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09DF-E33B-4784-A771-305912F2D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CDCFF3-EC58-4E96-91B4-453BCD9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DBB0A-D7BD-423B-82BF-27E2351B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E23C1-087A-4A26-A32C-33F21C85B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87F48-5753-4C39-A9D4-61B3C7C9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0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1FCB-6065-492D-80AA-AD6BA994C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A0922-5AFD-4459-B5D7-D9960E606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53A53-7315-492A-884B-E9DF07ACB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6B63F-C244-46A7-9DE9-60A37EB1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B940B-FA4F-48E8-AADD-69AFADAE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BF426-E254-4CEF-BEDF-0764ED829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E435A-4A3A-43CB-9EB6-637B5E0DA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E7D54-76E3-41ED-B391-FF7E38AB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2B2A2-AD80-4976-8835-BFB293C0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C5B5C-A4AA-4E4D-AD1E-30D75A279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32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8547-ABD5-42C9-91D9-C2A59A656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052B6-27F5-401C-A088-DFE0B92FD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0838F-1371-4E33-AA7D-B1C145B3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2492-288F-434F-8D17-5655235E3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8A72F-05A7-4FA5-961C-6201261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4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C8F3A-DE2A-414F-9805-12F3FB5D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4AEE1-BDD6-4E5C-8DCC-07FD9ECDB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7B970-B9E8-4BFA-9EEF-4E3A3BFA4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6A388-0F7C-4E10-891D-9D8F31B7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4F081-6437-42C2-9D09-C896BCCF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4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DD3A-D9C3-469E-ABE0-D36F81BE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F3115-68FD-469B-9018-FF7C23C75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73CA8-3443-465F-93A2-FAEB5BDD2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F5D7A-3524-4D17-AA7B-A6DE7A41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189A9-7A94-4AE5-B844-64459A44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CC973-2CFF-446D-BB4A-AA7C4D1F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B6EED-FC9A-4E0B-8DDE-E2AB26CA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54656-1295-4AB3-B8DD-9B266E5EA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7CF7B4-B11E-43BA-A528-746A0D917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BBF550-5EFA-41F2-A474-C5C1D0018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42CFE-160C-4C21-A72D-041D7785B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F05EBB-1E64-47BB-80D3-617B727E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7A923-516F-4B3C-8F99-4D075B38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F2745A-FCD4-400B-8802-5520A206F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7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7F97-9726-4F19-A268-F95932FE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C609C-7734-47A2-9E73-A970D4E20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3C66C-24ED-4998-9533-BC044933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044B0D-5B63-476B-9607-DDBCE3C0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7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9D63E-CC1F-4434-8349-FA061368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65B7D-BC79-4C67-98E0-786B4E546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14882-A22B-4102-A876-126CB713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1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1BBD1-7065-41B4-AB71-D55EB5388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5EAC1-7AB4-4C71-AB3D-1C200D2B2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852C-C867-456C-843F-24193A6B9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603C0-15E8-4B12-8E1E-AD962734C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A316A-CA02-4FA5-84A8-2240DA2A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FDA46-E1C1-4415-BB24-5183B9D60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8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877C5-F489-4DC1-B03D-EE84120FA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C7FEE-300E-40A5-97E6-3EA762A6F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2DD70-2B9D-45C4-8698-4F68CC128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0D6CD-F257-488E-AFAD-2364A8C06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9971A-7806-4BF4-A6C6-9E0A8644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8FFC1-6676-402D-A2B0-3575E226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6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F0226-3343-434D-8C24-8F8B581B5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5255A-5F1C-4C32-B491-D99AB49CD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39682-1C74-458D-A017-C1F016455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94DF0-3377-4B0B-9D73-596F136A9C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0147D-5698-4DDA-82BA-C3102B2E3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F81958AA-763E-4CC8-8120-8A7B54E1D7C3}"/>
              </a:ext>
            </a:extLst>
          </p:cNvPr>
          <p:cNvSpPr/>
          <p:nvPr/>
        </p:nvSpPr>
        <p:spPr>
          <a:xfrm rot="2700000">
            <a:off x="768057" y="1904233"/>
            <a:ext cx="3049534" cy="3049533"/>
          </a:xfrm>
          <a:custGeom>
            <a:avLst/>
            <a:gdLst>
              <a:gd name="connsiteX0" fmla="*/ 0 w 3049534"/>
              <a:gd name="connsiteY0" fmla="*/ 1524766 h 3049533"/>
              <a:gd name="connsiteX1" fmla="*/ 1524767 w 3049534"/>
              <a:gd name="connsiteY1" fmla="*/ 0 h 3049533"/>
              <a:gd name="connsiteX2" fmla="*/ 3049534 w 3049534"/>
              <a:gd name="connsiteY2" fmla="*/ 1524766 h 3049533"/>
              <a:gd name="connsiteX3" fmla="*/ 2541339 w 3049534"/>
              <a:gd name="connsiteY3" fmla="*/ 2032961 h 3049533"/>
              <a:gd name="connsiteX4" fmla="*/ 2541339 w 3049534"/>
              <a:gd name="connsiteY4" fmla="*/ 2541338 h 3049533"/>
              <a:gd name="connsiteX5" fmla="*/ 2032962 w 3049534"/>
              <a:gd name="connsiteY5" fmla="*/ 2541338 h 3049533"/>
              <a:gd name="connsiteX6" fmla="*/ 1524767 w 3049534"/>
              <a:gd name="connsiteY6" fmla="*/ 3049533 h 304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9534" h="3049533">
                <a:moveTo>
                  <a:pt x="0" y="1524766"/>
                </a:moveTo>
                <a:lnTo>
                  <a:pt x="1524767" y="0"/>
                </a:lnTo>
                <a:lnTo>
                  <a:pt x="3049534" y="1524766"/>
                </a:lnTo>
                <a:lnTo>
                  <a:pt x="2541339" y="2032961"/>
                </a:lnTo>
                <a:lnTo>
                  <a:pt x="2541339" y="2541338"/>
                </a:lnTo>
                <a:lnTo>
                  <a:pt x="2032962" y="2541338"/>
                </a:lnTo>
                <a:lnTo>
                  <a:pt x="1524767" y="3049533"/>
                </a:lnTo>
                <a:close/>
              </a:path>
            </a:pathLst>
          </a:cu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CAF69D21-29F5-49F5-8BEB-F4D774955F69}"/>
              </a:ext>
            </a:extLst>
          </p:cNvPr>
          <p:cNvSpPr/>
          <p:nvPr/>
        </p:nvSpPr>
        <p:spPr>
          <a:xfrm rot="2700000">
            <a:off x="3374779" y="1904233"/>
            <a:ext cx="3049534" cy="3049533"/>
          </a:xfrm>
          <a:custGeom>
            <a:avLst/>
            <a:gdLst>
              <a:gd name="connsiteX0" fmla="*/ 0 w 3049534"/>
              <a:gd name="connsiteY0" fmla="*/ 1524766 h 3049533"/>
              <a:gd name="connsiteX1" fmla="*/ 1524767 w 3049534"/>
              <a:gd name="connsiteY1" fmla="*/ 0 h 3049533"/>
              <a:gd name="connsiteX2" fmla="*/ 3049534 w 3049534"/>
              <a:gd name="connsiteY2" fmla="*/ 1524766 h 3049533"/>
              <a:gd name="connsiteX3" fmla="*/ 2541339 w 3049534"/>
              <a:gd name="connsiteY3" fmla="*/ 2032961 h 3049533"/>
              <a:gd name="connsiteX4" fmla="*/ 2541339 w 3049534"/>
              <a:gd name="connsiteY4" fmla="*/ 2541338 h 3049533"/>
              <a:gd name="connsiteX5" fmla="*/ 2032962 w 3049534"/>
              <a:gd name="connsiteY5" fmla="*/ 2541338 h 3049533"/>
              <a:gd name="connsiteX6" fmla="*/ 1524767 w 3049534"/>
              <a:gd name="connsiteY6" fmla="*/ 3049533 h 304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9534" h="3049533">
                <a:moveTo>
                  <a:pt x="0" y="1524766"/>
                </a:moveTo>
                <a:lnTo>
                  <a:pt x="1524767" y="0"/>
                </a:lnTo>
                <a:lnTo>
                  <a:pt x="3049534" y="1524766"/>
                </a:lnTo>
                <a:lnTo>
                  <a:pt x="2541339" y="2032961"/>
                </a:lnTo>
                <a:lnTo>
                  <a:pt x="2541339" y="2541338"/>
                </a:lnTo>
                <a:lnTo>
                  <a:pt x="2032962" y="2541338"/>
                </a:lnTo>
                <a:lnTo>
                  <a:pt x="1524767" y="3049533"/>
                </a:lnTo>
                <a:close/>
              </a:path>
            </a:pathLst>
          </a:cu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75565E95-A356-4DFA-8DA8-16193B980877}"/>
              </a:ext>
            </a:extLst>
          </p:cNvPr>
          <p:cNvSpPr/>
          <p:nvPr/>
        </p:nvSpPr>
        <p:spPr>
          <a:xfrm rot="2700000">
            <a:off x="5981501" y="1904234"/>
            <a:ext cx="3049534" cy="3049533"/>
          </a:xfrm>
          <a:custGeom>
            <a:avLst/>
            <a:gdLst>
              <a:gd name="connsiteX0" fmla="*/ 0 w 3049534"/>
              <a:gd name="connsiteY0" fmla="*/ 1524766 h 3049533"/>
              <a:gd name="connsiteX1" fmla="*/ 1524767 w 3049534"/>
              <a:gd name="connsiteY1" fmla="*/ 0 h 3049533"/>
              <a:gd name="connsiteX2" fmla="*/ 3049534 w 3049534"/>
              <a:gd name="connsiteY2" fmla="*/ 1524766 h 3049533"/>
              <a:gd name="connsiteX3" fmla="*/ 2541339 w 3049534"/>
              <a:gd name="connsiteY3" fmla="*/ 2032961 h 3049533"/>
              <a:gd name="connsiteX4" fmla="*/ 2541339 w 3049534"/>
              <a:gd name="connsiteY4" fmla="*/ 2541338 h 3049533"/>
              <a:gd name="connsiteX5" fmla="*/ 2032962 w 3049534"/>
              <a:gd name="connsiteY5" fmla="*/ 2541338 h 3049533"/>
              <a:gd name="connsiteX6" fmla="*/ 1524767 w 3049534"/>
              <a:gd name="connsiteY6" fmla="*/ 3049533 h 304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9534" h="3049533">
                <a:moveTo>
                  <a:pt x="0" y="1524766"/>
                </a:moveTo>
                <a:lnTo>
                  <a:pt x="1524767" y="0"/>
                </a:lnTo>
                <a:lnTo>
                  <a:pt x="3049534" y="1524766"/>
                </a:lnTo>
                <a:lnTo>
                  <a:pt x="2541339" y="2032961"/>
                </a:lnTo>
                <a:lnTo>
                  <a:pt x="2541339" y="2541338"/>
                </a:lnTo>
                <a:lnTo>
                  <a:pt x="2032962" y="2541338"/>
                </a:lnTo>
                <a:lnTo>
                  <a:pt x="1524767" y="3049533"/>
                </a:lnTo>
                <a:close/>
              </a:path>
            </a:pathLst>
          </a:cu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EC66C916-B399-46D4-8895-A7D56DDB240F}"/>
              </a:ext>
            </a:extLst>
          </p:cNvPr>
          <p:cNvSpPr/>
          <p:nvPr/>
        </p:nvSpPr>
        <p:spPr>
          <a:xfrm rot="2700000">
            <a:off x="8510887" y="1904234"/>
            <a:ext cx="3049534" cy="3049533"/>
          </a:xfrm>
          <a:custGeom>
            <a:avLst/>
            <a:gdLst>
              <a:gd name="connsiteX0" fmla="*/ 0 w 3049534"/>
              <a:gd name="connsiteY0" fmla="*/ 1524766 h 3049533"/>
              <a:gd name="connsiteX1" fmla="*/ 1524767 w 3049534"/>
              <a:gd name="connsiteY1" fmla="*/ 0 h 3049533"/>
              <a:gd name="connsiteX2" fmla="*/ 3049534 w 3049534"/>
              <a:gd name="connsiteY2" fmla="*/ 1524766 h 3049533"/>
              <a:gd name="connsiteX3" fmla="*/ 2541339 w 3049534"/>
              <a:gd name="connsiteY3" fmla="*/ 2032961 h 3049533"/>
              <a:gd name="connsiteX4" fmla="*/ 2541339 w 3049534"/>
              <a:gd name="connsiteY4" fmla="*/ 2541338 h 3049533"/>
              <a:gd name="connsiteX5" fmla="*/ 2032962 w 3049534"/>
              <a:gd name="connsiteY5" fmla="*/ 2541338 h 3049533"/>
              <a:gd name="connsiteX6" fmla="*/ 1524767 w 3049534"/>
              <a:gd name="connsiteY6" fmla="*/ 3049533 h 304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9534" h="3049533">
                <a:moveTo>
                  <a:pt x="0" y="1524766"/>
                </a:moveTo>
                <a:lnTo>
                  <a:pt x="1524767" y="0"/>
                </a:lnTo>
                <a:lnTo>
                  <a:pt x="3049534" y="1524766"/>
                </a:lnTo>
                <a:lnTo>
                  <a:pt x="2541339" y="2032961"/>
                </a:lnTo>
                <a:lnTo>
                  <a:pt x="2541339" y="2541338"/>
                </a:lnTo>
                <a:lnTo>
                  <a:pt x="2032962" y="2541338"/>
                </a:lnTo>
                <a:lnTo>
                  <a:pt x="1524767" y="3049533"/>
                </a:lnTo>
                <a:close/>
              </a:path>
            </a:pathLst>
          </a:cu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E235F1CE-7D5E-42BB-B543-804298B07373}"/>
              </a:ext>
            </a:extLst>
          </p:cNvPr>
          <p:cNvSpPr txBox="1"/>
          <p:nvPr/>
        </p:nvSpPr>
        <p:spPr>
          <a:xfrm>
            <a:off x="2787050" y="808129"/>
            <a:ext cx="6617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pc="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INFOGRPAHIC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9F347BC-73FE-4E11-A5E6-BA85D0BBDAAB}"/>
              </a:ext>
            </a:extLst>
          </p:cNvPr>
          <p:cNvSpPr txBox="1"/>
          <p:nvPr/>
        </p:nvSpPr>
        <p:spPr>
          <a:xfrm>
            <a:off x="3057649" y="1306349"/>
            <a:ext cx="6076702" cy="312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F141F919-E148-47B7-B835-E28EFF0334E9}"/>
              </a:ext>
            </a:extLst>
          </p:cNvPr>
          <p:cNvSpPr txBox="1"/>
          <p:nvPr/>
        </p:nvSpPr>
        <p:spPr>
          <a:xfrm>
            <a:off x="1188998" y="2611925"/>
            <a:ext cx="2207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OPTION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38CA4D9-449E-4842-BDDC-050D95B87DFF}"/>
              </a:ext>
            </a:extLst>
          </p:cNvPr>
          <p:cNvSpPr txBox="1"/>
          <p:nvPr/>
        </p:nvSpPr>
        <p:spPr>
          <a:xfrm>
            <a:off x="3795718" y="2611925"/>
            <a:ext cx="2207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OPTION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A926722-7326-4895-996E-1D92870F0E10}"/>
              </a:ext>
            </a:extLst>
          </p:cNvPr>
          <p:cNvSpPr txBox="1"/>
          <p:nvPr/>
        </p:nvSpPr>
        <p:spPr>
          <a:xfrm>
            <a:off x="6402439" y="2611925"/>
            <a:ext cx="2207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OPTION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5C2FE68-AD56-4584-BB55-50F47F91521D}"/>
              </a:ext>
            </a:extLst>
          </p:cNvPr>
          <p:cNvSpPr txBox="1"/>
          <p:nvPr/>
        </p:nvSpPr>
        <p:spPr>
          <a:xfrm>
            <a:off x="8931825" y="2611925"/>
            <a:ext cx="22076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OPTION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1405D358-17F3-45F9-9E40-16B30C2C703B}"/>
              </a:ext>
            </a:extLst>
          </p:cNvPr>
          <p:cNvSpPr txBox="1"/>
          <p:nvPr/>
        </p:nvSpPr>
        <p:spPr>
          <a:xfrm>
            <a:off x="1907144" y="3327184"/>
            <a:ext cx="7713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963DA123-68DC-4120-8B05-4CB3F26EC74F}"/>
              </a:ext>
            </a:extLst>
          </p:cNvPr>
          <p:cNvSpPr txBox="1"/>
          <p:nvPr/>
        </p:nvSpPr>
        <p:spPr>
          <a:xfrm>
            <a:off x="4502935" y="3327184"/>
            <a:ext cx="7713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BBAE411-C4ED-409F-B94E-A7E79EE850BF}"/>
              </a:ext>
            </a:extLst>
          </p:cNvPr>
          <p:cNvSpPr txBox="1"/>
          <p:nvPr/>
        </p:nvSpPr>
        <p:spPr>
          <a:xfrm>
            <a:off x="7109657" y="3327184"/>
            <a:ext cx="7713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A71084C-E085-4D2A-B278-08698E822ED3}"/>
              </a:ext>
            </a:extLst>
          </p:cNvPr>
          <p:cNvSpPr txBox="1"/>
          <p:nvPr/>
        </p:nvSpPr>
        <p:spPr>
          <a:xfrm>
            <a:off x="9660900" y="3327184"/>
            <a:ext cx="7713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DE37004-3F62-4F1B-96CF-53C21C196E65}"/>
              </a:ext>
            </a:extLst>
          </p:cNvPr>
          <p:cNvSpPr txBox="1"/>
          <p:nvPr/>
        </p:nvSpPr>
        <p:spPr>
          <a:xfrm>
            <a:off x="1540537" y="4996133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AAE8F4CA-E8CB-4464-99A8-75C81434366B}"/>
              </a:ext>
            </a:extLst>
          </p:cNvPr>
          <p:cNvSpPr txBox="1"/>
          <p:nvPr/>
        </p:nvSpPr>
        <p:spPr>
          <a:xfrm>
            <a:off x="1295968" y="5269249"/>
            <a:ext cx="2071790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36844FE6-5A10-4571-B176-14A8816CD906}"/>
              </a:ext>
            </a:extLst>
          </p:cNvPr>
          <p:cNvSpPr txBox="1"/>
          <p:nvPr/>
        </p:nvSpPr>
        <p:spPr>
          <a:xfrm>
            <a:off x="4137409" y="4996133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D2B0BADF-1C39-47A0-8A5E-F2F90A86DC56}"/>
              </a:ext>
            </a:extLst>
          </p:cNvPr>
          <p:cNvSpPr txBox="1"/>
          <p:nvPr/>
        </p:nvSpPr>
        <p:spPr>
          <a:xfrm>
            <a:off x="3892840" y="5269249"/>
            <a:ext cx="2071790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C599A1B1-1816-4D2D-AF64-BCE7B1F93A4E}"/>
              </a:ext>
            </a:extLst>
          </p:cNvPr>
          <p:cNvSpPr txBox="1"/>
          <p:nvPr/>
        </p:nvSpPr>
        <p:spPr>
          <a:xfrm>
            <a:off x="6793341" y="4996133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6F671DCC-1972-4838-969F-62DEC256CA34}"/>
              </a:ext>
            </a:extLst>
          </p:cNvPr>
          <p:cNvSpPr txBox="1"/>
          <p:nvPr/>
        </p:nvSpPr>
        <p:spPr>
          <a:xfrm>
            <a:off x="6548772" y="5269249"/>
            <a:ext cx="2071790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BB3379A9-BAB1-495A-BA3B-ADEBD7E738DC}"/>
              </a:ext>
            </a:extLst>
          </p:cNvPr>
          <p:cNvSpPr txBox="1"/>
          <p:nvPr/>
        </p:nvSpPr>
        <p:spPr>
          <a:xfrm>
            <a:off x="9334273" y="4996133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8249002-CCB9-4B93-B11B-A28D5CFD4478}"/>
              </a:ext>
            </a:extLst>
          </p:cNvPr>
          <p:cNvSpPr txBox="1"/>
          <p:nvPr/>
        </p:nvSpPr>
        <p:spPr>
          <a:xfrm>
            <a:off x="9089704" y="5269249"/>
            <a:ext cx="2071790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</p:spTree>
    <p:extLst>
      <p:ext uri="{BB962C8B-B14F-4D97-AF65-F5344CB8AC3E}">
        <p14:creationId xmlns:p14="http://schemas.microsoft.com/office/powerpoint/2010/main" val="119381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93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Open Sans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5</cp:revision>
  <dcterms:created xsi:type="dcterms:W3CDTF">2020-11-28T07:21:40Z</dcterms:created>
  <dcterms:modified xsi:type="dcterms:W3CDTF">2020-11-28T07:22:48Z</dcterms:modified>
</cp:coreProperties>
</file>