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3059DF74-44D6-4A9B-AA57-E1092EFB5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525" y="2668416"/>
            <a:ext cx="2540000" cy="25447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39700" dist="50800" dir="1800000" sx="102000" sy="102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BD82E111-8810-4D3D-830D-69AB024D387B}"/>
              </a:ext>
            </a:extLst>
          </p:cNvPr>
          <p:cNvSpPr>
            <a:spLocks/>
          </p:cNvSpPr>
          <p:nvPr/>
        </p:nvSpPr>
        <p:spPr bwMode="auto">
          <a:xfrm>
            <a:off x="1217613" y="2427116"/>
            <a:ext cx="2970213" cy="2513013"/>
          </a:xfrm>
          <a:custGeom>
            <a:avLst/>
            <a:gdLst>
              <a:gd name="T0" fmla="*/ 793 w 912"/>
              <a:gd name="T1" fmla="*/ 770 h 770"/>
              <a:gd name="T2" fmla="*/ 790 w 912"/>
              <a:gd name="T3" fmla="*/ 769 h 770"/>
              <a:gd name="T4" fmla="*/ 789 w 912"/>
              <a:gd name="T5" fmla="*/ 760 h 770"/>
              <a:gd name="T6" fmla="*/ 900 w 912"/>
              <a:gd name="T7" fmla="*/ 464 h 770"/>
              <a:gd name="T8" fmla="*/ 448 w 912"/>
              <a:gd name="T9" fmla="*/ 12 h 770"/>
              <a:gd name="T10" fmla="*/ 12 w 912"/>
              <a:gd name="T11" fmla="*/ 344 h 770"/>
              <a:gd name="T12" fmla="*/ 5 w 912"/>
              <a:gd name="T13" fmla="*/ 348 h 770"/>
              <a:gd name="T14" fmla="*/ 1 w 912"/>
              <a:gd name="T15" fmla="*/ 341 h 770"/>
              <a:gd name="T16" fmla="*/ 448 w 912"/>
              <a:gd name="T17" fmla="*/ 0 h 770"/>
              <a:gd name="T18" fmla="*/ 912 w 912"/>
              <a:gd name="T19" fmla="*/ 464 h 770"/>
              <a:gd name="T20" fmla="*/ 798 w 912"/>
              <a:gd name="T21" fmla="*/ 768 h 770"/>
              <a:gd name="T22" fmla="*/ 793 w 912"/>
              <a:gd name="T23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2" h="770">
                <a:moveTo>
                  <a:pt x="793" y="770"/>
                </a:moveTo>
                <a:cubicBezTo>
                  <a:pt x="792" y="770"/>
                  <a:pt x="791" y="770"/>
                  <a:pt x="790" y="769"/>
                </a:cubicBezTo>
                <a:cubicBezTo>
                  <a:pt x="787" y="767"/>
                  <a:pt x="787" y="763"/>
                  <a:pt x="789" y="760"/>
                </a:cubicBezTo>
                <a:cubicBezTo>
                  <a:pt x="860" y="678"/>
                  <a:pt x="900" y="573"/>
                  <a:pt x="900" y="464"/>
                </a:cubicBezTo>
                <a:cubicBezTo>
                  <a:pt x="900" y="215"/>
                  <a:pt x="697" y="12"/>
                  <a:pt x="448" y="12"/>
                </a:cubicBezTo>
                <a:cubicBezTo>
                  <a:pt x="245" y="12"/>
                  <a:pt x="66" y="149"/>
                  <a:pt x="12" y="344"/>
                </a:cubicBezTo>
                <a:cubicBezTo>
                  <a:pt x="12" y="347"/>
                  <a:pt x="8" y="349"/>
                  <a:pt x="5" y="348"/>
                </a:cubicBezTo>
                <a:cubicBezTo>
                  <a:pt x="2" y="347"/>
                  <a:pt x="0" y="344"/>
                  <a:pt x="1" y="341"/>
                </a:cubicBezTo>
                <a:cubicBezTo>
                  <a:pt x="56" y="140"/>
                  <a:pt x="240" y="0"/>
                  <a:pt x="448" y="0"/>
                </a:cubicBezTo>
                <a:cubicBezTo>
                  <a:pt x="704" y="0"/>
                  <a:pt x="912" y="208"/>
                  <a:pt x="912" y="464"/>
                </a:cubicBezTo>
                <a:cubicBezTo>
                  <a:pt x="912" y="576"/>
                  <a:pt x="871" y="684"/>
                  <a:pt x="798" y="768"/>
                </a:cubicBezTo>
                <a:cubicBezTo>
                  <a:pt x="797" y="769"/>
                  <a:pt x="795" y="770"/>
                  <a:pt x="793" y="7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B5F085A6-D3C4-4DF0-9A58-0C227439A0EC}"/>
              </a:ext>
            </a:extLst>
          </p:cNvPr>
          <p:cNvSpPr>
            <a:spLocks/>
          </p:cNvSpPr>
          <p:nvPr/>
        </p:nvSpPr>
        <p:spPr bwMode="auto">
          <a:xfrm>
            <a:off x="1127125" y="3755854"/>
            <a:ext cx="2530475" cy="1738313"/>
          </a:xfrm>
          <a:custGeom>
            <a:avLst/>
            <a:gdLst>
              <a:gd name="T0" fmla="*/ 476 w 777"/>
              <a:gd name="T1" fmla="*/ 533 h 533"/>
              <a:gd name="T2" fmla="*/ 0 w 777"/>
              <a:gd name="T3" fmla="*/ 57 h 533"/>
              <a:gd name="T4" fmla="*/ 2 w 777"/>
              <a:gd name="T5" fmla="*/ 17 h 533"/>
              <a:gd name="T6" fmla="*/ 21 w 777"/>
              <a:gd name="T7" fmla="*/ 1 h 533"/>
              <a:gd name="T8" fmla="*/ 38 w 777"/>
              <a:gd name="T9" fmla="*/ 20 h 533"/>
              <a:gd name="T10" fmla="*/ 36 w 777"/>
              <a:gd name="T11" fmla="*/ 57 h 533"/>
              <a:gd name="T12" fmla="*/ 476 w 777"/>
              <a:gd name="T13" fmla="*/ 497 h 533"/>
              <a:gd name="T14" fmla="*/ 746 w 777"/>
              <a:gd name="T15" fmla="*/ 404 h 533"/>
              <a:gd name="T16" fmla="*/ 771 w 777"/>
              <a:gd name="T17" fmla="*/ 407 h 533"/>
              <a:gd name="T18" fmla="*/ 768 w 777"/>
              <a:gd name="T19" fmla="*/ 433 h 533"/>
              <a:gd name="T20" fmla="*/ 476 w 777"/>
              <a:gd name="T21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7" h="533">
                <a:moveTo>
                  <a:pt x="476" y="533"/>
                </a:moveTo>
                <a:cubicBezTo>
                  <a:pt x="214" y="533"/>
                  <a:pt x="0" y="319"/>
                  <a:pt x="0" y="57"/>
                </a:cubicBezTo>
                <a:cubicBezTo>
                  <a:pt x="0" y="44"/>
                  <a:pt x="1" y="30"/>
                  <a:pt x="2" y="17"/>
                </a:cubicBezTo>
                <a:cubicBezTo>
                  <a:pt x="3" y="7"/>
                  <a:pt x="11" y="0"/>
                  <a:pt x="21" y="1"/>
                </a:cubicBezTo>
                <a:cubicBezTo>
                  <a:pt x="31" y="2"/>
                  <a:pt x="39" y="10"/>
                  <a:pt x="38" y="20"/>
                </a:cubicBezTo>
                <a:cubicBezTo>
                  <a:pt x="37" y="32"/>
                  <a:pt x="36" y="45"/>
                  <a:pt x="36" y="57"/>
                </a:cubicBezTo>
                <a:cubicBezTo>
                  <a:pt x="36" y="299"/>
                  <a:pt x="234" y="497"/>
                  <a:pt x="476" y="497"/>
                </a:cubicBezTo>
                <a:cubicBezTo>
                  <a:pt x="575" y="497"/>
                  <a:pt x="668" y="465"/>
                  <a:pt x="746" y="404"/>
                </a:cubicBezTo>
                <a:cubicBezTo>
                  <a:pt x="753" y="398"/>
                  <a:pt x="765" y="400"/>
                  <a:pt x="771" y="407"/>
                </a:cubicBezTo>
                <a:cubicBezTo>
                  <a:pt x="777" y="415"/>
                  <a:pt x="776" y="427"/>
                  <a:pt x="768" y="433"/>
                </a:cubicBezTo>
                <a:cubicBezTo>
                  <a:pt x="684" y="498"/>
                  <a:pt x="583" y="533"/>
                  <a:pt x="476" y="533"/>
                </a:cubicBezTo>
                <a:close/>
              </a:path>
            </a:pathLst>
          </a:cu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7452B7C0-CFD6-4906-99DD-E496CDB1D8CE}"/>
              </a:ext>
            </a:extLst>
          </p:cNvPr>
          <p:cNvSpPr>
            <a:spLocks noEditPoints="1"/>
          </p:cNvSpPr>
          <p:nvPr/>
        </p:nvSpPr>
        <p:spPr bwMode="auto">
          <a:xfrm>
            <a:off x="1143000" y="3524079"/>
            <a:ext cx="173038" cy="168275"/>
          </a:xfrm>
          <a:custGeom>
            <a:avLst/>
            <a:gdLst>
              <a:gd name="T0" fmla="*/ 26 w 53"/>
              <a:gd name="T1" fmla="*/ 52 h 52"/>
              <a:gd name="T2" fmla="*/ 0 w 53"/>
              <a:gd name="T3" fmla="*/ 26 h 52"/>
              <a:gd name="T4" fmla="*/ 26 w 53"/>
              <a:gd name="T5" fmla="*/ 0 h 52"/>
              <a:gd name="T6" fmla="*/ 53 w 53"/>
              <a:gd name="T7" fmla="*/ 26 h 52"/>
              <a:gd name="T8" fmla="*/ 26 w 53"/>
              <a:gd name="T9" fmla="*/ 52 h 52"/>
              <a:gd name="T10" fmla="*/ 26 w 53"/>
              <a:gd name="T11" fmla="*/ 12 h 52"/>
              <a:gd name="T12" fmla="*/ 12 w 53"/>
              <a:gd name="T13" fmla="*/ 26 h 52"/>
              <a:gd name="T14" fmla="*/ 26 w 53"/>
              <a:gd name="T15" fmla="*/ 40 h 52"/>
              <a:gd name="T16" fmla="*/ 41 w 53"/>
              <a:gd name="T17" fmla="*/ 26 h 52"/>
              <a:gd name="T18" fmla="*/ 26 w 53"/>
              <a:gd name="T19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2">
                <a:moveTo>
                  <a:pt x="26" y="52"/>
                </a:moveTo>
                <a:cubicBezTo>
                  <a:pt x="12" y="52"/>
                  <a:pt x="0" y="41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41" y="0"/>
                  <a:pt x="53" y="11"/>
                  <a:pt x="53" y="26"/>
                </a:cubicBezTo>
                <a:cubicBezTo>
                  <a:pt x="53" y="41"/>
                  <a:pt x="41" y="52"/>
                  <a:pt x="26" y="52"/>
                </a:cubicBezTo>
                <a:close/>
                <a:moveTo>
                  <a:pt x="26" y="12"/>
                </a:moveTo>
                <a:cubicBezTo>
                  <a:pt x="18" y="12"/>
                  <a:pt x="12" y="18"/>
                  <a:pt x="12" y="26"/>
                </a:cubicBezTo>
                <a:cubicBezTo>
                  <a:pt x="12" y="34"/>
                  <a:pt x="18" y="40"/>
                  <a:pt x="26" y="40"/>
                </a:cubicBezTo>
                <a:cubicBezTo>
                  <a:pt x="34" y="40"/>
                  <a:pt x="41" y="34"/>
                  <a:pt x="41" y="26"/>
                </a:cubicBezTo>
                <a:cubicBezTo>
                  <a:pt x="41" y="18"/>
                  <a:pt x="34" y="12"/>
                  <a:pt x="26" y="12"/>
                </a:cubicBezTo>
                <a:close/>
              </a:path>
            </a:pathLst>
          </a:cu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F824339A-D697-42DE-B9A5-9E005BEF7588}"/>
              </a:ext>
            </a:extLst>
          </p:cNvPr>
          <p:cNvSpPr>
            <a:spLocks noEditPoints="1"/>
          </p:cNvSpPr>
          <p:nvPr/>
        </p:nvSpPr>
        <p:spPr bwMode="auto">
          <a:xfrm>
            <a:off x="3670300" y="4894091"/>
            <a:ext cx="173038" cy="169863"/>
          </a:xfrm>
          <a:custGeom>
            <a:avLst/>
            <a:gdLst>
              <a:gd name="T0" fmla="*/ 26 w 53"/>
              <a:gd name="T1" fmla="*/ 52 h 52"/>
              <a:gd name="T2" fmla="*/ 0 w 53"/>
              <a:gd name="T3" fmla="*/ 26 h 52"/>
              <a:gd name="T4" fmla="*/ 26 w 53"/>
              <a:gd name="T5" fmla="*/ 0 h 52"/>
              <a:gd name="T6" fmla="*/ 53 w 53"/>
              <a:gd name="T7" fmla="*/ 26 h 52"/>
              <a:gd name="T8" fmla="*/ 26 w 53"/>
              <a:gd name="T9" fmla="*/ 52 h 52"/>
              <a:gd name="T10" fmla="*/ 26 w 53"/>
              <a:gd name="T11" fmla="*/ 12 h 52"/>
              <a:gd name="T12" fmla="*/ 12 w 53"/>
              <a:gd name="T13" fmla="*/ 26 h 52"/>
              <a:gd name="T14" fmla="*/ 26 w 53"/>
              <a:gd name="T15" fmla="*/ 40 h 52"/>
              <a:gd name="T16" fmla="*/ 41 w 53"/>
              <a:gd name="T17" fmla="*/ 26 h 52"/>
              <a:gd name="T18" fmla="*/ 26 w 53"/>
              <a:gd name="T19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2">
                <a:moveTo>
                  <a:pt x="26" y="52"/>
                </a:moveTo>
                <a:cubicBezTo>
                  <a:pt x="12" y="52"/>
                  <a:pt x="0" y="41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41" y="0"/>
                  <a:pt x="53" y="11"/>
                  <a:pt x="53" y="26"/>
                </a:cubicBezTo>
                <a:cubicBezTo>
                  <a:pt x="53" y="41"/>
                  <a:pt x="41" y="52"/>
                  <a:pt x="26" y="52"/>
                </a:cubicBezTo>
                <a:close/>
                <a:moveTo>
                  <a:pt x="26" y="12"/>
                </a:moveTo>
                <a:cubicBezTo>
                  <a:pt x="18" y="12"/>
                  <a:pt x="12" y="18"/>
                  <a:pt x="12" y="26"/>
                </a:cubicBezTo>
                <a:cubicBezTo>
                  <a:pt x="12" y="34"/>
                  <a:pt x="18" y="40"/>
                  <a:pt x="26" y="40"/>
                </a:cubicBezTo>
                <a:cubicBezTo>
                  <a:pt x="34" y="40"/>
                  <a:pt x="41" y="34"/>
                  <a:pt x="41" y="26"/>
                </a:cubicBezTo>
                <a:cubicBezTo>
                  <a:pt x="41" y="18"/>
                  <a:pt x="34" y="12"/>
                  <a:pt x="26" y="12"/>
                </a:cubicBezTo>
                <a:close/>
              </a:path>
            </a:pathLst>
          </a:cu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0130FBC-58FD-4732-9D6B-7B366C0FB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5475" y="2668416"/>
            <a:ext cx="2540000" cy="25447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39700" dist="50800" dir="1800000" sx="102000" sy="102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F8FCF3C5-DE98-42F5-AE65-60596BE46268}"/>
              </a:ext>
            </a:extLst>
          </p:cNvPr>
          <p:cNvSpPr>
            <a:spLocks/>
          </p:cNvSpPr>
          <p:nvPr/>
        </p:nvSpPr>
        <p:spPr bwMode="auto">
          <a:xfrm>
            <a:off x="8004175" y="2427116"/>
            <a:ext cx="2970213" cy="2513013"/>
          </a:xfrm>
          <a:custGeom>
            <a:avLst/>
            <a:gdLst>
              <a:gd name="T0" fmla="*/ 119 w 912"/>
              <a:gd name="T1" fmla="*/ 770 h 770"/>
              <a:gd name="T2" fmla="*/ 122 w 912"/>
              <a:gd name="T3" fmla="*/ 769 h 770"/>
              <a:gd name="T4" fmla="*/ 123 w 912"/>
              <a:gd name="T5" fmla="*/ 760 h 770"/>
              <a:gd name="T6" fmla="*/ 12 w 912"/>
              <a:gd name="T7" fmla="*/ 464 h 770"/>
              <a:gd name="T8" fmla="*/ 464 w 912"/>
              <a:gd name="T9" fmla="*/ 12 h 770"/>
              <a:gd name="T10" fmla="*/ 900 w 912"/>
              <a:gd name="T11" fmla="*/ 344 h 770"/>
              <a:gd name="T12" fmla="*/ 907 w 912"/>
              <a:gd name="T13" fmla="*/ 348 h 770"/>
              <a:gd name="T14" fmla="*/ 911 w 912"/>
              <a:gd name="T15" fmla="*/ 341 h 770"/>
              <a:gd name="T16" fmla="*/ 464 w 912"/>
              <a:gd name="T17" fmla="*/ 0 h 770"/>
              <a:gd name="T18" fmla="*/ 0 w 912"/>
              <a:gd name="T19" fmla="*/ 464 h 770"/>
              <a:gd name="T20" fmla="*/ 114 w 912"/>
              <a:gd name="T21" fmla="*/ 768 h 770"/>
              <a:gd name="T22" fmla="*/ 119 w 912"/>
              <a:gd name="T23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2" h="770">
                <a:moveTo>
                  <a:pt x="119" y="770"/>
                </a:moveTo>
                <a:cubicBezTo>
                  <a:pt x="120" y="770"/>
                  <a:pt x="121" y="770"/>
                  <a:pt x="122" y="769"/>
                </a:cubicBezTo>
                <a:cubicBezTo>
                  <a:pt x="125" y="767"/>
                  <a:pt x="125" y="763"/>
                  <a:pt x="123" y="760"/>
                </a:cubicBezTo>
                <a:cubicBezTo>
                  <a:pt x="52" y="678"/>
                  <a:pt x="12" y="573"/>
                  <a:pt x="12" y="464"/>
                </a:cubicBezTo>
                <a:cubicBezTo>
                  <a:pt x="12" y="215"/>
                  <a:pt x="215" y="12"/>
                  <a:pt x="464" y="12"/>
                </a:cubicBezTo>
                <a:cubicBezTo>
                  <a:pt x="667" y="12"/>
                  <a:pt x="846" y="149"/>
                  <a:pt x="900" y="344"/>
                </a:cubicBezTo>
                <a:cubicBezTo>
                  <a:pt x="900" y="347"/>
                  <a:pt x="904" y="349"/>
                  <a:pt x="907" y="348"/>
                </a:cubicBezTo>
                <a:cubicBezTo>
                  <a:pt x="910" y="347"/>
                  <a:pt x="912" y="344"/>
                  <a:pt x="911" y="341"/>
                </a:cubicBezTo>
                <a:cubicBezTo>
                  <a:pt x="856" y="140"/>
                  <a:pt x="672" y="0"/>
                  <a:pt x="464" y="0"/>
                </a:cubicBezTo>
                <a:cubicBezTo>
                  <a:pt x="208" y="0"/>
                  <a:pt x="0" y="208"/>
                  <a:pt x="0" y="464"/>
                </a:cubicBezTo>
                <a:cubicBezTo>
                  <a:pt x="0" y="576"/>
                  <a:pt x="41" y="684"/>
                  <a:pt x="114" y="768"/>
                </a:cubicBezTo>
                <a:cubicBezTo>
                  <a:pt x="115" y="769"/>
                  <a:pt x="117" y="770"/>
                  <a:pt x="119" y="7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B4258D42-3D66-420B-B904-A28661D0D61C}"/>
              </a:ext>
            </a:extLst>
          </p:cNvPr>
          <p:cNvSpPr>
            <a:spLocks/>
          </p:cNvSpPr>
          <p:nvPr/>
        </p:nvSpPr>
        <p:spPr bwMode="auto">
          <a:xfrm>
            <a:off x="8534400" y="3755854"/>
            <a:ext cx="2530475" cy="1738313"/>
          </a:xfrm>
          <a:custGeom>
            <a:avLst/>
            <a:gdLst>
              <a:gd name="T0" fmla="*/ 301 w 777"/>
              <a:gd name="T1" fmla="*/ 533 h 533"/>
              <a:gd name="T2" fmla="*/ 777 w 777"/>
              <a:gd name="T3" fmla="*/ 57 h 533"/>
              <a:gd name="T4" fmla="*/ 775 w 777"/>
              <a:gd name="T5" fmla="*/ 17 h 533"/>
              <a:gd name="T6" fmla="*/ 756 w 777"/>
              <a:gd name="T7" fmla="*/ 1 h 533"/>
              <a:gd name="T8" fmla="*/ 739 w 777"/>
              <a:gd name="T9" fmla="*/ 20 h 533"/>
              <a:gd name="T10" fmla="*/ 741 w 777"/>
              <a:gd name="T11" fmla="*/ 57 h 533"/>
              <a:gd name="T12" fmla="*/ 301 w 777"/>
              <a:gd name="T13" fmla="*/ 497 h 533"/>
              <a:gd name="T14" fmla="*/ 31 w 777"/>
              <a:gd name="T15" fmla="*/ 404 h 533"/>
              <a:gd name="T16" fmla="*/ 6 w 777"/>
              <a:gd name="T17" fmla="*/ 407 h 533"/>
              <a:gd name="T18" fmla="*/ 9 w 777"/>
              <a:gd name="T19" fmla="*/ 433 h 533"/>
              <a:gd name="T20" fmla="*/ 301 w 777"/>
              <a:gd name="T21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7" h="533">
                <a:moveTo>
                  <a:pt x="301" y="533"/>
                </a:moveTo>
                <a:cubicBezTo>
                  <a:pt x="563" y="533"/>
                  <a:pt x="777" y="319"/>
                  <a:pt x="777" y="57"/>
                </a:cubicBezTo>
                <a:cubicBezTo>
                  <a:pt x="777" y="44"/>
                  <a:pt x="776" y="30"/>
                  <a:pt x="775" y="17"/>
                </a:cubicBezTo>
                <a:cubicBezTo>
                  <a:pt x="774" y="7"/>
                  <a:pt x="766" y="0"/>
                  <a:pt x="756" y="1"/>
                </a:cubicBezTo>
                <a:cubicBezTo>
                  <a:pt x="746" y="2"/>
                  <a:pt x="738" y="10"/>
                  <a:pt x="739" y="20"/>
                </a:cubicBezTo>
                <a:cubicBezTo>
                  <a:pt x="740" y="32"/>
                  <a:pt x="741" y="45"/>
                  <a:pt x="741" y="57"/>
                </a:cubicBezTo>
                <a:cubicBezTo>
                  <a:pt x="741" y="299"/>
                  <a:pt x="543" y="497"/>
                  <a:pt x="301" y="497"/>
                </a:cubicBezTo>
                <a:cubicBezTo>
                  <a:pt x="202" y="497"/>
                  <a:pt x="109" y="465"/>
                  <a:pt x="31" y="404"/>
                </a:cubicBezTo>
                <a:cubicBezTo>
                  <a:pt x="24" y="398"/>
                  <a:pt x="12" y="400"/>
                  <a:pt x="6" y="407"/>
                </a:cubicBezTo>
                <a:cubicBezTo>
                  <a:pt x="0" y="415"/>
                  <a:pt x="1" y="427"/>
                  <a:pt x="9" y="433"/>
                </a:cubicBezTo>
                <a:cubicBezTo>
                  <a:pt x="93" y="498"/>
                  <a:pt x="194" y="533"/>
                  <a:pt x="301" y="533"/>
                </a:cubicBezTo>
                <a:close/>
              </a:path>
            </a:pathLst>
          </a:cu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8798F218-42DC-4DF2-89FB-1D2C5188FA0D}"/>
              </a:ext>
            </a:extLst>
          </p:cNvPr>
          <p:cNvSpPr>
            <a:spLocks noEditPoints="1"/>
          </p:cNvSpPr>
          <p:nvPr/>
        </p:nvSpPr>
        <p:spPr bwMode="auto">
          <a:xfrm>
            <a:off x="10875963" y="3524079"/>
            <a:ext cx="173038" cy="168275"/>
          </a:xfrm>
          <a:custGeom>
            <a:avLst/>
            <a:gdLst>
              <a:gd name="T0" fmla="*/ 0 w 53"/>
              <a:gd name="T1" fmla="*/ 26 h 52"/>
              <a:gd name="T2" fmla="*/ 27 w 53"/>
              <a:gd name="T3" fmla="*/ 0 h 52"/>
              <a:gd name="T4" fmla="*/ 53 w 53"/>
              <a:gd name="T5" fmla="*/ 26 h 52"/>
              <a:gd name="T6" fmla="*/ 27 w 53"/>
              <a:gd name="T7" fmla="*/ 52 h 52"/>
              <a:gd name="T8" fmla="*/ 0 w 53"/>
              <a:gd name="T9" fmla="*/ 26 h 52"/>
              <a:gd name="T10" fmla="*/ 12 w 53"/>
              <a:gd name="T11" fmla="*/ 26 h 52"/>
              <a:gd name="T12" fmla="*/ 27 w 53"/>
              <a:gd name="T13" fmla="*/ 40 h 52"/>
              <a:gd name="T14" fmla="*/ 41 w 53"/>
              <a:gd name="T15" fmla="*/ 26 h 52"/>
              <a:gd name="T16" fmla="*/ 27 w 53"/>
              <a:gd name="T17" fmla="*/ 12 h 52"/>
              <a:gd name="T18" fmla="*/ 12 w 53"/>
              <a:gd name="T19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2">
                <a:moveTo>
                  <a:pt x="0" y="26"/>
                </a:moveTo>
                <a:cubicBezTo>
                  <a:pt x="0" y="11"/>
                  <a:pt x="12" y="0"/>
                  <a:pt x="27" y="0"/>
                </a:cubicBezTo>
                <a:cubicBezTo>
                  <a:pt x="41" y="0"/>
                  <a:pt x="53" y="11"/>
                  <a:pt x="53" y="26"/>
                </a:cubicBezTo>
                <a:cubicBezTo>
                  <a:pt x="53" y="41"/>
                  <a:pt x="41" y="52"/>
                  <a:pt x="27" y="52"/>
                </a:cubicBezTo>
                <a:cubicBezTo>
                  <a:pt x="12" y="52"/>
                  <a:pt x="0" y="41"/>
                  <a:pt x="0" y="26"/>
                </a:cubicBezTo>
                <a:close/>
                <a:moveTo>
                  <a:pt x="12" y="26"/>
                </a:moveTo>
                <a:cubicBezTo>
                  <a:pt x="12" y="34"/>
                  <a:pt x="19" y="40"/>
                  <a:pt x="27" y="40"/>
                </a:cubicBezTo>
                <a:cubicBezTo>
                  <a:pt x="35" y="40"/>
                  <a:pt x="41" y="34"/>
                  <a:pt x="41" y="26"/>
                </a:cubicBezTo>
                <a:cubicBezTo>
                  <a:pt x="41" y="18"/>
                  <a:pt x="35" y="12"/>
                  <a:pt x="27" y="12"/>
                </a:cubicBezTo>
                <a:cubicBezTo>
                  <a:pt x="19" y="12"/>
                  <a:pt x="12" y="18"/>
                  <a:pt x="12" y="26"/>
                </a:cubicBezTo>
                <a:close/>
              </a:path>
            </a:pathLst>
          </a:cu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34377DEC-C9F4-4E1A-BF92-592B14423CDB}"/>
              </a:ext>
            </a:extLst>
          </p:cNvPr>
          <p:cNvSpPr>
            <a:spLocks noEditPoints="1"/>
          </p:cNvSpPr>
          <p:nvPr/>
        </p:nvSpPr>
        <p:spPr bwMode="auto">
          <a:xfrm>
            <a:off x="8348663" y="4894091"/>
            <a:ext cx="173038" cy="169863"/>
          </a:xfrm>
          <a:custGeom>
            <a:avLst/>
            <a:gdLst>
              <a:gd name="T0" fmla="*/ 0 w 53"/>
              <a:gd name="T1" fmla="*/ 26 h 52"/>
              <a:gd name="T2" fmla="*/ 27 w 53"/>
              <a:gd name="T3" fmla="*/ 0 h 52"/>
              <a:gd name="T4" fmla="*/ 53 w 53"/>
              <a:gd name="T5" fmla="*/ 26 h 52"/>
              <a:gd name="T6" fmla="*/ 27 w 53"/>
              <a:gd name="T7" fmla="*/ 52 h 52"/>
              <a:gd name="T8" fmla="*/ 0 w 53"/>
              <a:gd name="T9" fmla="*/ 26 h 52"/>
              <a:gd name="T10" fmla="*/ 12 w 53"/>
              <a:gd name="T11" fmla="*/ 26 h 52"/>
              <a:gd name="T12" fmla="*/ 27 w 53"/>
              <a:gd name="T13" fmla="*/ 40 h 52"/>
              <a:gd name="T14" fmla="*/ 41 w 53"/>
              <a:gd name="T15" fmla="*/ 26 h 52"/>
              <a:gd name="T16" fmla="*/ 27 w 53"/>
              <a:gd name="T17" fmla="*/ 12 h 52"/>
              <a:gd name="T18" fmla="*/ 12 w 53"/>
              <a:gd name="T19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2">
                <a:moveTo>
                  <a:pt x="0" y="26"/>
                </a:moveTo>
                <a:cubicBezTo>
                  <a:pt x="0" y="11"/>
                  <a:pt x="12" y="0"/>
                  <a:pt x="27" y="0"/>
                </a:cubicBezTo>
                <a:cubicBezTo>
                  <a:pt x="41" y="0"/>
                  <a:pt x="53" y="11"/>
                  <a:pt x="53" y="26"/>
                </a:cubicBezTo>
                <a:cubicBezTo>
                  <a:pt x="53" y="41"/>
                  <a:pt x="41" y="52"/>
                  <a:pt x="27" y="52"/>
                </a:cubicBezTo>
                <a:cubicBezTo>
                  <a:pt x="12" y="52"/>
                  <a:pt x="0" y="41"/>
                  <a:pt x="0" y="26"/>
                </a:cubicBezTo>
                <a:close/>
                <a:moveTo>
                  <a:pt x="12" y="26"/>
                </a:moveTo>
                <a:cubicBezTo>
                  <a:pt x="12" y="34"/>
                  <a:pt x="19" y="40"/>
                  <a:pt x="27" y="40"/>
                </a:cubicBezTo>
                <a:cubicBezTo>
                  <a:pt x="35" y="40"/>
                  <a:pt x="41" y="34"/>
                  <a:pt x="41" y="26"/>
                </a:cubicBezTo>
                <a:cubicBezTo>
                  <a:pt x="41" y="18"/>
                  <a:pt x="35" y="12"/>
                  <a:pt x="27" y="12"/>
                </a:cubicBezTo>
                <a:cubicBezTo>
                  <a:pt x="19" y="12"/>
                  <a:pt x="12" y="18"/>
                  <a:pt x="12" y="26"/>
                </a:cubicBezTo>
                <a:close/>
              </a:path>
            </a:pathLst>
          </a:cu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E40EAFDE-68F4-44AB-A8AE-E12072BCC571}"/>
              </a:ext>
            </a:extLst>
          </p:cNvPr>
          <p:cNvSpPr>
            <a:spLocks/>
          </p:cNvSpPr>
          <p:nvPr/>
        </p:nvSpPr>
        <p:spPr bwMode="auto">
          <a:xfrm>
            <a:off x="4664075" y="2535066"/>
            <a:ext cx="2897188" cy="2903538"/>
          </a:xfrm>
          <a:custGeom>
            <a:avLst/>
            <a:gdLst>
              <a:gd name="T0" fmla="*/ 96 w 890"/>
              <a:gd name="T1" fmla="*/ 618 h 890"/>
              <a:gd name="T2" fmla="*/ 273 w 890"/>
              <a:gd name="T3" fmla="*/ 95 h 890"/>
              <a:gd name="T4" fmla="*/ 795 w 890"/>
              <a:gd name="T5" fmla="*/ 272 h 890"/>
              <a:gd name="T6" fmla="*/ 618 w 890"/>
              <a:gd name="T7" fmla="*/ 795 h 890"/>
              <a:gd name="T8" fmla="*/ 96 w 890"/>
              <a:gd name="T9" fmla="*/ 618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0" h="890">
                <a:moveTo>
                  <a:pt x="96" y="618"/>
                </a:moveTo>
                <a:cubicBezTo>
                  <a:pt x="0" y="425"/>
                  <a:pt x="79" y="191"/>
                  <a:pt x="273" y="95"/>
                </a:cubicBezTo>
                <a:cubicBezTo>
                  <a:pt x="466" y="0"/>
                  <a:pt x="700" y="79"/>
                  <a:pt x="795" y="272"/>
                </a:cubicBezTo>
                <a:cubicBezTo>
                  <a:pt x="890" y="465"/>
                  <a:pt x="811" y="699"/>
                  <a:pt x="618" y="795"/>
                </a:cubicBezTo>
                <a:cubicBezTo>
                  <a:pt x="425" y="890"/>
                  <a:pt x="191" y="811"/>
                  <a:pt x="96" y="6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50800" dir="1800000" sx="102000" sy="102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2A241456-391D-4E66-AD33-9715514E67B7}"/>
              </a:ext>
            </a:extLst>
          </p:cNvPr>
          <p:cNvSpPr>
            <a:spLocks/>
          </p:cNvSpPr>
          <p:nvPr/>
        </p:nvSpPr>
        <p:spPr bwMode="auto">
          <a:xfrm>
            <a:off x="4559300" y="3589166"/>
            <a:ext cx="3165475" cy="2124075"/>
          </a:xfrm>
          <a:custGeom>
            <a:avLst/>
            <a:gdLst>
              <a:gd name="T0" fmla="*/ 32 w 972"/>
              <a:gd name="T1" fmla="*/ 1 h 651"/>
              <a:gd name="T2" fmla="*/ 36 w 972"/>
              <a:gd name="T3" fmla="*/ 0 h 651"/>
              <a:gd name="T4" fmla="*/ 40 w 972"/>
              <a:gd name="T5" fmla="*/ 7 h 651"/>
              <a:gd name="T6" fmla="*/ 72 w 972"/>
              <a:gd name="T7" fmla="*/ 322 h 651"/>
              <a:gd name="T8" fmla="*/ 677 w 972"/>
              <a:gd name="T9" fmla="*/ 527 h 651"/>
              <a:gd name="T10" fmla="*/ 921 w 972"/>
              <a:gd name="T11" fmla="*/ 37 h 651"/>
              <a:gd name="T12" fmla="*/ 926 w 972"/>
              <a:gd name="T13" fmla="*/ 30 h 651"/>
              <a:gd name="T14" fmla="*/ 933 w 972"/>
              <a:gd name="T15" fmla="*/ 35 h 651"/>
              <a:gd name="T16" fmla="*/ 683 w 972"/>
              <a:gd name="T17" fmla="*/ 538 h 651"/>
              <a:gd name="T18" fmla="*/ 62 w 972"/>
              <a:gd name="T19" fmla="*/ 327 h 651"/>
              <a:gd name="T20" fmla="*/ 29 w 972"/>
              <a:gd name="T21" fmla="*/ 4 h 651"/>
              <a:gd name="T22" fmla="*/ 32 w 972"/>
              <a:gd name="T23" fmla="*/ 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2" h="651">
                <a:moveTo>
                  <a:pt x="32" y="1"/>
                </a:moveTo>
                <a:cubicBezTo>
                  <a:pt x="33" y="0"/>
                  <a:pt x="35" y="0"/>
                  <a:pt x="36" y="0"/>
                </a:cubicBezTo>
                <a:cubicBezTo>
                  <a:pt x="39" y="1"/>
                  <a:pt x="41" y="4"/>
                  <a:pt x="40" y="7"/>
                </a:cubicBezTo>
                <a:cubicBezTo>
                  <a:pt x="13" y="113"/>
                  <a:pt x="24" y="224"/>
                  <a:pt x="72" y="322"/>
                </a:cubicBezTo>
                <a:cubicBezTo>
                  <a:pt x="183" y="545"/>
                  <a:pt x="454" y="637"/>
                  <a:pt x="677" y="527"/>
                </a:cubicBezTo>
                <a:cubicBezTo>
                  <a:pt x="859" y="437"/>
                  <a:pt x="959" y="236"/>
                  <a:pt x="921" y="37"/>
                </a:cubicBezTo>
                <a:cubicBezTo>
                  <a:pt x="920" y="34"/>
                  <a:pt x="922" y="30"/>
                  <a:pt x="926" y="30"/>
                </a:cubicBezTo>
                <a:cubicBezTo>
                  <a:pt x="929" y="29"/>
                  <a:pt x="932" y="31"/>
                  <a:pt x="933" y="35"/>
                </a:cubicBezTo>
                <a:cubicBezTo>
                  <a:pt x="972" y="239"/>
                  <a:pt x="869" y="446"/>
                  <a:pt x="683" y="538"/>
                </a:cubicBezTo>
                <a:cubicBezTo>
                  <a:pt x="453" y="651"/>
                  <a:pt x="175" y="557"/>
                  <a:pt x="62" y="327"/>
                </a:cubicBezTo>
                <a:cubicBezTo>
                  <a:pt x="12" y="227"/>
                  <a:pt x="0" y="112"/>
                  <a:pt x="29" y="4"/>
                </a:cubicBezTo>
                <a:cubicBezTo>
                  <a:pt x="29" y="3"/>
                  <a:pt x="30" y="1"/>
                  <a:pt x="3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EA669C7B-98C8-4DB2-A19E-5E40BB810787}"/>
              </a:ext>
            </a:extLst>
          </p:cNvPr>
          <p:cNvSpPr>
            <a:spLocks/>
          </p:cNvSpPr>
          <p:nvPr/>
        </p:nvSpPr>
        <p:spPr bwMode="auto">
          <a:xfrm>
            <a:off x="4705350" y="2215979"/>
            <a:ext cx="2862263" cy="1290638"/>
          </a:xfrm>
          <a:custGeom>
            <a:avLst/>
            <a:gdLst>
              <a:gd name="T0" fmla="*/ 222 w 879"/>
              <a:gd name="T1" fmla="*/ 117 h 396"/>
              <a:gd name="T2" fmla="*/ 859 w 879"/>
              <a:gd name="T3" fmla="*/ 332 h 396"/>
              <a:gd name="T4" fmla="*/ 875 w 879"/>
              <a:gd name="T5" fmla="*/ 369 h 396"/>
              <a:gd name="T6" fmla="*/ 865 w 879"/>
              <a:gd name="T7" fmla="*/ 392 h 396"/>
              <a:gd name="T8" fmla="*/ 841 w 879"/>
              <a:gd name="T9" fmla="*/ 382 h 396"/>
              <a:gd name="T10" fmla="*/ 826 w 879"/>
              <a:gd name="T11" fmla="*/ 348 h 396"/>
              <a:gd name="T12" fmla="*/ 238 w 879"/>
              <a:gd name="T13" fmla="*/ 149 h 396"/>
              <a:gd name="T14" fmla="*/ 37 w 879"/>
              <a:gd name="T15" fmla="*/ 351 h 396"/>
              <a:gd name="T16" fmla="*/ 13 w 879"/>
              <a:gd name="T17" fmla="*/ 359 h 396"/>
              <a:gd name="T18" fmla="*/ 4 w 879"/>
              <a:gd name="T19" fmla="*/ 335 h 396"/>
              <a:gd name="T20" fmla="*/ 222 w 879"/>
              <a:gd name="T21" fmla="*/ 11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9" h="396">
                <a:moveTo>
                  <a:pt x="222" y="117"/>
                </a:moveTo>
                <a:cubicBezTo>
                  <a:pt x="457" y="0"/>
                  <a:pt x="743" y="97"/>
                  <a:pt x="859" y="332"/>
                </a:cubicBezTo>
                <a:cubicBezTo>
                  <a:pt x="865" y="344"/>
                  <a:pt x="870" y="357"/>
                  <a:pt x="875" y="369"/>
                </a:cubicBezTo>
                <a:cubicBezTo>
                  <a:pt x="879" y="378"/>
                  <a:pt x="874" y="389"/>
                  <a:pt x="865" y="392"/>
                </a:cubicBezTo>
                <a:cubicBezTo>
                  <a:pt x="856" y="396"/>
                  <a:pt x="845" y="391"/>
                  <a:pt x="841" y="382"/>
                </a:cubicBezTo>
                <a:cubicBezTo>
                  <a:pt x="837" y="371"/>
                  <a:pt x="832" y="359"/>
                  <a:pt x="826" y="348"/>
                </a:cubicBezTo>
                <a:cubicBezTo>
                  <a:pt x="719" y="131"/>
                  <a:pt x="455" y="42"/>
                  <a:pt x="238" y="149"/>
                </a:cubicBezTo>
                <a:cubicBezTo>
                  <a:pt x="149" y="193"/>
                  <a:pt x="80" y="262"/>
                  <a:pt x="37" y="351"/>
                </a:cubicBezTo>
                <a:cubicBezTo>
                  <a:pt x="32" y="360"/>
                  <a:pt x="22" y="364"/>
                  <a:pt x="13" y="359"/>
                </a:cubicBezTo>
                <a:cubicBezTo>
                  <a:pt x="4" y="355"/>
                  <a:pt x="0" y="344"/>
                  <a:pt x="4" y="335"/>
                </a:cubicBezTo>
                <a:cubicBezTo>
                  <a:pt x="51" y="240"/>
                  <a:pt x="126" y="164"/>
                  <a:pt x="222" y="117"/>
                </a:cubicBezTo>
                <a:close/>
              </a:path>
            </a:pathLst>
          </a:custGeom>
          <a:solidFill>
            <a:srgbClr val="E23D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522306A6-A905-4338-BA43-0C13098263A8}"/>
              </a:ext>
            </a:extLst>
          </p:cNvPr>
          <p:cNvSpPr>
            <a:spLocks noEditPoints="1"/>
          </p:cNvSpPr>
          <p:nvPr/>
        </p:nvSpPr>
        <p:spPr bwMode="auto">
          <a:xfrm>
            <a:off x="7459663" y="3543129"/>
            <a:ext cx="196850" cy="198438"/>
          </a:xfrm>
          <a:custGeom>
            <a:avLst/>
            <a:gdLst>
              <a:gd name="T0" fmla="*/ 19 w 60"/>
              <a:gd name="T1" fmla="*/ 7 h 61"/>
              <a:gd name="T2" fmla="*/ 54 w 60"/>
              <a:gd name="T3" fmla="*/ 19 h 61"/>
              <a:gd name="T4" fmla="*/ 42 w 60"/>
              <a:gd name="T5" fmla="*/ 54 h 61"/>
              <a:gd name="T6" fmla="*/ 7 w 60"/>
              <a:gd name="T7" fmla="*/ 42 h 61"/>
              <a:gd name="T8" fmla="*/ 19 w 60"/>
              <a:gd name="T9" fmla="*/ 7 h 61"/>
              <a:gd name="T10" fmla="*/ 37 w 60"/>
              <a:gd name="T11" fmla="*/ 43 h 61"/>
              <a:gd name="T12" fmla="*/ 43 w 60"/>
              <a:gd name="T13" fmla="*/ 24 h 61"/>
              <a:gd name="T14" fmla="*/ 24 w 60"/>
              <a:gd name="T15" fmla="*/ 18 h 61"/>
              <a:gd name="T16" fmla="*/ 17 w 60"/>
              <a:gd name="T17" fmla="*/ 37 h 61"/>
              <a:gd name="T18" fmla="*/ 37 w 60"/>
              <a:gd name="T19" fmla="*/ 4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1">
                <a:moveTo>
                  <a:pt x="19" y="7"/>
                </a:moveTo>
                <a:cubicBezTo>
                  <a:pt x="32" y="0"/>
                  <a:pt x="47" y="6"/>
                  <a:pt x="54" y="19"/>
                </a:cubicBezTo>
                <a:cubicBezTo>
                  <a:pt x="60" y="32"/>
                  <a:pt x="55" y="48"/>
                  <a:pt x="42" y="54"/>
                </a:cubicBezTo>
                <a:cubicBezTo>
                  <a:pt x="29" y="61"/>
                  <a:pt x="13" y="55"/>
                  <a:pt x="7" y="42"/>
                </a:cubicBezTo>
                <a:cubicBezTo>
                  <a:pt x="0" y="29"/>
                  <a:pt x="6" y="13"/>
                  <a:pt x="19" y="7"/>
                </a:cubicBezTo>
                <a:close/>
                <a:moveTo>
                  <a:pt x="37" y="43"/>
                </a:moveTo>
                <a:cubicBezTo>
                  <a:pt x="44" y="40"/>
                  <a:pt x="47" y="31"/>
                  <a:pt x="43" y="24"/>
                </a:cubicBezTo>
                <a:cubicBezTo>
                  <a:pt x="40" y="17"/>
                  <a:pt x="31" y="14"/>
                  <a:pt x="24" y="18"/>
                </a:cubicBezTo>
                <a:cubicBezTo>
                  <a:pt x="17" y="21"/>
                  <a:pt x="14" y="30"/>
                  <a:pt x="17" y="37"/>
                </a:cubicBezTo>
                <a:cubicBezTo>
                  <a:pt x="21" y="44"/>
                  <a:pt x="30" y="47"/>
                  <a:pt x="37" y="43"/>
                </a:cubicBezTo>
                <a:close/>
              </a:path>
            </a:pathLst>
          </a:custGeom>
          <a:solidFill>
            <a:srgbClr val="E701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E265674B-49ED-4488-9CB3-A963ECEA779C}"/>
              </a:ext>
            </a:extLst>
          </p:cNvPr>
          <p:cNvSpPr>
            <a:spLocks noEditPoints="1"/>
          </p:cNvSpPr>
          <p:nvPr/>
        </p:nvSpPr>
        <p:spPr bwMode="auto">
          <a:xfrm>
            <a:off x="4587875" y="3438354"/>
            <a:ext cx="198438" cy="195263"/>
          </a:xfrm>
          <a:custGeom>
            <a:avLst/>
            <a:gdLst>
              <a:gd name="T0" fmla="*/ 19 w 61"/>
              <a:gd name="T1" fmla="*/ 6 h 60"/>
              <a:gd name="T2" fmla="*/ 54 w 61"/>
              <a:gd name="T3" fmla="*/ 18 h 60"/>
              <a:gd name="T4" fmla="*/ 42 w 61"/>
              <a:gd name="T5" fmla="*/ 53 h 60"/>
              <a:gd name="T6" fmla="*/ 7 w 61"/>
              <a:gd name="T7" fmla="*/ 41 h 60"/>
              <a:gd name="T8" fmla="*/ 19 w 61"/>
              <a:gd name="T9" fmla="*/ 6 h 60"/>
              <a:gd name="T10" fmla="*/ 37 w 61"/>
              <a:gd name="T11" fmla="*/ 42 h 60"/>
              <a:gd name="T12" fmla="*/ 43 w 61"/>
              <a:gd name="T13" fmla="*/ 23 h 60"/>
              <a:gd name="T14" fmla="*/ 24 w 61"/>
              <a:gd name="T15" fmla="*/ 17 h 60"/>
              <a:gd name="T16" fmla="*/ 18 w 61"/>
              <a:gd name="T17" fmla="*/ 36 h 60"/>
              <a:gd name="T18" fmla="*/ 37 w 61"/>
              <a:gd name="T19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60">
                <a:moveTo>
                  <a:pt x="19" y="6"/>
                </a:moveTo>
                <a:cubicBezTo>
                  <a:pt x="32" y="0"/>
                  <a:pt x="48" y="5"/>
                  <a:pt x="54" y="18"/>
                </a:cubicBezTo>
                <a:cubicBezTo>
                  <a:pt x="61" y="31"/>
                  <a:pt x="55" y="47"/>
                  <a:pt x="42" y="53"/>
                </a:cubicBezTo>
                <a:cubicBezTo>
                  <a:pt x="29" y="60"/>
                  <a:pt x="13" y="54"/>
                  <a:pt x="7" y="41"/>
                </a:cubicBezTo>
                <a:cubicBezTo>
                  <a:pt x="0" y="28"/>
                  <a:pt x="6" y="12"/>
                  <a:pt x="19" y="6"/>
                </a:cubicBezTo>
                <a:close/>
                <a:moveTo>
                  <a:pt x="37" y="42"/>
                </a:moveTo>
                <a:cubicBezTo>
                  <a:pt x="44" y="39"/>
                  <a:pt x="47" y="30"/>
                  <a:pt x="43" y="23"/>
                </a:cubicBezTo>
                <a:cubicBezTo>
                  <a:pt x="40" y="16"/>
                  <a:pt x="31" y="13"/>
                  <a:pt x="24" y="17"/>
                </a:cubicBezTo>
                <a:cubicBezTo>
                  <a:pt x="17" y="20"/>
                  <a:pt x="14" y="29"/>
                  <a:pt x="18" y="36"/>
                </a:cubicBezTo>
                <a:cubicBezTo>
                  <a:pt x="21" y="43"/>
                  <a:pt x="30" y="46"/>
                  <a:pt x="37" y="42"/>
                </a:cubicBezTo>
                <a:close/>
              </a:path>
            </a:pathLst>
          </a:custGeom>
          <a:solidFill>
            <a:srgbClr val="E701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2D9FFC-D489-49AB-9557-A6FCA3D74C39}"/>
              </a:ext>
            </a:extLst>
          </p:cNvPr>
          <p:cNvSpPr txBox="1"/>
          <p:nvPr/>
        </p:nvSpPr>
        <p:spPr>
          <a:xfrm>
            <a:off x="2025525" y="3298138"/>
            <a:ext cx="1343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>
                <a:solidFill>
                  <a:srgbClr val="19A5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OPTION 01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55E2883-F966-43A6-877A-724219291C7F}"/>
              </a:ext>
            </a:extLst>
          </p:cNvPr>
          <p:cNvSpPr txBox="1"/>
          <p:nvPr/>
        </p:nvSpPr>
        <p:spPr>
          <a:xfrm>
            <a:off x="5464662" y="3298138"/>
            <a:ext cx="1343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>
                <a:solidFill>
                  <a:srgbClr val="E7013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OPTION 01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BB8023-56A9-4DE8-B96F-0E523B69C3B0}"/>
              </a:ext>
            </a:extLst>
          </p:cNvPr>
          <p:cNvSpPr txBox="1"/>
          <p:nvPr/>
        </p:nvSpPr>
        <p:spPr>
          <a:xfrm>
            <a:off x="8860506" y="3298138"/>
            <a:ext cx="1343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>
                <a:solidFill>
                  <a:srgbClr val="FC910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OPTION 01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5BCCED-E8DC-429F-B179-F6DA0DF97CFB}"/>
              </a:ext>
            </a:extLst>
          </p:cNvPr>
          <p:cNvSpPr txBox="1"/>
          <p:nvPr/>
        </p:nvSpPr>
        <p:spPr>
          <a:xfrm>
            <a:off x="1719009" y="3694706"/>
            <a:ext cx="1972722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dolora sit amet, dolo consectetura adipiscing elit, sed dos eiusmod tempor.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55DAF44-570F-4385-8178-E6BEAB10EC38}"/>
              </a:ext>
            </a:extLst>
          </p:cNvPr>
          <p:cNvSpPr txBox="1"/>
          <p:nvPr/>
        </p:nvSpPr>
        <p:spPr>
          <a:xfrm>
            <a:off x="5132658" y="3694706"/>
            <a:ext cx="1972722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dolora sit amet, dolo consectetura adipiscing elit, sed dos eiusmod tempor.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62182E7-2F02-4B8E-AA64-B61FFFDE642B}"/>
              </a:ext>
            </a:extLst>
          </p:cNvPr>
          <p:cNvSpPr txBox="1"/>
          <p:nvPr/>
        </p:nvSpPr>
        <p:spPr>
          <a:xfrm>
            <a:off x="8534400" y="3694706"/>
            <a:ext cx="1972722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dolora sit amet, dolo consectetua adipiscing elit, sed dos eiusmod tempor.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CE7060-3080-4D45-AC78-2F3FD01B1A78}"/>
              </a:ext>
            </a:extLst>
          </p:cNvPr>
          <p:cNvSpPr txBox="1"/>
          <p:nvPr/>
        </p:nvSpPr>
        <p:spPr>
          <a:xfrm>
            <a:off x="3567103" y="1144759"/>
            <a:ext cx="5057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i="1">
                <a:latin typeface="Poppins" panose="00000500000000000000" pitchFamily="2" charset="0"/>
                <a:cs typeface="Poppins" panose="00000500000000000000" pitchFamily="2" charset="0"/>
              </a:rPr>
              <a:t>CREATIVE INFOGRAPHIC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1</cp:revision>
  <dcterms:created xsi:type="dcterms:W3CDTF">2020-11-28T06:59:52Z</dcterms:created>
  <dcterms:modified xsi:type="dcterms:W3CDTF">2020-11-28T07:00:00Z</dcterms:modified>
</cp:coreProperties>
</file>