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EA652-EAA3-47AA-9423-EB1DB10782D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0E36439-38F4-4C40-B977-5D33ECC156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FE4AA9B-226A-4CCA-96AA-358774F31197}"/>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BD0C364D-541F-4232-9E7A-0C5BE45B5F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C0CA879-C30F-491E-8080-BCF4CDE2434F}"/>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939810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EF3FB-2A0E-4478-9BB6-8B5FD42CE8C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1BFE056-8A60-44E8-B643-B34E942147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2B70D60-939F-46B1-9F2F-997CBC0323B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667EFCD1-65AD-45CA-9542-B50BD107D8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D4084AE-1887-4BD4-9888-FA2873EE28C3}"/>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7247803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AB9C23-366B-44A1-80CB-61D62609ADA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6A05ED1-F486-4109-AF1C-67C714162B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216D9C-D840-45D6-9D30-F639AE79CEC6}"/>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CE005B8E-5D59-4FB8-B88A-8038589C39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4922BC-A594-414D-B85C-F4D1FF255A4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819235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34D9C4-2B77-476F-91D1-5FEF705759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6B5F21-2F35-4E27-B00A-488627D06F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4EEC8-C8BB-4B0F-AB4D-781EE664D89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AEA2AEC-40B8-4969-8013-B9F7003EF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A0FE0B-8D0B-4722-B41F-4318A83AD6C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269533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A5EFA-90FA-4CFF-8E1D-BA77822AF1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8A23508-86FC-4AAF-A4F5-2512152FD7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9D04734-19E7-401A-A720-2D1B902A46DA}"/>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FF97A5CC-5959-4990-8144-052EA9444B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B39A6E-5D03-4A08-9CA5-91EC3EFB709C}"/>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908082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3AE90-9F20-4984-8B1A-4A1A6DCAF9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30EF0-ECEF-43CF-9E44-4F8C0E18A98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7766C50-2CD3-490D-8DA8-C91EC70F81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D788E5-1E0D-4963-90B1-6D2FC9257391}"/>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47ECC2E6-08D2-4D17-9C6C-5353F984C5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CD7506-26A3-40F8-AB71-0F91F679C7BE}"/>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4212593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86FBD7-37E7-4D3E-89A9-CCC5892721A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F828B7-C525-4E53-8986-2EBCBA0ED1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4988881-D5BC-4071-9D9D-FDAE9114F4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3807D29-EE28-40B4-A32B-F83D42282A0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40E2B3F-4FAE-43AB-9381-8980D57EB8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B6A3E1B-05DA-4B66-A608-5A1DA2C8170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8" name="Footer Placeholder 7">
            <a:extLst>
              <a:ext uri="{FF2B5EF4-FFF2-40B4-BE49-F238E27FC236}">
                <a16:creationId xmlns:a16="http://schemas.microsoft.com/office/drawing/2014/main" id="{972779CD-0317-4CC7-A24F-3643F2D5AF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54A4AE5-4526-4E27-915C-A6FFD86E9505}"/>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05283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3B489-A6D6-4567-92B9-014B5B54C6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C265F6-81CF-460C-9DAF-01FC79F28858}"/>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4" name="Footer Placeholder 3">
            <a:extLst>
              <a:ext uri="{FF2B5EF4-FFF2-40B4-BE49-F238E27FC236}">
                <a16:creationId xmlns:a16="http://schemas.microsoft.com/office/drawing/2014/main" id="{2B9B43B3-2877-4380-BF9C-9F9B7B74519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017CD8D-AA64-40CF-891B-12481681C0EB}"/>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3994686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4526B6-762B-44A9-BF3B-F62AE8227E1B}"/>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3" name="Footer Placeholder 2">
            <a:extLst>
              <a:ext uri="{FF2B5EF4-FFF2-40B4-BE49-F238E27FC236}">
                <a16:creationId xmlns:a16="http://schemas.microsoft.com/office/drawing/2014/main" id="{886E482A-1174-43CA-B73D-94F0C344125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78A5D0-50ED-4AC6-9F47-2B649CB24CD7}"/>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2830547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43E0-B9A2-4E44-B5B2-F0BEE2F5A2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C5C939C-9606-400C-8290-867DA8D836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7ABBA45-D574-45A2-9FD9-3324572093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64A8097-A6E1-4943-BD58-D8BC8502BEC2}"/>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D8A6FE1A-30B9-4FCF-9D65-C42E41C380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6A69D76-C516-4D52-87FD-4B1F8DEFCC61}"/>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696461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692DD-3529-4E89-B2A8-7DFF5F9059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2DC3F3-E24E-44C8-8D3E-C5E50056BB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9EF2A4F-4B1D-4AEF-8C69-BC1859412E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334847-4FA5-40A0-ABE0-D893C5BDBB3D}"/>
              </a:ext>
            </a:extLst>
          </p:cNvPr>
          <p:cNvSpPr>
            <a:spLocks noGrp="1"/>
          </p:cNvSpPr>
          <p:nvPr>
            <p:ph type="dt" sz="half" idx="10"/>
          </p:nvPr>
        </p:nvSpPr>
        <p:spPr/>
        <p:txBody>
          <a:bodyPr/>
          <a:lstStyle/>
          <a:p>
            <a:fld id="{BE2C0700-E35D-42FC-AED3-8706E18A0E17}" type="datetimeFigureOut">
              <a:rPr lang="en-US" smtClean="0"/>
              <a:t>11/28/2020</a:t>
            </a:fld>
            <a:endParaRPr lang="en-US"/>
          </a:p>
        </p:txBody>
      </p:sp>
      <p:sp>
        <p:nvSpPr>
          <p:cNvPr id="6" name="Footer Placeholder 5">
            <a:extLst>
              <a:ext uri="{FF2B5EF4-FFF2-40B4-BE49-F238E27FC236}">
                <a16:creationId xmlns:a16="http://schemas.microsoft.com/office/drawing/2014/main" id="{8126AA0D-82C5-4987-877A-951A47D767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7777BD-2F1B-4C02-9530-011CFFCC6832}"/>
              </a:ext>
            </a:extLst>
          </p:cNvPr>
          <p:cNvSpPr>
            <a:spLocks noGrp="1"/>
          </p:cNvSpPr>
          <p:nvPr>
            <p:ph type="sldNum" sz="quarter" idx="12"/>
          </p:nvPr>
        </p:nvSpPr>
        <p:spPr/>
        <p:txBody>
          <a:bodyPr/>
          <a:lstStyle/>
          <a:p>
            <a:fld id="{1137D20B-3C90-44FB-8FC1-5BFC8C9700F0}" type="slidenum">
              <a:rPr lang="en-US" smtClean="0"/>
              <a:t>‹#›</a:t>
            </a:fld>
            <a:endParaRPr lang="en-US"/>
          </a:p>
        </p:txBody>
      </p:sp>
    </p:spTree>
    <p:extLst>
      <p:ext uri="{BB962C8B-B14F-4D97-AF65-F5344CB8AC3E}">
        <p14:creationId xmlns:p14="http://schemas.microsoft.com/office/powerpoint/2010/main" val="1052561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4DB4E7-5C70-4737-B111-03FE9BB8171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6B5E13A-65DE-474C-9D1B-964C63BE75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FD2C01-5A2C-4EED-98DA-5808C3C825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2C0700-E35D-42FC-AED3-8706E18A0E17}" type="datetimeFigureOut">
              <a:rPr lang="en-US" smtClean="0"/>
              <a:t>11/28/2020</a:t>
            </a:fld>
            <a:endParaRPr lang="en-US"/>
          </a:p>
        </p:txBody>
      </p:sp>
      <p:sp>
        <p:nvSpPr>
          <p:cNvPr id="5" name="Footer Placeholder 4">
            <a:extLst>
              <a:ext uri="{FF2B5EF4-FFF2-40B4-BE49-F238E27FC236}">
                <a16:creationId xmlns:a16="http://schemas.microsoft.com/office/drawing/2014/main" id="{24CD5014-6D67-408C-BD22-58425AA9C0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4D14EA2-CDAC-444E-B56C-D265759C9E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7D20B-3C90-44FB-8FC1-5BFC8C9700F0}" type="slidenum">
              <a:rPr lang="en-US" smtClean="0"/>
              <a:t>‹#›</a:t>
            </a:fld>
            <a:endParaRPr lang="en-US"/>
          </a:p>
        </p:txBody>
      </p:sp>
    </p:spTree>
    <p:extLst>
      <p:ext uri="{BB962C8B-B14F-4D97-AF65-F5344CB8AC3E}">
        <p14:creationId xmlns:p14="http://schemas.microsoft.com/office/powerpoint/2010/main" val="3044518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
            <a:extLst>
              <a:ext uri="{FF2B5EF4-FFF2-40B4-BE49-F238E27FC236}">
                <a16:creationId xmlns:a16="http://schemas.microsoft.com/office/drawing/2014/main" id="{1D956679-947E-43A0-BF4D-CC691EE05598}"/>
              </a:ext>
            </a:extLst>
          </p:cNvPr>
          <p:cNvSpPr>
            <a:spLocks noEditPoints="1"/>
          </p:cNvSpPr>
          <p:nvPr/>
        </p:nvSpPr>
        <p:spPr bwMode="auto">
          <a:xfrm>
            <a:off x="762000"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Oval 6">
            <a:extLst>
              <a:ext uri="{FF2B5EF4-FFF2-40B4-BE49-F238E27FC236}">
                <a16:creationId xmlns:a16="http://schemas.microsoft.com/office/drawing/2014/main" id="{ACEDC66A-5A7D-435B-9E34-4B9A3A5FE19D}"/>
              </a:ext>
            </a:extLst>
          </p:cNvPr>
          <p:cNvSpPr>
            <a:spLocks noChangeArrowheads="1"/>
          </p:cNvSpPr>
          <p:nvPr/>
        </p:nvSpPr>
        <p:spPr bwMode="auto">
          <a:xfrm>
            <a:off x="2962275" y="2109788"/>
            <a:ext cx="1103313" cy="1101725"/>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Oval 7">
            <a:extLst>
              <a:ext uri="{FF2B5EF4-FFF2-40B4-BE49-F238E27FC236}">
                <a16:creationId xmlns:a16="http://schemas.microsoft.com/office/drawing/2014/main" id="{0433C995-BF3F-4B0B-8C89-B38C38FAEF6F}"/>
              </a:ext>
            </a:extLst>
          </p:cNvPr>
          <p:cNvSpPr>
            <a:spLocks noChangeArrowheads="1"/>
          </p:cNvSpPr>
          <p:nvPr/>
        </p:nvSpPr>
        <p:spPr bwMode="auto">
          <a:xfrm>
            <a:off x="2330450" y="5678488"/>
            <a:ext cx="187325" cy="185738"/>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8">
            <a:extLst>
              <a:ext uri="{FF2B5EF4-FFF2-40B4-BE49-F238E27FC236}">
                <a16:creationId xmlns:a16="http://schemas.microsoft.com/office/drawing/2014/main" id="{B8658143-CC4E-43FD-8562-A8C515975E06}"/>
              </a:ext>
            </a:extLst>
          </p:cNvPr>
          <p:cNvSpPr>
            <a:spLocks noEditPoints="1"/>
          </p:cNvSpPr>
          <p:nvPr/>
        </p:nvSpPr>
        <p:spPr bwMode="auto">
          <a:xfrm>
            <a:off x="2306638"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Oval 9">
            <a:extLst>
              <a:ext uri="{FF2B5EF4-FFF2-40B4-BE49-F238E27FC236}">
                <a16:creationId xmlns:a16="http://schemas.microsoft.com/office/drawing/2014/main" id="{4B6C6384-7FAA-44E8-81E2-33BF7756613C}"/>
              </a:ext>
            </a:extLst>
          </p:cNvPr>
          <p:cNvSpPr>
            <a:spLocks noChangeArrowheads="1"/>
          </p:cNvSpPr>
          <p:nvPr/>
        </p:nvSpPr>
        <p:spPr bwMode="auto">
          <a:xfrm>
            <a:off x="2582863" y="5699126"/>
            <a:ext cx="144463" cy="1460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0">
            <a:extLst>
              <a:ext uri="{FF2B5EF4-FFF2-40B4-BE49-F238E27FC236}">
                <a16:creationId xmlns:a16="http://schemas.microsoft.com/office/drawing/2014/main" id="{0989E377-2EC1-43AD-B4E0-B43473A13A81}"/>
              </a:ext>
            </a:extLst>
          </p:cNvPr>
          <p:cNvSpPr>
            <a:spLocks noEditPoints="1"/>
          </p:cNvSpPr>
          <p:nvPr/>
        </p:nvSpPr>
        <p:spPr bwMode="auto">
          <a:xfrm>
            <a:off x="2557463"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Oval 11">
            <a:extLst>
              <a:ext uri="{FF2B5EF4-FFF2-40B4-BE49-F238E27FC236}">
                <a16:creationId xmlns:a16="http://schemas.microsoft.com/office/drawing/2014/main" id="{586E5A90-A2DA-48F3-92C3-C7879AC02EAA}"/>
              </a:ext>
            </a:extLst>
          </p:cNvPr>
          <p:cNvSpPr>
            <a:spLocks noChangeArrowheads="1"/>
          </p:cNvSpPr>
          <p:nvPr/>
        </p:nvSpPr>
        <p:spPr bwMode="auto">
          <a:xfrm>
            <a:off x="2120900" y="5699126"/>
            <a:ext cx="144463" cy="146050"/>
          </a:xfrm>
          <a:prstGeom prst="ellipse">
            <a:avLst/>
          </a:pr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2">
            <a:extLst>
              <a:ext uri="{FF2B5EF4-FFF2-40B4-BE49-F238E27FC236}">
                <a16:creationId xmlns:a16="http://schemas.microsoft.com/office/drawing/2014/main" id="{D991F07C-8049-469D-B337-A32293935F64}"/>
              </a:ext>
            </a:extLst>
          </p:cNvPr>
          <p:cNvSpPr>
            <a:spLocks noEditPoints="1"/>
          </p:cNvSpPr>
          <p:nvPr/>
        </p:nvSpPr>
        <p:spPr bwMode="auto">
          <a:xfrm>
            <a:off x="2095500"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19A5C0"/>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5">
            <a:extLst>
              <a:ext uri="{FF2B5EF4-FFF2-40B4-BE49-F238E27FC236}">
                <a16:creationId xmlns:a16="http://schemas.microsoft.com/office/drawing/2014/main" id="{0F3AF934-B7D3-41A5-B5B7-8375CE8A5FA7}"/>
              </a:ext>
            </a:extLst>
          </p:cNvPr>
          <p:cNvSpPr>
            <a:spLocks noEditPoints="1"/>
          </p:cNvSpPr>
          <p:nvPr/>
        </p:nvSpPr>
        <p:spPr bwMode="auto">
          <a:xfrm>
            <a:off x="4433887"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Oval 6">
            <a:extLst>
              <a:ext uri="{FF2B5EF4-FFF2-40B4-BE49-F238E27FC236}">
                <a16:creationId xmlns:a16="http://schemas.microsoft.com/office/drawing/2014/main" id="{3041F508-149D-47E3-AC0E-B7D488A51BDF}"/>
              </a:ext>
            </a:extLst>
          </p:cNvPr>
          <p:cNvSpPr>
            <a:spLocks noChangeArrowheads="1"/>
          </p:cNvSpPr>
          <p:nvPr/>
        </p:nvSpPr>
        <p:spPr bwMode="auto">
          <a:xfrm>
            <a:off x="6634162" y="2109788"/>
            <a:ext cx="1103313" cy="1101725"/>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Oval 7">
            <a:extLst>
              <a:ext uri="{FF2B5EF4-FFF2-40B4-BE49-F238E27FC236}">
                <a16:creationId xmlns:a16="http://schemas.microsoft.com/office/drawing/2014/main" id="{313C3962-B81D-40F0-9FC9-69A4DA688AE8}"/>
              </a:ext>
            </a:extLst>
          </p:cNvPr>
          <p:cNvSpPr>
            <a:spLocks noChangeArrowheads="1"/>
          </p:cNvSpPr>
          <p:nvPr/>
        </p:nvSpPr>
        <p:spPr bwMode="auto">
          <a:xfrm>
            <a:off x="6002337" y="5678488"/>
            <a:ext cx="187325" cy="185738"/>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8">
            <a:extLst>
              <a:ext uri="{FF2B5EF4-FFF2-40B4-BE49-F238E27FC236}">
                <a16:creationId xmlns:a16="http://schemas.microsoft.com/office/drawing/2014/main" id="{AF7165A3-0A60-4DE9-B279-0D8E39AC07F5}"/>
              </a:ext>
            </a:extLst>
          </p:cNvPr>
          <p:cNvSpPr>
            <a:spLocks noEditPoints="1"/>
          </p:cNvSpPr>
          <p:nvPr/>
        </p:nvSpPr>
        <p:spPr bwMode="auto">
          <a:xfrm>
            <a:off x="5978525"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Oval 9">
            <a:extLst>
              <a:ext uri="{FF2B5EF4-FFF2-40B4-BE49-F238E27FC236}">
                <a16:creationId xmlns:a16="http://schemas.microsoft.com/office/drawing/2014/main" id="{26303148-B486-4167-BE8E-68FBEACAB250}"/>
              </a:ext>
            </a:extLst>
          </p:cNvPr>
          <p:cNvSpPr>
            <a:spLocks noChangeArrowheads="1"/>
          </p:cNvSpPr>
          <p:nvPr/>
        </p:nvSpPr>
        <p:spPr bwMode="auto">
          <a:xfrm>
            <a:off x="6254750" y="5699126"/>
            <a:ext cx="144463" cy="1460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0">
            <a:extLst>
              <a:ext uri="{FF2B5EF4-FFF2-40B4-BE49-F238E27FC236}">
                <a16:creationId xmlns:a16="http://schemas.microsoft.com/office/drawing/2014/main" id="{FBC9343F-E774-42A4-A66A-CDDB64CA726F}"/>
              </a:ext>
            </a:extLst>
          </p:cNvPr>
          <p:cNvSpPr>
            <a:spLocks noEditPoints="1"/>
          </p:cNvSpPr>
          <p:nvPr/>
        </p:nvSpPr>
        <p:spPr bwMode="auto">
          <a:xfrm>
            <a:off x="6229350"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Oval 11">
            <a:extLst>
              <a:ext uri="{FF2B5EF4-FFF2-40B4-BE49-F238E27FC236}">
                <a16:creationId xmlns:a16="http://schemas.microsoft.com/office/drawing/2014/main" id="{9E47D72B-4F20-4124-B217-F511B9DC236F}"/>
              </a:ext>
            </a:extLst>
          </p:cNvPr>
          <p:cNvSpPr>
            <a:spLocks noChangeArrowheads="1"/>
          </p:cNvSpPr>
          <p:nvPr/>
        </p:nvSpPr>
        <p:spPr bwMode="auto">
          <a:xfrm>
            <a:off x="5792787" y="5699126"/>
            <a:ext cx="144463" cy="146050"/>
          </a:xfrm>
          <a:prstGeom prst="ellipse">
            <a:avLst/>
          </a:pr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12">
            <a:extLst>
              <a:ext uri="{FF2B5EF4-FFF2-40B4-BE49-F238E27FC236}">
                <a16:creationId xmlns:a16="http://schemas.microsoft.com/office/drawing/2014/main" id="{15C63C7C-73E7-4107-947B-2D0CE12F92AA}"/>
              </a:ext>
            </a:extLst>
          </p:cNvPr>
          <p:cNvSpPr>
            <a:spLocks noEditPoints="1"/>
          </p:cNvSpPr>
          <p:nvPr/>
        </p:nvSpPr>
        <p:spPr bwMode="auto">
          <a:xfrm>
            <a:off x="5767387"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FC9103"/>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5">
            <a:extLst>
              <a:ext uri="{FF2B5EF4-FFF2-40B4-BE49-F238E27FC236}">
                <a16:creationId xmlns:a16="http://schemas.microsoft.com/office/drawing/2014/main" id="{877FB51A-E4C9-4304-86EA-57325A744441}"/>
              </a:ext>
            </a:extLst>
          </p:cNvPr>
          <p:cNvSpPr>
            <a:spLocks noEditPoints="1"/>
          </p:cNvSpPr>
          <p:nvPr/>
        </p:nvSpPr>
        <p:spPr bwMode="auto">
          <a:xfrm>
            <a:off x="8105775" y="2090738"/>
            <a:ext cx="3324225" cy="3705225"/>
          </a:xfrm>
          <a:custGeom>
            <a:avLst/>
            <a:gdLst>
              <a:gd name="T0" fmla="*/ 676 w 820"/>
              <a:gd name="T1" fmla="*/ 915 h 915"/>
              <a:gd name="T2" fmla="*/ 144 w 820"/>
              <a:gd name="T3" fmla="*/ 915 h 915"/>
              <a:gd name="T4" fmla="*/ 0 w 820"/>
              <a:gd name="T5" fmla="*/ 771 h 915"/>
              <a:gd name="T6" fmla="*/ 0 w 820"/>
              <a:gd name="T7" fmla="*/ 144 h 915"/>
              <a:gd name="T8" fmla="*/ 144 w 820"/>
              <a:gd name="T9" fmla="*/ 0 h 915"/>
              <a:gd name="T10" fmla="*/ 676 w 820"/>
              <a:gd name="T11" fmla="*/ 0 h 915"/>
              <a:gd name="T12" fmla="*/ 820 w 820"/>
              <a:gd name="T13" fmla="*/ 144 h 915"/>
              <a:gd name="T14" fmla="*/ 820 w 820"/>
              <a:gd name="T15" fmla="*/ 771 h 915"/>
              <a:gd name="T16" fmla="*/ 676 w 820"/>
              <a:gd name="T17" fmla="*/ 915 h 915"/>
              <a:gd name="T18" fmla="*/ 144 w 820"/>
              <a:gd name="T19" fmla="*/ 12 h 915"/>
              <a:gd name="T20" fmla="*/ 12 w 820"/>
              <a:gd name="T21" fmla="*/ 144 h 915"/>
              <a:gd name="T22" fmla="*/ 12 w 820"/>
              <a:gd name="T23" fmla="*/ 771 h 915"/>
              <a:gd name="T24" fmla="*/ 144 w 820"/>
              <a:gd name="T25" fmla="*/ 903 h 915"/>
              <a:gd name="T26" fmla="*/ 676 w 820"/>
              <a:gd name="T27" fmla="*/ 903 h 915"/>
              <a:gd name="T28" fmla="*/ 808 w 820"/>
              <a:gd name="T29" fmla="*/ 771 h 915"/>
              <a:gd name="T30" fmla="*/ 808 w 820"/>
              <a:gd name="T31" fmla="*/ 144 h 915"/>
              <a:gd name="T32" fmla="*/ 676 w 820"/>
              <a:gd name="T33" fmla="*/ 12 h 915"/>
              <a:gd name="T34" fmla="*/ 144 w 820"/>
              <a:gd name="T35" fmla="*/ 1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0" h="915">
                <a:moveTo>
                  <a:pt x="676" y="915"/>
                </a:moveTo>
                <a:cubicBezTo>
                  <a:pt x="144" y="915"/>
                  <a:pt x="144" y="915"/>
                  <a:pt x="144" y="915"/>
                </a:cubicBezTo>
                <a:cubicBezTo>
                  <a:pt x="65" y="915"/>
                  <a:pt x="0" y="850"/>
                  <a:pt x="0" y="771"/>
                </a:cubicBezTo>
                <a:cubicBezTo>
                  <a:pt x="0" y="144"/>
                  <a:pt x="0" y="144"/>
                  <a:pt x="0" y="144"/>
                </a:cubicBezTo>
                <a:cubicBezTo>
                  <a:pt x="0" y="65"/>
                  <a:pt x="65" y="0"/>
                  <a:pt x="144" y="0"/>
                </a:cubicBezTo>
                <a:cubicBezTo>
                  <a:pt x="676" y="0"/>
                  <a:pt x="676" y="0"/>
                  <a:pt x="676" y="0"/>
                </a:cubicBezTo>
                <a:cubicBezTo>
                  <a:pt x="755" y="0"/>
                  <a:pt x="820" y="65"/>
                  <a:pt x="820" y="144"/>
                </a:cubicBezTo>
                <a:cubicBezTo>
                  <a:pt x="820" y="771"/>
                  <a:pt x="820" y="771"/>
                  <a:pt x="820" y="771"/>
                </a:cubicBezTo>
                <a:cubicBezTo>
                  <a:pt x="820" y="850"/>
                  <a:pt x="755" y="915"/>
                  <a:pt x="676" y="915"/>
                </a:cubicBezTo>
                <a:close/>
                <a:moveTo>
                  <a:pt x="144" y="12"/>
                </a:moveTo>
                <a:cubicBezTo>
                  <a:pt x="71" y="12"/>
                  <a:pt x="12" y="71"/>
                  <a:pt x="12" y="144"/>
                </a:cubicBezTo>
                <a:cubicBezTo>
                  <a:pt x="12" y="771"/>
                  <a:pt x="12" y="771"/>
                  <a:pt x="12" y="771"/>
                </a:cubicBezTo>
                <a:cubicBezTo>
                  <a:pt x="12" y="843"/>
                  <a:pt x="71" y="903"/>
                  <a:pt x="144" y="903"/>
                </a:cubicBezTo>
                <a:cubicBezTo>
                  <a:pt x="676" y="903"/>
                  <a:pt x="676" y="903"/>
                  <a:pt x="676" y="903"/>
                </a:cubicBezTo>
                <a:cubicBezTo>
                  <a:pt x="749" y="903"/>
                  <a:pt x="808" y="843"/>
                  <a:pt x="808" y="771"/>
                </a:cubicBezTo>
                <a:cubicBezTo>
                  <a:pt x="808" y="144"/>
                  <a:pt x="808" y="144"/>
                  <a:pt x="808" y="144"/>
                </a:cubicBezTo>
                <a:cubicBezTo>
                  <a:pt x="808" y="71"/>
                  <a:pt x="749" y="12"/>
                  <a:pt x="676" y="12"/>
                </a:cubicBezTo>
                <a:lnTo>
                  <a:pt x="144" y="12"/>
                </a:ln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Oval 6">
            <a:extLst>
              <a:ext uri="{FF2B5EF4-FFF2-40B4-BE49-F238E27FC236}">
                <a16:creationId xmlns:a16="http://schemas.microsoft.com/office/drawing/2014/main" id="{2773C54C-40ED-427D-8B4F-7C976AAC69C6}"/>
              </a:ext>
            </a:extLst>
          </p:cNvPr>
          <p:cNvSpPr>
            <a:spLocks noChangeArrowheads="1"/>
          </p:cNvSpPr>
          <p:nvPr/>
        </p:nvSpPr>
        <p:spPr bwMode="auto">
          <a:xfrm>
            <a:off x="10306050" y="2109788"/>
            <a:ext cx="1103313" cy="1101725"/>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Oval 7">
            <a:extLst>
              <a:ext uri="{FF2B5EF4-FFF2-40B4-BE49-F238E27FC236}">
                <a16:creationId xmlns:a16="http://schemas.microsoft.com/office/drawing/2014/main" id="{F00C71D9-686D-4F02-BF1E-67CE4B9535AE}"/>
              </a:ext>
            </a:extLst>
          </p:cNvPr>
          <p:cNvSpPr>
            <a:spLocks noChangeArrowheads="1"/>
          </p:cNvSpPr>
          <p:nvPr/>
        </p:nvSpPr>
        <p:spPr bwMode="auto">
          <a:xfrm>
            <a:off x="9674225" y="5678488"/>
            <a:ext cx="187325" cy="185738"/>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8">
            <a:extLst>
              <a:ext uri="{FF2B5EF4-FFF2-40B4-BE49-F238E27FC236}">
                <a16:creationId xmlns:a16="http://schemas.microsoft.com/office/drawing/2014/main" id="{FDEFB08D-BD39-4A87-A351-E3267A204CCE}"/>
              </a:ext>
            </a:extLst>
          </p:cNvPr>
          <p:cNvSpPr>
            <a:spLocks noEditPoints="1"/>
          </p:cNvSpPr>
          <p:nvPr/>
        </p:nvSpPr>
        <p:spPr bwMode="auto">
          <a:xfrm>
            <a:off x="9650413" y="5654676"/>
            <a:ext cx="234950" cy="234950"/>
          </a:xfrm>
          <a:custGeom>
            <a:avLst/>
            <a:gdLst>
              <a:gd name="T0" fmla="*/ 29 w 58"/>
              <a:gd name="T1" fmla="*/ 58 h 58"/>
              <a:gd name="T2" fmla="*/ 0 w 58"/>
              <a:gd name="T3" fmla="*/ 29 h 58"/>
              <a:gd name="T4" fmla="*/ 29 w 58"/>
              <a:gd name="T5" fmla="*/ 0 h 58"/>
              <a:gd name="T6" fmla="*/ 58 w 58"/>
              <a:gd name="T7" fmla="*/ 29 h 58"/>
              <a:gd name="T8" fmla="*/ 29 w 58"/>
              <a:gd name="T9" fmla="*/ 58 h 58"/>
              <a:gd name="T10" fmla="*/ 29 w 58"/>
              <a:gd name="T11" fmla="*/ 12 h 58"/>
              <a:gd name="T12" fmla="*/ 12 w 58"/>
              <a:gd name="T13" fmla="*/ 29 h 58"/>
              <a:gd name="T14" fmla="*/ 29 w 58"/>
              <a:gd name="T15" fmla="*/ 46 h 58"/>
              <a:gd name="T16" fmla="*/ 46 w 58"/>
              <a:gd name="T17" fmla="*/ 29 h 58"/>
              <a:gd name="T18" fmla="*/ 29 w 58"/>
              <a:gd name="T1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58">
                <a:moveTo>
                  <a:pt x="29" y="58"/>
                </a:moveTo>
                <a:cubicBezTo>
                  <a:pt x="13" y="58"/>
                  <a:pt x="0" y="45"/>
                  <a:pt x="0" y="29"/>
                </a:cubicBezTo>
                <a:cubicBezTo>
                  <a:pt x="0" y="13"/>
                  <a:pt x="13" y="0"/>
                  <a:pt x="29" y="0"/>
                </a:cubicBezTo>
                <a:cubicBezTo>
                  <a:pt x="45" y="0"/>
                  <a:pt x="58" y="13"/>
                  <a:pt x="58" y="29"/>
                </a:cubicBezTo>
                <a:cubicBezTo>
                  <a:pt x="58" y="45"/>
                  <a:pt x="45" y="58"/>
                  <a:pt x="29" y="58"/>
                </a:cubicBezTo>
                <a:close/>
                <a:moveTo>
                  <a:pt x="29" y="12"/>
                </a:moveTo>
                <a:cubicBezTo>
                  <a:pt x="20" y="12"/>
                  <a:pt x="12" y="20"/>
                  <a:pt x="12" y="29"/>
                </a:cubicBezTo>
                <a:cubicBezTo>
                  <a:pt x="12" y="38"/>
                  <a:pt x="20" y="46"/>
                  <a:pt x="29" y="46"/>
                </a:cubicBezTo>
                <a:cubicBezTo>
                  <a:pt x="38" y="46"/>
                  <a:pt x="46" y="38"/>
                  <a:pt x="46" y="29"/>
                </a:cubicBezTo>
                <a:cubicBezTo>
                  <a:pt x="46" y="20"/>
                  <a:pt x="38" y="12"/>
                  <a:pt x="29"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Oval 9">
            <a:extLst>
              <a:ext uri="{FF2B5EF4-FFF2-40B4-BE49-F238E27FC236}">
                <a16:creationId xmlns:a16="http://schemas.microsoft.com/office/drawing/2014/main" id="{3CADF200-6C83-4322-B7E4-595CD86E0EEA}"/>
              </a:ext>
            </a:extLst>
          </p:cNvPr>
          <p:cNvSpPr>
            <a:spLocks noChangeArrowheads="1"/>
          </p:cNvSpPr>
          <p:nvPr/>
        </p:nvSpPr>
        <p:spPr bwMode="auto">
          <a:xfrm>
            <a:off x="9926638" y="5699126"/>
            <a:ext cx="144463" cy="1460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10">
            <a:extLst>
              <a:ext uri="{FF2B5EF4-FFF2-40B4-BE49-F238E27FC236}">
                <a16:creationId xmlns:a16="http://schemas.microsoft.com/office/drawing/2014/main" id="{8B66EC75-EF54-4D71-9577-E4640D3E0A37}"/>
              </a:ext>
            </a:extLst>
          </p:cNvPr>
          <p:cNvSpPr>
            <a:spLocks noEditPoints="1"/>
          </p:cNvSpPr>
          <p:nvPr/>
        </p:nvSpPr>
        <p:spPr bwMode="auto">
          <a:xfrm>
            <a:off x="9901238"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7" y="12"/>
                  <a:pt x="12" y="17"/>
                  <a:pt x="12" y="24"/>
                </a:cubicBezTo>
                <a:cubicBezTo>
                  <a:pt x="12" y="31"/>
                  <a:pt x="17" y="36"/>
                  <a:pt x="24" y="36"/>
                </a:cubicBezTo>
                <a:cubicBezTo>
                  <a:pt x="30" y="36"/>
                  <a:pt x="36" y="31"/>
                  <a:pt x="36" y="24"/>
                </a:cubicBezTo>
                <a:cubicBezTo>
                  <a:pt x="36" y="17"/>
                  <a:pt x="30" y="12"/>
                  <a:pt x="24"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Oval 11">
            <a:extLst>
              <a:ext uri="{FF2B5EF4-FFF2-40B4-BE49-F238E27FC236}">
                <a16:creationId xmlns:a16="http://schemas.microsoft.com/office/drawing/2014/main" id="{BEDBE680-1C1A-42C8-830E-5A4295830D14}"/>
              </a:ext>
            </a:extLst>
          </p:cNvPr>
          <p:cNvSpPr>
            <a:spLocks noChangeArrowheads="1"/>
          </p:cNvSpPr>
          <p:nvPr/>
        </p:nvSpPr>
        <p:spPr bwMode="auto">
          <a:xfrm>
            <a:off x="9464675" y="5699126"/>
            <a:ext cx="144463" cy="146050"/>
          </a:xfrm>
          <a:prstGeom prst="ellipse">
            <a:avLst/>
          </a:pr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12">
            <a:extLst>
              <a:ext uri="{FF2B5EF4-FFF2-40B4-BE49-F238E27FC236}">
                <a16:creationId xmlns:a16="http://schemas.microsoft.com/office/drawing/2014/main" id="{31DE0002-2F35-4F61-8939-6890C5564BD5}"/>
              </a:ext>
            </a:extLst>
          </p:cNvPr>
          <p:cNvSpPr>
            <a:spLocks noEditPoints="1"/>
          </p:cNvSpPr>
          <p:nvPr/>
        </p:nvSpPr>
        <p:spPr bwMode="auto">
          <a:xfrm>
            <a:off x="9439275" y="5673726"/>
            <a:ext cx="195263" cy="195263"/>
          </a:xfrm>
          <a:custGeom>
            <a:avLst/>
            <a:gdLst>
              <a:gd name="T0" fmla="*/ 24 w 48"/>
              <a:gd name="T1" fmla="*/ 48 h 48"/>
              <a:gd name="T2" fmla="*/ 0 w 48"/>
              <a:gd name="T3" fmla="*/ 24 h 48"/>
              <a:gd name="T4" fmla="*/ 24 w 48"/>
              <a:gd name="T5" fmla="*/ 0 h 48"/>
              <a:gd name="T6" fmla="*/ 48 w 48"/>
              <a:gd name="T7" fmla="*/ 24 h 48"/>
              <a:gd name="T8" fmla="*/ 24 w 48"/>
              <a:gd name="T9" fmla="*/ 48 h 48"/>
              <a:gd name="T10" fmla="*/ 24 w 48"/>
              <a:gd name="T11" fmla="*/ 12 h 48"/>
              <a:gd name="T12" fmla="*/ 12 w 48"/>
              <a:gd name="T13" fmla="*/ 24 h 48"/>
              <a:gd name="T14" fmla="*/ 24 w 48"/>
              <a:gd name="T15" fmla="*/ 36 h 48"/>
              <a:gd name="T16" fmla="*/ 36 w 48"/>
              <a:gd name="T17" fmla="*/ 24 h 48"/>
              <a:gd name="T18" fmla="*/ 24 w 48"/>
              <a:gd name="T19"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11" y="48"/>
                  <a:pt x="0" y="37"/>
                  <a:pt x="0" y="24"/>
                </a:cubicBezTo>
                <a:cubicBezTo>
                  <a:pt x="0" y="11"/>
                  <a:pt x="11" y="0"/>
                  <a:pt x="24" y="0"/>
                </a:cubicBezTo>
                <a:cubicBezTo>
                  <a:pt x="37" y="0"/>
                  <a:pt x="48" y="11"/>
                  <a:pt x="48" y="24"/>
                </a:cubicBezTo>
                <a:cubicBezTo>
                  <a:pt x="48" y="37"/>
                  <a:pt x="37" y="48"/>
                  <a:pt x="24" y="48"/>
                </a:cubicBezTo>
                <a:close/>
                <a:moveTo>
                  <a:pt x="24" y="12"/>
                </a:moveTo>
                <a:cubicBezTo>
                  <a:pt x="18" y="12"/>
                  <a:pt x="12" y="17"/>
                  <a:pt x="12" y="24"/>
                </a:cubicBezTo>
                <a:cubicBezTo>
                  <a:pt x="12" y="31"/>
                  <a:pt x="18" y="36"/>
                  <a:pt x="24" y="36"/>
                </a:cubicBezTo>
                <a:cubicBezTo>
                  <a:pt x="31" y="36"/>
                  <a:pt x="36" y="31"/>
                  <a:pt x="36" y="24"/>
                </a:cubicBezTo>
                <a:cubicBezTo>
                  <a:pt x="36" y="17"/>
                  <a:pt x="31" y="12"/>
                  <a:pt x="24" y="12"/>
                </a:cubicBezTo>
                <a:close/>
              </a:path>
            </a:pathLst>
          </a:custGeom>
          <a:solidFill>
            <a:srgbClr val="0E8C74"/>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TextBox 74">
            <a:extLst>
              <a:ext uri="{FF2B5EF4-FFF2-40B4-BE49-F238E27FC236}">
                <a16:creationId xmlns:a16="http://schemas.microsoft.com/office/drawing/2014/main" id="{037DEE2D-773C-4691-AFDA-BC6D020F16A4}"/>
              </a:ext>
            </a:extLst>
          </p:cNvPr>
          <p:cNvSpPr txBox="1"/>
          <p:nvPr/>
        </p:nvSpPr>
        <p:spPr>
          <a:xfrm>
            <a:off x="1131097"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76" name="TextBox 75">
            <a:extLst>
              <a:ext uri="{FF2B5EF4-FFF2-40B4-BE49-F238E27FC236}">
                <a16:creationId xmlns:a16="http://schemas.microsoft.com/office/drawing/2014/main" id="{9160A62F-E555-4F43-82F3-775214E9B03E}"/>
              </a:ext>
            </a:extLst>
          </p:cNvPr>
          <p:cNvSpPr txBox="1"/>
          <p:nvPr/>
        </p:nvSpPr>
        <p:spPr>
          <a:xfrm>
            <a:off x="4784826"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77" name="TextBox 76">
            <a:extLst>
              <a:ext uri="{FF2B5EF4-FFF2-40B4-BE49-F238E27FC236}">
                <a16:creationId xmlns:a16="http://schemas.microsoft.com/office/drawing/2014/main" id="{DCAD2DD0-DDEE-4B3B-B61F-77AE58A5DCB4}"/>
              </a:ext>
            </a:extLst>
          </p:cNvPr>
          <p:cNvSpPr txBox="1"/>
          <p:nvPr/>
        </p:nvSpPr>
        <p:spPr>
          <a:xfrm>
            <a:off x="8456714" y="3315418"/>
            <a:ext cx="2622346" cy="2090252"/>
          </a:xfrm>
          <a:prstGeom prst="rect">
            <a:avLst/>
          </a:prstGeom>
          <a:noFill/>
        </p:spPr>
        <p:txBody>
          <a:bodyPr wrap="square" rtlCol="0">
            <a:spAutoFit/>
          </a:bodyPr>
          <a:lstStyle/>
          <a:p>
            <a:pPr algn="just">
              <a:lnSpc>
                <a:spcPct val="150000"/>
              </a:lnSpc>
            </a:pPr>
            <a:r>
              <a:rPr lang="en-US" sz="1100">
                <a:solidFill>
                  <a:schemeClr val="tx1">
                    <a:lumMod val="50000"/>
                    <a:lumOff val="50000"/>
                  </a:schemeClr>
                </a:solidFill>
                <a:latin typeface="Lato" panose="020F0502020204030203" pitchFamily="34" charset="0"/>
              </a:rPr>
              <a:t>Lorem ipsum dolor sit amet, aliqua do consectetur adipiscing elit, sed do amet eiusmod tempor incididunt ut labore et dolore magna aliqua. Ut enim ad minim veniam, quis nostrud exercitation alicup ullamco laboris nisi ut aliquip ex ea commodo consequat. Duis aute irure ex dolor in reprehenderit in voluptate.</a:t>
            </a:r>
          </a:p>
        </p:txBody>
      </p:sp>
      <p:sp>
        <p:nvSpPr>
          <p:cNvPr id="78" name="TextBox 77">
            <a:extLst>
              <a:ext uri="{FF2B5EF4-FFF2-40B4-BE49-F238E27FC236}">
                <a16:creationId xmlns:a16="http://schemas.microsoft.com/office/drawing/2014/main" id="{B059D71E-DDCB-4677-81E1-EE7649A84E77}"/>
              </a:ext>
            </a:extLst>
          </p:cNvPr>
          <p:cNvSpPr txBox="1"/>
          <p:nvPr/>
        </p:nvSpPr>
        <p:spPr>
          <a:xfrm>
            <a:off x="1523809"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79" name="TextBox 78">
            <a:extLst>
              <a:ext uri="{FF2B5EF4-FFF2-40B4-BE49-F238E27FC236}">
                <a16:creationId xmlns:a16="http://schemas.microsoft.com/office/drawing/2014/main" id="{903C0060-775E-4A0C-9DB6-DD167152DEB9}"/>
              </a:ext>
            </a:extLst>
          </p:cNvPr>
          <p:cNvSpPr txBox="1"/>
          <p:nvPr/>
        </p:nvSpPr>
        <p:spPr>
          <a:xfrm>
            <a:off x="5085970"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80" name="TextBox 79">
            <a:extLst>
              <a:ext uri="{FF2B5EF4-FFF2-40B4-BE49-F238E27FC236}">
                <a16:creationId xmlns:a16="http://schemas.microsoft.com/office/drawing/2014/main" id="{1185423C-A74B-48E7-8B05-2A2BCE610D52}"/>
              </a:ext>
            </a:extLst>
          </p:cNvPr>
          <p:cNvSpPr txBox="1"/>
          <p:nvPr/>
        </p:nvSpPr>
        <p:spPr>
          <a:xfrm>
            <a:off x="8687956" y="2287580"/>
            <a:ext cx="1338643" cy="830997"/>
          </a:xfrm>
          <a:prstGeom prst="rect">
            <a:avLst/>
          </a:prstGeom>
          <a:noFill/>
        </p:spPr>
        <p:txBody>
          <a:bodyPr wrap="square" rtlCol="0">
            <a:spAutoFit/>
          </a:bodyPr>
          <a:lstStyle/>
          <a:p>
            <a:r>
              <a:rPr lang="en-US" sz="2400" b="1" i="1">
                <a:latin typeface="Poppins" panose="00000500000000000000" pitchFamily="2" charset="0"/>
                <a:cs typeface="Poppins" panose="00000500000000000000" pitchFamily="2" charset="0"/>
              </a:rPr>
              <a:t>LOREM IPSUM</a:t>
            </a:r>
          </a:p>
        </p:txBody>
      </p:sp>
      <p:sp>
        <p:nvSpPr>
          <p:cNvPr id="81" name="TextBox 80">
            <a:extLst>
              <a:ext uri="{FF2B5EF4-FFF2-40B4-BE49-F238E27FC236}">
                <a16:creationId xmlns:a16="http://schemas.microsoft.com/office/drawing/2014/main" id="{22D2FD34-6AC9-4504-9BFC-B3FCDD8874FF}"/>
              </a:ext>
            </a:extLst>
          </p:cNvPr>
          <p:cNvSpPr txBox="1"/>
          <p:nvPr/>
        </p:nvSpPr>
        <p:spPr>
          <a:xfrm>
            <a:off x="3321410" y="2318357"/>
            <a:ext cx="385042"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1</a:t>
            </a:r>
          </a:p>
        </p:txBody>
      </p:sp>
      <p:sp>
        <p:nvSpPr>
          <p:cNvPr id="82" name="TextBox 81">
            <a:extLst>
              <a:ext uri="{FF2B5EF4-FFF2-40B4-BE49-F238E27FC236}">
                <a16:creationId xmlns:a16="http://schemas.microsoft.com/office/drawing/2014/main" id="{48265341-EBA5-48E5-93D7-2125D15108D3}"/>
              </a:ext>
            </a:extLst>
          </p:cNvPr>
          <p:cNvSpPr txBox="1"/>
          <p:nvPr/>
        </p:nvSpPr>
        <p:spPr>
          <a:xfrm>
            <a:off x="6933986" y="2318357"/>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2</a:t>
            </a:r>
          </a:p>
        </p:txBody>
      </p:sp>
      <p:sp>
        <p:nvSpPr>
          <p:cNvPr id="83" name="TextBox 82">
            <a:extLst>
              <a:ext uri="{FF2B5EF4-FFF2-40B4-BE49-F238E27FC236}">
                <a16:creationId xmlns:a16="http://schemas.microsoft.com/office/drawing/2014/main" id="{F1970F67-92C5-4BB5-B3B8-3B7ED3DEDE84}"/>
              </a:ext>
            </a:extLst>
          </p:cNvPr>
          <p:cNvSpPr txBox="1"/>
          <p:nvPr/>
        </p:nvSpPr>
        <p:spPr>
          <a:xfrm>
            <a:off x="10608780" y="2318357"/>
            <a:ext cx="503664" cy="769441"/>
          </a:xfrm>
          <a:prstGeom prst="rect">
            <a:avLst/>
          </a:prstGeom>
          <a:noFill/>
        </p:spPr>
        <p:txBody>
          <a:bodyPr wrap="none" rtlCol="0">
            <a:spAutoFit/>
          </a:bodyPr>
          <a:lstStyle/>
          <a:p>
            <a:r>
              <a:rPr lang="en-US" sz="4400" b="1" i="1">
                <a:solidFill>
                  <a:schemeClr val="bg1"/>
                </a:solidFill>
                <a:latin typeface="Poppins" panose="00000500000000000000" pitchFamily="2" charset="0"/>
                <a:cs typeface="Poppins" panose="00000500000000000000" pitchFamily="2" charset="0"/>
              </a:rPr>
              <a:t>3</a:t>
            </a:r>
          </a:p>
        </p:txBody>
      </p:sp>
      <p:sp>
        <p:nvSpPr>
          <p:cNvPr id="84" name="TextBox 83">
            <a:extLst>
              <a:ext uri="{FF2B5EF4-FFF2-40B4-BE49-F238E27FC236}">
                <a16:creationId xmlns:a16="http://schemas.microsoft.com/office/drawing/2014/main" id="{247EC7C5-8F78-485A-9818-105819C041AF}"/>
              </a:ext>
            </a:extLst>
          </p:cNvPr>
          <p:cNvSpPr txBox="1"/>
          <p:nvPr/>
        </p:nvSpPr>
        <p:spPr>
          <a:xfrm>
            <a:off x="3567103" y="870861"/>
            <a:ext cx="5057795" cy="584775"/>
          </a:xfrm>
          <a:prstGeom prst="rect">
            <a:avLst/>
          </a:prstGeom>
          <a:noFill/>
        </p:spPr>
        <p:txBody>
          <a:bodyPr wrap="none" rtlCol="0">
            <a:spAutoFit/>
          </a:bodyPr>
          <a:lstStyle/>
          <a:p>
            <a:pPr algn="ctr"/>
            <a:r>
              <a:rPr lang="en-US" sz="3200" b="1" i="1">
                <a:latin typeface="Poppins" panose="00000500000000000000" pitchFamily="2" charset="0"/>
                <a:cs typeface="Poppins" panose="00000500000000000000" pitchFamily="2" charset="0"/>
              </a:rPr>
              <a:t>CREATIVE INFOGRAPHIC</a:t>
            </a:r>
          </a:p>
        </p:txBody>
      </p:sp>
    </p:spTree>
    <p:extLst>
      <p:ext uri="{BB962C8B-B14F-4D97-AF65-F5344CB8AC3E}">
        <p14:creationId xmlns:p14="http://schemas.microsoft.com/office/powerpoint/2010/main" val="7585819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Words>
  <Application>Microsoft Office PowerPoint</Application>
  <PresentationFormat>Widescreen</PresentationFormat>
  <Paragraphs>10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Calibri Light</vt:lpstr>
      <vt:lpstr>Lato</vt:lpstr>
      <vt:lpstr>Poppins</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Ranel RP</dc:creator>
  <cp:lastModifiedBy>Ranel RP</cp:lastModifiedBy>
  <cp:revision>3</cp:revision>
  <dcterms:created xsi:type="dcterms:W3CDTF">2020-11-28T06:59:52Z</dcterms:created>
  <dcterms:modified xsi:type="dcterms:W3CDTF">2020-11-28T07:00:41Z</dcterms:modified>
</cp:coreProperties>
</file>