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09DF-E33B-4784-A771-305912F2D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CDCFF3-EC58-4E96-91B4-453BCD9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DBB0A-D7BD-423B-82BF-27E2351B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E23C1-087A-4A26-A32C-33F21C85B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87F48-5753-4C39-A9D4-61B3C7C9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0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1FCB-6065-492D-80AA-AD6BA994C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A0922-5AFD-4459-B5D7-D9960E606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53A53-7315-492A-884B-E9DF07ACB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6B63F-C244-46A7-9DE9-60A37EB1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B940B-FA4F-48E8-AADD-69AFADAE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BF426-E254-4CEF-BEDF-0764ED829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E435A-4A3A-43CB-9EB6-637B5E0DA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E7D54-76E3-41ED-B391-FF7E38AB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2B2A2-AD80-4976-8835-BFB293C0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C5B5C-A4AA-4E4D-AD1E-30D75A279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32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8547-ABD5-42C9-91D9-C2A59A656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052B6-27F5-401C-A088-DFE0B92FD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0838F-1371-4E33-AA7D-B1C145B3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2492-288F-434F-8D17-5655235E3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8A72F-05A7-4FA5-961C-6201261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4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C8F3A-DE2A-414F-9805-12F3FB5D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4AEE1-BDD6-4E5C-8DCC-07FD9ECDB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7B970-B9E8-4BFA-9EEF-4E3A3BFA4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6A388-0F7C-4E10-891D-9D8F31B7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4F081-6437-42C2-9D09-C896BCCF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4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DD3A-D9C3-469E-ABE0-D36F81BE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F3115-68FD-469B-9018-FF7C23C75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73CA8-3443-465F-93A2-FAEB5BDD2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F5D7A-3524-4D17-AA7B-A6DE7A41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189A9-7A94-4AE5-B844-64459A44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CC973-2CFF-446D-BB4A-AA7C4D1F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B6EED-FC9A-4E0B-8DDE-E2AB26CA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54656-1295-4AB3-B8DD-9B266E5EA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7CF7B4-B11E-43BA-A528-746A0D917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BBF550-5EFA-41F2-A474-C5C1D0018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42CFE-160C-4C21-A72D-041D7785B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F05EBB-1E64-47BB-80D3-617B727E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7A923-516F-4B3C-8F99-4D075B38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F2745A-FCD4-400B-8802-5520A206F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7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7F97-9726-4F19-A268-F95932FE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C609C-7734-47A2-9E73-A970D4E20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3C66C-24ED-4998-9533-BC044933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044B0D-5B63-476B-9607-DDBCE3C0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7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9D63E-CC1F-4434-8349-FA061368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65B7D-BC79-4C67-98E0-786B4E546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14882-A22B-4102-A876-126CB713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1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1BBD1-7065-41B4-AB71-D55EB5388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5EAC1-7AB4-4C71-AB3D-1C200D2B2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852C-C867-456C-843F-24193A6B9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603C0-15E8-4B12-8E1E-AD962734C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A316A-CA02-4FA5-84A8-2240DA2A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FDA46-E1C1-4415-BB24-5183B9D60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8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877C5-F489-4DC1-B03D-EE84120FA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C7FEE-300E-40A5-97E6-3EA762A6F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2DD70-2B9D-45C4-8698-4F68CC128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0D6CD-F257-488E-AFAD-2364A8C06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9971A-7806-4BF4-A6C6-9E0A8644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8FFC1-6676-402D-A2B0-3575E226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6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F0226-3343-434D-8C24-8F8B581B5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5255A-5F1C-4C32-B491-D99AB49CD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39682-1C74-458D-A017-C1F016455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94DF0-3377-4B0B-9D73-596F136A9C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0147D-5698-4DDA-82BA-C3102B2E3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Rectangle: Rounded Corners 148">
            <a:extLst>
              <a:ext uri="{FF2B5EF4-FFF2-40B4-BE49-F238E27FC236}">
                <a16:creationId xmlns:a16="http://schemas.microsoft.com/office/drawing/2014/main" id="{8C595C20-7EEE-4F90-B4BD-0740417E501F}"/>
              </a:ext>
            </a:extLst>
          </p:cNvPr>
          <p:cNvSpPr/>
          <p:nvPr/>
        </p:nvSpPr>
        <p:spPr>
          <a:xfrm>
            <a:off x="6502400" y="2273300"/>
            <a:ext cx="3479800" cy="1524000"/>
          </a:xfrm>
          <a:prstGeom prst="roundRect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7D4A9AC6-D9F1-4C0B-B789-71AB2D1FBC2D}"/>
              </a:ext>
            </a:extLst>
          </p:cNvPr>
          <p:cNvSpPr/>
          <p:nvPr/>
        </p:nvSpPr>
        <p:spPr>
          <a:xfrm>
            <a:off x="2209800" y="2273300"/>
            <a:ext cx="3479800" cy="1524000"/>
          </a:xfrm>
          <a:prstGeom prst="roundRect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46E1AE22-7050-4FA3-AB4D-0321BB9E17F3}"/>
              </a:ext>
            </a:extLst>
          </p:cNvPr>
          <p:cNvSpPr/>
          <p:nvPr/>
        </p:nvSpPr>
        <p:spPr>
          <a:xfrm>
            <a:off x="6502400" y="3905250"/>
            <a:ext cx="3238500" cy="1524000"/>
          </a:xfrm>
          <a:prstGeom prst="roundRect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1EC6CA62-D634-4C30-8AB3-9B2C3EE58869}"/>
              </a:ext>
            </a:extLst>
          </p:cNvPr>
          <p:cNvSpPr/>
          <p:nvPr/>
        </p:nvSpPr>
        <p:spPr>
          <a:xfrm>
            <a:off x="2451100" y="3905250"/>
            <a:ext cx="3238500" cy="1524000"/>
          </a:xfrm>
          <a:prstGeom prst="roundRect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1CEA657D-9984-4AF4-9BAC-DBC406D3665B}"/>
              </a:ext>
            </a:extLst>
          </p:cNvPr>
          <p:cNvSpPr/>
          <p:nvPr/>
        </p:nvSpPr>
        <p:spPr>
          <a:xfrm>
            <a:off x="4356100" y="2057400"/>
            <a:ext cx="3479800" cy="34798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2159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CD4A4BA7-B60E-4DDA-A0AC-435B376BD292}"/>
              </a:ext>
            </a:extLst>
          </p:cNvPr>
          <p:cNvSpPr txBox="1"/>
          <p:nvPr/>
        </p:nvSpPr>
        <p:spPr>
          <a:xfrm>
            <a:off x="7955081" y="2511126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93F968BF-CB50-4A6E-A794-958EA8E2716F}"/>
              </a:ext>
            </a:extLst>
          </p:cNvPr>
          <p:cNvSpPr txBox="1"/>
          <p:nvPr/>
        </p:nvSpPr>
        <p:spPr>
          <a:xfrm>
            <a:off x="7956633" y="2753888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94F72923-08FC-4C5C-AF0D-C1E20513BB88}"/>
              </a:ext>
            </a:extLst>
          </p:cNvPr>
          <p:cNvSpPr txBox="1"/>
          <p:nvPr/>
        </p:nvSpPr>
        <p:spPr>
          <a:xfrm>
            <a:off x="7835900" y="4271699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E23E5EC5-D7FD-43D5-BF8A-E849CDD2CC8F}"/>
              </a:ext>
            </a:extLst>
          </p:cNvPr>
          <p:cNvSpPr txBox="1"/>
          <p:nvPr/>
        </p:nvSpPr>
        <p:spPr>
          <a:xfrm>
            <a:off x="7837452" y="4514461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4E134534-2B95-4A16-8352-5D427713E644}"/>
              </a:ext>
            </a:extLst>
          </p:cNvPr>
          <p:cNvSpPr txBox="1"/>
          <p:nvPr/>
        </p:nvSpPr>
        <p:spPr>
          <a:xfrm>
            <a:off x="2689307" y="2511126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C6EB025A-E9FE-4789-BE2D-C8683C3D6F46}"/>
              </a:ext>
            </a:extLst>
          </p:cNvPr>
          <p:cNvSpPr txBox="1"/>
          <p:nvPr/>
        </p:nvSpPr>
        <p:spPr>
          <a:xfrm>
            <a:off x="2251034" y="2753888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AD503580-5A36-4B02-8C07-A6A4B36F95FF}"/>
              </a:ext>
            </a:extLst>
          </p:cNvPr>
          <p:cNvSpPr txBox="1"/>
          <p:nvPr/>
        </p:nvSpPr>
        <p:spPr>
          <a:xfrm>
            <a:off x="2829173" y="4271699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C086786F-69B8-46E2-B1AB-4D2A5B23D1C2}"/>
              </a:ext>
            </a:extLst>
          </p:cNvPr>
          <p:cNvSpPr txBox="1"/>
          <p:nvPr/>
        </p:nvSpPr>
        <p:spPr>
          <a:xfrm>
            <a:off x="2390900" y="4514461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944D3695-5890-48B1-BE1A-262E6483CB6D}"/>
              </a:ext>
            </a:extLst>
          </p:cNvPr>
          <p:cNvSpPr txBox="1"/>
          <p:nvPr/>
        </p:nvSpPr>
        <p:spPr>
          <a:xfrm>
            <a:off x="4673806" y="3258691"/>
            <a:ext cx="2844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latin typeface="Poppins" panose="00000500000000000000" pitchFamily="2" charset="0"/>
                <a:cs typeface="Poppins" panose="00000500000000000000" pitchFamily="2" charset="0"/>
              </a:rPr>
              <a:t>CREATIVE TITLE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758303B7-EA68-4CD8-B2DD-1A5E54CCD18C}"/>
              </a:ext>
            </a:extLst>
          </p:cNvPr>
          <p:cNvSpPr txBox="1"/>
          <p:nvPr/>
        </p:nvSpPr>
        <p:spPr>
          <a:xfrm>
            <a:off x="2787050" y="693886"/>
            <a:ext cx="6617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pc="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INFOGRPAHIC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483C2972-6A82-4A11-9FCC-26C24B6BDD2D}"/>
              </a:ext>
            </a:extLst>
          </p:cNvPr>
          <p:cNvSpPr txBox="1"/>
          <p:nvPr/>
        </p:nvSpPr>
        <p:spPr>
          <a:xfrm>
            <a:off x="3057649" y="1192106"/>
            <a:ext cx="6076702" cy="312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</p:spTree>
    <p:extLst>
      <p:ext uri="{BB962C8B-B14F-4D97-AF65-F5344CB8AC3E}">
        <p14:creationId xmlns:p14="http://schemas.microsoft.com/office/powerpoint/2010/main" val="119381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87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Lato</vt:lpstr>
      <vt:lpstr>Open Sans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8</cp:revision>
  <dcterms:created xsi:type="dcterms:W3CDTF">2020-11-28T07:21:40Z</dcterms:created>
  <dcterms:modified xsi:type="dcterms:W3CDTF">2020-11-28T07:23:28Z</dcterms:modified>
</cp:coreProperties>
</file>