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9" d="100"/>
          <a:sy n="69" d="100"/>
        </p:scale>
        <p:origin x="696"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EA652-EAA3-47AA-9423-EB1DB10782D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0E36439-38F4-4C40-B977-5D33ECC1562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FE4AA9B-226A-4CCA-96AA-358774F31197}"/>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5" name="Footer Placeholder 4">
            <a:extLst>
              <a:ext uri="{FF2B5EF4-FFF2-40B4-BE49-F238E27FC236}">
                <a16:creationId xmlns:a16="http://schemas.microsoft.com/office/drawing/2014/main" id="{BD0C364D-541F-4232-9E7A-0C5BE45B5F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0CA879-C30F-491E-8080-BCF4CDE2434F}"/>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8939810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EF3FB-2A0E-4478-9BB6-8B5FD42CE8C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1BFE056-8A60-44E8-B643-B34E9421478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B70D60-939F-46B1-9F2F-997CBC0323B6}"/>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5" name="Footer Placeholder 4">
            <a:extLst>
              <a:ext uri="{FF2B5EF4-FFF2-40B4-BE49-F238E27FC236}">
                <a16:creationId xmlns:a16="http://schemas.microsoft.com/office/drawing/2014/main" id="{667EFCD1-65AD-45CA-9542-B50BD107D8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4084AE-1887-4BD4-9888-FA2873EE28C3}"/>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2724780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AB9C23-366B-44A1-80CB-61D62609ADA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6A05ED1-F486-4109-AF1C-67C714162B9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216D9C-D840-45D6-9D30-F639AE79CEC6}"/>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5" name="Footer Placeholder 4">
            <a:extLst>
              <a:ext uri="{FF2B5EF4-FFF2-40B4-BE49-F238E27FC236}">
                <a16:creationId xmlns:a16="http://schemas.microsoft.com/office/drawing/2014/main" id="{CE005B8E-5D59-4FB8-B88A-8038589C39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4922BC-A594-414D-B85C-F4D1FF255A47}"/>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819235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4D9C4-2B77-476F-91D1-5FEF705759F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76B5F21-2F35-4E27-B00A-488627D06FE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94EEC8-C8BB-4B0F-AB4D-781EE664D89B}"/>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5" name="Footer Placeholder 4">
            <a:extLst>
              <a:ext uri="{FF2B5EF4-FFF2-40B4-BE49-F238E27FC236}">
                <a16:creationId xmlns:a16="http://schemas.microsoft.com/office/drawing/2014/main" id="{FAEA2AEC-40B8-4969-8013-B9F7003EF0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A0FE0B-8D0B-4722-B41F-4318A83AD6CE}"/>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3269533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A5EFA-90FA-4CFF-8E1D-BA77822AF14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8A23508-86FC-4AAF-A4F5-2512152FD7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9D04734-19E7-401A-A720-2D1B902A46DA}"/>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5" name="Footer Placeholder 4">
            <a:extLst>
              <a:ext uri="{FF2B5EF4-FFF2-40B4-BE49-F238E27FC236}">
                <a16:creationId xmlns:a16="http://schemas.microsoft.com/office/drawing/2014/main" id="{FF97A5CC-5959-4990-8144-052EA9444B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B39A6E-5D03-4A08-9CA5-91EC3EFB709C}"/>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1908082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3AE90-9F20-4984-8B1A-4A1A6DCAF9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5C30EF0-ECEF-43CF-9E44-4F8C0E18A98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7766C50-2CD3-490D-8DA8-C91EC70F81A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2D788E5-1E0D-4963-90B1-6D2FC9257391}"/>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6" name="Footer Placeholder 5">
            <a:extLst>
              <a:ext uri="{FF2B5EF4-FFF2-40B4-BE49-F238E27FC236}">
                <a16:creationId xmlns:a16="http://schemas.microsoft.com/office/drawing/2014/main" id="{47ECC2E6-08D2-4D17-9C6C-5353F984C5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CD7506-26A3-40F8-AB71-0F91F679C7BE}"/>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34212593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86FBD7-37E7-4D3E-89A9-CCC5892721A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EF828B7-C525-4E53-8986-2EBCBA0ED1C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4988881-D5BC-4071-9D9D-FDAE9114F4A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807D29-EE28-40B4-A32B-F83D42282A0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40E2B3F-4FAE-43AB-9381-8980D57EB80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B6A3E1B-05DA-4B66-A608-5A1DA2C81702}"/>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8" name="Footer Placeholder 7">
            <a:extLst>
              <a:ext uri="{FF2B5EF4-FFF2-40B4-BE49-F238E27FC236}">
                <a16:creationId xmlns:a16="http://schemas.microsoft.com/office/drawing/2014/main" id="{972779CD-0317-4CC7-A24F-3643F2D5AF4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54A4AE5-4526-4E27-915C-A6FFD86E9505}"/>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205283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93B489-A6D6-4567-92B9-014B5B54C60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4C265F6-81CF-460C-9DAF-01FC79F28858}"/>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4" name="Footer Placeholder 3">
            <a:extLst>
              <a:ext uri="{FF2B5EF4-FFF2-40B4-BE49-F238E27FC236}">
                <a16:creationId xmlns:a16="http://schemas.microsoft.com/office/drawing/2014/main" id="{2B9B43B3-2877-4380-BF9C-9F9B7B74519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017CD8D-AA64-40CF-891B-12481681C0EB}"/>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3994686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64526B6-762B-44A9-BF3B-F62AE8227E1B}"/>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3" name="Footer Placeholder 2">
            <a:extLst>
              <a:ext uri="{FF2B5EF4-FFF2-40B4-BE49-F238E27FC236}">
                <a16:creationId xmlns:a16="http://schemas.microsoft.com/office/drawing/2014/main" id="{886E482A-1174-43CA-B73D-94F0C344125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B78A5D0-50ED-4AC6-9F47-2B649CB24CD7}"/>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2830547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543E0-B9A2-4E44-B5B2-F0BEE2F5A21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C5C939C-9606-400C-8290-867DA8D8369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7ABBA45-D574-45A2-9FD9-3324572093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4A8097-A6E1-4943-BD58-D8BC8502BEC2}"/>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6" name="Footer Placeholder 5">
            <a:extLst>
              <a:ext uri="{FF2B5EF4-FFF2-40B4-BE49-F238E27FC236}">
                <a16:creationId xmlns:a16="http://schemas.microsoft.com/office/drawing/2014/main" id="{D8A6FE1A-30B9-4FCF-9D65-C42E41C380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A69D76-C516-4D52-87FD-4B1F8DEFCC61}"/>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1696461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692DD-3529-4E89-B2A8-7DFF5F90592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2DC3F3-E24E-44C8-8D3E-C5E50056BBA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9EF2A4F-4B1D-4AEF-8C69-BC1859412E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334847-4FA5-40A0-ABE0-D893C5BDBB3D}"/>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6" name="Footer Placeholder 5">
            <a:extLst>
              <a:ext uri="{FF2B5EF4-FFF2-40B4-BE49-F238E27FC236}">
                <a16:creationId xmlns:a16="http://schemas.microsoft.com/office/drawing/2014/main" id="{8126AA0D-82C5-4987-877A-951A47D767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7777BD-2F1B-4C02-9530-011CFFCC6832}"/>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1052561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E4DB4E7-5C70-4737-B111-03FE9BB817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6B5E13A-65DE-474C-9D1B-964C63BE75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FD2C01-5A2C-4EED-98DA-5808C3C8258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2C0700-E35D-42FC-AED3-8706E18A0E17}" type="datetimeFigureOut">
              <a:rPr lang="en-US" smtClean="0"/>
              <a:t>11/28/2020</a:t>
            </a:fld>
            <a:endParaRPr lang="en-US"/>
          </a:p>
        </p:txBody>
      </p:sp>
      <p:sp>
        <p:nvSpPr>
          <p:cNvPr id="5" name="Footer Placeholder 4">
            <a:extLst>
              <a:ext uri="{FF2B5EF4-FFF2-40B4-BE49-F238E27FC236}">
                <a16:creationId xmlns:a16="http://schemas.microsoft.com/office/drawing/2014/main" id="{24CD5014-6D67-408C-BD22-58425AA9C0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4D14EA2-CDAC-444E-B56C-D265759C9E3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37D20B-3C90-44FB-8FC1-5BFC8C9700F0}" type="slidenum">
              <a:rPr lang="en-US" smtClean="0"/>
              <a:t>‹#›</a:t>
            </a:fld>
            <a:endParaRPr lang="en-US"/>
          </a:p>
        </p:txBody>
      </p:sp>
    </p:spTree>
    <p:extLst>
      <p:ext uri="{BB962C8B-B14F-4D97-AF65-F5344CB8AC3E}">
        <p14:creationId xmlns:p14="http://schemas.microsoft.com/office/powerpoint/2010/main" val="3044518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5">
            <a:extLst>
              <a:ext uri="{FF2B5EF4-FFF2-40B4-BE49-F238E27FC236}">
                <a16:creationId xmlns:a16="http://schemas.microsoft.com/office/drawing/2014/main" id="{FE2F17DA-48F0-4EBE-A89C-A10A1073460A}"/>
              </a:ext>
            </a:extLst>
          </p:cNvPr>
          <p:cNvSpPr>
            <a:spLocks/>
          </p:cNvSpPr>
          <p:nvPr/>
        </p:nvSpPr>
        <p:spPr bwMode="auto">
          <a:xfrm>
            <a:off x="1377805" y="2235114"/>
            <a:ext cx="2731807" cy="982539"/>
          </a:xfrm>
          <a:custGeom>
            <a:avLst/>
            <a:gdLst>
              <a:gd name="T0" fmla="*/ 674 w 822"/>
              <a:gd name="T1" fmla="*/ 296 h 296"/>
              <a:gd name="T2" fmla="*/ 53 w 822"/>
              <a:gd name="T3" fmla="*/ 296 h 296"/>
              <a:gd name="T4" fmla="*/ 53 w 822"/>
              <a:gd name="T5" fmla="*/ 280 h 296"/>
              <a:gd name="T6" fmla="*/ 674 w 822"/>
              <a:gd name="T7" fmla="*/ 280 h 296"/>
              <a:gd name="T8" fmla="*/ 806 w 822"/>
              <a:gd name="T9" fmla="*/ 148 h 296"/>
              <a:gd name="T10" fmla="*/ 674 w 822"/>
              <a:gd name="T11" fmla="*/ 16 h 296"/>
              <a:gd name="T12" fmla="*/ 0 w 822"/>
              <a:gd name="T13" fmla="*/ 16 h 296"/>
              <a:gd name="T14" fmla="*/ 0 w 822"/>
              <a:gd name="T15" fmla="*/ 0 h 296"/>
              <a:gd name="T16" fmla="*/ 674 w 822"/>
              <a:gd name="T17" fmla="*/ 0 h 296"/>
              <a:gd name="T18" fmla="*/ 822 w 822"/>
              <a:gd name="T19" fmla="*/ 148 h 296"/>
              <a:gd name="T20" fmla="*/ 674 w 822"/>
              <a:gd name="T21"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2" h="296">
                <a:moveTo>
                  <a:pt x="674" y="296"/>
                </a:moveTo>
                <a:cubicBezTo>
                  <a:pt x="53" y="296"/>
                  <a:pt x="53" y="296"/>
                  <a:pt x="53" y="296"/>
                </a:cubicBezTo>
                <a:cubicBezTo>
                  <a:pt x="53" y="280"/>
                  <a:pt x="53" y="280"/>
                  <a:pt x="53" y="280"/>
                </a:cubicBezTo>
                <a:cubicBezTo>
                  <a:pt x="674" y="280"/>
                  <a:pt x="674" y="280"/>
                  <a:pt x="674" y="280"/>
                </a:cubicBezTo>
                <a:cubicBezTo>
                  <a:pt x="747" y="280"/>
                  <a:pt x="806" y="221"/>
                  <a:pt x="806" y="148"/>
                </a:cubicBezTo>
                <a:cubicBezTo>
                  <a:pt x="806" y="75"/>
                  <a:pt x="747" y="16"/>
                  <a:pt x="674" y="16"/>
                </a:cubicBezTo>
                <a:cubicBezTo>
                  <a:pt x="0" y="16"/>
                  <a:pt x="0" y="16"/>
                  <a:pt x="0" y="16"/>
                </a:cubicBezTo>
                <a:cubicBezTo>
                  <a:pt x="0" y="0"/>
                  <a:pt x="0" y="0"/>
                  <a:pt x="0" y="0"/>
                </a:cubicBezTo>
                <a:cubicBezTo>
                  <a:pt x="674" y="0"/>
                  <a:pt x="674" y="0"/>
                  <a:pt x="674" y="0"/>
                </a:cubicBezTo>
                <a:cubicBezTo>
                  <a:pt x="756" y="0"/>
                  <a:pt x="822" y="67"/>
                  <a:pt x="822" y="148"/>
                </a:cubicBezTo>
                <a:cubicBezTo>
                  <a:pt x="822" y="229"/>
                  <a:pt x="756" y="296"/>
                  <a:pt x="674" y="296"/>
                </a:cubicBezTo>
                <a:close/>
              </a:path>
            </a:pathLst>
          </a:cu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6">
            <a:extLst>
              <a:ext uri="{FF2B5EF4-FFF2-40B4-BE49-F238E27FC236}">
                <a16:creationId xmlns:a16="http://schemas.microsoft.com/office/drawing/2014/main" id="{EC776D3A-1A54-4B9C-AA94-CED78C6E29F2}"/>
              </a:ext>
            </a:extLst>
          </p:cNvPr>
          <p:cNvSpPr>
            <a:spLocks/>
          </p:cNvSpPr>
          <p:nvPr/>
        </p:nvSpPr>
        <p:spPr bwMode="auto">
          <a:xfrm>
            <a:off x="886536" y="3165016"/>
            <a:ext cx="2866907" cy="2956389"/>
          </a:xfrm>
          <a:custGeom>
            <a:avLst/>
            <a:gdLst>
              <a:gd name="T0" fmla="*/ 863 w 863"/>
              <a:gd name="T1" fmla="*/ 891 h 891"/>
              <a:gd name="T2" fmla="*/ 107 w 863"/>
              <a:gd name="T3" fmla="*/ 891 h 891"/>
              <a:gd name="T4" fmla="*/ 0 w 863"/>
              <a:gd name="T5" fmla="*/ 784 h 891"/>
              <a:gd name="T6" fmla="*/ 0 w 863"/>
              <a:gd name="T7" fmla="*/ 107 h 891"/>
              <a:gd name="T8" fmla="*/ 107 w 863"/>
              <a:gd name="T9" fmla="*/ 0 h 891"/>
              <a:gd name="T10" fmla="*/ 205 w 863"/>
              <a:gd name="T11" fmla="*/ 0 h 891"/>
              <a:gd name="T12" fmla="*/ 205 w 863"/>
              <a:gd name="T13" fmla="*/ 16 h 891"/>
              <a:gd name="T14" fmla="*/ 107 w 863"/>
              <a:gd name="T15" fmla="*/ 16 h 891"/>
              <a:gd name="T16" fmla="*/ 16 w 863"/>
              <a:gd name="T17" fmla="*/ 107 h 891"/>
              <a:gd name="T18" fmla="*/ 16 w 863"/>
              <a:gd name="T19" fmla="*/ 784 h 891"/>
              <a:gd name="T20" fmla="*/ 107 w 863"/>
              <a:gd name="T21" fmla="*/ 875 h 891"/>
              <a:gd name="T22" fmla="*/ 863 w 863"/>
              <a:gd name="T23" fmla="*/ 875 h 891"/>
              <a:gd name="T24" fmla="*/ 863 w 863"/>
              <a:gd name="T25" fmla="*/ 89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3" h="891">
                <a:moveTo>
                  <a:pt x="863" y="891"/>
                </a:moveTo>
                <a:cubicBezTo>
                  <a:pt x="107" y="891"/>
                  <a:pt x="107" y="891"/>
                  <a:pt x="107" y="891"/>
                </a:cubicBezTo>
                <a:cubicBezTo>
                  <a:pt x="48" y="891"/>
                  <a:pt x="0" y="843"/>
                  <a:pt x="0" y="784"/>
                </a:cubicBezTo>
                <a:cubicBezTo>
                  <a:pt x="0" y="107"/>
                  <a:pt x="0" y="107"/>
                  <a:pt x="0" y="107"/>
                </a:cubicBezTo>
                <a:cubicBezTo>
                  <a:pt x="0" y="48"/>
                  <a:pt x="48" y="0"/>
                  <a:pt x="107" y="0"/>
                </a:cubicBezTo>
                <a:cubicBezTo>
                  <a:pt x="205" y="0"/>
                  <a:pt x="205" y="0"/>
                  <a:pt x="205" y="0"/>
                </a:cubicBezTo>
                <a:cubicBezTo>
                  <a:pt x="205" y="16"/>
                  <a:pt x="205" y="16"/>
                  <a:pt x="205" y="16"/>
                </a:cubicBezTo>
                <a:cubicBezTo>
                  <a:pt x="107" y="16"/>
                  <a:pt x="107" y="16"/>
                  <a:pt x="107" y="16"/>
                </a:cubicBezTo>
                <a:cubicBezTo>
                  <a:pt x="57" y="16"/>
                  <a:pt x="16" y="57"/>
                  <a:pt x="16" y="107"/>
                </a:cubicBezTo>
                <a:cubicBezTo>
                  <a:pt x="16" y="784"/>
                  <a:pt x="16" y="784"/>
                  <a:pt x="16" y="784"/>
                </a:cubicBezTo>
                <a:cubicBezTo>
                  <a:pt x="16" y="834"/>
                  <a:pt x="57" y="875"/>
                  <a:pt x="107" y="875"/>
                </a:cubicBezTo>
                <a:cubicBezTo>
                  <a:pt x="863" y="875"/>
                  <a:pt x="863" y="875"/>
                  <a:pt x="863" y="875"/>
                </a:cubicBezTo>
                <a:lnTo>
                  <a:pt x="863" y="891"/>
                </a:lnTo>
                <a:close/>
              </a:path>
            </a:pathLst>
          </a:cu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Oval 27">
            <a:extLst>
              <a:ext uri="{FF2B5EF4-FFF2-40B4-BE49-F238E27FC236}">
                <a16:creationId xmlns:a16="http://schemas.microsoft.com/office/drawing/2014/main" id="{8F1E6F92-18E7-43B7-9965-1853EBB1B811}"/>
              </a:ext>
            </a:extLst>
          </p:cNvPr>
          <p:cNvSpPr>
            <a:spLocks noChangeArrowheads="1"/>
          </p:cNvSpPr>
          <p:nvPr/>
        </p:nvSpPr>
        <p:spPr bwMode="auto">
          <a:xfrm>
            <a:off x="3820115" y="6012623"/>
            <a:ext cx="180716" cy="175453"/>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8">
            <a:extLst>
              <a:ext uri="{FF2B5EF4-FFF2-40B4-BE49-F238E27FC236}">
                <a16:creationId xmlns:a16="http://schemas.microsoft.com/office/drawing/2014/main" id="{C385A0AC-AF53-4DC9-B773-12B46220792A}"/>
              </a:ext>
            </a:extLst>
          </p:cNvPr>
          <p:cNvSpPr>
            <a:spLocks noEditPoints="1"/>
          </p:cNvSpPr>
          <p:nvPr/>
        </p:nvSpPr>
        <p:spPr bwMode="auto">
          <a:xfrm>
            <a:off x="1191825" y="2152650"/>
            <a:ext cx="229843" cy="229844"/>
          </a:xfrm>
          <a:custGeom>
            <a:avLst/>
            <a:gdLst>
              <a:gd name="T0" fmla="*/ 34 w 69"/>
              <a:gd name="T1" fmla="*/ 69 h 69"/>
              <a:gd name="T2" fmla="*/ 0 w 69"/>
              <a:gd name="T3" fmla="*/ 34 h 69"/>
              <a:gd name="T4" fmla="*/ 34 w 69"/>
              <a:gd name="T5" fmla="*/ 0 h 69"/>
              <a:gd name="T6" fmla="*/ 69 w 69"/>
              <a:gd name="T7" fmla="*/ 34 h 69"/>
              <a:gd name="T8" fmla="*/ 34 w 69"/>
              <a:gd name="T9" fmla="*/ 69 h 69"/>
              <a:gd name="T10" fmla="*/ 34 w 69"/>
              <a:gd name="T11" fmla="*/ 15 h 69"/>
              <a:gd name="T12" fmla="*/ 15 w 69"/>
              <a:gd name="T13" fmla="*/ 34 h 69"/>
              <a:gd name="T14" fmla="*/ 34 w 69"/>
              <a:gd name="T15" fmla="*/ 53 h 69"/>
              <a:gd name="T16" fmla="*/ 53 w 69"/>
              <a:gd name="T17" fmla="*/ 34 h 69"/>
              <a:gd name="T18" fmla="*/ 34 w 69"/>
              <a:gd name="T19"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9">
                <a:moveTo>
                  <a:pt x="34" y="69"/>
                </a:moveTo>
                <a:cubicBezTo>
                  <a:pt x="15" y="69"/>
                  <a:pt x="0" y="53"/>
                  <a:pt x="0" y="34"/>
                </a:cubicBezTo>
                <a:cubicBezTo>
                  <a:pt x="0" y="15"/>
                  <a:pt x="15" y="0"/>
                  <a:pt x="34" y="0"/>
                </a:cubicBezTo>
                <a:cubicBezTo>
                  <a:pt x="53" y="0"/>
                  <a:pt x="69" y="15"/>
                  <a:pt x="69" y="34"/>
                </a:cubicBezTo>
                <a:cubicBezTo>
                  <a:pt x="69" y="53"/>
                  <a:pt x="53" y="69"/>
                  <a:pt x="34" y="69"/>
                </a:cubicBezTo>
                <a:close/>
                <a:moveTo>
                  <a:pt x="34" y="15"/>
                </a:moveTo>
                <a:cubicBezTo>
                  <a:pt x="24" y="15"/>
                  <a:pt x="15" y="24"/>
                  <a:pt x="15" y="34"/>
                </a:cubicBezTo>
                <a:cubicBezTo>
                  <a:pt x="15" y="45"/>
                  <a:pt x="24" y="53"/>
                  <a:pt x="34" y="53"/>
                </a:cubicBezTo>
                <a:cubicBezTo>
                  <a:pt x="45" y="53"/>
                  <a:pt x="53" y="45"/>
                  <a:pt x="53" y="34"/>
                </a:cubicBezTo>
                <a:cubicBezTo>
                  <a:pt x="53" y="24"/>
                  <a:pt x="45" y="15"/>
                  <a:pt x="34" y="15"/>
                </a:cubicBezTo>
                <a:close/>
              </a:path>
            </a:pathLst>
          </a:cu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Oval 29">
            <a:extLst>
              <a:ext uri="{FF2B5EF4-FFF2-40B4-BE49-F238E27FC236}">
                <a16:creationId xmlns:a16="http://schemas.microsoft.com/office/drawing/2014/main" id="{5496119E-060D-431A-920F-253150691918}"/>
              </a:ext>
            </a:extLst>
          </p:cNvPr>
          <p:cNvSpPr>
            <a:spLocks noChangeArrowheads="1"/>
          </p:cNvSpPr>
          <p:nvPr/>
        </p:nvSpPr>
        <p:spPr bwMode="auto">
          <a:xfrm>
            <a:off x="3255156" y="2371967"/>
            <a:ext cx="717603" cy="715849"/>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5">
            <a:extLst>
              <a:ext uri="{FF2B5EF4-FFF2-40B4-BE49-F238E27FC236}">
                <a16:creationId xmlns:a16="http://schemas.microsoft.com/office/drawing/2014/main" id="{C8155816-0A8F-4244-AD8B-A161F17C4D61}"/>
              </a:ext>
            </a:extLst>
          </p:cNvPr>
          <p:cNvSpPr>
            <a:spLocks/>
          </p:cNvSpPr>
          <p:nvPr/>
        </p:nvSpPr>
        <p:spPr bwMode="auto">
          <a:xfrm>
            <a:off x="5043639" y="2235114"/>
            <a:ext cx="2731807" cy="982539"/>
          </a:xfrm>
          <a:custGeom>
            <a:avLst/>
            <a:gdLst>
              <a:gd name="T0" fmla="*/ 674 w 822"/>
              <a:gd name="T1" fmla="*/ 296 h 296"/>
              <a:gd name="T2" fmla="*/ 53 w 822"/>
              <a:gd name="T3" fmla="*/ 296 h 296"/>
              <a:gd name="T4" fmla="*/ 53 w 822"/>
              <a:gd name="T5" fmla="*/ 280 h 296"/>
              <a:gd name="T6" fmla="*/ 674 w 822"/>
              <a:gd name="T7" fmla="*/ 280 h 296"/>
              <a:gd name="T8" fmla="*/ 806 w 822"/>
              <a:gd name="T9" fmla="*/ 148 h 296"/>
              <a:gd name="T10" fmla="*/ 674 w 822"/>
              <a:gd name="T11" fmla="*/ 16 h 296"/>
              <a:gd name="T12" fmla="*/ 0 w 822"/>
              <a:gd name="T13" fmla="*/ 16 h 296"/>
              <a:gd name="T14" fmla="*/ 0 w 822"/>
              <a:gd name="T15" fmla="*/ 0 h 296"/>
              <a:gd name="T16" fmla="*/ 674 w 822"/>
              <a:gd name="T17" fmla="*/ 0 h 296"/>
              <a:gd name="T18" fmla="*/ 822 w 822"/>
              <a:gd name="T19" fmla="*/ 148 h 296"/>
              <a:gd name="T20" fmla="*/ 674 w 822"/>
              <a:gd name="T21"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2" h="296">
                <a:moveTo>
                  <a:pt x="674" y="296"/>
                </a:moveTo>
                <a:cubicBezTo>
                  <a:pt x="53" y="296"/>
                  <a:pt x="53" y="296"/>
                  <a:pt x="53" y="296"/>
                </a:cubicBezTo>
                <a:cubicBezTo>
                  <a:pt x="53" y="280"/>
                  <a:pt x="53" y="280"/>
                  <a:pt x="53" y="280"/>
                </a:cubicBezTo>
                <a:cubicBezTo>
                  <a:pt x="674" y="280"/>
                  <a:pt x="674" y="280"/>
                  <a:pt x="674" y="280"/>
                </a:cubicBezTo>
                <a:cubicBezTo>
                  <a:pt x="747" y="280"/>
                  <a:pt x="806" y="221"/>
                  <a:pt x="806" y="148"/>
                </a:cubicBezTo>
                <a:cubicBezTo>
                  <a:pt x="806" y="75"/>
                  <a:pt x="747" y="16"/>
                  <a:pt x="674" y="16"/>
                </a:cubicBezTo>
                <a:cubicBezTo>
                  <a:pt x="0" y="16"/>
                  <a:pt x="0" y="16"/>
                  <a:pt x="0" y="16"/>
                </a:cubicBezTo>
                <a:cubicBezTo>
                  <a:pt x="0" y="0"/>
                  <a:pt x="0" y="0"/>
                  <a:pt x="0" y="0"/>
                </a:cubicBezTo>
                <a:cubicBezTo>
                  <a:pt x="674" y="0"/>
                  <a:pt x="674" y="0"/>
                  <a:pt x="674" y="0"/>
                </a:cubicBezTo>
                <a:cubicBezTo>
                  <a:pt x="756" y="0"/>
                  <a:pt x="822" y="67"/>
                  <a:pt x="822" y="148"/>
                </a:cubicBezTo>
                <a:cubicBezTo>
                  <a:pt x="822" y="229"/>
                  <a:pt x="756" y="296"/>
                  <a:pt x="674" y="296"/>
                </a:cubicBezTo>
                <a:close/>
              </a:path>
            </a:pathLst>
          </a:custGeom>
          <a:solidFill>
            <a:srgbClr val="E70138"/>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FE75BDFB-520C-4B86-A14B-0CB698FF1233}"/>
              </a:ext>
            </a:extLst>
          </p:cNvPr>
          <p:cNvSpPr>
            <a:spLocks/>
          </p:cNvSpPr>
          <p:nvPr/>
        </p:nvSpPr>
        <p:spPr bwMode="auto">
          <a:xfrm>
            <a:off x="4552370" y="3165016"/>
            <a:ext cx="2866907" cy="2956389"/>
          </a:xfrm>
          <a:custGeom>
            <a:avLst/>
            <a:gdLst>
              <a:gd name="T0" fmla="*/ 863 w 863"/>
              <a:gd name="T1" fmla="*/ 891 h 891"/>
              <a:gd name="T2" fmla="*/ 107 w 863"/>
              <a:gd name="T3" fmla="*/ 891 h 891"/>
              <a:gd name="T4" fmla="*/ 0 w 863"/>
              <a:gd name="T5" fmla="*/ 784 h 891"/>
              <a:gd name="T6" fmla="*/ 0 w 863"/>
              <a:gd name="T7" fmla="*/ 107 h 891"/>
              <a:gd name="T8" fmla="*/ 107 w 863"/>
              <a:gd name="T9" fmla="*/ 0 h 891"/>
              <a:gd name="T10" fmla="*/ 205 w 863"/>
              <a:gd name="T11" fmla="*/ 0 h 891"/>
              <a:gd name="T12" fmla="*/ 205 w 863"/>
              <a:gd name="T13" fmla="*/ 16 h 891"/>
              <a:gd name="T14" fmla="*/ 107 w 863"/>
              <a:gd name="T15" fmla="*/ 16 h 891"/>
              <a:gd name="T16" fmla="*/ 16 w 863"/>
              <a:gd name="T17" fmla="*/ 107 h 891"/>
              <a:gd name="T18" fmla="*/ 16 w 863"/>
              <a:gd name="T19" fmla="*/ 784 h 891"/>
              <a:gd name="T20" fmla="*/ 107 w 863"/>
              <a:gd name="T21" fmla="*/ 875 h 891"/>
              <a:gd name="T22" fmla="*/ 863 w 863"/>
              <a:gd name="T23" fmla="*/ 875 h 891"/>
              <a:gd name="T24" fmla="*/ 863 w 863"/>
              <a:gd name="T25" fmla="*/ 89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3" h="891">
                <a:moveTo>
                  <a:pt x="863" y="891"/>
                </a:moveTo>
                <a:cubicBezTo>
                  <a:pt x="107" y="891"/>
                  <a:pt x="107" y="891"/>
                  <a:pt x="107" y="891"/>
                </a:cubicBezTo>
                <a:cubicBezTo>
                  <a:pt x="48" y="891"/>
                  <a:pt x="0" y="843"/>
                  <a:pt x="0" y="784"/>
                </a:cubicBezTo>
                <a:cubicBezTo>
                  <a:pt x="0" y="107"/>
                  <a:pt x="0" y="107"/>
                  <a:pt x="0" y="107"/>
                </a:cubicBezTo>
                <a:cubicBezTo>
                  <a:pt x="0" y="48"/>
                  <a:pt x="48" y="0"/>
                  <a:pt x="107" y="0"/>
                </a:cubicBezTo>
                <a:cubicBezTo>
                  <a:pt x="205" y="0"/>
                  <a:pt x="205" y="0"/>
                  <a:pt x="205" y="0"/>
                </a:cubicBezTo>
                <a:cubicBezTo>
                  <a:pt x="205" y="16"/>
                  <a:pt x="205" y="16"/>
                  <a:pt x="205" y="16"/>
                </a:cubicBezTo>
                <a:cubicBezTo>
                  <a:pt x="107" y="16"/>
                  <a:pt x="107" y="16"/>
                  <a:pt x="107" y="16"/>
                </a:cubicBezTo>
                <a:cubicBezTo>
                  <a:pt x="57" y="16"/>
                  <a:pt x="16" y="57"/>
                  <a:pt x="16" y="107"/>
                </a:cubicBezTo>
                <a:cubicBezTo>
                  <a:pt x="16" y="784"/>
                  <a:pt x="16" y="784"/>
                  <a:pt x="16" y="784"/>
                </a:cubicBezTo>
                <a:cubicBezTo>
                  <a:pt x="16" y="834"/>
                  <a:pt x="57" y="875"/>
                  <a:pt x="107" y="875"/>
                </a:cubicBezTo>
                <a:cubicBezTo>
                  <a:pt x="863" y="875"/>
                  <a:pt x="863" y="875"/>
                  <a:pt x="863" y="875"/>
                </a:cubicBezTo>
                <a:lnTo>
                  <a:pt x="863" y="891"/>
                </a:lnTo>
                <a:close/>
              </a:path>
            </a:pathLst>
          </a:custGeom>
          <a:solidFill>
            <a:srgbClr val="E70138"/>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Oval 32">
            <a:extLst>
              <a:ext uri="{FF2B5EF4-FFF2-40B4-BE49-F238E27FC236}">
                <a16:creationId xmlns:a16="http://schemas.microsoft.com/office/drawing/2014/main" id="{9D1C7086-9829-43CC-A35B-D5B383E88E40}"/>
              </a:ext>
            </a:extLst>
          </p:cNvPr>
          <p:cNvSpPr>
            <a:spLocks noChangeArrowheads="1"/>
          </p:cNvSpPr>
          <p:nvPr/>
        </p:nvSpPr>
        <p:spPr bwMode="auto">
          <a:xfrm>
            <a:off x="7485949" y="6012623"/>
            <a:ext cx="180716" cy="175453"/>
          </a:xfrm>
          <a:prstGeom prst="ellipse">
            <a:avLst/>
          </a:prstGeom>
          <a:solidFill>
            <a:srgbClr val="E70138"/>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8">
            <a:extLst>
              <a:ext uri="{FF2B5EF4-FFF2-40B4-BE49-F238E27FC236}">
                <a16:creationId xmlns:a16="http://schemas.microsoft.com/office/drawing/2014/main" id="{41DD0A2B-1163-4A1D-9ED2-C5C8FA415207}"/>
              </a:ext>
            </a:extLst>
          </p:cNvPr>
          <p:cNvSpPr>
            <a:spLocks noEditPoints="1"/>
          </p:cNvSpPr>
          <p:nvPr/>
        </p:nvSpPr>
        <p:spPr bwMode="auto">
          <a:xfrm>
            <a:off x="4857659" y="2152650"/>
            <a:ext cx="229843" cy="229844"/>
          </a:xfrm>
          <a:custGeom>
            <a:avLst/>
            <a:gdLst>
              <a:gd name="T0" fmla="*/ 34 w 69"/>
              <a:gd name="T1" fmla="*/ 69 h 69"/>
              <a:gd name="T2" fmla="*/ 0 w 69"/>
              <a:gd name="T3" fmla="*/ 34 h 69"/>
              <a:gd name="T4" fmla="*/ 34 w 69"/>
              <a:gd name="T5" fmla="*/ 0 h 69"/>
              <a:gd name="T6" fmla="*/ 69 w 69"/>
              <a:gd name="T7" fmla="*/ 34 h 69"/>
              <a:gd name="T8" fmla="*/ 34 w 69"/>
              <a:gd name="T9" fmla="*/ 69 h 69"/>
              <a:gd name="T10" fmla="*/ 34 w 69"/>
              <a:gd name="T11" fmla="*/ 15 h 69"/>
              <a:gd name="T12" fmla="*/ 15 w 69"/>
              <a:gd name="T13" fmla="*/ 34 h 69"/>
              <a:gd name="T14" fmla="*/ 34 w 69"/>
              <a:gd name="T15" fmla="*/ 53 h 69"/>
              <a:gd name="T16" fmla="*/ 53 w 69"/>
              <a:gd name="T17" fmla="*/ 34 h 69"/>
              <a:gd name="T18" fmla="*/ 34 w 69"/>
              <a:gd name="T19"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9">
                <a:moveTo>
                  <a:pt x="34" y="69"/>
                </a:moveTo>
                <a:cubicBezTo>
                  <a:pt x="15" y="69"/>
                  <a:pt x="0" y="53"/>
                  <a:pt x="0" y="34"/>
                </a:cubicBezTo>
                <a:cubicBezTo>
                  <a:pt x="0" y="15"/>
                  <a:pt x="15" y="0"/>
                  <a:pt x="34" y="0"/>
                </a:cubicBezTo>
                <a:cubicBezTo>
                  <a:pt x="53" y="0"/>
                  <a:pt x="69" y="15"/>
                  <a:pt x="69" y="34"/>
                </a:cubicBezTo>
                <a:cubicBezTo>
                  <a:pt x="69" y="53"/>
                  <a:pt x="53" y="69"/>
                  <a:pt x="34" y="69"/>
                </a:cubicBezTo>
                <a:close/>
                <a:moveTo>
                  <a:pt x="34" y="15"/>
                </a:moveTo>
                <a:cubicBezTo>
                  <a:pt x="24" y="15"/>
                  <a:pt x="15" y="24"/>
                  <a:pt x="15" y="34"/>
                </a:cubicBezTo>
                <a:cubicBezTo>
                  <a:pt x="15" y="45"/>
                  <a:pt x="24" y="53"/>
                  <a:pt x="34" y="53"/>
                </a:cubicBezTo>
                <a:cubicBezTo>
                  <a:pt x="45" y="53"/>
                  <a:pt x="53" y="45"/>
                  <a:pt x="53" y="34"/>
                </a:cubicBezTo>
                <a:cubicBezTo>
                  <a:pt x="53" y="24"/>
                  <a:pt x="45" y="15"/>
                  <a:pt x="34" y="15"/>
                </a:cubicBezTo>
                <a:close/>
              </a:path>
            </a:pathLst>
          </a:custGeom>
          <a:solidFill>
            <a:srgbClr val="E70138"/>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Oval 34">
            <a:extLst>
              <a:ext uri="{FF2B5EF4-FFF2-40B4-BE49-F238E27FC236}">
                <a16:creationId xmlns:a16="http://schemas.microsoft.com/office/drawing/2014/main" id="{9D245D9F-2E98-4A41-84A5-45104914F0C5}"/>
              </a:ext>
            </a:extLst>
          </p:cNvPr>
          <p:cNvSpPr>
            <a:spLocks noChangeArrowheads="1"/>
          </p:cNvSpPr>
          <p:nvPr/>
        </p:nvSpPr>
        <p:spPr bwMode="auto">
          <a:xfrm>
            <a:off x="6920990" y="2371967"/>
            <a:ext cx="717603" cy="715849"/>
          </a:xfrm>
          <a:prstGeom prst="ellipse">
            <a:avLst/>
          </a:prstGeom>
          <a:solidFill>
            <a:srgbClr val="E70138"/>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5">
            <a:extLst>
              <a:ext uri="{FF2B5EF4-FFF2-40B4-BE49-F238E27FC236}">
                <a16:creationId xmlns:a16="http://schemas.microsoft.com/office/drawing/2014/main" id="{F13964C7-5875-4F3B-9162-3EFB6BBD726E}"/>
              </a:ext>
            </a:extLst>
          </p:cNvPr>
          <p:cNvSpPr>
            <a:spLocks/>
          </p:cNvSpPr>
          <p:nvPr/>
        </p:nvSpPr>
        <p:spPr bwMode="auto">
          <a:xfrm>
            <a:off x="8573657" y="2235114"/>
            <a:ext cx="2731807" cy="982539"/>
          </a:xfrm>
          <a:custGeom>
            <a:avLst/>
            <a:gdLst>
              <a:gd name="T0" fmla="*/ 674 w 822"/>
              <a:gd name="T1" fmla="*/ 296 h 296"/>
              <a:gd name="T2" fmla="*/ 53 w 822"/>
              <a:gd name="T3" fmla="*/ 296 h 296"/>
              <a:gd name="T4" fmla="*/ 53 w 822"/>
              <a:gd name="T5" fmla="*/ 280 h 296"/>
              <a:gd name="T6" fmla="*/ 674 w 822"/>
              <a:gd name="T7" fmla="*/ 280 h 296"/>
              <a:gd name="T8" fmla="*/ 806 w 822"/>
              <a:gd name="T9" fmla="*/ 148 h 296"/>
              <a:gd name="T10" fmla="*/ 674 w 822"/>
              <a:gd name="T11" fmla="*/ 16 h 296"/>
              <a:gd name="T12" fmla="*/ 0 w 822"/>
              <a:gd name="T13" fmla="*/ 16 h 296"/>
              <a:gd name="T14" fmla="*/ 0 w 822"/>
              <a:gd name="T15" fmla="*/ 0 h 296"/>
              <a:gd name="T16" fmla="*/ 674 w 822"/>
              <a:gd name="T17" fmla="*/ 0 h 296"/>
              <a:gd name="T18" fmla="*/ 822 w 822"/>
              <a:gd name="T19" fmla="*/ 148 h 296"/>
              <a:gd name="T20" fmla="*/ 674 w 822"/>
              <a:gd name="T21"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2" h="296">
                <a:moveTo>
                  <a:pt x="674" y="296"/>
                </a:moveTo>
                <a:cubicBezTo>
                  <a:pt x="53" y="296"/>
                  <a:pt x="53" y="296"/>
                  <a:pt x="53" y="296"/>
                </a:cubicBezTo>
                <a:cubicBezTo>
                  <a:pt x="53" y="280"/>
                  <a:pt x="53" y="280"/>
                  <a:pt x="53" y="280"/>
                </a:cubicBezTo>
                <a:cubicBezTo>
                  <a:pt x="674" y="280"/>
                  <a:pt x="674" y="280"/>
                  <a:pt x="674" y="280"/>
                </a:cubicBezTo>
                <a:cubicBezTo>
                  <a:pt x="747" y="280"/>
                  <a:pt x="806" y="221"/>
                  <a:pt x="806" y="148"/>
                </a:cubicBezTo>
                <a:cubicBezTo>
                  <a:pt x="806" y="75"/>
                  <a:pt x="747" y="16"/>
                  <a:pt x="674" y="16"/>
                </a:cubicBezTo>
                <a:cubicBezTo>
                  <a:pt x="0" y="16"/>
                  <a:pt x="0" y="16"/>
                  <a:pt x="0" y="16"/>
                </a:cubicBezTo>
                <a:cubicBezTo>
                  <a:pt x="0" y="0"/>
                  <a:pt x="0" y="0"/>
                  <a:pt x="0" y="0"/>
                </a:cubicBezTo>
                <a:cubicBezTo>
                  <a:pt x="674" y="0"/>
                  <a:pt x="674" y="0"/>
                  <a:pt x="674" y="0"/>
                </a:cubicBezTo>
                <a:cubicBezTo>
                  <a:pt x="756" y="0"/>
                  <a:pt x="822" y="67"/>
                  <a:pt x="822" y="148"/>
                </a:cubicBezTo>
                <a:cubicBezTo>
                  <a:pt x="822" y="229"/>
                  <a:pt x="756" y="296"/>
                  <a:pt x="674" y="296"/>
                </a:cubicBezTo>
                <a:close/>
              </a:path>
            </a:pathLst>
          </a:cu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6">
            <a:extLst>
              <a:ext uri="{FF2B5EF4-FFF2-40B4-BE49-F238E27FC236}">
                <a16:creationId xmlns:a16="http://schemas.microsoft.com/office/drawing/2014/main" id="{26A6D54E-005F-42FA-9905-1C436FE0A9BD}"/>
              </a:ext>
            </a:extLst>
          </p:cNvPr>
          <p:cNvSpPr>
            <a:spLocks/>
          </p:cNvSpPr>
          <p:nvPr/>
        </p:nvSpPr>
        <p:spPr bwMode="auto">
          <a:xfrm>
            <a:off x="8082387" y="3165016"/>
            <a:ext cx="2866907" cy="2956389"/>
          </a:xfrm>
          <a:custGeom>
            <a:avLst/>
            <a:gdLst>
              <a:gd name="T0" fmla="*/ 863 w 863"/>
              <a:gd name="T1" fmla="*/ 891 h 891"/>
              <a:gd name="T2" fmla="*/ 107 w 863"/>
              <a:gd name="T3" fmla="*/ 891 h 891"/>
              <a:gd name="T4" fmla="*/ 0 w 863"/>
              <a:gd name="T5" fmla="*/ 784 h 891"/>
              <a:gd name="T6" fmla="*/ 0 w 863"/>
              <a:gd name="T7" fmla="*/ 107 h 891"/>
              <a:gd name="T8" fmla="*/ 107 w 863"/>
              <a:gd name="T9" fmla="*/ 0 h 891"/>
              <a:gd name="T10" fmla="*/ 205 w 863"/>
              <a:gd name="T11" fmla="*/ 0 h 891"/>
              <a:gd name="T12" fmla="*/ 205 w 863"/>
              <a:gd name="T13" fmla="*/ 16 h 891"/>
              <a:gd name="T14" fmla="*/ 107 w 863"/>
              <a:gd name="T15" fmla="*/ 16 h 891"/>
              <a:gd name="T16" fmla="*/ 16 w 863"/>
              <a:gd name="T17" fmla="*/ 107 h 891"/>
              <a:gd name="T18" fmla="*/ 16 w 863"/>
              <a:gd name="T19" fmla="*/ 784 h 891"/>
              <a:gd name="T20" fmla="*/ 107 w 863"/>
              <a:gd name="T21" fmla="*/ 875 h 891"/>
              <a:gd name="T22" fmla="*/ 863 w 863"/>
              <a:gd name="T23" fmla="*/ 875 h 891"/>
              <a:gd name="T24" fmla="*/ 863 w 863"/>
              <a:gd name="T25" fmla="*/ 89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3" h="891">
                <a:moveTo>
                  <a:pt x="863" y="891"/>
                </a:moveTo>
                <a:cubicBezTo>
                  <a:pt x="107" y="891"/>
                  <a:pt x="107" y="891"/>
                  <a:pt x="107" y="891"/>
                </a:cubicBezTo>
                <a:cubicBezTo>
                  <a:pt x="48" y="891"/>
                  <a:pt x="0" y="843"/>
                  <a:pt x="0" y="784"/>
                </a:cubicBezTo>
                <a:cubicBezTo>
                  <a:pt x="0" y="107"/>
                  <a:pt x="0" y="107"/>
                  <a:pt x="0" y="107"/>
                </a:cubicBezTo>
                <a:cubicBezTo>
                  <a:pt x="0" y="48"/>
                  <a:pt x="48" y="0"/>
                  <a:pt x="107" y="0"/>
                </a:cubicBezTo>
                <a:cubicBezTo>
                  <a:pt x="205" y="0"/>
                  <a:pt x="205" y="0"/>
                  <a:pt x="205" y="0"/>
                </a:cubicBezTo>
                <a:cubicBezTo>
                  <a:pt x="205" y="16"/>
                  <a:pt x="205" y="16"/>
                  <a:pt x="205" y="16"/>
                </a:cubicBezTo>
                <a:cubicBezTo>
                  <a:pt x="107" y="16"/>
                  <a:pt x="107" y="16"/>
                  <a:pt x="107" y="16"/>
                </a:cubicBezTo>
                <a:cubicBezTo>
                  <a:pt x="57" y="16"/>
                  <a:pt x="16" y="57"/>
                  <a:pt x="16" y="107"/>
                </a:cubicBezTo>
                <a:cubicBezTo>
                  <a:pt x="16" y="784"/>
                  <a:pt x="16" y="784"/>
                  <a:pt x="16" y="784"/>
                </a:cubicBezTo>
                <a:cubicBezTo>
                  <a:pt x="16" y="834"/>
                  <a:pt x="57" y="875"/>
                  <a:pt x="107" y="875"/>
                </a:cubicBezTo>
                <a:cubicBezTo>
                  <a:pt x="863" y="875"/>
                  <a:pt x="863" y="875"/>
                  <a:pt x="863" y="875"/>
                </a:cubicBezTo>
                <a:lnTo>
                  <a:pt x="863" y="891"/>
                </a:lnTo>
                <a:close/>
              </a:path>
            </a:pathLst>
          </a:cu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Oval 37">
            <a:extLst>
              <a:ext uri="{FF2B5EF4-FFF2-40B4-BE49-F238E27FC236}">
                <a16:creationId xmlns:a16="http://schemas.microsoft.com/office/drawing/2014/main" id="{3066A46B-53BD-482A-B22F-EA98F9B43212}"/>
              </a:ext>
            </a:extLst>
          </p:cNvPr>
          <p:cNvSpPr>
            <a:spLocks noChangeArrowheads="1"/>
          </p:cNvSpPr>
          <p:nvPr/>
        </p:nvSpPr>
        <p:spPr bwMode="auto">
          <a:xfrm>
            <a:off x="11015967" y="6012623"/>
            <a:ext cx="180716" cy="175453"/>
          </a:xfrm>
          <a:prstGeom prst="ellipse">
            <a:avLst/>
          </a:pr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8">
            <a:extLst>
              <a:ext uri="{FF2B5EF4-FFF2-40B4-BE49-F238E27FC236}">
                <a16:creationId xmlns:a16="http://schemas.microsoft.com/office/drawing/2014/main" id="{86005C6D-5A30-4C80-8109-152A96AA2EE1}"/>
              </a:ext>
            </a:extLst>
          </p:cNvPr>
          <p:cNvSpPr>
            <a:spLocks noEditPoints="1"/>
          </p:cNvSpPr>
          <p:nvPr/>
        </p:nvSpPr>
        <p:spPr bwMode="auto">
          <a:xfrm>
            <a:off x="8387676" y="2152650"/>
            <a:ext cx="229843" cy="229844"/>
          </a:xfrm>
          <a:custGeom>
            <a:avLst/>
            <a:gdLst>
              <a:gd name="T0" fmla="*/ 34 w 69"/>
              <a:gd name="T1" fmla="*/ 69 h 69"/>
              <a:gd name="T2" fmla="*/ 0 w 69"/>
              <a:gd name="T3" fmla="*/ 34 h 69"/>
              <a:gd name="T4" fmla="*/ 34 w 69"/>
              <a:gd name="T5" fmla="*/ 0 h 69"/>
              <a:gd name="T6" fmla="*/ 69 w 69"/>
              <a:gd name="T7" fmla="*/ 34 h 69"/>
              <a:gd name="T8" fmla="*/ 34 w 69"/>
              <a:gd name="T9" fmla="*/ 69 h 69"/>
              <a:gd name="T10" fmla="*/ 34 w 69"/>
              <a:gd name="T11" fmla="*/ 15 h 69"/>
              <a:gd name="T12" fmla="*/ 15 w 69"/>
              <a:gd name="T13" fmla="*/ 34 h 69"/>
              <a:gd name="T14" fmla="*/ 34 w 69"/>
              <a:gd name="T15" fmla="*/ 53 h 69"/>
              <a:gd name="T16" fmla="*/ 53 w 69"/>
              <a:gd name="T17" fmla="*/ 34 h 69"/>
              <a:gd name="T18" fmla="*/ 34 w 69"/>
              <a:gd name="T19"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9">
                <a:moveTo>
                  <a:pt x="34" y="69"/>
                </a:moveTo>
                <a:cubicBezTo>
                  <a:pt x="15" y="69"/>
                  <a:pt x="0" y="53"/>
                  <a:pt x="0" y="34"/>
                </a:cubicBezTo>
                <a:cubicBezTo>
                  <a:pt x="0" y="15"/>
                  <a:pt x="15" y="0"/>
                  <a:pt x="34" y="0"/>
                </a:cubicBezTo>
                <a:cubicBezTo>
                  <a:pt x="53" y="0"/>
                  <a:pt x="69" y="15"/>
                  <a:pt x="69" y="34"/>
                </a:cubicBezTo>
                <a:cubicBezTo>
                  <a:pt x="69" y="53"/>
                  <a:pt x="53" y="69"/>
                  <a:pt x="34" y="69"/>
                </a:cubicBezTo>
                <a:close/>
                <a:moveTo>
                  <a:pt x="34" y="15"/>
                </a:moveTo>
                <a:cubicBezTo>
                  <a:pt x="24" y="15"/>
                  <a:pt x="15" y="24"/>
                  <a:pt x="15" y="34"/>
                </a:cubicBezTo>
                <a:cubicBezTo>
                  <a:pt x="15" y="45"/>
                  <a:pt x="24" y="53"/>
                  <a:pt x="34" y="53"/>
                </a:cubicBezTo>
                <a:cubicBezTo>
                  <a:pt x="45" y="53"/>
                  <a:pt x="53" y="45"/>
                  <a:pt x="53" y="34"/>
                </a:cubicBezTo>
                <a:cubicBezTo>
                  <a:pt x="53" y="24"/>
                  <a:pt x="45" y="15"/>
                  <a:pt x="34" y="15"/>
                </a:cubicBezTo>
                <a:close/>
              </a:path>
            </a:pathLst>
          </a:cu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Oval 39">
            <a:extLst>
              <a:ext uri="{FF2B5EF4-FFF2-40B4-BE49-F238E27FC236}">
                <a16:creationId xmlns:a16="http://schemas.microsoft.com/office/drawing/2014/main" id="{85823B5B-D87C-4225-AD96-8C2ED2539DFC}"/>
              </a:ext>
            </a:extLst>
          </p:cNvPr>
          <p:cNvSpPr>
            <a:spLocks noChangeArrowheads="1"/>
          </p:cNvSpPr>
          <p:nvPr/>
        </p:nvSpPr>
        <p:spPr bwMode="auto">
          <a:xfrm>
            <a:off x="10451007" y="2371967"/>
            <a:ext cx="717603" cy="715849"/>
          </a:xfrm>
          <a:prstGeom prst="ellipse">
            <a:avLst/>
          </a:pr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TextBox 40">
            <a:extLst>
              <a:ext uri="{FF2B5EF4-FFF2-40B4-BE49-F238E27FC236}">
                <a16:creationId xmlns:a16="http://schemas.microsoft.com/office/drawing/2014/main" id="{6B4F5E48-1E38-4878-B8D3-2952A94A3354}"/>
              </a:ext>
            </a:extLst>
          </p:cNvPr>
          <p:cNvSpPr txBox="1"/>
          <p:nvPr/>
        </p:nvSpPr>
        <p:spPr>
          <a:xfrm>
            <a:off x="3567103" y="870861"/>
            <a:ext cx="5057795" cy="584775"/>
          </a:xfrm>
          <a:prstGeom prst="rect">
            <a:avLst/>
          </a:prstGeom>
          <a:noFill/>
        </p:spPr>
        <p:txBody>
          <a:bodyPr wrap="none" rtlCol="0">
            <a:spAutoFit/>
          </a:bodyPr>
          <a:lstStyle/>
          <a:p>
            <a:pPr algn="ctr"/>
            <a:r>
              <a:rPr lang="en-US" sz="3200" b="1" i="1">
                <a:latin typeface="Poppins" panose="00000500000000000000" pitchFamily="2" charset="0"/>
                <a:cs typeface="Poppins" panose="00000500000000000000" pitchFamily="2" charset="0"/>
              </a:rPr>
              <a:t>CREATIVE INFOGRAPHIC</a:t>
            </a:r>
          </a:p>
        </p:txBody>
      </p:sp>
      <p:sp>
        <p:nvSpPr>
          <p:cNvPr id="42" name="TextBox 41">
            <a:extLst>
              <a:ext uri="{FF2B5EF4-FFF2-40B4-BE49-F238E27FC236}">
                <a16:creationId xmlns:a16="http://schemas.microsoft.com/office/drawing/2014/main" id="{889CA1A3-DF67-4284-8D2C-9F0E91E55EBD}"/>
              </a:ext>
            </a:extLst>
          </p:cNvPr>
          <p:cNvSpPr txBox="1"/>
          <p:nvPr/>
        </p:nvSpPr>
        <p:spPr>
          <a:xfrm>
            <a:off x="991807" y="2500108"/>
            <a:ext cx="2231701" cy="461665"/>
          </a:xfrm>
          <a:prstGeom prst="rect">
            <a:avLst/>
          </a:prstGeom>
          <a:noFill/>
        </p:spPr>
        <p:txBody>
          <a:bodyPr wrap="none" rtlCol="0">
            <a:spAutoFit/>
          </a:bodyPr>
          <a:lstStyle/>
          <a:p>
            <a:r>
              <a:rPr lang="en-US" sz="2400" b="1" i="1">
                <a:latin typeface="Poppins" panose="00000500000000000000" pitchFamily="2" charset="0"/>
                <a:cs typeface="Poppins" panose="00000500000000000000" pitchFamily="2" charset="0"/>
              </a:rPr>
              <a:t>LOREM IPSUM</a:t>
            </a:r>
          </a:p>
        </p:txBody>
      </p:sp>
      <p:sp>
        <p:nvSpPr>
          <p:cNvPr id="43" name="TextBox 42">
            <a:extLst>
              <a:ext uri="{FF2B5EF4-FFF2-40B4-BE49-F238E27FC236}">
                <a16:creationId xmlns:a16="http://schemas.microsoft.com/office/drawing/2014/main" id="{0E4A6F86-5A27-42BB-BFF8-DB989DD13E63}"/>
              </a:ext>
            </a:extLst>
          </p:cNvPr>
          <p:cNvSpPr txBox="1"/>
          <p:nvPr/>
        </p:nvSpPr>
        <p:spPr>
          <a:xfrm>
            <a:off x="4657641" y="2500108"/>
            <a:ext cx="2231701" cy="461665"/>
          </a:xfrm>
          <a:prstGeom prst="rect">
            <a:avLst/>
          </a:prstGeom>
          <a:noFill/>
        </p:spPr>
        <p:txBody>
          <a:bodyPr wrap="none" rtlCol="0">
            <a:spAutoFit/>
          </a:bodyPr>
          <a:lstStyle/>
          <a:p>
            <a:r>
              <a:rPr lang="en-US" sz="2400" b="1" i="1">
                <a:latin typeface="Poppins" panose="00000500000000000000" pitchFamily="2" charset="0"/>
                <a:cs typeface="Poppins" panose="00000500000000000000" pitchFamily="2" charset="0"/>
              </a:rPr>
              <a:t>LOREM IPSUM</a:t>
            </a:r>
          </a:p>
        </p:txBody>
      </p:sp>
      <p:sp>
        <p:nvSpPr>
          <p:cNvPr id="44" name="TextBox 43">
            <a:extLst>
              <a:ext uri="{FF2B5EF4-FFF2-40B4-BE49-F238E27FC236}">
                <a16:creationId xmlns:a16="http://schemas.microsoft.com/office/drawing/2014/main" id="{46F49E53-A116-4C2C-B0BA-CF25581FBD49}"/>
              </a:ext>
            </a:extLst>
          </p:cNvPr>
          <p:cNvSpPr txBox="1"/>
          <p:nvPr/>
        </p:nvSpPr>
        <p:spPr>
          <a:xfrm>
            <a:off x="8158102" y="2500108"/>
            <a:ext cx="2231701" cy="461665"/>
          </a:xfrm>
          <a:prstGeom prst="rect">
            <a:avLst/>
          </a:prstGeom>
          <a:noFill/>
        </p:spPr>
        <p:txBody>
          <a:bodyPr wrap="none" rtlCol="0">
            <a:spAutoFit/>
          </a:bodyPr>
          <a:lstStyle/>
          <a:p>
            <a:r>
              <a:rPr lang="en-US" sz="2400" b="1" i="1">
                <a:latin typeface="Poppins" panose="00000500000000000000" pitchFamily="2" charset="0"/>
                <a:cs typeface="Poppins" panose="00000500000000000000" pitchFamily="2" charset="0"/>
              </a:rPr>
              <a:t>LOREM IPSUM</a:t>
            </a:r>
          </a:p>
        </p:txBody>
      </p:sp>
      <p:sp>
        <p:nvSpPr>
          <p:cNvPr id="45" name="TextBox 44">
            <a:extLst>
              <a:ext uri="{FF2B5EF4-FFF2-40B4-BE49-F238E27FC236}">
                <a16:creationId xmlns:a16="http://schemas.microsoft.com/office/drawing/2014/main" id="{FC9F12A8-5681-4678-88D5-5B9346532DF9}"/>
              </a:ext>
            </a:extLst>
          </p:cNvPr>
          <p:cNvSpPr txBox="1"/>
          <p:nvPr/>
        </p:nvSpPr>
        <p:spPr>
          <a:xfrm>
            <a:off x="1131097" y="3497445"/>
            <a:ext cx="2622346" cy="2344168"/>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 dolore magna aliqua. Ut enim ad minim veniam, quis nostrud exercitation alicup ullamco laboris nisi ut aliquip ex ea commodo consequat. Duis aute irure ex dolor in reprehenderit in voluptate velit esse cillum dolore eu fugiat nulla.</a:t>
            </a:r>
          </a:p>
        </p:txBody>
      </p:sp>
      <p:sp>
        <p:nvSpPr>
          <p:cNvPr id="46" name="TextBox 45">
            <a:extLst>
              <a:ext uri="{FF2B5EF4-FFF2-40B4-BE49-F238E27FC236}">
                <a16:creationId xmlns:a16="http://schemas.microsoft.com/office/drawing/2014/main" id="{7B493730-0226-4FB0-B736-DBA98F447741}"/>
              </a:ext>
            </a:extLst>
          </p:cNvPr>
          <p:cNvSpPr txBox="1"/>
          <p:nvPr/>
        </p:nvSpPr>
        <p:spPr>
          <a:xfrm>
            <a:off x="4857659" y="3497445"/>
            <a:ext cx="2622346" cy="2344168"/>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 dolore magna aliqua. Ut enim ad minim veniam, quis nostrud exercitation alicup ullamco laboris nisi ut aliquip ex ea commodo consequat. Duis aute irure ex dolor in reprehenderit in voluptate velit esse cillum dolore eu fugiat nulla.</a:t>
            </a:r>
          </a:p>
        </p:txBody>
      </p:sp>
      <p:sp>
        <p:nvSpPr>
          <p:cNvPr id="47" name="TextBox 46">
            <a:extLst>
              <a:ext uri="{FF2B5EF4-FFF2-40B4-BE49-F238E27FC236}">
                <a16:creationId xmlns:a16="http://schemas.microsoft.com/office/drawing/2014/main" id="{3342773A-D7C4-44A2-AE74-36493F1FA9CB}"/>
              </a:ext>
            </a:extLst>
          </p:cNvPr>
          <p:cNvSpPr txBox="1"/>
          <p:nvPr/>
        </p:nvSpPr>
        <p:spPr>
          <a:xfrm>
            <a:off x="8393621" y="3497445"/>
            <a:ext cx="2622346" cy="2344168"/>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 dolore magna aliqua. Ut enim ad minim veniam, quis nostrud exercitation alicup ullamco laboris nisi ut aliquip ex ea commodo consequat. Duis aute irure ex dolor in reprehenderit in voluptate velit esse cillum dolore eu fugiat nulla.</a:t>
            </a:r>
          </a:p>
        </p:txBody>
      </p:sp>
      <p:sp>
        <p:nvSpPr>
          <p:cNvPr id="48" name="TextBox 47">
            <a:extLst>
              <a:ext uri="{FF2B5EF4-FFF2-40B4-BE49-F238E27FC236}">
                <a16:creationId xmlns:a16="http://schemas.microsoft.com/office/drawing/2014/main" id="{8886659A-90AD-451B-B138-EC930D034502}"/>
              </a:ext>
            </a:extLst>
          </p:cNvPr>
          <p:cNvSpPr txBox="1"/>
          <p:nvPr/>
        </p:nvSpPr>
        <p:spPr>
          <a:xfrm>
            <a:off x="3440894" y="2447912"/>
            <a:ext cx="330540" cy="584775"/>
          </a:xfrm>
          <a:prstGeom prst="rect">
            <a:avLst/>
          </a:prstGeom>
          <a:noFill/>
        </p:spPr>
        <p:txBody>
          <a:bodyPr wrap="none" rtlCol="0">
            <a:spAutoFit/>
          </a:bodyPr>
          <a:lstStyle/>
          <a:p>
            <a:r>
              <a:rPr lang="en-US" sz="3200" b="1" i="1">
                <a:solidFill>
                  <a:schemeClr val="bg1"/>
                </a:solidFill>
                <a:latin typeface="Poppins" panose="00000500000000000000" pitchFamily="2" charset="0"/>
                <a:cs typeface="Poppins" panose="00000500000000000000" pitchFamily="2" charset="0"/>
              </a:rPr>
              <a:t>1</a:t>
            </a:r>
          </a:p>
        </p:txBody>
      </p:sp>
      <p:sp>
        <p:nvSpPr>
          <p:cNvPr id="49" name="TextBox 48">
            <a:extLst>
              <a:ext uri="{FF2B5EF4-FFF2-40B4-BE49-F238E27FC236}">
                <a16:creationId xmlns:a16="http://schemas.microsoft.com/office/drawing/2014/main" id="{93DD4BAA-881A-41DF-831C-C2CC32DF9874}"/>
              </a:ext>
            </a:extLst>
          </p:cNvPr>
          <p:cNvSpPr txBox="1"/>
          <p:nvPr/>
        </p:nvSpPr>
        <p:spPr>
          <a:xfrm>
            <a:off x="7069637" y="2447912"/>
            <a:ext cx="420308" cy="584775"/>
          </a:xfrm>
          <a:prstGeom prst="rect">
            <a:avLst/>
          </a:prstGeom>
          <a:noFill/>
        </p:spPr>
        <p:txBody>
          <a:bodyPr wrap="none" rtlCol="0">
            <a:spAutoFit/>
          </a:bodyPr>
          <a:lstStyle/>
          <a:p>
            <a:r>
              <a:rPr lang="en-US" sz="3200" b="1" i="1">
                <a:solidFill>
                  <a:schemeClr val="bg1"/>
                </a:solidFill>
                <a:latin typeface="Poppins" panose="00000500000000000000" pitchFamily="2" charset="0"/>
                <a:cs typeface="Poppins" panose="00000500000000000000" pitchFamily="2" charset="0"/>
              </a:rPr>
              <a:t>2</a:t>
            </a:r>
          </a:p>
        </p:txBody>
      </p:sp>
      <p:sp>
        <p:nvSpPr>
          <p:cNvPr id="50" name="TextBox 49">
            <a:extLst>
              <a:ext uri="{FF2B5EF4-FFF2-40B4-BE49-F238E27FC236}">
                <a16:creationId xmlns:a16="http://schemas.microsoft.com/office/drawing/2014/main" id="{085401EC-BD11-4C6F-8B11-F1033E8AF2C7}"/>
              </a:ext>
            </a:extLst>
          </p:cNvPr>
          <p:cNvSpPr txBox="1"/>
          <p:nvPr/>
        </p:nvSpPr>
        <p:spPr>
          <a:xfrm>
            <a:off x="10598064" y="2447912"/>
            <a:ext cx="420308" cy="584775"/>
          </a:xfrm>
          <a:prstGeom prst="rect">
            <a:avLst/>
          </a:prstGeom>
          <a:noFill/>
        </p:spPr>
        <p:txBody>
          <a:bodyPr wrap="none" rtlCol="0">
            <a:spAutoFit/>
          </a:bodyPr>
          <a:lstStyle/>
          <a:p>
            <a:pPr algn="ctr"/>
            <a:r>
              <a:rPr lang="en-US" sz="3200" b="1" i="1">
                <a:solidFill>
                  <a:schemeClr val="bg1"/>
                </a:solidFill>
                <a:latin typeface="Poppins" panose="00000500000000000000" pitchFamily="2" charset="0"/>
                <a:cs typeface="Poppins" panose="00000500000000000000" pitchFamily="2" charset="0"/>
              </a:rPr>
              <a:t>3</a:t>
            </a:r>
          </a:p>
        </p:txBody>
      </p:sp>
    </p:spTree>
    <p:extLst>
      <p:ext uri="{BB962C8B-B14F-4D97-AF65-F5344CB8AC3E}">
        <p14:creationId xmlns:p14="http://schemas.microsoft.com/office/powerpoint/2010/main" val="7585819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197</Words>
  <Application>Microsoft Office PowerPoint</Application>
  <PresentationFormat>Widescreen</PresentationFormat>
  <Paragraphs>10</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Calibri Light</vt:lpstr>
      <vt:lpstr>Lato</vt:lpstr>
      <vt:lpstr>Poppins</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Ranel RP</dc:creator>
  <cp:lastModifiedBy>Ranel RP</cp:lastModifiedBy>
  <cp:revision>2</cp:revision>
  <dcterms:created xsi:type="dcterms:W3CDTF">2020-11-28T06:59:52Z</dcterms:created>
  <dcterms:modified xsi:type="dcterms:W3CDTF">2020-11-28T07:00:16Z</dcterms:modified>
</cp:coreProperties>
</file>