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4"/>
  </p:handoutMasterIdLst>
  <p:sldIdLst>
    <p:sldId id="256" r:id="rId2"/>
    <p:sldId id="257" r:id="rId3"/>
    <p:sldId id="258" r:id="rId4"/>
    <p:sldId id="260" r:id="rId5"/>
    <p:sldId id="259" r:id="rId6"/>
    <p:sldId id="261"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SLides" id="{92F09433-F5C5-4CED-8169-408F3013F99A}">
          <p14:sldIdLst>
            <p14:sldId id="256"/>
          </p14:sldIdLst>
        </p14:section>
        <p14:section name="Personal Profile" id="{14D02787-1B8C-41B2-826A-DCA8285EB4F9}">
          <p14:sldIdLst>
            <p14:sldId id="257"/>
          </p14:sldIdLst>
        </p14:section>
        <p14:section name="About Me" id="{4A77683B-397A-4CA4-8BEA-5A8985397444}">
          <p14:sldIdLst>
            <p14:sldId id="258"/>
            <p14:sldId id="260"/>
          </p14:sldIdLst>
        </p14:section>
        <p14:section name="Education History" id="{E7F1E7BF-A117-4794-8225-E8475C2D6089}">
          <p14:sldIdLst>
            <p14:sldId id="259"/>
            <p14:sldId id="261"/>
          </p14:sldIdLst>
        </p14:section>
        <p14:section name="Skills" id="{8B488E39-F9E6-4E9D-A0A3-0BBAF12A7493}">
          <p14:sldIdLst>
            <p14:sldId id="263"/>
          </p14:sldIdLst>
        </p14:section>
        <p14:section name="Achievement" id="{09688C87-06CB-4722-9E20-78E49D2F899A}">
          <p14:sldIdLst>
            <p14:sldId id="264"/>
          </p14:sldIdLst>
        </p14:section>
        <p14:section name="Work Experience" id="{668241BC-9A5C-46D4-8F92-88A951D4E29F}">
          <p14:sldIdLst>
            <p14:sldId id="265"/>
          </p14:sldIdLst>
        </p14:section>
        <p14:section name="Languages" id="{014C0CA3-2F9F-4E09-90ED-51BCBBCDE4ED}">
          <p14:sldIdLst>
            <p14:sldId id="266"/>
          </p14:sldIdLst>
        </p14:section>
        <p14:section name="Contact Me" id="{EF44BEBF-35F0-4A37-98C2-41B1C209E484}">
          <p14:sldIdLst>
            <p14:sldId id="267"/>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0000"/>
    <a:srgbClr val="52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69" d="100"/>
          <a:sy n="69" d="100"/>
        </p:scale>
        <p:origin x="684" y="66"/>
      </p:cViewPr>
      <p:guideLst/>
    </p:cSldViewPr>
  </p:slideViewPr>
  <p:notesTextViewPr>
    <p:cViewPr>
      <p:scale>
        <a:sx n="1" d="1"/>
        <a:sy n="1" d="1"/>
      </p:scale>
      <p:origin x="0" y="0"/>
    </p:cViewPr>
  </p:notesTextViewPr>
  <p:notesViewPr>
    <p:cSldViewPr snapToGrid="0">
      <p:cViewPr varScale="1">
        <p:scale>
          <a:sx n="53" d="100"/>
          <a:sy n="53" d="100"/>
        </p:scale>
        <p:origin x="1968"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t>Skills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radarChart>
        <c:radarStyle val="marker"/>
        <c:varyColors val="0"/>
        <c:ser>
          <c:idx val="0"/>
          <c:order val="0"/>
          <c:tx>
            <c:strRef>
              <c:f>Sheet1!$B$1</c:f>
              <c:strCache>
                <c:ptCount val="1"/>
                <c:pt idx="0">
                  <c:v>Skills</c:v>
                </c:pt>
              </c:strCache>
            </c:strRef>
          </c:tx>
          <c:spPr>
            <a:ln w="28575" cap="rnd">
              <a:solidFill>
                <a:srgbClr val="FF0000"/>
              </a:solidFill>
              <a:round/>
            </a:ln>
            <a:effectLst/>
          </c:spPr>
          <c:marker>
            <c:symbol val="none"/>
          </c:marker>
          <c:cat>
            <c:strRef>
              <c:f>Sheet1!$A$2:$A$6</c:f>
              <c:strCache>
                <c:ptCount val="5"/>
                <c:pt idx="0">
                  <c:v>Lorem Ipsum</c:v>
                </c:pt>
                <c:pt idx="1">
                  <c:v>Lorem Ipsum</c:v>
                </c:pt>
                <c:pt idx="2">
                  <c:v>Lorem Ipsum</c:v>
                </c:pt>
                <c:pt idx="3">
                  <c:v>Lorem Ipsum</c:v>
                </c:pt>
                <c:pt idx="4">
                  <c:v>Lorem Ipsum</c:v>
                </c:pt>
              </c:strCache>
            </c:strRef>
          </c:cat>
          <c:val>
            <c:numRef>
              <c:f>Sheet1!$B$2:$B$6</c:f>
              <c:numCache>
                <c:formatCode>General</c:formatCode>
                <c:ptCount val="5"/>
                <c:pt idx="0">
                  <c:v>70</c:v>
                </c:pt>
                <c:pt idx="1">
                  <c:v>65</c:v>
                </c:pt>
                <c:pt idx="2">
                  <c:v>80</c:v>
                </c:pt>
                <c:pt idx="3">
                  <c:v>70</c:v>
                </c:pt>
                <c:pt idx="4">
                  <c:v>50</c:v>
                </c:pt>
              </c:numCache>
            </c:numRef>
          </c:val>
          <c:extLst>
            <c:ext xmlns:c16="http://schemas.microsoft.com/office/drawing/2014/chart" uri="{C3380CC4-5D6E-409C-BE32-E72D297353CC}">
              <c16:uniqueId val="{00000000-C396-4201-BA1F-CE6E1D8BF65F}"/>
            </c:ext>
          </c:extLst>
        </c:ser>
        <c:dLbls>
          <c:showLegendKey val="0"/>
          <c:showVal val="0"/>
          <c:showCatName val="0"/>
          <c:showSerName val="0"/>
          <c:showPercent val="0"/>
          <c:showBubbleSize val="0"/>
        </c:dLbls>
        <c:axId val="283873616"/>
        <c:axId val="275235984"/>
      </c:radarChart>
      <c:catAx>
        <c:axId val="28387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75235984"/>
        <c:crosses val="autoZero"/>
        <c:auto val="1"/>
        <c:lblAlgn val="ctr"/>
        <c:lblOffset val="100"/>
        <c:noMultiLvlLbl val="0"/>
      </c:catAx>
      <c:valAx>
        <c:axId val="275235984"/>
        <c:scaling>
          <c:orientation val="minMax"/>
        </c:scaling>
        <c:delete val="0"/>
        <c:axPos val="l"/>
        <c:majorGridlines>
          <c:spPr>
            <a:ln w="9525" cap="flat" cmpd="sng" algn="ctr">
              <a:solidFill>
                <a:schemeClr val="tx1">
                  <a:lumMod val="50000"/>
                  <a:lumOff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8387361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5F26ABC-3874-4622-B941-8588B61959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3DDACC6-4115-4C9B-A188-3AC39B1EEE9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5BC5170-C568-4FFE-9908-6BD4AC4F9E7E}" type="datetimeFigureOut">
              <a:rPr lang="en-US" smtClean="0"/>
              <a:t>12/7/2019</a:t>
            </a:fld>
            <a:endParaRPr lang="en-US"/>
          </a:p>
        </p:txBody>
      </p:sp>
      <p:sp>
        <p:nvSpPr>
          <p:cNvPr id="4" name="Footer Placeholder 3">
            <a:extLst>
              <a:ext uri="{FF2B5EF4-FFF2-40B4-BE49-F238E27FC236}">
                <a16:creationId xmlns:a16="http://schemas.microsoft.com/office/drawing/2014/main" id="{DAF6CCA1-31A2-4CC7-BE3B-1A19CB5FC4E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49E652D-5BC9-489C-8178-1D9F9B2CD4B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644190-02D1-4012-9844-4FDDD126F2E1}" type="slidenum">
              <a:rPr lang="en-US" smtClean="0"/>
              <a:t>‹#›</a:t>
            </a:fld>
            <a:endParaRPr lang="en-US"/>
          </a:p>
        </p:txBody>
      </p:sp>
    </p:spTree>
    <p:extLst>
      <p:ext uri="{BB962C8B-B14F-4D97-AF65-F5344CB8AC3E}">
        <p14:creationId xmlns:p14="http://schemas.microsoft.com/office/powerpoint/2010/main" val="219843468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9649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E00334C-ABC9-427E-891E-047861BDC597}"/>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Connector 2">
            <a:extLst>
              <a:ext uri="{FF2B5EF4-FFF2-40B4-BE49-F238E27FC236}">
                <a16:creationId xmlns:a16="http://schemas.microsoft.com/office/drawing/2014/main" id="{04C4C639-99A5-49AC-B95A-B44A52860252}"/>
              </a:ext>
            </a:extLst>
          </p:cNvPr>
          <p:cNvCxnSpPr>
            <a:cxnSpLocks/>
          </p:cNvCxnSpPr>
          <p:nvPr userDrawn="1"/>
        </p:nvCxnSpPr>
        <p:spPr>
          <a:xfrm flipH="1">
            <a:off x="0" y="999487"/>
            <a:ext cx="295910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AADE9F1-6F15-4E4E-A4B8-D9D1269C7B20}"/>
              </a:ext>
            </a:extLst>
          </p:cNvPr>
          <p:cNvCxnSpPr>
            <a:cxnSpLocks/>
          </p:cNvCxnSpPr>
          <p:nvPr userDrawn="1"/>
        </p:nvCxnSpPr>
        <p:spPr>
          <a:xfrm flipH="1">
            <a:off x="9309100" y="1396204"/>
            <a:ext cx="2882900"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8009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3AE6E69-5B0F-438B-A13C-954B295E892B}"/>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F1EDCDE2-2199-45DF-8759-4BD6A4A1ACC7}"/>
              </a:ext>
            </a:extLst>
          </p:cNvPr>
          <p:cNvGrpSpPr/>
          <p:nvPr userDrawn="1"/>
        </p:nvGrpSpPr>
        <p:grpSpPr>
          <a:xfrm>
            <a:off x="10713962" y="749205"/>
            <a:ext cx="354107" cy="349699"/>
            <a:chOff x="10713962" y="749205"/>
            <a:chExt cx="354107" cy="349699"/>
          </a:xfrm>
          <a:solidFill>
            <a:schemeClr val="bg1">
              <a:lumMod val="95000"/>
              <a:alpha val="46000"/>
            </a:schemeClr>
          </a:solidFill>
        </p:grpSpPr>
        <p:sp>
          <p:nvSpPr>
            <p:cNvPr id="4" name="Rectangle 3">
              <a:extLst>
                <a:ext uri="{FF2B5EF4-FFF2-40B4-BE49-F238E27FC236}">
                  <a16:creationId xmlns:a16="http://schemas.microsoft.com/office/drawing/2014/main" id="{171C5FE4-52AC-4A7C-BAB0-4FF45592AB35}"/>
                </a:ext>
              </a:extLst>
            </p:cNvPr>
            <p:cNvSpPr/>
            <p:nvPr/>
          </p:nvSpPr>
          <p:spPr>
            <a:xfrm>
              <a:off x="10713962" y="749205"/>
              <a:ext cx="85096" cy="85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664C898-EDD8-4F94-A4DF-CF898BBEF599}"/>
                </a:ext>
              </a:extLst>
            </p:cNvPr>
            <p:cNvSpPr/>
            <p:nvPr/>
          </p:nvSpPr>
          <p:spPr>
            <a:xfrm>
              <a:off x="10848468" y="749205"/>
              <a:ext cx="85096" cy="85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631BD59-1B3A-4C07-ADD8-BB4802C8072D}"/>
                </a:ext>
              </a:extLst>
            </p:cNvPr>
            <p:cNvSpPr/>
            <p:nvPr/>
          </p:nvSpPr>
          <p:spPr>
            <a:xfrm>
              <a:off x="10982973" y="749205"/>
              <a:ext cx="85096" cy="85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CA3E125-C606-484E-8110-EC19DA10E505}"/>
                </a:ext>
              </a:extLst>
            </p:cNvPr>
            <p:cNvSpPr/>
            <p:nvPr/>
          </p:nvSpPr>
          <p:spPr>
            <a:xfrm>
              <a:off x="10713962" y="881507"/>
              <a:ext cx="85096" cy="85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3F23EB5-0A64-4C42-BFB7-B3918A2AF824}"/>
                </a:ext>
              </a:extLst>
            </p:cNvPr>
            <p:cNvSpPr/>
            <p:nvPr/>
          </p:nvSpPr>
          <p:spPr>
            <a:xfrm>
              <a:off x="10848468" y="881507"/>
              <a:ext cx="85096" cy="85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E452CE9-8AB6-4986-8999-3265ADFF501E}"/>
                </a:ext>
              </a:extLst>
            </p:cNvPr>
            <p:cNvSpPr/>
            <p:nvPr/>
          </p:nvSpPr>
          <p:spPr>
            <a:xfrm>
              <a:off x="10982973" y="881507"/>
              <a:ext cx="85096" cy="85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06AF17C-B4DA-4CFB-B8D3-4C9B46596FEF}"/>
                </a:ext>
              </a:extLst>
            </p:cNvPr>
            <p:cNvSpPr/>
            <p:nvPr/>
          </p:nvSpPr>
          <p:spPr>
            <a:xfrm>
              <a:off x="10713962" y="1013809"/>
              <a:ext cx="85096" cy="85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5D8DEF3-D6F2-48F9-9196-948399F916EB}"/>
                </a:ext>
              </a:extLst>
            </p:cNvPr>
            <p:cNvSpPr/>
            <p:nvPr/>
          </p:nvSpPr>
          <p:spPr>
            <a:xfrm>
              <a:off x="10848468" y="1013809"/>
              <a:ext cx="85096" cy="85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CDD2264-EE01-4289-A7A5-98950C11DEBC}"/>
                </a:ext>
              </a:extLst>
            </p:cNvPr>
            <p:cNvSpPr/>
            <p:nvPr/>
          </p:nvSpPr>
          <p:spPr>
            <a:xfrm>
              <a:off x="10982973" y="1013809"/>
              <a:ext cx="85096" cy="85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BDDFE61D-E3E9-47E8-BF25-B1EE09FD2980}"/>
              </a:ext>
            </a:extLst>
          </p:cNvPr>
          <p:cNvSpPr/>
          <p:nvPr userDrawn="1"/>
        </p:nvSpPr>
        <p:spPr>
          <a:xfrm>
            <a:off x="7325997" y="2673645"/>
            <a:ext cx="3227704" cy="276999"/>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782AC05-21D5-42C8-B2E0-EA8EB561D200}"/>
              </a:ext>
            </a:extLst>
          </p:cNvPr>
          <p:cNvSpPr/>
          <p:nvPr userDrawn="1"/>
        </p:nvSpPr>
        <p:spPr>
          <a:xfrm>
            <a:off x="7325997" y="3318917"/>
            <a:ext cx="3227704" cy="276999"/>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C1DC9E-BF55-4EC1-B1F6-45C0721CE4E7}"/>
              </a:ext>
            </a:extLst>
          </p:cNvPr>
          <p:cNvSpPr/>
          <p:nvPr userDrawn="1"/>
        </p:nvSpPr>
        <p:spPr>
          <a:xfrm>
            <a:off x="7325997" y="3907359"/>
            <a:ext cx="3227704" cy="276999"/>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61774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E776EB-3E56-4A7B-9182-C00DD649A2CC}"/>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52010838-8E2B-421B-839F-30BDABAEC4A7}"/>
              </a:ext>
            </a:extLst>
          </p:cNvPr>
          <p:cNvSpPr>
            <a:spLocks noGrp="1"/>
          </p:cNvSpPr>
          <p:nvPr>
            <p:ph type="pic" sz="quarter" idx="10"/>
          </p:nvPr>
        </p:nvSpPr>
        <p:spPr>
          <a:xfrm>
            <a:off x="3513691" y="2577277"/>
            <a:ext cx="2082800" cy="2082800"/>
          </a:xfrm>
          <a:custGeom>
            <a:avLst/>
            <a:gdLst>
              <a:gd name="connsiteX0" fmla="*/ 1041400 w 2082800"/>
              <a:gd name="connsiteY0" fmla="*/ 0 h 2082800"/>
              <a:gd name="connsiteX1" fmla="*/ 2082800 w 2082800"/>
              <a:gd name="connsiteY1" fmla="*/ 1041400 h 2082800"/>
              <a:gd name="connsiteX2" fmla="*/ 1041400 w 2082800"/>
              <a:gd name="connsiteY2" fmla="*/ 2082800 h 2082800"/>
              <a:gd name="connsiteX3" fmla="*/ 0 w 2082800"/>
              <a:gd name="connsiteY3" fmla="*/ 1041400 h 2082800"/>
              <a:gd name="connsiteX4" fmla="*/ 1041400 w 2082800"/>
              <a:gd name="connsiteY4" fmla="*/ 0 h 208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800" h="2082800">
                <a:moveTo>
                  <a:pt x="1041400" y="0"/>
                </a:moveTo>
                <a:cubicBezTo>
                  <a:pt x="1616549" y="0"/>
                  <a:pt x="2082800" y="466251"/>
                  <a:pt x="2082800" y="1041400"/>
                </a:cubicBezTo>
                <a:cubicBezTo>
                  <a:pt x="2082800" y="1616549"/>
                  <a:pt x="1616549" y="2082800"/>
                  <a:pt x="1041400" y="2082800"/>
                </a:cubicBezTo>
                <a:cubicBezTo>
                  <a:pt x="466251" y="2082800"/>
                  <a:pt x="0" y="1616549"/>
                  <a:pt x="0" y="1041400"/>
                </a:cubicBezTo>
                <a:cubicBezTo>
                  <a:pt x="0" y="466251"/>
                  <a:pt x="466251" y="0"/>
                  <a:pt x="1041400" y="0"/>
                </a:cubicBezTo>
                <a:close/>
              </a:path>
            </a:pathLst>
          </a:custGeom>
          <a:pattFill prst="pct5">
            <a:fgClr>
              <a:schemeClr val="accent1"/>
            </a:fgClr>
            <a:bgClr>
              <a:schemeClr val="bg1"/>
            </a:bgClr>
          </a:pattFill>
        </p:spPr>
        <p:txBody>
          <a:bodyPr wrap="square">
            <a:noAutofit/>
          </a:bodyPr>
          <a:lstStyle>
            <a:lvl1pPr>
              <a:defRPr sz="1200">
                <a:solidFill>
                  <a:srgbClr val="FF0000"/>
                </a:solidFill>
              </a:defRPr>
            </a:lvl1pPr>
          </a:lstStyle>
          <a:p>
            <a:endParaRPr lang="en-US"/>
          </a:p>
        </p:txBody>
      </p:sp>
      <p:sp>
        <p:nvSpPr>
          <p:cNvPr id="5" name="Oval 4">
            <a:extLst>
              <a:ext uri="{FF2B5EF4-FFF2-40B4-BE49-F238E27FC236}">
                <a16:creationId xmlns:a16="http://schemas.microsoft.com/office/drawing/2014/main" id="{7559F50A-43D0-4F24-91C6-505F506B2C89}"/>
              </a:ext>
            </a:extLst>
          </p:cNvPr>
          <p:cNvSpPr/>
          <p:nvPr userDrawn="1"/>
        </p:nvSpPr>
        <p:spPr>
          <a:xfrm>
            <a:off x="3431140" y="2499361"/>
            <a:ext cx="2247902" cy="2247902"/>
          </a:xfrm>
          <a:prstGeom prst="ellipse">
            <a:avLst/>
          </a:prstGeom>
          <a:noFill/>
          <a:ln w="38100">
            <a:solidFill>
              <a:schemeClr val="bg1">
                <a:alpha val="6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B23EF1D-E0CE-44DB-8541-675E1A1AB0DD}"/>
              </a:ext>
            </a:extLst>
          </p:cNvPr>
          <p:cNvSpPr/>
          <p:nvPr userDrawn="1"/>
        </p:nvSpPr>
        <p:spPr>
          <a:xfrm>
            <a:off x="2540000" y="417286"/>
            <a:ext cx="7112000" cy="6023428"/>
          </a:xfrm>
          <a:prstGeom prst="rect">
            <a:avLst/>
          </a:prstGeom>
          <a:noFill/>
          <a:ln w="41275">
            <a:solidFill>
              <a:schemeClr val="bg1">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8183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7D8D911-DDBA-4A77-9488-9D275C32A539}"/>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9020EB15-9532-4B9E-BA45-7B69222BF8B2}"/>
              </a:ext>
            </a:extLst>
          </p:cNvPr>
          <p:cNvCxnSpPr>
            <a:cxnSpLocks/>
          </p:cNvCxnSpPr>
          <p:nvPr userDrawn="1"/>
        </p:nvCxnSpPr>
        <p:spPr>
          <a:xfrm>
            <a:off x="0" y="2990850"/>
            <a:ext cx="2647950" cy="0"/>
          </a:xfrm>
          <a:prstGeom prst="line">
            <a:avLst/>
          </a:prstGeom>
          <a:ln w="38100" cap="rnd"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6A41E68-67F0-43FD-BE27-D0D005F3D5E3}"/>
              </a:ext>
            </a:extLst>
          </p:cNvPr>
          <p:cNvCxnSpPr>
            <a:cxnSpLocks/>
          </p:cNvCxnSpPr>
          <p:nvPr userDrawn="1"/>
        </p:nvCxnSpPr>
        <p:spPr>
          <a:xfrm>
            <a:off x="9544050" y="2990850"/>
            <a:ext cx="2647950" cy="0"/>
          </a:xfrm>
          <a:prstGeom prst="line">
            <a:avLst/>
          </a:prstGeom>
          <a:ln w="38100" cap="rnd"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92206BF-B0FC-4E7C-99EB-C307F7B71B64}"/>
              </a:ext>
            </a:extLst>
          </p:cNvPr>
          <p:cNvCxnSpPr/>
          <p:nvPr userDrawn="1"/>
        </p:nvCxnSpPr>
        <p:spPr>
          <a:xfrm flipH="1">
            <a:off x="8897710" y="1419224"/>
            <a:ext cx="748393" cy="748393"/>
          </a:xfrm>
          <a:prstGeom prst="line">
            <a:avLst/>
          </a:prstGeom>
          <a:ln w="44450" cap="rnd">
            <a:gradFill>
              <a:gsLst>
                <a:gs pos="24000">
                  <a:schemeClr val="tx1"/>
                </a:gs>
                <a:gs pos="100000">
                  <a:srgbClr val="FF000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3B36AA6-2A0A-45B1-85FF-3187BA8A6E85}"/>
              </a:ext>
            </a:extLst>
          </p:cNvPr>
          <p:cNvCxnSpPr/>
          <p:nvPr userDrawn="1"/>
        </p:nvCxnSpPr>
        <p:spPr>
          <a:xfrm flipH="1">
            <a:off x="6096000" y="874938"/>
            <a:ext cx="748393" cy="748393"/>
          </a:xfrm>
          <a:prstGeom prst="line">
            <a:avLst/>
          </a:prstGeom>
          <a:ln w="44450" cap="rnd">
            <a:gradFill>
              <a:gsLst>
                <a:gs pos="24000">
                  <a:schemeClr val="tx1"/>
                </a:gs>
                <a:gs pos="100000">
                  <a:srgbClr val="FF000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B25943B-8CF4-4644-A53C-B3AC7550AC1E}"/>
              </a:ext>
            </a:extLst>
          </p:cNvPr>
          <p:cNvCxnSpPr/>
          <p:nvPr userDrawn="1"/>
        </p:nvCxnSpPr>
        <p:spPr>
          <a:xfrm flipH="1">
            <a:off x="9531803" y="4414836"/>
            <a:ext cx="748393" cy="748393"/>
          </a:xfrm>
          <a:prstGeom prst="line">
            <a:avLst/>
          </a:prstGeom>
          <a:ln w="44450" cap="rnd">
            <a:gradFill>
              <a:gsLst>
                <a:gs pos="24000">
                  <a:schemeClr val="tx1"/>
                </a:gs>
                <a:gs pos="100000">
                  <a:srgbClr val="FF000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533931-E2DA-41A6-B31E-30F4A1FC9FE5}"/>
              </a:ext>
            </a:extLst>
          </p:cNvPr>
          <p:cNvCxnSpPr/>
          <p:nvPr userDrawn="1"/>
        </p:nvCxnSpPr>
        <p:spPr>
          <a:xfrm flipH="1">
            <a:off x="6844393" y="5169351"/>
            <a:ext cx="748393" cy="748393"/>
          </a:xfrm>
          <a:prstGeom prst="line">
            <a:avLst/>
          </a:prstGeom>
          <a:ln w="44450" cap="rnd">
            <a:gradFill>
              <a:gsLst>
                <a:gs pos="24000">
                  <a:schemeClr val="tx1"/>
                </a:gs>
                <a:gs pos="100000">
                  <a:srgbClr val="FF000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2E25405-FB3D-446C-82FF-969CCD042632}"/>
              </a:ext>
            </a:extLst>
          </p:cNvPr>
          <p:cNvCxnSpPr/>
          <p:nvPr userDrawn="1"/>
        </p:nvCxnSpPr>
        <p:spPr>
          <a:xfrm flipH="1">
            <a:off x="5721803" y="3492272"/>
            <a:ext cx="748393" cy="748393"/>
          </a:xfrm>
          <a:prstGeom prst="line">
            <a:avLst/>
          </a:prstGeom>
          <a:ln w="44450" cap="rnd">
            <a:gradFill>
              <a:gsLst>
                <a:gs pos="24000">
                  <a:schemeClr val="tx1"/>
                </a:gs>
                <a:gs pos="100000">
                  <a:srgbClr val="FF000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E6932F7-CE50-4800-B060-3636F1840FD5}"/>
              </a:ext>
            </a:extLst>
          </p:cNvPr>
          <p:cNvCxnSpPr/>
          <p:nvPr userDrawn="1"/>
        </p:nvCxnSpPr>
        <p:spPr>
          <a:xfrm flipH="1">
            <a:off x="2422749" y="4293044"/>
            <a:ext cx="748393" cy="748393"/>
          </a:xfrm>
          <a:prstGeom prst="line">
            <a:avLst/>
          </a:prstGeom>
          <a:ln w="44450" cap="rnd">
            <a:gradFill>
              <a:gsLst>
                <a:gs pos="24000">
                  <a:schemeClr val="tx1"/>
                </a:gs>
                <a:gs pos="100000">
                  <a:srgbClr val="FF0000"/>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2491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47771B8-46B5-40F0-87CD-8944947CB456}"/>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A15CD25-B7D7-4CFD-8A78-C55B9FFD1B16}"/>
              </a:ext>
            </a:extLst>
          </p:cNvPr>
          <p:cNvSpPr/>
          <p:nvPr userDrawn="1"/>
        </p:nvSpPr>
        <p:spPr>
          <a:xfrm>
            <a:off x="3744686" y="1077686"/>
            <a:ext cx="4702629" cy="4702629"/>
          </a:xfrm>
          <a:prstGeom prst="ellipse">
            <a:avLst/>
          </a:prstGeom>
          <a:noFill/>
          <a:ln w="57150">
            <a:solidFill>
              <a:schemeClr val="bg1">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F16D464C-1E0D-43AB-BA90-EA88333EBE46}"/>
              </a:ext>
            </a:extLst>
          </p:cNvPr>
          <p:cNvCxnSpPr/>
          <p:nvPr userDrawn="1"/>
        </p:nvCxnSpPr>
        <p:spPr>
          <a:xfrm>
            <a:off x="4782457" y="5036457"/>
            <a:ext cx="2627086" cy="0"/>
          </a:xfrm>
          <a:prstGeom prst="line">
            <a:avLst/>
          </a:prstGeom>
          <a:ln w="3175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D8B9615-5210-4F27-8DA5-806117467E1C}"/>
              </a:ext>
            </a:extLst>
          </p:cNvPr>
          <p:cNvCxnSpPr/>
          <p:nvPr userDrawn="1"/>
        </p:nvCxnSpPr>
        <p:spPr>
          <a:xfrm>
            <a:off x="4782457" y="4630057"/>
            <a:ext cx="2627086" cy="0"/>
          </a:xfrm>
          <a:prstGeom prst="line">
            <a:avLst/>
          </a:prstGeom>
          <a:ln w="3175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976F0C65-7C22-4C64-9B7F-4834C9A7361F}"/>
              </a:ext>
            </a:extLst>
          </p:cNvPr>
          <p:cNvGrpSpPr/>
          <p:nvPr userDrawn="1"/>
        </p:nvGrpSpPr>
        <p:grpSpPr>
          <a:xfrm>
            <a:off x="10450286" y="-6350"/>
            <a:ext cx="949778" cy="1441450"/>
            <a:chOff x="10450286" y="-6350"/>
            <a:chExt cx="949778" cy="1441450"/>
          </a:xfrm>
        </p:grpSpPr>
        <p:cxnSp>
          <p:nvCxnSpPr>
            <p:cNvPr id="30" name="Straight Connector 29">
              <a:extLst>
                <a:ext uri="{FF2B5EF4-FFF2-40B4-BE49-F238E27FC236}">
                  <a16:creationId xmlns:a16="http://schemas.microsoft.com/office/drawing/2014/main" id="{AF6CCDC5-3492-4985-8074-3E5985C85B8F}"/>
                </a:ext>
              </a:extLst>
            </p:cNvPr>
            <p:cNvCxnSpPr/>
            <p:nvPr userDrawn="1"/>
          </p:nvCxnSpPr>
          <p:spPr>
            <a:xfrm>
              <a:off x="10452100" y="0"/>
              <a:ext cx="0" cy="1435100"/>
            </a:xfrm>
            <a:prstGeom prst="line">
              <a:avLst/>
            </a:prstGeom>
            <a:ln w="44450" cap="rnd">
              <a:solidFill>
                <a:schemeClr val="bg1"/>
              </a:solidFill>
              <a:head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0CC5793-0E04-46C8-8774-88290318BBA3}"/>
                </a:ext>
              </a:extLst>
            </p:cNvPr>
            <p:cNvCxnSpPr>
              <a:cxnSpLocks/>
            </p:cNvCxnSpPr>
            <p:nvPr userDrawn="1"/>
          </p:nvCxnSpPr>
          <p:spPr>
            <a:xfrm flipV="1">
              <a:off x="10450286" y="953861"/>
              <a:ext cx="474889" cy="474889"/>
            </a:xfrm>
            <a:prstGeom prst="line">
              <a:avLst/>
            </a:prstGeom>
            <a:ln w="44450" cap="rnd">
              <a:solidFill>
                <a:schemeClr val="bg1"/>
              </a:solidFill>
              <a:head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08D8157-9A13-4B78-A1A1-0A6CBC5006AD}"/>
                </a:ext>
              </a:extLst>
            </p:cNvPr>
            <p:cNvCxnSpPr/>
            <p:nvPr userDrawn="1"/>
          </p:nvCxnSpPr>
          <p:spPr>
            <a:xfrm>
              <a:off x="11400064" y="-6350"/>
              <a:ext cx="0" cy="1441450"/>
            </a:xfrm>
            <a:prstGeom prst="line">
              <a:avLst/>
            </a:prstGeom>
            <a:ln w="44450" cap="rnd">
              <a:solidFill>
                <a:schemeClr val="bg1"/>
              </a:solidFill>
              <a:head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6CAD090-A388-4FE8-B0B6-BA262D74D06E}"/>
                </a:ext>
              </a:extLst>
            </p:cNvPr>
            <p:cNvCxnSpPr>
              <a:cxnSpLocks/>
            </p:cNvCxnSpPr>
            <p:nvPr userDrawn="1"/>
          </p:nvCxnSpPr>
          <p:spPr>
            <a:xfrm flipH="1" flipV="1">
              <a:off x="10925175" y="960211"/>
              <a:ext cx="474889" cy="474889"/>
            </a:xfrm>
            <a:prstGeom prst="line">
              <a:avLst/>
            </a:prstGeom>
            <a:ln w="44450" cap="rnd">
              <a:solidFill>
                <a:schemeClr val="bg1"/>
              </a:solidFill>
              <a:headEnd type="none"/>
            </a:ln>
          </p:spPr>
          <p:style>
            <a:lnRef idx="1">
              <a:schemeClr val="accent1"/>
            </a:lnRef>
            <a:fillRef idx="0">
              <a:schemeClr val="accent1"/>
            </a:fillRef>
            <a:effectRef idx="0">
              <a:schemeClr val="accent1"/>
            </a:effectRef>
            <a:fontRef idx="minor">
              <a:schemeClr val="tx1"/>
            </a:fontRef>
          </p:style>
        </p:cxnSp>
      </p:grpSp>
      <p:cxnSp>
        <p:nvCxnSpPr>
          <p:cNvPr id="42" name="Straight Connector 41">
            <a:extLst>
              <a:ext uri="{FF2B5EF4-FFF2-40B4-BE49-F238E27FC236}">
                <a16:creationId xmlns:a16="http://schemas.microsoft.com/office/drawing/2014/main" id="{DA75F71F-4B1B-4B4F-BAC5-2FF815820BC8}"/>
              </a:ext>
            </a:extLst>
          </p:cNvPr>
          <p:cNvCxnSpPr>
            <a:cxnSpLocks/>
          </p:cNvCxnSpPr>
          <p:nvPr userDrawn="1"/>
        </p:nvCxnSpPr>
        <p:spPr>
          <a:xfrm>
            <a:off x="11044237" y="0"/>
            <a:ext cx="0" cy="723900"/>
          </a:xfrm>
          <a:prstGeom prst="line">
            <a:avLst/>
          </a:prstGeom>
          <a:ln w="38100" cap="rnd">
            <a:solidFill>
              <a:schemeClr val="bg1"/>
            </a:solidFill>
            <a:head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81727809-69DA-4D7D-A41A-1BEBDF125804}"/>
              </a:ext>
            </a:extLst>
          </p:cNvPr>
          <p:cNvCxnSpPr>
            <a:cxnSpLocks/>
          </p:cNvCxnSpPr>
          <p:nvPr userDrawn="1"/>
        </p:nvCxnSpPr>
        <p:spPr>
          <a:xfrm>
            <a:off x="10825162" y="0"/>
            <a:ext cx="0" cy="538163"/>
          </a:xfrm>
          <a:prstGeom prst="line">
            <a:avLst/>
          </a:prstGeom>
          <a:ln w="38100" cap="rnd">
            <a:solidFill>
              <a:schemeClr val="bg1"/>
            </a:solidFill>
            <a:headEnd type="none"/>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FC2C8954-E034-430A-8022-7C8647FF8CD3}"/>
              </a:ext>
            </a:extLst>
          </p:cNvPr>
          <p:cNvSpPr/>
          <p:nvPr userDrawn="1"/>
        </p:nvSpPr>
        <p:spPr>
          <a:xfrm>
            <a:off x="3848100" y="1181101"/>
            <a:ext cx="4495800" cy="4495798"/>
          </a:xfrm>
          <a:prstGeom prst="ellipse">
            <a:avLst/>
          </a:prstGeom>
          <a:noFill/>
          <a:ln w="31750">
            <a:solidFill>
              <a:schemeClr val="bg1">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4694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BE1681-AF38-4DC2-B2BF-0AE24053A37A}"/>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95F0ACFF-389F-4A34-BFA1-A99FFFCEDE67}"/>
              </a:ext>
            </a:extLst>
          </p:cNvPr>
          <p:cNvSpPr>
            <a:spLocks noGrp="1"/>
          </p:cNvSpPr>
          <p:nvPr>
            <p:ph type="pic" sz="quarter" idx="10"/>
          </p:nvPr>
        </p:nvSpPr>
        <p:spPr>
          <a:xfrm>
            <a:off x="5054600" y="1773366"/>
            <a:ext cx="2082800" cy="2082800"/>
          </a:xfrm>
          <a:custGeom>
            <a:avLst/>
            <a:gdLst>
              <a:gd name="connsiteX0" fmla="*/ 1041400 w 2082800"/>
              <a:gd name="connsiteY0" fmla="*/ 0 h 2082800"/>
              <a:gd name="connsiteX1" fmla="*/ 2082800 w 2082800"/>
              <a:gd name="connsiteY1" fmla="*/ 1041400 h 2082800"/>
              <a:gd name="connsiteX2" fmla="*/ 1041400 w 2082800"/>
              <a:gd name="connsiteY2" fmla="*/ 2082800 h 2082800"/>
              <a:gd name="connsiteX3" fmla="*/ 0 w 2082800"/>
              <a:gd name="connsiteY3" fmla="*/ 1041400 h 2082800"/>
              <a:gd name="connsiteX4" fmla="*/ 1041400 w 2082800"/>
              <a:gd name="connsiteY4" fmla="*/ 0 h 208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800" h="2082800">
                <a:moveTo>
                  <a:pt x="1041400" y="0"/>
                </a:moveTo>
                <a:cubicBezTo>
                  <a:pt x="1616549" y="0"/>
                  <a:pt x="2082800" y="466251"/>
                  <a:pt x="2082800" y="1041400"/>
                </a:cubicBezTo>
                <a:cubicBezTo>
                  <a:pt x="2082800" y="1616549"/>
                  <a:pt x="1616549" y="2082800"/>
                  <a:pt x="1041400" y="2082800"/>
                </a:cubicBezTo>
                <a:cubicBezTo>
                  <a:pt x="466251" y="2082800"/>
                  <a:pt x="0" y="1616549"/>
                  <a:pt x="0" y="1041400"/>
                </a:cubicBezTo>
                <a:cubicBezTo>
                  <a:pt x="0" y="466251"/>
                  <a:pt x="466251" y="0"/>
                  <a:pt x="1041400" y="0"/>
                </a:cubicBezTo>
                <a:close/>
              </a:path>
            </a:pathLst>
          </a:custGeom>
          <a:pattFill prst="pct5">
            <a:fgClr>
              <a:schemeClr val="accent1"/>
            </a:fgClr>
            <a:bgClr>
              <a:schemeClr val="bg1"/>
            </a:bgClr>
          </a:pattFill>
        </p:spPr>
        <p:txBody>
          <a:bodyPr wrap="square">
            <a:noAutofit/>
          </a:bodyPr>
          <a:lstStyle>
            <a:lvl1pPr>
              <a:defRPr sz="1200">
                <a:solidFill>
                  <a:srgbClr val="FF0000"/>
                </a:solidFill>
              </a:defRPr>
            </a:lvl1pPr>
          </a:lstStyle>
          <a:p>
            <a:endParaRPr lang="en-US"/>
          </a:p>
        </p:txBody>
      </p:sp>
      <p:cxnSp>
        <p:nvCxnSpPr>
          <p:cNvPr id="4" name="Straight Connector 3">
            <a:extLst>
              <a:ext uri="{FF2B5EF4-FFF2-40B4-BE49-F238E27FC236}">
                <a16:creationId xmlns:a16="http://schemas.microsoft.com/office/drawing/2014/main" id="{3DDF2009-8014-4F66-9177-CBFCE82B7BC6}"/>
              </a:ext>
            </a:extLst>
          </p:cNvPr>
          <p:cNvCxnSpPr/>
          <p:nvPr userDrawn="1"/>
        </p:nvCxnSpPr>
        <p:spPr>
          <a:xfrm>
            <a:off x="4505325" y="876300"/>
            <a:ext cx="3181350" cy="0"/>
          </a:xfrm>
          <a:prstGeom prst="line">
            <a:avLst/>
          </a:prstGeom>
          <a:ln w="76200">
            <a:solidFill>
              <a:schemeClr val="bg1">
                <a:alpha val="78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9EFEF716-1172-4061-89B4-FD64AB6BBDEC}"/>
              </a:ext>
            </a:extLst>
          </p:cNvPr>
          <p:cNvCxnSpPr/>
          <p:nvPr userDrawn="1"/>
        </p:nvCxnSpPr>
        <p:spPr>
          <a:xfrm>
            <a:off x="3736956" y="4894481"/>
            <a:ext cx="4718088" cy="0"/>
          </a:xfrm>
          <a:prstGeom prst="line">
            <a:avLst/>
          </a:prstGeom>
          <a:ln w="31750">
            <a:solidFill>
              <a:schemeClr val="bg1">
                <a:lumMod val="95000"/>
                <a:alpha val="58000"/>
              </a:schemeClr>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CA2DC663-4A7C-4828-A11D-7EFF6C39C0B6}"/>
              </a:ext>
            </a:extLst>
          </p:cNvPr>
          <p:cNvSpPr/>
          <p:nvPr userDrawn="1"/>
        </p:nvSpPr>
        <p:spPr>
          <a:xfrm>
            <a:off x="4972049" y="1695450"/>
            <a:ext cx="2247902" cy="2247902"/>
          </a:xfrm>
          <a:prstGeom prst="ellipse">
            <a:avLst/>
          </a:prstGeom>
          <a:noFill/>
          <a:ln w="38100">
            <a:solidFill>
              <a:schemeClr val="bg1">
                <a:alpha val="6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20434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827777-F9AA-4454-B7D6-94278B7815C0}"/>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B07761F6-C83A-413A-80F4-C6A43D570CFB}"/>
              </a:ext>
            </a:extLst>
          </p:cNvPr>
          <p:cNvCxnSpPr/>
          <p:nvPr userDrawn="1"/>
        </p:nvCxnSpPr>
        <p:spPr>
          <a:xfrm>
            <a:off x="2451100" y="0"/>
            <a:ext cx="0" cy="4800600"/>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6121346-C412-43B8-B8A5-2952488497B7}"/>
              </a:ext>
            </a:extLst>
          </p:cNvPr>
          <p:cNvCxnSpPr/>
          <p:nvPr userDrawn="1"/>
        </p:nvCxnSpPr>
        <p:spPr>
          <a:xfrm>
            <a:off x="2451100" y="4800600"/>
            <a:ext cx="1841500" cy="0"/>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F8E6CB2-783B-4901-A8A5-9AB9AB7399C1}"/>
              </a:ext>
            </a:extLst>
          </p:cNvPr>
          <p:cNvCxnSpPr>
            <a:cxnSpLocks/>
          </p:cNvCxnSpPr>
          <p:nvPr userDrawn="1"/>
        </p:nvCxnSpPr>
        <p:spPr>
          <a:xfrm>
            <a:off x="4292600" y="0"/>
            <a:ext cx="0" cy="4800600"/>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A258C271-AD31-469F-AB1B-3319780D136C}"/>
              </a:ext>
            </a:extLst>
          </p:cNvPr>
          <p:cNvSpPr/>
          <p:nvPr userDrawn="1"/>
        </p:nvSpPr>
        <p:spPr>
          <a:xfrm>
            <a:off x="2772735" y="2133596"/>
            <a:ext cx="1198230" cy="1276352"/>
          </a:xfrm>
          <a:custGeom>
            <a:avLst/>
            <a:gdLst>
              <a:gd name="connsiteX0" fmla="*/ 599115 w 1198230"/>
              <a:gd name="connsiteY0" fmla="*/ 0 h 1276352"/>
              <a:gd name="connsiteX1" fmla="*/ 951542 w 1198230"/>
              <a:gd name="connsiteY1" fmla="*/ 352427 h 1276352"/>
              <a:gd name="connsiteX2" fmla="*/ 736296 w 1198230"/>
              <a:gd name="connsiteY2" fmla="*/ 677158 h 1276352"/>
              <a:gd name="connsiteX3" fmla="*/ 684251 w 1198230"/>
              <a:gd name="connsiteY3" fmla="*/ 693314 h 1276352"/>
              <a:gd name="connsiteX4" fmla="*/ 705338 w 1198230"/>
              <a:gd name="connsiteY4" fmla="*/ 695175 h 1276352"/>
              <a:gd name="connsiteX5" fmla="*/ 1186999 w 1198230"/>
              <a:gd name="connsiteY5" fmla="*/ 1164941 h 1276352"/>
              <a:gd name="connsiteX6" fmla="*/ 1198230 w 1198230"/>
              <a:gd name="connsiteY6" fmla="*/ 1276352 h 1276352"/>
              <a:gd name="connsiteX7" fmla="*/ 0 w 1198230"/>
              <a:gd name="connsiteY7" fmla="*/ 1276352 h 1276352"/>
              <a:gd name="connsiteX8" fmla="*/ 11232 w 1198230"/>
              <a:gd name="connsiteY8" fmla="*/ 1164941 h 1276352"/>
              <a:gd name="connsiteX9" fmla="*/ 492892 w 1198230"/>
              <a:gd name="connsiteY9" fmla="*/ 695175 h 1276352"/>
              <a:gd name="connsiteX10" fmla="*/ 513979 w 1198230"/>
              <a:gd name="connsiteY10" fmla="*/ 693314 h 1276352"/>
              <a:gd name="connsiteX11" fmla="*/ 461935 w 1198230"/>
              <a:gd name="connsiteY11" fmla="*/ 677158 h 1276352"/>
              <a:gd name="connsiteX12" fmla="*/ 246688 w 1198230"/>
              <a:gd name="connsiteY12" fmla="*/ 352427 h 1276352"/>
              <a:gd name="connsiteX13" fmla="*/ 599115 w 1198230"/>
              <a:gd name="connsiteY13" fmla="*/ 0 h 1276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8230" h="1276352">
                <a:moveTo>
                  <a:pt x="599115" y="0"/>
                </a:moveTo>
                <a:cubicBezTo>
                  <a:pt x="793755" y="0"/>
                  <a:pt x="951542" y="157787"/>
                  <a:pt x="951542" y="352427"/>
                </a:cubicBezTo>
                <a:cubicBezTo>
                  <a:pt x="951542" y="498407"/>
                  <a:pt x="862787" y="623657"/>
                  <a:pt x="736296" y="677158"/>
                </a:cubicBezTo>
                <a:lnTo>
                  <a:pt x="684251" y="693314"/>
                </a:lnTo>
                <a:lnTo>
                  <a:pt x="705338" y="695175"/>
                </a:lnTo>
                <a:cubicBezTo>
                  <a:pt x="946680" y="738284"/>
                  <a:pt x="1138039" y="925678"/>
                  <a:pt x="1186999" y="1164941"/>
                </a:cubicBezTo>
                <a:lnTo>
                  <a:pt x="1198230" y="1276352"/>
                </a:lnTo>
                <a:lnTo>
                  <a:pt x="0" y="1276352"/>
                </a:lnTo>
                <a:lnTo>
                  <a:pt x="11232" y="1164941"/>
                </a:lnTo>
                <a:cubicBezTo>
                  <a:pt x="60192" y="925678"/>
                  <a:pt x="251550" y="738284"/>
                  <a:pt x="492892" y="695175"/>
                </a:cubicBezTo>
                <a:lnTo>
                  <a:pt x="513979" y="693314"/>
                </a:lnTo>
                <a:lnTo>
                  <a:pt x="461935" y="677158"/>
                </a:lnTo>
                <a:cubicBezTo>
                  <a:pt x="335443" y="623657"/>
                  <a:pt x="246688" y="498407"/>
                  <a:pt x="246688" y="352427"/>
                </a:cubicBezTo>
                <a:cubicBezTo>
                  <a:pt x="246688" y="157787"/>
                  <a:pt x="404475" y="0"/>
                  <a:pt x="599115"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3513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46B416-5F88-4746-A229-FB8405887C61}"/>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7CF6A90F-D67C-4BC3-9D52-8C1699D27958}"/>
              </a:ext>
            </a:extLst>
          </p:cNvPr>
          <p:cNvGrpSpPr/>
          <p:nvPr userDrawn="1"/>
        </p:nvGrpSpPr>
        <p:grpSpPr>
          <a:xfrm rot="16200000">
            <a:off x="1479550" y="-791569"/>
            <a:ext cx="1841500" cy="4800600"/>
            <a:chOff x="2451100" y="0"/>
            <a:chExt cx="1841500" cy="4800600"/>
          </a:xfrm>
        </p:grpSpPr>
        <p:cxnSp>
          <p:nvCxnSpPr>
            <p:cNvPr id="3" name="Straight Connector 2">
              <a:extLst>
                <a:ext uri="{FF2B5EF4-FFF2-40B4-BE49-F238E27FC236}">
                  <a16:creationId xmlns:a16="http://schemas.microsoft.com/office/drawing/2014/main" id="{3A4037BE-C857-4FB8-A0B0-2BFA30E14A86}"/>
                </a:ext>
              </a:extLst>
            </p:cNvPr>
            <p:cNvCxnSpPr/>
            <p:nvPr userDrawn="1"/>
          </p:nvCxnSpPr>
          <p:spPr>
            <a:xfrm>
              <a:off x="2451100" y="0"/>
              <a:ext cx="0" cy="4800600"/>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8354BDED-8B26-4B82-B252-0AAF2F2A823C}"/>
                </a:ext>
              </a:extLst>
            </p:cNvPr>
            <p:cNvCxnSpPr/>
            <p:nvPr userDrawn="1"/>
          </p:nvCxnSpPr>
          <p:spPr>
            <a:xfrm>
              <a:off x="2451100" y="4800600"/>
              <a:ext cx="1841500" cy="0"/>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7F0F1AD2-FE57-4DE0-B7AE-26E25E9B6FAE}"/>
                </a:ext>
              </a:extLst>
            </p:cNvPr>
            <p:cNvCxnSpPr>
              <a:cxnSpLocks/>
            </p:cNvCxnSpPr>
            <p:nvPr userDrawn="1"/>
          </p:nvCxnSpPr>
          <p:spPr>
            <a:xfrm>
              <a:off x="4292600" y="0"/>
              <a:ext cx="0" cy="4800600"/>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6" name="Freeform: Shape 5">
            <a:extLst>
              <a:ext uri="{FF2B5EF4-FFF2-40B4-BE49-F238E27FC236}">
                <a16:creationId xmlns:a16="http://schemas.microsoft.com/office/drawing/2014/main" id="{472945DA-B80B-4E12-B263-7E3DBE70C94D}"/>
              </a:ext>
            </a:extLst>
          </p:cNvPr>
          <p:cNvSpPr/>
          <p:nvPr userDrawn="1"/>
        </p:nvSpPr>
        <p:spPr>
          <a:xfrm>
            <a:off x="1981164" y="970555"/>
            <a:ext cx="1198230" cy="1276352"/>
          </a:xfrm>
          <a:custGeom>
            <a:avLst/>
            <a:gdLst>
              <a:gd name="connsiteX0" fmla="*/ 599115 w 1198230"/>
              <a:gd name="connsiteY0" fmla="*/ 0 h 1276352"/>
              <a:gd name="connsiteX1" fmla="*/ 951542 w 1198230"/>
              <a:gd name="connsiteY1" fmla="*/ 352427 h 1276352"/>
              <a:gd name="connsiteX2" fmla="*/ 736296 w 1198230"/>
              <a:gd name="connsiteY2" fmla="*/ 677158 h 1276352"/>
              <a:gd name="connsiteX3" fmla="*/ 684251 w 1198230"/>
              <a:gd name="connsiteY3" fmla="*/ 693314 h 1276352"/>
              <a:gd name="connsiteX4" fmla="*/ 705338 w 1198230"/>
              <a:gd name="connsiteY4" fmla="*/ 695175 h 1276352"/>
              <a:gd name="connsiteX5" fmla="*/ 1186999 w 1198230"/>
              <a:gd name="connsiteY5" fmla="*/ 1164941 h 1276352"/>
              <a:gd name="connsiteX6" fmla="*/ 1198230 w 1198230"/>
              <a:gd name="connsiteY6" fmla="*/ 1276352 h 1276352"/>
              <a:gd name="connsiteX7" fmla="*/ 0 w 1198230"/>
              <a:gd name="connsiteY7" fmla="*/ 1276352 h 1276352"/>
              <a:gd name="connsiteX8" fmla="*/ 11232 w 1198230"/>
              <a:gd name="connsiteY8" fmla="*/ 1164941 h 1276352"/>
              <a:gd name="connsiteX9" fmla="*/ 492892 w 1198230"/>
              <a:gd name="connsiteY9" fmla="*/ 695175 h 1276352"/>
              <a:gd name="connsiteX10" fmla="*/ 513979 w 1198230"/>
              <a:gd name="connsiteY10" fmla="*/ 693314 h 1276352"/>
              <a:gd name="connsiteX11" fmla="*/ 461935 w 1198230"/>
              <a:gd name="connsiteY11" fmla="*/ 677158 h 1276352"/>
              <a:gd name="connsiteX12" fmla="*/ 246688 w 1198230"/>
              <a:gd name="connsiteY12" fmla="*/ 352427 h 1276352"/>
              <a:gd name="connsiteX13" fmla="*/ 599115 w 1198230"/>
              <a:gd name="connsiteY13" fmla="*/ 0 h 1276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8230" h="1276352">
                <a:moveTo>
                  <a:pt x="599115" y="0"/>
                </a:moveTo>
                <a:cubicBezTo>
                  <a:pt x="793755" y="0"/>
                  <a:pt x="951542" y="157787"/>
                  <a:pt x="951542" y="352427"/>
                </a:cubicBezTo>
                <a:cubicBezTo>
                  <a:pt x="951542" y="498407"/>
                  <a:pt x="862787" y="623657"/>
                  <a:pt x="736296" y="677158"/>
                </a:cubicBezTo>
                <a:lnTo>
                  <a:pt x="684251" y="693314"/>
                </a:lnTo>
                <a:lnTo>
                  <a:pt x="705338" y="695175"/>
                </a:lnTo>
                <a:cubicBezTo>
                  <a:pt x="946680" y="738284"/>
                  <a:pt x="1138039" y="925678"/>
                  <a:pt x="1186999" y="1164941"/>
                </a:cubicBezTo>
                <a:lnTo>
                  <a:pt x="1198230" y="1276352"/>
                </a:lnTo>
                <a:lnTo>
                  <a:pt x="0" y="1276352"/>
                </a:lnTo>
                <a:lnTo>
                  <a:pt x="11232" y="1164941"/>
                </a:lnTo>
                <a:cubicBezTo>
                  <a:pt x="60192" y="925678"/>
                  <a:pt x="251550" y="738284"/>
                  <a:pt x="492892" y="695175"/>
                </a:cubicBezTo>
                <a:lnTo>
                  <a:pt x="513979" y="693314"/>
                </a:lnTo>
                <a:lnTo>
                  <a:pt x="461935" y="677158"/>
                </a:lnTo>
                <a:cubicBezTo>
                  <a:pt x="335443" y="623657"/>
                  <a:pt x="246688" y="498407"/>
                  <a:pt x="246688" y="352427"/>
                </a:cubicBezTo>
                <a:cubicBezTo>
                  <a:pt x="246688" y="157787"/>
                  <a:pt x="404475" y="0"/>
                  <a:pt x="599115"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394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FB370D-5791-4CB7-A415-E886DC14D830}"/>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4219AC9A-9134-4EFE-8D0B-86DC156C29E6}"/>
              </a:ext>
            </a:extLst>
          </p:cNvPr>
          <p:cNvSpPr/>
          <p:nvPr userDrawn="1"/>
        </p:nvSpPr>
        <p:spPr>
          <a:xfrm>
            <a:off x="2857500" y="1047750"/>
            <a:ext cx="1276350" cy="1276350"/>
          </a:xfrm>
          <a:prstGeom prst="ellipse">
            <a:avLst/>
          </a:prstGeom>
          <a:noFill/>
          <a:ln w="47625" cmpd="tri">
            <a:gradFill flip="none" rotWithShape="1">
              <a:gsLst>
                <a:gs pos="0">
                  <a:schemeClr val="bg1"/>
                </a:gs>
                <a:gs pos="96000">
                  <a:schemeClr val="accent1">
                    <a:alpha val="0"/>
                    <a:lumMod val="63000"/>
                    <a:lumOff val="37000"/>
                  </a:schemeClr>
                </a:gs>
              </a:gsLst>
              <a:lin ang="0" scaled="0"/>
              <a:tileRect/>
            </a:gra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EEC7E6F4-09EF-4270-A559-E01D66254AA3}"/>
              </a:ext>
            </a:extLst>
          </p:cNvPr>
          <p:cNvGrpSpPr/>
          <p:nvPr userDrawn="1"/>
        </p:nvGrpSpPr>
        <p:grpSpPr>
          <a:xfrm>
            <a:off x="4034505" y="2362200"/>
            <a:ext cx="5323833" cy="4495800"/>
            <a:chOff x="4034505" y="2362200"/>
            <a:chExt cx="5323833" cy="4495800"/>
          </a:xfrm>
        </p:grpSpPr>
        <p:cxnSp>
          <p:nvCxnSpPr>
            <p:cNvPr id="6" name="Straight Connector 5">
              <a:extLst>
                <a:ext uri="{FF2B5EF4-FFF2-40B4-BE49-F238E27FC236}">
                  <a16:creationId xmlns:a16="http://schemas.microsoft.com/office/drawing/2014/main" id="{C0597138-B3F7-445A-9651-C7FCC3116FBB}"/>
                </a:ext>
              </a:extLst>
            </p:cNvPr>
            <p:cNvCxnSpPr/>
            <p:nvPr userDrawn="1"/>
          </p:nvCxnSpPr>
          <p:spPr>
            <a:xfrm>
              <a:off x="4152900" y="2362200"/>
              <a:ext cx="0" cy="4495800"/>
            </a:xfrm>
            <a:prstGeom prst="line">
              <a:avLst/>
            </a:prstGeom>
            <a:ln w="317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0511D0F9-57B1-4BC4-A370-AB3370F7C977}"/>
                </a:ext>
              </a:extLst>
            </p:cNvPr>
            <p:cNvSpPr/>
            <p:nvPr userDrawn="1"/>
          </p:nvSpPr>
          <p:spPr>
            <a:xfrm>
              <a:off x="4034505" y="3129204"/>
              <a:ext cx="236790" cy="23678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20B1723-3092-4838-AA64-BE25C50A8D23}"/>
                </a:ext>
              </a:extLst>
            </p:cNvPr>
            <p:cNvSpPr/>
            <p:nvPr userDrawn="1"/>
          </p:nvSpPr>
          <p:spPr>
            <a:xfrm>
              <a:off x="4560889" y="2958673"/>
              <a:ext cx="58736" cy="577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7A57A1ED-EC42-46E9-9088-45AE8736D11B}"/>
                </a:ext>
              </a:extLst>
            </p:cNvPr>
            <p:cNvCxnSpPr>
              <a:cxnSpLocks/>
            </p:cNvCxnSpPr>
            <p:nvPr userDrawn="1"/>
          </p:nvCxnSpPr>
          <p:spPr>
            <a:xfrm>
              <a:off x="4178297" y="3247598"/>
              <a:ext cx="382592"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43C94FE0-D16E-477C-9813-5C73C43A3E13}"/>
                </a:ext>
              </a:extLst>
            </p:cNvPr>
            <p:cNvSpPr/>
            <p:nvPr userDrawn="1"/>
          </p:nvSpPr>
          <p:spPr>
            <a:xfrm>
              <a:off x="4560890" y="2775158"/>
              <a:ext cx="4797448" cy="944880"/>
            </a:xfrm>
            <a:prstGeom prst="rect">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B29F7E64-B3B7-40B7-9D33-5F4A4B856808}"/>
                </a:ext>
              </a:extLst>
            </p:cNvPr>
            <p:cNvSpPr/>
            <p:nvPr userDrawn="1"/>
          </p:nvSpPr>
          <p:spPr>
            <a:xfrm>
              <a:off x="4034505" y="4343184"/>
              <a:ext cx="236790" cy="23678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87D557A-36CC-453C-9628-B08421D9C147}"/>
                </a:ext>
              </a:extLst>
            </p:cNvPr>
            <p:cNvSpPr/>
            <p:nvPr userDrawn="1"/>
          </p:nvSpPr>
          <p:spPr>
            <a:xfrm>
              <a:off x="4560889" y="4172653"/>
              <a:ext cx="58736" cy="577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93968C8A-6865-4F89-B8BD-12F8DA1BC99B}"/>
                </a:ext>
              </a:extLst>
            </p:cNvPr>
            <p:cNvCxnSpPr>
              <a:cxnSpLocks/>
            </p:cNvCxnSpPr>
            <p:nvPr userDrawn="1"/>
          </p:nvCxnSpPr>
          <p:spPr>
            <a:xfrm>
              <a:off x="4178297" y="4461578"/>
              <a:ext cx="382592"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8E64C135-F151-4C49-833A-3152C36DA2AC}"/>
                </a:ext>
              </a:extLst>
            </p:cNvPr>
            <p:cNvSpPr/>
            <p:nvPr userDrawn="1"/>
          </p:nvSpPr>
          <p:spPr>
            <a:xfrm>
              <a:off x="4560890" y="3989138"/>
              <a:ext cx="4797448" cy="944880"/>
            </a:xfrm>
            <a:prstGeom prst="rect">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12AC061-DF9C-4669-8ED2-3F8CF68AD609}"/>
                </a:ext>
              </a:extLst>
            </p:cNvPr>
            <p:cNvSpPr/>
            <p:nvPr userDrawn="1"/>
          </p:nvSpPr>
          <p:spPr>
            <a:xfrm>
              <a:off x="4034505" y="5557163"/>
              <a:ext cx="236790" cy="23678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CEF11D1-0701-405E-9448-ACBB7696836E}"/>
                </a:ext>
              </a:extLst>
            </p:cNvPr>
            <p:cNvSpPr/>
            <p:nvPr userDrawn="1"/>
          </p:nvSpPr>
          <p:spPr>
            <a:xfrm>
              <a:off x="4560889" y="5386632"/>
              <a:ext cx="58736" cy="577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70A97CE8-3CDD-4D2A-BE88-F797829B13D9}"/>
                </a:ext>
              </a:extLst>
            </p:cNvPr>
            <p:cNvCxnSpPr>
              <a:cxnSpLocks/>
            </p:cNvCxnSpPr>
            <p:nvPr userDrawn="1"/>
          </p:nvCxnSpPr>
          <p:spPr>
            <a:xfrm>
              <a:off x="4178297" y="5675557"/>
              <a:ext cx="382592"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FA870D87-39E8-4433-B998-025BD716D605}"/>
                </a:ext>
              </a:extLst>
            </p:cNvPr>
            <p:cNvSpPr/>
            <p:nvPr userDrawn="1"/>
          </p:nvSpPr>
          <p:spPr>
            <a:xfrm>
              <a:off x="4560890" y="5203117"/>
              <a:ext cx="4797448" cy="944880"/>
            </a:xfrm>
            <a:prstGeom prst="rect">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977827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93C637-2078-4051-96A3-C0B6BCE69B7A}"/>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546B6F89-9754-4458-9A19-7F585B620914}"/>
              </a:ext>
            </a:extLst>
          </p:cNvPr>
          <p:cNvCxnSpPr>
            <a:cxnSpLocks/>
          </p:cNvCxnSpPr>
          <p:nvPr userDrawn="1"/>
        </p:nvCxnSpPr>
        <p:spPr>
          <a:xfrm>
            <a:off x="4152900" y="0"/>
            <a:ext cx="0" cy="6858000"/>
          </a:xfrm>
          <a:prstGeom prst="line">
            <a:avLst/>
          </a:prstGeom>
          <a:ln w="317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7688AF1B-9C40-4172-A102-E3B7A6075C6B}"/>
              </a:ext>
            </a:extLst>
          </p:cNvPr>
          <p:cNvSpPr/>
          <p:nvPr userDrawn="1"/>
        </p:nvSpPr>
        <p:spPr>
          <a:xfrm>
            <a:off x="4034505" y="1948104"/>
            <a:ext cx="236790" cy="23678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5F10B31-5CF8-43C3-97FB-7276D671B57B}"/>
              </a:ext>
            </a:extLst>
          </p:cNvPr>
          <p:cNvSpPr/>
          <p:nvPr userDrawn="1"/>
        </p:nvSpPr>
        <p:spPr>
          <a:xfrm>
            <a:off x="4560889" y="1777573"/>
            <a:ext cx="58736" cy="577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C5442528-C475-44B6-8728-6E51877CFE4C}"/>
              </a:ext>
            </a:extLst>
          </p:cNvPr>
          <p:cNvCxnSpPr>
            <a:cxnSpLocks/>
          </p:cNvCxnSpPr>
          <p:nvPr userDrawn="1"/>
        </p:nvCxnSpPr>
        <p:spPr>
          <a:xfrm>
            <a:off x="4178297" y="2066498"/>
            <a:ext cx="382592"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BB0D764-C069-4D21-906F-29D9C4528AA8}"/>
              </a:ext>
            </a:extLst>
          </p:cNvPr>
          <p:cNvSpPr/>
          <p:nvPr userDrawn="1"/>
        </p:nvSpPr>
        <p:spPr>
          <a:xfrm>
            <a:off x="4560890" y="1594058"/>
            <a:ext cx="4797448" cy="944880"/>
          </a:xfrm>
          <a:prstGeom prst="rect">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73E98E8D-B689-41AA-BBA4-0615C2E58C12}"/>
              </a:ext>
            </a:extLst>
          </p:cNvPr>
          <p:cNvSpPr/>
          <p:nvPr userDrawn="1"/>
        </p:nvSpPr>
        <p:spPr>
          <a:xfrm>
            <a:off x="4034505" y="3162084"/>
            <a:ext cx="236790" cy="23678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36381D6-7EA8-4730-B9BA-76BDBF288BFB}"/>
              </a:ext>
            </a:extLst>
          </p:cNvPr>
          <p:cNvSpPr/>
          <p:nvPr userDrawn="1"/>
        </p:nvSpPr>
        <p:spPr>
          <a:xfrm>
            <a:off x="4560889" y="2991553"/>
            <a:ext cx="58736" cy="577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C098E930-8B9C-4A32-B930-7731103A76A7}"/>
              </a:ext>
            </a:extLst>
          </p:cNvPr>
          <p:cNvCxnSpPr>
            <a:cxnSpLocks/>
          </p:cNvCxnSpPr>
          <p:nvPr userDrawn="1"/>
        </p:nvCxnSpPr>
        <p:spPr>
          <a:xfrm>
            <a:off x="4178297" y="3280478"/>
            <a:ext cx="382592"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A7E4D11D-6AF7-415C-8BA6-D15E16306174}"/>
              </a:ext>
            </a:extLst>
          </p:cNvPr>
          <p:cNvSpPr/>
          <p:nvPr userDrawn="1"/>
        </p:nvSpPr>
        <p:spPr>
          <a:xfrm>
            <a:off x="4560890" y="2808038"/>
            <a:ext cx="4797448" cy="944880"/>
          </a:xfrm>
          <a:prstGeom prst="rect">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33480211-DCD3-4C69-BCBA-41505B9A1C39}"/>
              </a:ext>
            </a:extLst>
          </p:cNvPr>
          <p:cNvSpPr/>
          <p:nvPr userDrawn="1"/>
        </p:nvSpPr>
        <p:spPr>
          <a:xfrm>
            <a:off x="4034505" y="4376063"/>
            <a:ext cx="236790" cy="23678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F0E2D0C-B741-461D-9C47-A1AD8293CFD0}"/>
              </a:ext>
            </a:extLst>
          </p:cNvPr>
          <p:cNvSpPr/>
          <p:nvPr userDrawn="1"/>
        </p:nvSpPr>
        <p:spPr>
          <a:xfrm>
            <a:off x="4560889" y="4205532"/>
            <a:ext cx="58736" cy="577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C2811502-94D3-42D1-8E4B-7F19D359662A}"/>
              </a:ext>
            </a:extLst>
          </p:cNvPr>
          <p:cNvCxnSpPr>
            <a:cxnSpLocks/>
          </p:cNvCxnSpPr>
          <p:nvPr userDrawn="1"/>
        </p:nvCxnSpPr>
        <p:spPr>
          <a:xfrm>
            <a:off x="4178297" y="4494457"/>
            <a:ext cx="382592"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F348058-3700-4962-B6C3-A25387F18EF4}"/>
              </a:ext>
            </a:extLst>
          </p:cNvPr>
          <p:cNvSpPr/>
          <p:nvPr userDrawn="1"/>
        </p:nvSpPr>
        <p:spPr>
          <a:xfrm>
            <a:off x="4560890" y="4022017"/>
            <a:ext cx="4797448" cy="944880"/>
          </a:xfrm>
          <a:prstGeom prst="rect">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9461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5B427D-4DBF-4358-9B22-BC18BB070D58}"/>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0B5916F-B283-4FEE-BB3F-E519909BB5EC}"/>
              </a:ext>
            </a:extLst>
          </p:cNvPr>
          <p:cNvSpPr/>
          <p:nvPr userDrawn="1"/>
        </p:nvSpPr>
        <p:spPr>
          <a:xfrm>
            <a:off x="885372" y="819150"/>
            <a:ext cx="10421257" cy="521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1935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AA3290F-0CF3-4D75-954C-1C84C16B263A}"/>
              </a:ext>
            </a:extLst>
          </p:cNvPr>
          <p:cNvSpPr/>
          <p:nvPr userDrawn="1"/>
        </p:nvSpPr>
        <p:spPr>
          <a:xfrm>
            <a:off x="0" y="0"/>
            <a:ext cx="12192000" cy="6858000"/>
          </a:xfrm>
          <a:prstGeom prst="rect">
            <a:avLst/>
          </a:prstGeom>
          <a:gradFill flip="none" rotWithShape="1">
            <a:gsLst>
              <a:gs pos="0">
                <a:srgbClr val="FF0000"/>
              </a:gs>
              <a:gs pos="4100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tar: 5 Points 2">
            <a:extLst>
              <a:ext uri="{FF2B5EF4-FFF2-40B4-BE49-F238E27FC236}">
                <a16:creationId xmlns:a16="http://schemas.microsoft.com/office/drawing/2014/main" id="{E883047E-C0E7-4C35-A7E2-13E2A75BB974}"/>
              </a:ext>
            </a:extLst>
          </p:cNvPr>
          <p:cNvSpPr/>
          <p:nvPr userDrawn="1"/>
        </p:nvSpPr>
        <p:spPr>
          <a:xfrm>
            <a:off x="2363316" y="567244"/>
            <a:ext cx="1801091" cy="1801091"/>
          </a:xfrm>
          <a:prstGeom prst="star5">
            <a:avLst/>
          </a:prstGeom>
          <a:noFill/>
          <a:ln w="47625">
            <a:solidFill>
              <a:schemeClr val="bg1">
                <a:alpha val="8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DACB248-184B-4BF6-A06C-DAC3432EC470}"/>
              </a:ext>
            </a:extLst>
          </p:cNvPr>
          <p:cNvSpPr/>
          <p:nvPr userDrawn="1"/>
        </p:nvSpPr>
        <p:spPr>
          <a:xfrm>
            <a:off x="3302000" y="1130301"/>
            <a:ext cx="5719903" cy="1473200"/>
          </a:xfrm>
          <a:prstGeom prst="rect">
            <a:avLst/>
          </a:prstGeom>
          <a:gradFill>
            <a:gsLst>
              <a:gs pos="0">
                <a:srgbClr val="630000"/>
              </a:gs>
              <a:gs pos="41000">
                <a:schemeClr val="tx1"/>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903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7F3A8C-6CF8-4E5A-9EFA-706E60C386A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04EACDB-30C1-4C1A-935A-EDE8935067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A49B6C-8D42-4E12-8FB4-2C33BBE07F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BF019F38-0E71-42E0-BFE8-58717BDFF5C3}" type="datetimeFigureOut">
              <a:rPr lang="en-US" smtClean="0"/>
              <a:pPr/>
              <a:t>12/7/2019</a:t>
            </a:fld>
            <a:endParaRPr lang="en-US"/>
          </a:p>
        </p:txBody>
      </p:sp>
      <p:sp>
        <p:nvSpPr>
          <p:cNvPr id="5" name="Footer Placeholder 4">
            <a:extLst>
              <a:ext uri="{FF2B5EF4-FFF2-40B4-BE49-F238E27FC236}">
                <a16:creationId xmlns:a16="http://schemas.microsoft.com/office/drawing/2014/main" id="{4E8424D3-0D51-425F-9EDC-2145422BA3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68A7C38C-2D62-4C9E-B6DD-AB13003830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0D52AF7B-7136-4A27-9E2C-6ECF53F31172}" type="slidenum">
              <a:rPr lang="en-US" smtClean="0"/>
              <a:pPr/>
              <a:t>‹#›</a:t>
            </a:fld>
            <a:endParaRPr lang="en-US"/>
          </a:p>
        </p:txBody>
      </p:sp>
    </p:spTree>
    <p:extLst>
      <p:ext uri="{BB962C8B-B14F-4D97-AF65-F5344CB8AC3E}">
        <p14:creationId xmlns:p14="http://schemas.microsoft.com/office/powerpoint/2010/main" val="790882"/>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 id="2147483654" r:id="rId5"/>
    <p:sldLayoutId id="2147483653"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220E092-5A4B-4218-A1B3-F76E68C8CCB1}"/>
              </a:ext>
            </a:extLst>
          </p:cNvPr>
          <p:cNvSpPr txBox="1"/>
          <p:nvPr/>
        </p:nvSpPr>
        <p:spPr>
          <a:xfrm>
            <a:off x="4284500" y="2564082"/>
            <a:ext cx="3623001" cy="1323439"/>
          </a:xfrm>
          <a:prstGeom prst="rect">
            <a:avLst/>
          </a:prstGeom>
          <a:noFill/>
        </p:spPr>
        <p:txBody>
          <a:bodyPr wrap="square" rtlCol="0">
            <a:spAutoFit/>
          </a:bodyPr>
          <a:lstStyle/>
          <a:p>
            <a:pPr algn="ctr"/>
            <a:r>
              <a:rPr lang="en-US" sz="4000">
                <a:solidFill>
                  <a:schemeClr val="bg1"/>
                </a:solidFill>
                <a:latin typeface="Noto Serif" panose="02020600060500020200" pitchFamily="18" charset="0"/>
                <a:ea typeface="Noto Serif" panose="02020600060500020200" pitchFamily="18" charset="0"/>
                <a:cs typeface="Noto Serif" panose="02020600060500020200" pitchFamily="18" charset="0"/>
              </a:rPr>
              <a:t>CURRICULUM</a:t>
            </a:r>
          </a:p>
          <a:p>
            <a:pPr algn="ctr"/>
            <a:r>
              <a:rPr lang="en-US" sz="4000">
                <a:solidFill>
                  <a:schemeClr val="bg1"/>
                </a:solidFill>
                <a:latin typeface="Noto Serif" panose="02020600060500020200" pitchFamily="18" charset="0"/>
                <a:ea typeface="Noto Serif" panose="02020600060500020200" pitchFamily="18" charset="0"/>
                <a:cs typeface="Noto Serif" panose="02020600060500020200" pitchFamily="18" charset="0"/>
              </a:rPr>
              <a:t>VITAE</a:t>
            </a:r>
          </a:p>
        </p:txBody>
      </p:sp>
      <p:sp>
        <p:nvSpPr>
          <p:cNvPr id="5" name="TextBox 4">
            <a:extLst>
              <a:ext uri="{FF2B5EF4-FFF2-40B4-BE49-F238E27FC236}">
                <a16:creationId xmlns:a16="http://schemas.microsoft.com/office/drawing/2014/main" id="{805C03E1-3B5B-4282-B5AF-0FD49B832929}"/>
              </a:ext>
            </a:extLst>
          </p:cNvPr>
          <p:cNvSpPr txBox="1"/>
          <p:nvPr/>
        </p:nvSpPr>
        <p:spPr>
          <a:xfrm>
            <a:off x="4866336" y="4686300"/>
            <a:ext cx="2459328" cy="307777"/>
          </a:xfrm>
          <a:prstGeom prst="rect">
            <a:avLst/>
          </a:prstGeom>
          <a:noFill/>
        </p:spPr>
        <p:txBody>
          <a:bodyPr wrap="none" rtlCol="0">
            <a:spAutoFit/>
          </a:bodyPr>
          <a:lstStyle/>
          <a:p>
            <a:pPr algn="ctr"/>
            <a:r>
              <a:rPr lang="en-US" sz="1400">
                <a:solidFill>
                  <a:schemeClr val="bg1"/>
                </a:solidFill>
                <a:latin typeface="Lato" panose="020F0502020204030203" pitchFamily="34" charset="0"/>
              </a:rPr>
              <a:t>PRESENTATION TEMPLATE</a:t>
            </a:r>
          </a:p>
        </p:txBody>
      </p:sp>
    </p:spTree>
    <p:extLst>
      <p:ext uri="{BB962C8B-B14F-4D97-AF65-F5344CB8AC3E}">
        <p14:creationId xmlns:p14="http://schemas.microsoft.com/office/powerpoint/2010/main" val="3923060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5E8E1A-D9A3-4890-8887-93F9F90EE31C}"/>
              </a:ext>
            </a:extLst>
          </p:cNvPr>
          <p:cNvSpPr txBox="1"/>
          <p:nvPr/>
        </p:nvSpPr>
        <p:spPr>
          <a:xfrm>
            <a:off x="1123932" y="2016169"/>
            <a:ext cx="2840842" cy="584775"/>
          </a:xfrm>
          <a:prstGeom prst="rect">
            <a:avLst/>
          </a:prstGeom>
          <a:noFill/>
        </p:spPr>
        <p:txBody>
          <a:bodyPr wrap="none" rtlCol="0">
            <a:spAutoFit/>
          </a:bodyPr>
          <a:lstStyle/>
          <a:p>
            <a:r>
              <a:rPr lang="en-US" sz="3200" b="1">
                <a:solidFill>
                  <a:schemeClr val="bg1"/>
                </a:solidFill>
                <a:latin typeface="Noto Serif" panose="02020600060500020200" pitchFamily="18" charset="0"/>
                <a:ea typeface="Noto Serif" panose="02020600060500020200" pitchFamily="18" charset="0"/>
                <a:cs typeface="Noto Serif" panose="02020600060500020200" pitchFamily="18" charset="0"/>
              </a:rPr>
              <a:t>LANGUAGES</a:t>
            </a:r>
          </a:p>
        </p:txBody>
      </p:sp>
      <p:cxnSp>
        <p:nvCxnSpPr>
          <p:cNvPr id="5" name="Straight Connector 4">
            <a:extLst>
              <a:ext uri="{FF2B5EF4-FFF2-40B4-BE49-F238E27FC236}">
                <a16:creationId xmlns:a16="http://schemas.microsoft.com/office/drawing/2014/main" id="{C49A9932-76FF-4FE9-B13B-D8DC5CDF44C4}"/>
              </a:ext>
            </a:extLst>
          </p:cNvPr>
          <p:cNvCxnSpPr/>
          <p:nvPr/>
        </p:nvCxnSpPr>
        <p:spPr>
          <a:xfrm>
            <a:off x="1238270" y="2764228"/>
            <a:ext cx="812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1A58DFA-EE87-415D-A18D-A2A3FB07F22A}"/>
              </a:ext>
            </a:extLst>
          </p:cNvPr>
          <p:cNvSpPr txBox="1"/>
          <p:nvPr/>
        </p:nvSpPr>
        <p:spPr>
          <a:xfrm>
            <a:off x="1123932" y="3259410"/>
            <a:ext cx="3906195" cy="1582421"/>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
        <p:nvSpPr>
          <p:cNvPr id="14" name="TextBox 13">
            <a:extLst>
              <a:ext uri="{FF2B5EF4-FFF2-40B4-BE49-F238E27FC236}">
                <a16:creationId xmlns:a16="http://schemas.microsoft.com/office/drawing/2014/main" id="{2A8197C0-8A54-49CC-9EF7-4104298A862F}"/>
              </a:ext>
            </a:extLst>
          </p:cNvPr>
          <p:cNvSpPr txBox="1"/>
          <p:nvPr/>
        </p:nvSpPr>
        <p:spPr>
          <a:xfrm>
            <a:off x="5767742" y="2673645"/>
            <a:ext cx="1543740" cy="276999"/>
          </a:xfrm>
          <a:prstGeom prst="rect">
            <a:avLst/>
          </a:prstGeom>
          <a:noFill/>
        </p:spPr>
        <p:txBody>
          <a:bodyPr wrap="square" rtlCol="0">
            <a:spAutoFit/>
          </a:bodyPr>
          <a:lstStyle/>
          <a:p>
            <a:r>
              <a:rPr lang="en-US" sz="1200" b="1" spc="100">
                <a:solidFill>
                  <a:schemeClr val="bg1"/>
                </a:solidFill>
                <a:latin typeface="Poppins" panose="00000500000000000000" pitchFamily="2" charset="0"/>
                <a:cs typeface="Poppins" panose="00000500000000000000" pitchFamily="2" charset="0"/>
              </a:rPr>
              <a:t>Lorem ipsum</a:t>
            </a:r>
          </a:p>
        </p:txBody>
      </p:sp>
      <p:sp>
        <p:nvSpPr>
          <p:cNvPr id="16" name="TextBox 15">
            <a:extLst>
              <a:ext uri="{FF2B5EF4-FFF2-40B4-BE49-F238E27FC236}">
                <a16:creationId xmlns:a16="http://schemas.microsoft.com/office/drawing/2014/main" id="{45FE125C-8183-4718-B6BF-68787DECFDE3}"/>
              </a:ext>
            </a:extLst>
          </p:cNvPr>
          <p:cNvSpPr txBox="1"/>
          <p:nvPr/>
        </p:nvSpPr>
        <p:spPr>
          <a:xfrm>
            <a:off x="5767742" y="3318917"/>
            <a:ext cx="1543740" cy="276999"/>
          </a:xfrm>
          <a:prstGeom prst="rect">
            <a:avLst/>
          </a:prstGeom>
          <a:noFill/>
        </p:spPr>
        <p:txBody>
          <a:bodyPr wrap="square" rtlCol="0">
            <a:spAutoFit/>
          </a:bodyPr>
          <a:lstStyle/>
          <a:p>
            <a:r>
              <a:rPr lang="en-US" sz="1200" b="1" spc="100">
                <a:solidFill>
                  <a:schemeClr val="bg1"/>
                </a:solidFill>
                <a:latin typeface="Poppins" panose="00000500000000000000" pitchFamily="2" charset="0"/>
                <a:cs typeface="Poppins" panose="00000500000000000000" pitchFamily="2" charset="0"/>
              </a:rPr>
              <a:t>Lorem ipsum</a:t>
            </a:r>
          </a:p>
        </p:txBody>
      </p:sp>
      <p:sp>
        <p:nvSpPr>
          <p:cNvPr id="20" name="TextBox 19">
            <a:extLst>
              <a:ext uri="{FF2B5EF4-FFF2-40B4-BE49-F238E27FC236}">
                <a16:creationId xmlns:a16="http://schemas.microsoft.com/office/drawing/2014/main" id="{1646B043-A661-4CFE-8633-6B4FDA6C025E}"/>
              </a:ext>
            </a:extLst>
          </p:cNvPr>
          <p:cNvSpPr txBox="1"/>
          <p:nvPr/>
        </p:nvSpPr>
        <p:spPr>
          <a:xfrm>
            <a:off x="5767742" y="3907359"/>
            <a:ext cx="1543740" cy="276999"/>
          </a:xfrm>
          <a:prstGeom prst="rect">
            <a:avLst/>
          </a:prstGeom>
          <a:noFill/>
        </p:spPr>
        <p:txBody>
          <a:bodyPr wrap="square" rtlCol="0">
            <a:spAutoFit/>
          </a:bodyPr>
          <a:lstStyle/>
          <a:p>
            <a:r>
              <a:rPr lang="en-US" sz="1200" b="1" spc="100">
                <a:solidFill>
                  <a:schemeClr val="bg1"/>
                </a:solidFill>
                <a:latin typeface="Poppins" panose="00000500000000000000" pitchFamily="2" charset="0"/>
                <a:cs typeface="Poppins" panose="00000500000000000000" pitchFamily="2" charset="0"/>
              </a:rPr>
              <a:t>Lorem ipsum</a:t>
            </a:r>
          </a:p>
        </p:txBody>
      </p:sp>
      <p:sp>
        <p:nvSpPr>
          <p:cNvPr id="8" name="Rectangle 7">
            <a:extLst>
              <a:ext uri="{FF2B5EF4-FFF2-40B4-BE49-F238E27FC236}">
                <a16:creationId xmlns:a16="http://schemas.microsoft.com/office/drawing/2014/main" id="{D7B2A85D-AD6F-4476-AE13-534063D6B8DA}"/>
              </a:ext>
            </a:extLst>
          </p:cNvPr>
          <p:cNvSpPr/>
          <p:nvPr/>
        </p:nvSpPr>
        <p:spPr>
          <a:xfrm>
            <a:off x="7325997" y="2673645"/>
            <a:ext cx="2980053" cy="27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1DDA3DA-D6E5-46B8-9970-571AF16C5D85}"/>
              </a:ext>
            </a:extLst>
          </p:cNvPr>
          <p:cNvSpPr/>
          <p:nvPr/>
        </p:nvSpPr>
        <p:spPr>
          <a:xfrm>
            <a:off x="7325998" y="3318917"/>
            <a:ext cx="2341877" cy="27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E6B8000-FC3D-40BD-BDE8-67496EFC073C}"/>
              </a:ext>
            </a:extLst>
          </p:cNvPr>
          <p:cNvSpPr/>
          <p:nvPr/>
        </p:nvSpPr>
        <p:spPr>
          <a:xfrm>
            <a:off x="7325997" y="3907359"/>
            <a:ext cx="2703828" cy="27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40FF679-36AE-4885-8A43-5E5B26603A64}"/>
              </a:ext>
            </a:extLst>
          </p:cNvPr>
          <p:cNvSpPr txBox="1"/>
          <p:nvPr/>
        </p:nvSpPr>
        <p:spPr>
          <a:xfrm>
            <a:off x="10582276" y="2673645"/>
            <a:ext cx="614362" cy="276999"/>
          </a:xfrm>
          <a:prstGeom prst="rect">
            <a:avLst/>
          </a:prstGeom>
          <a:noFill/>
        </p:spPr>
        <p:txBody>
          <a:bodyPr wrap="square" rtlCol="0">
            <a:spAutoFit/>
          </a:bodyPr>
          <a:lstStyle/>
          <a:p>
            <a:pPr algn="ctr"/>
            <a:r>
              <a:rPr lang="en-US" sz="1200" spc="100">
                <a:solidFill>
                  <a:schemeClr val="bg1"/>
                </a:solidFill>
                <a:latin typeface="Poppins" panose="00000500000000000000" pitchFamily="2" charset="0"/>
                <a:cs typeface="Poppins" panose="00000500000000000000" pitchFamily="2" charset="0"/>
              </a:rPr>
              <a:t>90 %</a:t>
            </a:r>
          </a:p>
        </p:txBody>
      </p:sp>
      <p:sp>
        <p:nvSpPr>
          <p:cNvPr id="17" name="TextBox 16">
            <a:extLst>
              <a:ext uri="{FF2B5EF4-FFF2-40B4-BE49-F238E27FC236}">
                <a16:creationId xmlns:a16="http://schemas.microsoft.com/office/drawing/2014/main" id="{F250CEB1-929E-4F7C-A9EB-5F4F4333EED1}"/>
              </a:ext>
            </a:extLst>
          </p:cNvPr>
          <p:cNvSpPr txBox="1"/>
          <p:nvPr/>
        </p:nvSpPr>
        <p:spPr>
          <a:xfrm>
            <a:off x="10582276" y="3323841"/>
            <a:ext cx="614362" cy="276999"/>
          </a:xfrm>
          <a:prstGeom prst="rect">
            <a:avLst/>
          </a:prstGeom>
          <a:noFill/>
        </p:spPr>
        <p:txBody>
          <a:bodyPr wrap="square" rtlCol="0">
            <a:spAutoFit/>
          </a:bodyPr>
          <a:lstStyle/>
          <a:p>
            <a:pPr algn="ctr"/>
            <a:r>
              <a:rPr lang="en-US" sz="1200" spc="100">
                <a:solidFill>
                  <a:schemeClr val="bg1"/>
                </a:solidFill>
                <a:latin typeface="Poppins" panose="00000500000000000000" pitchFamily="2" charset="0"/>
                <a:cs typeface="Poppins" panose="00000500000000000000" pitchFamily="2" charset="0"/>
              </a:rPr>
              <a:t>70 %</a:t>
            </a:r>
          </a:p>
        </p:txBody>
      </p:sp>
      <p:sp>
        <p:nvSpPr>
          <p:cNvPr id="18" name="TextBox 17">
            <a:extLst>
              <a:ext uri="{FF2B5EF4-FFF2-40B4-BE49-F238E27FC236}">
                <a16:creationId xmlns:a16="http://schemas.microsoft.com/office/drawing/2014/main" id="{D220B6DA-72F1-4807-8AC7-9468DE767FD4}"/>
              </a:ext>
            </a:extLst>
          </p:cNvPr>
          <p:cNvSpPr txBox="1"/>
          <p:nvPr/>
        </p:nvSpPr>
        <p:spPr>
          <a:xfrm>
            <a:off x="10582276" y="3907359"/>
            <a:ext cx="614362" cy="276999"/>
          </a:xfrm>
          <a:prstGeom prst="rect">
            <a:avLst/>
          </a:prstGeom>
          <a:noFill/>
        </p:spPr>
        <p:txBody>
          <a:bodyPr wrap="square" rtlCol="0">
            <a:spAutoFit/>
          </a:bodyPr>
          <a:lstStyle/>
          <a:p>
            <a:pPr algn="ctr"/>
            <a:r>
              <a:rPr lang="en-US" sz="1200" spc="100">
                <a:solidFill>
                  <a:schemeClr val="bg1"/>
                </a:solidFill>
                <a:latin typeface="Poppins" panose="00000500000000000000" pitchFamily="2" charset="0"/>
                <a:cs typeface="Poppins" panose="00000500000000000000" pitchFamily="2" charset="0"/>
              </a:rPr>
              <a:t>80 %</a:t>
            </a:r>
          </a:p>
        </p:txBody>
      </p:sp>
    </p:spTree>
    <p:extLst>
      <p:ext uri="{BB962C8B-B14F-4D97-AF65-F5344CB8AC3E}">
        <p14:creationId xmlns:p14="http://schemas.microsoft.com/office/powerpoint/2010/main" val="3752215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C6DD719-AA24-49AE-A744-036DE3E48685}"/>
              </a:ext>
            </a:extLst>
          </p:cNvPr>
          <p:cNvSpPr txBox="1"/>
          <p:nvPr/>
        </p:nvSpPr>
        <p:spPr>
          <a:xfrm>
            <a:off x="3084266" y="1087139"/>
            <a:ext cx="2512226" cy="584775"/>
          </a:xfrm>
          <a:prstGeom prst="rect">
            <a:avLst/>
          </a:prstGeom>
          <a:noFill/>
        </p:spPr>
        <p:txBody>
          <a:bodyPr wrap="none" rtlCol="0">
            <a:spAutoFit/>
          </a:bodyPr>
          <a:lstStyle/>
          <a:p>
            <a:r>
              <a:rPr lang="en-US" sz="3200" b="1">
                <a:solidFill>
                  <a:schemeClr val="bg1"/>
                </a:solidFill>
                <a:latin typeface="Noto Serif" panose="02020600060500020200" pitchFamily="18" charset="0"/>
                <a:ea typeface="Noto Serif" panose="02020600060500020200" pitchFamily="18" charset="0"/>
                <a:cs typeface="Noto Serif" panose="02020600060500020200" pitchFamily="18" charset="0"/>
              </a:rPr>
              <a:t>Contact Me</a:t>
            </a:r>
          </a:p>
        </p:txBody>
      </p:sp>
      <p:cxnSp>
        <p:nvCxnSpPr>
          <p:cNvPr id="4" name="Straight Connector 3">
            <a:extLst>
              <a:ext uri="{FF2B5EF4-FFF2-40B4-BE49-F238E27FC236}">
                <a16:creationId xmlns:a16="http://schemas.microsoft.com/office/drawing/2014/main" id="{E3BD99ED-BDBC-4596-BAEE-995937F28CCD}"/>
              </a:ext>
            </a:extLst>
          </p:cNvPr>
          <p:cNvCxnSpPr>
            <a:cxnSpLocks/>
          </p:cNvCxnSpPr>
          <p:nvPr/>
        </p:nvCxnSpPr>
        <p:spPr>
          <a:xfrm>
            <a:off x="3222979" y="1835198"/>
            <a:ext cx="149041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EDCFBA9-5366-4241-9AB5-26ADD2CCAD90}"/>
              </a:ext>
            </a:extLst>
          </p:cNvPr>
          <p:cNvSpPr txBox="1"/>
          <p:nvPr/>
        </p:nvSpPr>
        <p:spPr>
          <a:xfrm>
            <a:off x="3317047" y="5001421"/>
            <a:ext cx="2512226" cy="820674"/>
          </a:xfrm>
          <a:prstGeom prst="rect">
            <a:avLst/>
          </a:prstGeom>
          <a:noFill/>
        </p:spPr>
        <p:txBody>
          <a:bodyPr wrap="square" rtlCol="0">
            <a:spAutoFit/>
          </a:bodyPr>
          <a:lstStyle/>
          <a:p>
            <a:pPr algn="ctr">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 labore.</a:t>
            </a:r>
          </a:p>
        </p:txBody>
      </p:sp>
      <p:grpSp>
        <p:nvGrpSpPr>
          <p:cNvPr id="24" name="Group 23">
            <a:extLst>
              <a:ext uri="{FF2B5EF4-FFF2-40B4-BE49-F238E27FC236}">
                <a16:creationId xmlns:a16="http://schemas.microsoft.com/office/drawing/2014/main" id="{DFB45282-3E95-4638-A2F8-4B13DF30CA14}"/>
              </a:ext>
            </a:extLst>
          </p:cNvPr>
          <p:cNvGrpSpPr/>
          <p:nvPr/>
        </p:nvGrpSpPr>
        <p:grpSpPr>
          <a:xfrm>
            <a:off x="7269064" y="2298621"/>
            <a:ext cx="1838671" cy="2947245"/>
            <a:chOff x="5324130" y="2673645"/>
            <a:chExt cx="1838671" cy="2947245"/>
          </a:xfrm>
        </p:grpSpPr>
        <p:sp>
          <p:nvSpPr>
            <p:cNvPr id="13" name="TextBox 12">
              <a:extLst>
                <a:ext uri="{FF2B5EF4-FFF2-40B4-BE49-F238E27FC236}">
                  <a16:creationId xmlns:a16="http://schemas.microsoft.com/office/drawing/2014/main" id="{F58ABD90-A447-4120-8431-9A34D5041ACD}"/>
                </a:ext>
              </a:extLst>
            </p:cNvPr>
            <p:cNvSpPr txBox="1"/>
            <p:nvPr/>
          </p:nvSpPr>
          <p:spPr>
            <a:xfrm>
              <a:off x="5324130" y="2673645"/>
              <a:ext cx="1543740" cy="276999"/>
            </a:xfrm>
            <a:prstGeom prst="rect">
              <a:avLst/>
            </a:prstGeom>
            <a:noFill/>
          </p:spPr>
          <p:txBody>
            <a:bodyPr wrap="square" rtlCol="0">
              <a:spAutoFit/>
            </a:bodyPr>
            <a:lstStyle/>
            <a:p>
              <a:r>
                <a:rPr lang="en-US" sz="1200" b="1" spc="100">
                  <a:solidFill>
                    <a:schemeClr val="bg1"/>
                  </a:solidFill>
                  <a:latin typeface="Poppins" panose="00000500000000000000" pitchFamily="2" charset="0"/>
                  <a:cs typeface="Poppins" panose="00000500000000000000" pitchFamily="2" charset="0"/>
                </a:rPr>
                <a:t>NUMBER PHONE</a:t>
              </a:r>
            </a:p>
          </p:txBody>
        </p:sp>
        <p:sp>
          <p:nvSpPr>
            <p:cNvPr id="14" name="TextBox 13">
              <a:extLst>
                <a:ext uri="{FF2B5EF4-FFF2-40B4-BE49-F238E27FC236}">
                  <a16:creationId xmlns:a16="http://schemas.microsoft.com/office/drawing/2014/main" id="{C5BEEC7F-DA78-420B-B39B-419BD7C70244}"/>
                </a:ext>
              </a:extLst>
            </p:cNvPr>
            <p:cNvSpPr txBox="1"/>
            <p:nvPr/>
          </p:nvSpPr>
          <p:spPr>
            <a:xfrm>
              <a:off x="5324131" y="2950644"/>
              <a:ext cx="1838670" cy="820674"/>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(+62) 8954 2202 223</a:t>
              </a:r>
            </a:p>
            <a:p>
              <a:pPr algn="just">
                <a:lnSpc>
                  <a:spcPct val="150000"/>
                </a:lnSpc>
              </a:pPr>
              <a:r>
                <a:rPr lang="en-US" sz="1100">
                  <a:solidFill>
                    <a:schemeClr val="bg1">
                      <a:lumMod val="95000"/>
                    </a:schemeClr>
                  </a:solidFill>
                  <a:latin typeface="Lato" panose="020F0502020204030203" pitchFamily="34" charset="0"/>
                </a:rPr>
                <a:t>(+62) 8542 3234 231</a:t>
              </a:r>
            </a:p>
            <a:p>
              <a:pPr algn="just">
                <a:lnSpc>
                  <a:spcPct val="150000"/>
                </a:lnSpc>
              </a:pPr>
              <a:r>
                <a:rPr lang="en-US" sz="1100">
                  <a:solidFill>
                    <a:schemeClr val="bg1">
                      <a:lumMod val="95000"/>
                    </a:schemeClr>
                  </a:solidFill>
                  <a:latin typeface="Lato" panose="020F0502020204030203" pitchFamily="34" charset="0"/>
                </a:rPr>
                <a:t>(+231) 12345</a:t>
              </a:r>
            </a:p>
          </p:txBody>
        </p:sp>
        <p:sp>
          <p:nvSpPr>
            <p:cNvPr id="15" name="TextBox 14">
              <a:extLst>
                <a:ext uri="{FF2B5EF4-FFF2-40B4-BE49-F238E27FC236}">
                  <a16:creationId xmlns:a16="http://schemas.microsoft.com/office/drawing/2014/main" id="{E6107B64-074B-4B55-AF81-A42FC76BBC88}"/>
                </a:ext>
              </a:extLst>
            </p:cNvPr>
            <p:cNvSpPr txBox="1"/>
            <p:nvPr/>
          </p:nvSpPr>
          <p:spPr>
            <a:xfrm>
              <a:off x="5324130" y="3969237"/>
              <a:ext cx="1543740" cy="276999"/>
            </a:xfrm>
            <a:prstGeom prst="rect">
              <a:avLst/>
            </a:prstGeom>
            <a:noFill/>
          </p:spPr>
          <p:txBody>
            <a:bodyPr wrap="square" rtlCol="0">
              <a:spAutoFit/>
            </a:bodyPr>
            <a:lstStyle/>
            <a:p>
              <a:r>
                <a:rPr lang="en-US" sz="1200" b="1" spc="100">
                  <a:solidFill>
                    <a:schemeClr val="bg1"/>
                  </a:solidFill>
                  <a:latin typeface="Poppins" panose="00000500000000000000" pitchFamily="2" charset="0"/>
                  <a:cs typeface="Poppins" panose="00000500000000000000" pitchFamily="2" charset="0"/>
                </a:rPr>
                <a:t>EMAIL</a:t>
              </a:r>
            </a:p>
          </p:txBody>
        </p:sp>
        <p:sp>
          <p:nvSpPr>
            <p:cNvPr id="16" name="TextBox 15">
              <a:extLst>
                <a:ext uri="{FF2B5EF4-FFF2-40B4-BE49-F238E27FC236}">
                  <a16:creationId xmlns:a16="http://schemas.microsoft.com/office/drawing/2014/main" id="{12F9B47F-39BD-4D12-870A-EFA456ED661D}"/>
                </a:ext>
              </a:extLst>
            </p:cNvPr>
            <p:cNvSpPr txBox="1"/>
            <p:nvPr/>
          </p:nvSpPr>
          <p:spPr>
            <a:xfrm>
              <a:off x="5324131" y="4246236"/>
              <a:ext cx="1838670" cy="312843"/>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youremail@here.com</a:t>
              </a:r>
            </a:p>
          </p:txBody>
        </p:sp>
        <p:sp>
          <p:nvSpPr>
            <p:cNvPr id="18" name="TextBox 17">
              <a:extLst>
                <a:ext uri="{FF2B5EF4-FFF2-40B4-BE49-F238E27FC236}">
                  <a16:creationId xmlns:a16="http://schemas.microsoft.com/office/drawing/2014/main" id="{89EFE221-133F-420B-8095-4ABDFDF24432}"/>
                </a:ext>
              </a:extLst>
            </p:cNvPr>
            <p:cNvSpPr txBox="1"/>
            <p:nvPr/>
          </p:nvSpPr>
          <p:spPr>
            <a:xfrm>
              <a:off x="5324130" y="4777133"/>
              <a:ext cx="1543740" cy="276999"/>
            </a:xfrm>
            <a:prstGeom prst="rect">
              <a:avLst/>
            </a:prstGeom>
            <a:noFill/>
          </p:spPr>
          <p:txBody>
            <a:bodyPr wrap="square" rtlCol="0">
              <a:spAutoFit/>
            </a:bodyPr>
            <a:lstStyle/>
            <a:p>
              <a:r>
                <a:rPr lang="en-US" sz="1200" b="1" spc="100">
                  <a:solidFill>
                    <a:schemeClr val="bg1"/>
                  </a:solidFill>
                  <a:latin typeface="Poppins" panose="00000500000000000000" pitchFamily="2" charset="0"/>
                  <a:cs typeface="Poppins" panose="00000500000000000000" pitchFamily="2" charset="0"/>
                </a:rPr>
                <a:t>WEBSITE</a:t>
              </a:r>
            </a:p>
          </p:txBody>
        </p:sp>
        <p:sp>
          <p:nvSpPr>
            <p:cNvPr id="19" name="TextBox 18">
              <a:extLst>
                <a:ext uri="{FF2B5EF4-FFF2-40B4-BE49-F238E27FC236}">
                  <a16:creationId xmlns:a16="http://schemas.microsoft.com/office/drawing/2014/main" id="{70E7C425-6B4C-4BBF-A010-2113CF3EBDA8}"/>
                </a:ext>
              </a:extLst>
            </p:cNvPr>
            <p:cNvSpPr txBox="1"/>
            <p:nvPr/>
          </p:nvSpPr>
          <p:spPr>
            <a:xfrm>
              <a:off x="5324131" y="5054132"/>
              <a:ext cx="1838670" cy="566758"/>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www.yourwebsite.co	</a:t>
              </a:r>
            </a:p>
          </p:txBody>
        </p:sp>
      </p:grpSp>
      <p:sp>
        <p:nvSpPr>
          <p:cNvPr id="5" name="Picture Placeholder 4">
            <a:extLst>
              <a:ext uri="{FF2B5EF4-FFF2-40B4-BE49-F238E27FC236}">
                <a16:creationId xmlns:a16="http://schemas.microsoft.com/office/drawing/2014/main" id="{ED286FF6-BEB9-4E13-B0B2-E0933B1067AF}"/>
              </a:ext>
            </a:extLst>
          </p:cNvPr>
          <p:cNvSpPr>
            <a:spLocks noGrp="1"/>
          </p:cNvSpPr>
          <p:nvPr>
            <p:ph type="pic" sz="quarter" idx="10"/>
          </p:nvPr>
        </p:nvSpPr>
        <p:spPr/>
      </p:sp>
    </p:spTree>
    <p:extLst>
      <p:ext uri="{BB962C8B-B14F-4D97-AF65-F5344CB8AC3E}">
        <p14:creationId xmlns:p14="http://schemas.microsoft.com/office/powerpoint/2010/main" val="3445631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2DDDB77-F5E3-4411-8DA9-A684236389CF}"/>
              </a:ext>
            </a:extLst>
          </p:cNvPr>
          <p:cNvSpPr txBox="1"/>
          <p:nvPr/>
        </p:nvSpPr>
        <p:spPr>
          <a:xfrm>
            <a:off x="3262532" y="2208742"/>
            <a:ext cx="5666937" cy="1569660"/>
          </a:xfrm>
          <a:prstGeom prst="rect">
            <a:avLst/>
          </a:prstGeom>
          <a:noFill/>
        </p:spPr>
        <p:txBody>
          <a:bodyPr wrap="none" rtlCol="0">
            <a:spAutoFit/>
          </a:bodyPr>
          <a:lstStyle/>
          <a:p>
            <a:pPr algn="ctr"/>
            <a:r>
              <a:rPr lang="en-US" sz="9600" b="1" spc="600">
                <a:solidFill>
                  <a:schemeClr val="bg1"/>
                </a:solidFill>
                <a:latin typeface="Poppins" panose="00000500000000000000" pitchFamily="2" charset="0"/>
                <a:ea typeface="Noto Serif" panose="02020600060500020200" pitchFamily="18" charset="0"/>
                <a:cs typeface="Poppins" panose="00000500000000000000" pitchFamily="2" charset="0"/>
              </a:rPr>
              <a:t>THANKS</a:t>
            </a:r>
          </a:p>
        </p:txBody>
      </p:sp>
    </p:spTree>
    <p:extLst>
      <p:ext uri="{BB962C8B-B14F-4D97-AF65-F5344CB8AC3E}">
        <p14:creationId xmlns:p14="http://schemas.microsoft.com/office/powerpoint/2010/main" val="4101955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48D2D5-219D-4A5D-BFB5-93751E8702C8}"/>
              </a:ext>
            </a:extLst>
          </p:cNvPr>
          <p:cNvSpPr txBox="1"/>
          <p:nvPr/>
        </p:nvSpPr>
        <p:spPr>
          <a:xfrm>
            <a:off x="3892512" y="1002223"/>
            <a:ext cx="4406976" cy="584775"/>
          </a:xfrm>
          <a:prstGeom prst="rect">
            <a:avLst/>
          </a:prstGeom>
          <a:noFill/>
        </p:spPr>
        <p:txBody>
          <a:bodyPr wrap="none" rtlCol="0">
            <a:spAutoFit/>
          </a:bodyPr>
          <a:lstStyle/>
          <a:p>
            <a:pPr algn="ctr"/>
            <a:r>
              <a:rPr lang="en-US" sz="3200" b="1">
                <a:solidFill>
                  <a:schemeClr val="bg1"/>
                </a:solidFill>
                <a:latin typeface="Noto Serif" panose="02020600060500020200" pitchFamily="18" charset="0"/>
                <a:ea typeface="Noto Serif" panose="02020600060500020200" pitchFamily="18" charset="0"/>
                <a:cs typeface="Noto Serif" panose="02020600060500020200" pitchFamily="18" charset="0"/>
              </a:rPr>
              <a:t>PERSONAL PROFILE</a:t>
            </a:r>
          </a:p>
        </p:txBody>
      </p:sp>
      <p:sp>
        <p:nvSpPr>
          <p:cNvPr id="4" name="TextBox 3">
            <a:extLst>
              <a:ext uri="{FF2B5EF4-FFF2-40B4-BE49-F238E27FC236}">
                <a16:creationId xmlns:a16="http://schemas.microsoft.com/office/drawing/2014/main" id="{0DDD6C57-5A0F-4D2B-A967-4C7A7DBAE355}"/>
              </a:ext>
            </a:extLst>
          </p:cNvPr>
          <p:cNvSpPr txBox="1"/>
          <p:nvPr/>
        </p:nvSpPr>
        <p:spPr>
          <a:xfrm>
            <a:off x="5318383" y="4150468"/>
            <a:ext cx="1545616" cy="400110"/>
          </a:xfrm>
          <a:prstGeom prst="rect">
            <a:avLst/>
          </a:prstGeom>
          <a:noFill/>
        </p:spPr>
        <p:txBody>
          <a:bodyPr wrap="none" rtlCol="0">
            <a:spAutoFit/>
          </a:bodyPr>
          <a:lstStyle/>
          <a:p>
            <a:r>
              <a:rPr lang="en-US" sz="2000" b="1" spc="150">
                <a:solidFill>
                  <a:schemeClr val="bg1"/>
                </a:solidFill>
                <a:latin typeface="Poppins" panose="00000500000000000000" pitchFamily="2" charset="0"/>
                <a:cs typeface="Poppins" panose="00000500000000000000" pitchFamily="2" charset="0"/>
              </a:rPr>
              <a:t>Yafinuha</a:t>
            </a:r>
          </a:p>
        </p:txBody>
      </p:sp>
      <p:sp>
        <p:nvSpPr>
          <p:cNvPr id="5" name="TextBox 4">
            <a:extLst>
              <a:ext uri="{FF2B5EF4-FFF2-40B4-BE49-F238E27FC236}">
                <a16:creationId xmlns:a16="http://schemas.microsoft.com/office/drawing/2014/main" id="{E14C124D-D3EA-4E2B-81F1-3CC1CAC70A11}"/>
              </a:ext>
            </a:extLst>
          </p:cNvPr>
          <p:cNvSpPr txBox="1"/>
          <p:nvPr/>
        </p:nvSpPr>
        <p:spPr>
          <a:xfrm>
            <a:off x="5168502" y="4523203"/>
            <a:ext cx="1854996" cy="338554"/>
          </a:xfrm>
          <a:prstGeom prst="rect">
            <a:avLst/>
          </a:prstGeom>
          <a:noFill/>
        </p:spPr>
        <p:txBody>
          <a:bodyPr wrap="none" rtlCol="0">
            <a:spAutoFit/>
          </a:bodyPr>
          <a:lstStyle/>
          <a:p>
            <a:pPr algn="ctr"/>
            <a:r>
              <a:rPr lang="en-US" sz="1600">
                <a:solidFill>
                  <a:schemeClr val="bg1"/>
                </a:solidFill>
                <a:latin typeface="Lato" panose="020F0502020204030203" pitchFamily="34" charset="0"/>
              </a:rPr>
              <a:t>Your Position Jobs</a:t>
            </a:r>
          </a:p>
        </p:txBody>
      </p:sp>
      <p:sp>
        <p:nvSpPr>
          <p:cNvPr id="8" name="TextBox 7">
            <a:extLst>
              <a:ext uri="{FF2B5EF4-FFF2-40B4-BE49-F238E27FC236}">
                <a16:creationId xmlns:a16="http://schemas.microsoft.com/office/drawing/2014/main" id="{2CE683B6-9BDB-4684-8775-E044667B4037}"/>
              </a:ext>
            </a:extLst>
          </p:cNvPr>
          <p:cNvSpPr txBox="1"/>
          <p:nvPr/>
        </p:nvSpPr>
        <p:spPr>
          <a:xfrm>
            <a:off x="3672513" y="4996083"/>
            <a:ext cx="4846974" cy="1163845"/>
          </a:xfrm>
          <a:prstGeom prst="rect">
            <a:avLst/>
          </a:prstGeom>
          <a:noFill/>
        </p:spPr>
        <p:txBody>
          <a:bodyPr wrap="square" rtlCol="0">
            <a:spAutoFit/>
          </a:bodyPr>
          <a:lstStyle/>
          <a:p>
            <a:pPr algn="ctr">
              <a:lnSpc>
                <a:spcPct val="150000"/>
              </a:lnSpc>
            </a:pPr>
            <a:r>
              <a:rPr lang="en-US" sz="1200">
                <a:solidFill>
                  <a:schemeClr val="bg1">
                    <a:lumMod val="95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p>
        </p:txBody>
      </p:sp>
      <p:sp>
        <p:nvSpPr>
          <p:cNvPr id="6" name="Picture Placeholder 5">
            <a:extLst>
              <a:ext uri="{FF2B5EF4-FFF2-40B4-BE49-F238E27FC236}">
                <a16:creationId xmlns:a16="http://schemas.microsoft.com/office/drawing/2014/main" id="{E7B03F7E-09DF-49BF-BBD0-B2878007936D}"/>
              </a:ext>
            </a:extLst>
          </p:cNvPr>
          <p:cNvSpPr>
            <a:spLocks noGrp="1"/>
          </p:cNvSpPr>
          <p:nvPr>
            <p:ph type="pic" sz="quarter" idx="10"/>
          </p:nvPr>
        </p:nvSpPr>
        <p:spPr/>
      </p:sp>
    </p:spTree>
    <p:extLst>
      <p:ext uri="{BB962C8B-B14F-4D97-AF65-F5344CB8AC3E}">
        <p14:creationId xmlns:p14="http://schemas.microsoft.com/office/powerpoint/2010/main" val="16360461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0DB7B3-569E-4B18-9505-7D0DA335CD37}"/>
              </a:ext>
            </a:extLst>
          </p:cNvPr>
          <p:cNvSpPr txBox="1"/>
          <p:nvPr/>
        </p:nvSpPr>
        <p:spPr>
          <a:xfrm>
            <a:off x="2698432" y="3680252"/>
            <a:ext cx="1348740" cy="830997"/>
          </a:xfrm>
          <a:prstGeom prst="rect">
            <a:avLst/>
          </a:prstGeom>
          <a:noFill/>
        </p:spPr>
        <p:txBody>
          <a:bodyPr wrap="square" rtlCol="0">
            <a:spAutoFit/>
          </a:bodyPr>
          <a:lstStyle/>
          <a:p>
            <a:pPr algn="ctr"/>
            <a:r>
              <a:rPr lang="en-US" sz="2400" b="1" spc="100">
                <a:solidFill>
                  <a:schemeClr val="bg1"/>
                </a:solidFill>
                <a:latin typeface="Poppins" panose="00000500000000000000" pitchFamily="2" charset="0"/>
                <a:cs typeface="Poppins" panose="00000500000000000000" pitchFamily="2" charset="0"/>
              </a:rPr>
              <a:t>ABOUT</a:t>
            </a:r>
          </a:p>
          <a:p>
            <a:pPr algn="ctr"/>
            <a:r>
              <a:rPr lang="en-US" sz="2400" b="1" spc="100">
                <a:solidFill>
                  <a:schemeClr val="bg1"/>
                </a:solidFill>
                <a:latin typeface="Poppins" panose="00000500000000000000" pitchFamily="2" charset="0"/>
                <a:cs typeface="Poppins" panose="00000500000000000000" pitchFamily="2" charset="0"/>
              </a:rPr>
              <a:t>ME</a:t>
            </a:r>
          </a:p>
        </p:txBody>
      </p:sp>
      <p:sp>
        <p:nvSpPr>
          <p:cNvPr id="4" name="TextBox 3">
            <a:extLst>
              <a:ext uri="{FF2B5EF4-FFF2-40B4-BE49-F238E27FC236}">
                <a16:creationId xmlns:a16="http://schemas.microsoft.com/office/drawing/2014/main" id="{B94507E7-01BE-48CE-89B6-E6EC6F944CD4}"/>
              </a:ext>
            </a:extLst>
          </p:cNvPr>
          <p:cNvSpPr txBox="1"/>
          <p:nvPr/>
        </p:nvSpPr>
        <p:spPr>
          <a:xfrm>
            <a:off x="4681359" y="3499812"/>
            <a:ext cx="5281791" cy="1440844"/>
          </a:xfrm>
          <a:prstGeom prst="rect">
            <a:avLst/>
          </a:prstGeom>
          <a:noFill/>
        </p:spPr>
        <p:txBody>
          <a:bodyPr wrap="square" rtlCol="0">
            <a:spAutoFit/>
          </a:bodyPr>
          <a:lstStyle/>
          <a:p>
            <a:pPr algn="just">
              <a:lnSpc>
                <a:spcPct val="150000"/>
              </a:lnSpc>
            </a:pPr>
            <a:r>
              <a:rPr lang="en-US" sz="1200">
                <a:solidFill>
                  <a:schemeClr val="bg1">
                    <a:lumMod val="95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
        <p:nvSpPr>
          <p:cNvPr id="5" name="TextBox 4">
            <a:extLst>
              <a:ext uri="{FF2B5EF4-FFF2-40B4-BE49-F238E27FC236}">
                <a16:creationId xmlns:a16="http://schemas.microsoft.com/office/drawing/2014/main" id="{9AB632CF-FF00-4C79-9834-D07519D1830D}"/>
              </a:ext>
            </a:extLst>
          </p:cNvPr>
          <p:cNvSpPr txBox="1"/>
          <p:nvPr/>
        </p:nvSpPr>
        <p:spPr>
          <a:xfrm>
            <a:off x="4681359" y="2165758"/>
            <a:ext cx="5281791" cy="646331"/>
          </a:xfrm>
          <a:prstGeom prst="rect">
            <a:avLst/>
          </a:prstGeom>
          <a:noFill/>
        </p:spPr>
        <p:txBody>
          <a:bodyPr wrap="square" rtlCol="0">
            <a:spAutoFit/>
          </a:bodyPr>
          <a:lstStyle/>
          <a:p>
            <a:r>
              <a:rPr lang="en-US" b="1" spc="200">
                <a:solidFill>
                  <a:schemeClr val="bg1">
                    <a:lumMod val="95000"/>
                  </a:schemeClr>
                </a:solidFill>
                <a:latin typeface="Poppins" panose="00000500000000000000" pitchFamily="2" charset="0"/>
                <a:cs typeface="Poppins" panose="00000500000000000000" pitchFamily="2" charset="0"/>
              </a:rPr>
              <a:t>Lorem ipsum dolor sit amet, consectetur adipiscing elit</a:t>
            </a:r>
          </a:p>
        </p:txBody>
      </p:sp>
      <p:cxnSp>
        <p:nvCxnSpPr>
          <p:cNvPr id="7" name="Straight Connector 6">
            <a:extLst>
              <a:ext uri="{FF2B5EF4-FFF2-40B4-BE49-F238E27FC236}">
                <a16:creationId xmlns:a16="http://schemas.microsoft.com/office/drawing/2014/main" id="{B7638EC0-7017-492F-8267-12D9C6812FC6}"/>
              </a:ext>
            </a:extLst>
          </p:cNvPr>
          <p:cNvCxnSpPr/>
          <p:nvPr/>
        </p:nvCxnSpPr>
        <p:spPr>
          <a:xfrm>
            <a:off x="4818743" y="3064329"/>
            <a:ext cx="195942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991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D9376A-B3CB-437A-9BE6-A713D79B0389}"/>
              </a:ext>
            </a:extLst>
          </p:cNvPr>
          <p:cNvSpPr txBox="1"/>
          <p:nvPr/>
        </p:nvSpPr>
        <p:spPr>
          <a:xfrm>
            <a:off x="3489868" y="4439502"/>
            <a:ext cx="5758041" cy="1440844"/>
          </a:xfrm>
          <a:prstGeom prst="rect">
            <a:avLst/>
          </a:prstGeom>
          <a:noFill/>
        </p:spPr>
        <p:txBody>
          <a:bodyPr wrap="square" rtlCol="0">
            <a:spAutoFit/>
          </a:bodyPr>
          <a:lstStyle/>
          <a:p>
            <a:pPr marL="171450" indent="-171450" algn="just">
              <a:lnSpc>
                <a:spcPct val="150000"/>
              </a:lnSpc>
              <a:buFont typeface="Wingdings" panose="05000000000000000000" pitchFamily="2" charset="2"/>
              <a:buChar char="§"/>
            </a:pPr>
            <a:r>
              <a:rPr lang="en-US" sz="1200">
                <a:solidFill>
                  <a:schemeClr val="bg1">
                    <a:lumMod val="95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
        <p:nvSpPr>
          <p:cNvPr id="3" name="TextBox 2">
            <a:extLst>
              <a:ext uri="{FF2B5EF4-FFF2-40B4-BE49-F238E27FC236}">
                <a16:creationId xmlns:a16="http://schemas.microsoft.com/office/drawing/2014/main" id="{E9E3D45C-2211-4344-80D6-15F7255D0600}"/>
              </a:ext>
            </a:extLst>
          </p:cNvPr>
          <p:cNvSpPr txBox="1"/>
          <p:nvPr/>
        </p:nvSpPr>
        <p:spPr>
          <a:xfrm>
            <a:off x="4986159" y="1263949"/>
            <a:ext cx="4421077" cy="646331"/>
          </a:xfrm>
          <a:prstGeom prst="rect">
            <a:avLst/>
          </a:prstGeom>
          <a:noFill/>
        </p:spPr>
        <p:txBody>
          <a:bodyPr wrap="square" rtlCol="0">
            <a:spAutoFit/>
          </a:bodyPr>
          <a:lstStyle/>
          <a:p>
            <a:r>
              <a:rPr lang="en-US" b="1" spc="200">
                <a:solidFill>
                  <a:schemeClr val="bg1">
                    <a:lumMod val="95000"/>
                  </a:schemeClr>
                </a:solidFill>
                <a:latin typeface="Poppins" panose="00000500000000000000" pitchFamily="2" charset="0"/>
                <a:cs typeface="Poppins" panose="00000500000000000000" pitchFamily="2" charset="0"/>
              </a:rPr>
              <a:t>Lorem ipsum dolor sit amet, consectetur adipiscing elit</a:t>
            </a:r>
          </a:p>
        </p:txBody>
      </p:sp>
      <p:cxnSp>
        <p:nvCxnSpPr>
          <p:cNvPr id="4" name="Straight Connector 3">
            <a:extLst>
              <a:ext uri="{FF2B5EF4-FFF2-40B4-BE49-F238E27FC236}">
                <a16:creationId xmlns:a16="http://schemas.microsoft.com/office/drawing/2014/main" id="{180CB301-CA74-4787-BD67-ADAE574A6F54}"/>
              </a:ext>
            </a:extLst>
          </p:cNvPr>
          <p:cNvCxnSpPr>
            <a:cxnSpLocks/>
          </p:cNvCxnSpPr>
          <p:nvPr/>
        </p:nvCxnSpPr>
        <p:spPr>
          <a:xfrm>
            <a:off x="7730836" y="6166483"/>
            <a:ext cx="446116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744A668-826C-42AA-9629-13021EDD6DD7}"/>
              </a:ext>
            </a:extLst>
          </p:cNvPr>
          <p:cNvSpPr txBox="1"/>
          <p:nvPr/>
        </p:nvSpPr>
        <p:spPr>
          <a:xfrm>
            <a:off x="3211615" y="1263949"/>
            <a:ext cx="1348740" cy="830997"/>
          </a:xfrm>
          <a:prstGeom prst="rect">
            <a:avLst/>
          </a:prstGeom>
          <a:noFill/>
        </p:spPr>
        <p:txBody>
          <a:bodyPr wrap="square" rtlCol="0">
            <a:spAutoFit/>
          </a:bodyPr>
          <a:lstStyle/>
          <a:p>
            <a:pPr algn="ctr"/>
            <a:r>
              <a:rPr lang="en-US" sz="2400" b="1" spc="100">
                <a:solidFill>
                  <a:schemeClr val="bg1"/>
                </a:solidFill>
                <a:latin typeface="Poppins" panose="00000500000000000000" pitchFamily="2" charset="0"/>
                <a:cs typeface="Poppins" panose="00000500000000000000" pitchFamily="2" charset="0"/>
              </a:rPr>
              <a:t>ABOUT</a:t>
            </a:r>
          </a:p>
          <a:p>
            <a:pPr algn="ctr"/>
            <a:r>
              <a:rPr lang="en-US" sz="2400" b="1" spc="100">
                <a:solidFill>
                  <a:schemeClr val="bg1"/>
                </a:solidFill>
                <a:latin typeface="Poppins" panose="00000500000000000000" pitchFamily="2" charset="0"/>
                <a:cs typeface="Poppins" panose="00000500000000000000" pitchFamily="2" charset="0"/>
              </a:rPr>
              <a:t>ME</a:t>
            </a:r>
          </a:p>
        </p:txBody>
      </p:sp>
      <p:cxnSp>
        <p:nvCxnSpPr>
          <p:cNvPr id="8" name="Straight Connector 7">
            <a:extLst>
              <a:ext uri="{FF2B5EF4-FFF2-40B4-BE49-F238E27FC236}">
                <a16:creationId xmlns:a16="http://schemas.microsoft.com/office/drawing/2014/main" id="{DB109E1D-A07E-4FDA-A09A-29973B9A0D09}"/>
              </a:ext>
            </a:extLst>
          </p:cNvPr>
          <p:cNvCxnSpPr>
            <a:cxnSpLocks/>
          </p:cNvCxnSpPr>
          <p:nvPr/>
        </p:nvCxnSpPr>
        <p:spPr>
          <a:xfrm>
            <a:off x="5084617" y="2196546"/>
            <a:ext cx="137160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4B9B729A-E2FC-4EE6-98B9-CA36401DE020}"/>
              </a:ext>
            </a:extLst>
          </p:cNvPr>
          <p:cNvSpPr txBox="1"/>
          <p:nvPr/>
        </p:nvSpPr>
        <p:spPr>
          <a:xfrm>
            <a:off x="3489868" y="2998658"/>
            <a:ext cx="5758041" cy="1440844"/>
          </a:xfrm>
          <a:prstGeom prst="rect">
            <a:avLst/>
          </a:prstGeom>
          <a:noFill/>
        </p:spPr>
        <p:txBody>
          <a:bodyPr wrap="square" rtlCol="0">
            <a:spAutoFit/>
          </a:bodyPr>
          <a:lstStyle/>
          <a:p>
            <a:pPr marL="171450" indent="-171450" algn="just">
              <a:lnSpc>
                <a:spcPct val="150000"/>
              </a:lnSpc>
              <a:buFont typeface="Wingdings" panose="05000000000000000000" pitchFamily="2" charset="2"/>
              <a:buChar char="§"/>
            </a:pPr>
            <a:r>
              <a:rPr lang="en-US" sz="1200">
                <a:solidFill>
                  <a:schemeClr val="bg1">
                    <a:lumMod val="95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Tree>
    <p:extLst>
      <p:ext uri="{BB962C8B-B14F-4D97-AF65-F5344CB8AC3E}">
        <p14:creationId xmlns:p14="http://schemas.microsoft.com/office/powerpoint/2010/main" val="2315675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DAC3680-E911-4A4E-8371-7A1C73A14E74}"/>
              </a:ext>
            </a:extLst>
          </p:cNvPr>
          <p:cNvSpPr txBox="1"/>
          <p:nvPr/>
        </p:nvSpPr>
        <p:spPr>
          <a:xfrm>
            <a:off x="3263862" y="1230823"/>
            <a:ext cx="4751622" cy="584775"/>
          </a:xfrm>
          <a:prstGeom prst="rect">
            <a:avLst/>
          </a:prstGeom>
          <a:noFill/>
        </p:spPr>
        <p:txBody>
          <a:bodyPr wrap="none" rtlCol="0">
            <a:spAutoFit/>
          </a:bodyPr>
          <a:lstStyle/>
          <a:p>
            <a:r>
              <a:rPr lang="en-US" sz="3200" b="1">
                <a:solidFill>
                  <a:schemeClr val="bg1"/>
                </a:solidFill>
                <a:latin typeface="Noto Serif" panose="02020600060500020200" pitchFamily="18" charset="0"/>
                <a:ea typeface="Noto Serif" panose="02020600060500020200" pitchFamily="18" charset="0"/>
                <a:cs typeface="Noto Serif" panose="02020600060500020200" pitchFamily="18" charset="0"/>
              </a:rPr>
              <a:t>EDUCATION HISTORY</a:t>
            </a:r>
          </a:p>
        </p:txBody>
      </p:sp>
      <p:sp>
        <p:nvSpPr>
          <p:cNvPr id="3" name="TextBox 2">
            <a:extLst>
              <a:ext uri="{FF2B5EF4-FFF2-40B4-BE49-F238E27FC236}">
                <a16:creationId xmlns:a16="http://schemas.microsoft.com/office/drawing/2014/main" id="{68F3F70B-654A-48F8-A19D-50C2F4C8FBAE}"/>
              </a:ext>
            </a:extLst>
          </p:cNvPr>
          <p:cNvSpPr txBox="1"/>
          <p:nvPr/>
        </p:nvSpPr>
        <p:spPr>
          <a:xfrm>
            <a:off x="3263862" y="1691773"/>
            <a:ext cx="5758041" cy="312843"/>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a:t>
            </a:r>
          </a:p>
        </p:txBody>
      </p:sp>
      <p:sp>
        <p:nvSpPr>
          <p:cNvPr id="48" name="TextBox 47">
            <a:extLst>
              <a:ext uri="{FF2B5EF4-FFF2-40B4-BE49-F238E27FC236}">
                <a16:creationId xmlns:a16="http://schemas.microsoft.com/office/drawing/2014/main" id="{C0B9D417-243E-47A6-A24A-504301A77053}"/>
              </a:ext>
            </a:extLst>
          </p:cNvPr>
          <p:cNvSpPr txBox="1"/>
          <p:nvPr/>
        </p:nvSpPr>
        <p:spPr>
          <a:xfrm>
            <a:off x="4679285" y="3110182"/>
            <a:ext cx="4129436" cy="566758"/>
          </a:xfrm>
          <a:prstGeom prst="rect">
            <a:avLst/>
          </a:prstGeom>
          <a:noFill/>
        </p:spPr>
        <p:txBody>
          <a:bodyPr wrap="square" rtlCol="0">
            <a:spAutoFit/>
          </a:bodyPr>
          <a:lstStyle/>
          <a:p>
            <a:pPr>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 labore et dolore magna aliqua. </a:t>
            </a:r>
          </a:p>
        </p:txBody>
      </p:sp>
      <p:sp>
        <p:nvSpPr>
          <p:cNvPr id="50" name="TextBox 49">
            <a:extLst>
              <a:ext uri="{FF2B5EF4-FFF2-40B4-BE49-F238E27FC236}">
                <a16:creationId xmlns:a16="http://schemas.microsoft.com/office/drawing/2014/main" id="{DCBC4F62-A5F2-4E12-98E9-494D055A96B6}"/>
              </a:ext>
            </a:extLst>
          </p:cNvPr>
          <p:cNvSpPr txBox="1"/>
          <p:nvPr/>
        </p:nvSpPr>
        <p:spPr>
          <a:xfrm>
            <a:off x="4688809" y="2856709"/>
            <a:ext cx="4119912"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Lorem ipsum dolor sit amet</a:t>
            </a:r>
          </a:p>
        </p:txBody>
      </p:sp>
      <p:sp>
        <p:nvSpPr>
          <p:cNvPr id="52" name="TextBox 51">
            <a:extLst>
              <a:ext uri="{FF2B5EF4-FFF2-40B4-BE49-F238E27FC236}">
                <a16:creationId xmlns:a16="http://schemas.microsoft.com/office/drawing/2014/main" id="{481029A4-4D9E-4C64-A9BF-85CE98C2E90E}"/>
              </a:ext>
            </a:extLst>
          </p:cNvPr>
          <p:cNvSpPr txBox="1"/>
          <p:nvPr/>
        </p:nvSpPr>
        <p:spPr>
          <a:xfrm>
            <a:off x="4679284" y="4308535"/>
            <a:ext cx="4417089" cy="566758"/>
          </a:xfrm>
          <a:prstGeom prst="rect">
            <a:avLst/>
          </a:prstGeom>
          <a:noFill/>
        </p:spPr>
        <p:txBody>
          <a:bodyPr wrap="square" rtlCol="0">
            <a:spAutoFit/>
          </a:bodyPr>
          <a:lstStyle/>
          <a:p>
            <a:pPr>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 labore et dolore magna aliqua. </a:t>
            </a:r>
          </a:p>
        </p:txBody>
      </p:sp>
      <p:sp>
        <p:nvSpPr>
          <p:cNvPr id="53" name="TextBox 52">
            <a:extLst>
              <a:ext uri="{FF2B5EF4-FFF2-40B4-BE49-F238E27FC236}">
                <a16:creationId xmlns:a16="http://schemas.microsoft.com/office/drawing/2014/main" id="{55C18596-EFEE-4C24-9B94-0086C6626839}"/>
              </a:ext>
            </a:extLst>
          </p:cNvPr>
          <p:cNvSpPr txBox="1"/>
          <p:nvPr/>
        </p:nvSpPr>
        <p:spPr>
          <a:xfrm>
            <a:off x="4688809" y="4055062"/>
            <a:ext cx="4417089"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Lorem ipsum dolor sit amet</a:t>
            </a:r>
          </a:p>
        </p:txBody>
      </p:sp>
      <p:sp>
        <p:nvSpPr>
          <p:cNvPr id="54" name="TextBox 53">
            <a:extLst>
              <a:ext uri="{FF2B5EF4-FFF2-40B4-BE49-F238E27FC236}">
                <a16:creationId xmlns:a16="http://schemas.microsoft.com/office/drawing/2014/main" id="{B0862B61-7BD8-4E63-B58C-7A02A9A3B8B1}"/>
              </a:ext>
            </a:extLst>
          </p:cNvPr>
          <p:cNvSpPr txBox="1"/>
          <p:nvPr/>
        </p:nvSpPr>
        <p:spPr>
          <a:xfrm>
            <a:off x="4707413" y="5546470"/>
            <a:ext cx="4417089" cy="566758"/>
          </a:xfrm>
          <a:prstGeom prst="rect">
            <a:avLst/>
          </a:prstGeom>
          <a:noFill/>
        </p:spPr>
        <p:txBody>
          <a:bodyPr wrap="square" rtlCol="0">
            <a:spAutoFit/>
          </a:bodyPr>
          <a:lstStyle/>
          <a:p>
            <a:pPr>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 labore et dolore magna aliqua. </a:t>
            </a:r>
          </a:p>
        </p:txBody>
      </p:sp>
      <p:sp>
        <p:nvSpPr>
          <p:cNvPr id="55" name="TextBox 54">
            <a:extLst>
              <a:ext uri="{FF2B5EF4-FFF2-40B4-BE49-F238E27FC236}">
                <a16:creationId xmlns:a16="http://schemas.microsoft.com/office/drawing/2014/main" id="{61B32D3B-5FD0-4799-A234-AF5166CE0F32}"/>
              </a:ext>
            </a:extLst>
          </p:cNvPr>
          <p:cNvSpPr txBox="1"/>
          <p:nvPr/>
        </p:nvSpPr>
        <p:spPr>
          <a:xfrm>
            <a:off x="4716938" y="5292997"/>
            <a:ext cx="4417089"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Lorem ipsum dolor sit amet</a:t>
            </a:r>
          </a:p>
        </p:txBody>
      </p:sp>
      <p:sp>
        <p:nvSpPr>
          <p:cNvPr id="56" name="TextBox 55">
            <a:extLst>
              <a:ext uri="{FF2B5EF4-FFF2-40B4-BE49-F238E27FC236}">
                <a16:creationId xmlns:a16="http://schemas.microsoft.com/office/drawing/2014/main" id="{C2DE44E0-0513-4234-BB92-ED6707EDA21F}"/>
              </a:ext>
            </a:extLst>
          </p:cNvPr>
          <p:cNvSpPr txBox="1"/>
          <p:nvPr/>
        </p:nvSpPr>
        <p:spPr>
          <a:xfrm>
            <a:off x="3366949" y="3124413"/>
            <a:ext cx="593913"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2000</a:t>
            </a:r>
          </a:p>
        </p:txBody>
      </p:sp>
      <p:sp>
        <p:nvSpPr>
          <p:cNvPr id="11" name="TextBox 10">
            <a:extLst>
              <a:ext uri="{FF2B5EF4-FFF2-40B4-BE49-F238E27FC236}">
                <a16:creationId xmlns:a16="http://schemas.microsoft.com/office/drawing/2014/main" id="{B2718BEA-718E-4701-967B-B14BC66DA836}"/>
              </a:ext>
            </a:extLst>
          </p:cNvPr>
          <p:cNvSpPr txBox="1"/>
          <p:nvPr/>
        </p:nvSpPr>
        <p:spPr>
          <a:xfrm>
            <a:off x="3366948" y="4334938"/>
            <a:ext cx="593913"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2003</a:t>
            </a:r>
          </a:p>
        </p:txBody>
      </p:sp>
      <p:sp>
        <p:nvSpPr>
          <p:cNvPr id="12" name="TextBox 11">
            <a:extLst>
              <a:ext uri="{FF2B5EF4-FFF2-40B4-BE49-F238E27FC236}">
                <a16:creationId xmlns:a16="http://schemas.microsoft.com/office/drawing/2014/main" id="{19D10E1B-81AF-4EF0-8AC7-109468776E13}"/>
              </a:ext>
            </a:extLst>
          </p:cNvPr>
          <p:cNvSpPr txBox="1"/>
          <p:nvPr/>
        </p:nvSpPr>
        <p:spPr>
          <a:xfrm>
            <a:off x="3366948" y="5572177"/>
            <a:ext cx="593913"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2006</a:t>
            </a:r>
          </a:p>
        </p:txBody>
      </p:sp>
    </p:spTree>
    <p:extLst>
      <p:ext uri="{BB962C8B-B14F-4D97-AF65-F5344CB8AC3E}">
        <p14:creationId xmlns:p14="http://schemas.microsoft.com/office/powerpoint/2010/main" val="1845915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81EB63-6DC3-4463-8C34-138C9AE672D0}"/>
              </a:ext>
            </a:extLst>
          </p:cNvPr>
          <p:cNvSpPr txBox="1"/>
          <p:nvPr/>
        </p:nvSpPr>
        <p:spPr>
          <a:xfrm>
            <a:off x="4679285" y="1918947"/>
            <a:ext cx="4129436" cy="566758"/>
          </a:xfrm>
          <a:prstGeom prst="rect">
            <a:avLst/>
          </a:prstGeom>
          <a:noFill/>
        </p:spPr>
        <p:txBody>
          <a:bodyPr wrap="square" rtlCol="0">
            <a:spAutoFit/>
          </a:bodyPr>
          <a:lstStyle/>
          <a:p>
            <a:pPr>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 labore et dolore magna aliqua. </a:t>
            </a:r>
          </a:p>
        </p:txBody>
      </p:sp>
      <p:sp>
        <p:nvSpPr>
          <p:cNvPr id="4" name="TextBox 3">
            <a:extLst>
              <a:ext uri="{FF2B5EF4-FFF2-40B4-BE49-F238E27FC236}">
                <a16:creationId xmlns:a16="http://schemas.microsoft.com/office/drawing/2014/main" id="{DEE81991-B5CD-4A74-A4BE-239FABA7BC5D}"/>
              </a:ext>
            </a:extLst>
          </p:cNvPr>
          <p:cNvSpPr txBox="1"/>
          <p:nvPr/>
        </p:nvSpPr>
        <p:spPr>
          <a:xfrm>
            <a:off x="4688809" y="1665474"/>
            <a:ext cx="4119912"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Lorem ipsum dolor sit amet</a:t>
            </a:r>
          </a:p>
        </p:txBody>
      </p:sp>
      <p:sp>
        <p:nvSpPr>
          <p:cNvPr id="5" name="TextBox 4">
            <a:extLst>
              <a:ext uri="{FF2B5EF4-FFF2-40B4-BE49-F238E27FC236}">
                <a16:creationId xmlns:a16="http://schemas.microsoft.com/office/drawing/2014/main" id="{BAFC2D99-A84E-49CC-AF6F-51156AD1F649}"/>
              </a:ext>
            </a:extLst>
          </p:cNvPr>
          <p:cNvSpPr txBox="1"/>
          <p:nvPr/>
        </p:nvSpPr>
        <p:spPr>
          <a:xfrm>
            <a:off x="4679284" y="3117300"/>
            <a:ext cx="4417089" cy="566758"/>
          </a:xfrm>
          <a:prstGeom prst="rect">
            <a:avLst/>
          </a:prstGeom>
          <a:noFill/>
        </p:spPr>
        <p:txBody>
          <a:bodyPr wrap="square" rtlCol="0">
            <a:spAutoFit/>
          </a:bodyPr>
          <a:lstStyle/>
          <a:p>
            <a:pPr>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 labore et dolore magna aliqua. </a:t>
            </a:r>
          </a:p>
        </p:txBody>
      </p:sp>
      <p:sp>
        <p:nvSpPr>
          <p:cNvPr id="6" name="TextBox 5">
            <a:extLst>
              <a:ext uri="{FF2B5EF4-FFF2-40B4-BE49-F238E27FC236}">
                <a16:creationId xmlns:a16="http://schemas.microsoft.com/office/drawing/2014/main" id="{A275278D-D2B8-4CC1-8639-8441C2D65459}"/>
              </a:ext>
            </a:extLst>
          </p:cNvPr>
          <p:cNvSpPr txBox="1"/>
          <p:nvPr/>
        </p:nvSpPr>
        <p:spPr>
          <a:xfrm>
            <a:off x="4688809" y="2863827"/>
            <a:ext cx="4417089"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Lorem ipsum dolor sit amet</a:t>
            </a:r>
          </a:p>
        </p:txBody>
      </p:sp>
      <p:sp>
        <p:nvSpPr>
          <p:cNvPr id="7" name="TextBox 6">
            <a:extLst>
              <a:ext uri="{FF2B5EF4-FFF2-40B4-BE49-F238E27FC236}">
                <a16:creationId xmlns:a16="http://schemas.microsoft.com/office/drawing/2014/main" id="{992EC8E8-1EEB-4012-95C7-0AC840AD1815}"/>
              </a:ext>
            </a:extLst>
          </p:cNvPr>
          <p:cNvSpPr txBox="1"/>
          <p:nvPr/>
        </p:nvSpPr>
        <p:spPr>
          <a:xfrm>
            <a:off x="4707413" y="4355235"/>
            <a:ext cx="4417089" cy="566758"/>
          </a:xfrm>
          <a:prstGeom prst="rect">
            <a:avLst/>
          </a:prstGeom>
          <a:noFill/>
        </p:spPr>
        <p:txBody>
          <a:bodyPr wrap="square" rtlCol="0">
            <a:spAutoFit/>
          </a:bodyPr>
          <a:lstStyle/>
          <a:p>
            <a:pPr>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 labore et dolore magna aliqua. </a:t>
            </a:r>
          </a:p>
        </p:txBody>
      </p:sp>
      <p:sp>
        <p:nvSpPr>
          <p:cNvPr id="8" name="TextBox 7">
            <a:extLst>
              <a:ext uri="{FF2B5EF4-FFF2-40B4-BE49-F238E27FC236}">
                <a16:creationId xmlns:a16="http://schemas.microsoft.com/office/drawing/2014/main" id="{AEA4C6AD-1B98-4672-905C-E3EE5EB52AF8}"/>
              </a:ext>
            </a:extLst>
          </p:cNvPr>
          <p:cNvSpPr txBox="1"/>
          <p:nvPr/>
        </p:nvSpPr>
        <p:spPr>
          <a:xfrm>
            <a:off x="4716938" y="4101762"/>
            <a:ext cx="4417089"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Lorem ipsum dolor sit amet</a:t>
            </a:r>
          </a:p>
        </p:txBody>
      </p:sp>
      <p:sp>
        <p:nvSpPr>
          <p:cNvPr id="9" name="TextBox 8">
            <a:extLst>
              <a:ext uri="{FF2B5EF4-FFF2-40B4-BE49-F238E27FC236}">
                <a16:creationId xmlns:a16="http://schemas.microsoft.com/office/drawing/2014/main" id="{C9DA0F76-BA61-4E10-92E4-6ED73CF72635}"/>
              </a:ext>
            </a:extLst>
          </p:cNvPr>
          <p:cNvSpPr txBox="1"/>
          <p:nvPr/>
        </p:nvSpPr>
        <p:spPr>
          <a:xfrm>
            <a:off x="3366949" y="1933178"/>
            <a:ext cx="593913"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2009</a:t>
            </a:r>
          </a:p>
        </p:txBody>
      </p:sp>
      <p:sp>
        <p:nvSpPr>
          <p:cNvPr id="10" name="TextBox 9">
            <a:extLst>
              <a:ext uri="{FF2B5EF4-FFF2-40B4-BE49-F238E27FC236}">
                <a16:creationId xmlns:a16="http://schemas.microsoft.com/office/drawing/2014/main" id="{BC0A1A27-D72F-4A9E-B557-1192895CAC19}"/>
              </a:ext>
            </a:extLst>
          </p:cNvPr>
          <p:cNvSpPr txBox="1"/>
          <p:nvPr/>
        </p:nvSpPr>
        <p:spPr>
          <a:xfrm>
            <a:off x="3366948" y="3143703"/>
            <a:ext cx="593913"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2012</a:t>
            </a:r>
          </a:p>
        </p:txBody>
      </p:sp>
      <p:sp>
        <p:nvSpPr>
          <p:cNvPr id="11" name="TextBox 10">
            <a:extLst>
              <a:ext uri="{FF2B5EF4-FFF2-40B4-BE49-F238E27FC236}">
                <a16:creationId xmlns:a16="http://schemas.microsoft.com/office/drawing/2014/main" id="{0ACCB777-CB0C-4B3A-8688-C9C08D232C08}"/>
              </a:ext>
            </a:extLst>
          </p:cNvPr>
          <p:cNvSpPr txBox="1"/>
          <p:nvPr/>
        </p:nvSpPr>
        <p:spPr>
          <a:xfrm>
            <a:off x="3366948" y="4380942"/>
            <a:ext cx="593913" cy="261610"/>
          </a:xfrm>
          <a:prstGeom prst="rect">
            <a:avLst/>
          </a:prstGeom>
          <a:noFill/>
        </p:spPr>
        <p:txBody>
          <a:bodyPr wrap="square" rtlCol="0">
            <a:spAutoFit/>
          </a:bodyPr>
          <a:lstStyle/>
          <a:p>
            <a:pPr algn="just"/>
            <a:r>
              <a:rPr lang="en-US" sz="1100" b="1" spc="100">
                <a:solidFill>
                  <a:schemeClr val="bg1"/>
                </a:solidFill>
                <a:latin typeface="Poppins" panose="00000500000000000000" pitchFamily="2" charset="0"/>
                <a:cs typeface="Poppins" panose="00000500000000000000" pitchFamily="2" charset="0"/>
              </a:rPr>
              <a:t>2016</a:t>
            </a:r>
          </a:p>
        </p:txBody>
      </p:sp>
      <p:sp>
        <p:nvSpPr>
          <p:cNvPr id="12" name="TextBox 11">
            <a:extLst>
              <a:ext uri="{FF2B5EF4-FFF2-40B4-BE49-F238E27FC236}">
                <a16:creationId xmlns:a16="http://schemas.microsoft.com/office/drawing/2014/main" id="{1DCFF79D-DE6C-4B92-8239-297410D38409}"/>
              </a:ext>
            </a:extLst>
          </p:cNvPr>
          <p:cNvSpPr txBox="1"/>
          <p:nvPr/>
        </p:nvSpPr>
        <p:spPr>
          <a:xfrm>
            <a:off x="4492673" y="5412267"/>
            <a:ext cx="5758041" cy="609847"/>
          </a:xfrm>
          <a:prstGeom prst="rect">
            <a:avLst/>
          </a:prstGeom>
          <a:noFill/>
        </p:spPr>
        <p:txBody>
          <a:bodyPr wrap="square" rtlCol="0">
            <a:spAutoFit/>
          </a:bodyPr>
          <a:lstStyle/>
          <a:p>
            <a:pPr algn="just">
              <a:lnSpc>
                <a:spcPct val="150000"/>
              </a:lnSpc>
            </a:pPr>
            <a:r>
              <a:rPr lang="en-US" sz="1200">
                <a:solidFill>
                  <a:schemeClr val="bg1">
                    <a:lumMod val="95000"/>
                  </a:schemeClr>
                </a:solidFill>
                <a:latin typeface="Lato" panose="020F0502020204030203" pitchFamily="34" charset="0"/>
              </a:rPr>
              <a:t>Lorem ipsum dolor sit amet, consectetur adipiscing elit, sed do eiusmod tempor incididunt ut labore et dolore magna aliqua</a:t>
            </a:r>
          </a:p>
        </p:txBody>
      </p:sp>
      <p:sp>
        <p:nvSpPr>
          <p:cNvPr id="13" name="TextBox 12">
            <a:extLst>
              <a:ext uri="{FF2B5EF4-FFF2-40B4-BE49-F238E27FC236}">
                <a16:creationId xmlns:a16="http://schemas.microsoft.com/office/drawing/2014/main" id="{603DD5CC-7392-4FDE-8A6D-7242481F6141}"/>
              </a:ext>
            </a:extLst>
          </p:cNvPr>
          <p:cNvSpPr txBox="1"/>
          <p:nvPr/>
        </p:nvSpPr>
        <p:spPr>
          <a:xfrm>
            <a:off x="2128347" y="307706"/>
            <a:ext cx="543739" cy="6242588"/>
          </a:xfrm>
          <a:prstGeom prst="rect">
            <a:avLst/>
          </a:prstGeom>
          <a:noFill/>
        </p:spPr>
        <p:txBody>
          <a:bodyPr vert="wordArtVert" wrap="square" rtlCol="0">
            <a:spAutoFit/>
          </a:bodyPr>
          <a:lstStyle/>
          <a:p>
            <a:r>
              <a:rPr lang="en-US" sz="1600" b="1">
                <a:solidFill>
                  <a:schemeClr val="bg1"/>
                </a:solidFill>
                <a:latin typeface="Poppins" panose="00000500000000000000" pitchFamily="2" charset="0"/>
                <a:ea typeface="Noto Serif" panose="02020600060500020200" pitchFamily="18" charset="0"/>
                <a:cs typeface="Poppins" panose="00000500000000000000" pitchFamily="2" charset="0"/>
              </a:rPr>
              <a:t>EDUCATION HISTORY</a:t>
            </a:r>
          </a:p>
        </p:txBody>
      </p:sp>
      <p:cxnSp>
        <p:nvCxnSpPr>
          <p:cNvPr id="16" name="Straight Connector 15">
            <a:extLst>
              <a:ext uri="{FF2B5EF4-FFF2-40B4-BE49-F238E27FC236}">
                <a16:creationId xmlns:a16="http://schemas.microsoft.com/office/drawing/2014/main" id="{BB1A7C36-6BA1-45E9-9361-1EA5121AFC48}"/>
              </a:ext>
            </a:extLst>
          </p:cNvPr>
          <p:cNvCxnSpPr>
            <a:cxnSpLocks/>
          </p:cNvCxnSpPr>
          <p:nvPr/>
        </p:nvCxnSpPr>
        <p:spPr>
          <a:xfrm>
            <a:off x="0" y="6374677"/>
            <a:ext cx="1509486"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4A52A20-0585-4E37-BC41-FE609D8FF083}"/>
              </a:ext>
            </a:extLst>
          </p:cNvPr>
          <p:cNvCxnSpPr/>
          <p:nvPr/>
        </p:nvCxnSpPr>
        <p:spPr>
          <a:xfrm>
            <a:off x="7328151" y="1207592"/>
            <a:ext cx="2026187"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8500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E9053F61-2939-4A7A-BF96-59EF041730A7}"/>
              </a:ext>
            </a:extLst>
          </p:cNvPr>
          <p:cNvGraphicFramePr/>
          <p:nvPr>
            <p:extLst>
              <p:ext uri="{D42A27DB-BD31-4B8C-83A1-F6EECF244321}">
                <p14:modId xmlns:p14="http://schemas.microsoft.com/office/powerpoint/2010/main" val="2987576243"/>
              </p:ext>
            </p:extLst>
          </p:nvPr>
        </p:nvGraphicFramePr>
        <p:xfrm>
          <a:off x="3780861" y="1046116"/>
          <a:ext cx="7711887" cy="4956268"/>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1F7DD3B3-F362-47C5-A329-28C56F4E1FCB}"/>
              </a:ext>
            </a:extLst>
          </p:cNvPr>
          <p:cNvSpPr txBox="1"/>
          <p:nvPr/>
        </p:nvSpPr>
        <p:spPr>
          <a:xfrm>
            <a:off x="1480302" y="1755780"/>
            <a:ext cx="2129109" cy="584775"/>
          </a:xfrm>
          <a:prstGeom prst="rect">
            <a:avLst/>
          </a:prstGeom>
          <a:noFill/>
        </p:spPr>
        <p:txBody>
          <a:bodyPr wrap="none" rtlCol="0">
            <a:spAutoFit/>
          </a:bodyPr>
          <a:lstStyle/>
          <a:p>
            <a:pPr marL="457200" indent="-457200">
              <a:buFont typeface="Wingdings" panose="05000000000000000000" pitchFamily="2" charset="2"/>
              <a:buChar char="v"/>
            </a:pPr>
            <a:r>
              <a:rPr lang="en-US" sz="3200" b="1">
                <a:latin typeface="Noto Serif" panose="02020600060500020200" pitchFamily="18" charset="0"/>
                <a:ea typeface="Noto Serif" panose="02020600060500020200" pitchFamily="18" charset="0"/>
                <a:cs typeface="Noto Serif" panose="02020600060500020200" pitchFamily="18" charset="0"/>
              </a:rPr>
              <a:t>SKILLS</a:t>
            </a:r>
          </a:p>
        </p:txBody>
      </p:sp>
      <p:sp>
        <p:nvSpPr>
          <p:cNvPr id="6" name="TextBox 5">
            <a:extLst>
              <a:ext uri="{FF2B5EF4-FFF2-40B4-BE49-F238E27FC236}">
                <a16:creationId xmlns:a16="http://schemas.microsoft.com/office/drawing/2014/main" id="{69C495FD-98D2-492B-BB84-B04844A82146}"/>
              </a:ext>
            </a:extLst>
          </p:cNvPr>
          <p:cNvSpPr txBox="1"/>
          <p:nvPr/>
        </p:nvSpPr>
        <p:spPr>
          <a:xfrm>
            <a:off x="1941493" y="2830380"/>
            <a:ext cx="2354282"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a:t>
            </a:r>
          </a:p>
        </p:txBody>
      </p:sp>
      <p:cxnSp>
        <p:nvCxnSpPr>
          <p:cNvPr id="8" name="Straight Connector 7">
            <a:extLst>
              <a:ext uri="{FF2B5EF4-FFF2-40B4-BE49-F238E27FC236}">
                <a16:creationId xmlns:a16="http://schemas.microsoft.com/office/drawing/2014/main" id="{52B2E0D3-09D4-44F5-A428-F035CA9929C7}"/>
              </a:ext>
            </a:extLst>
          </p:cNvPr>
          <p:cNvCxnSpPr/>
          <p:nvPr/>
        </p:nvCxnSpPr>
        <p:spPr>
          <a:xfrm>
            <a:off x="2046697" y="2480031"/>
            <a:ext cx="81534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2562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CE9EA2-E359-4286-BDA9-85AE6789F569}"/>
              </a:ext>
            </a:extLst>
          </p:cNvPr>
          <p:cNvSpPr txBox="1"/>
          <p:nvPr/>
        </p:nvSpPr>
        <p:spPr>
          <a:xfrm>
            <a:off x="3263862" y="1145098"/>
            <a:ext cx="3342582" cy="584775"/>
          </a:xfrm>
          <a:prstGeom prst="rect">
            <a:avLst/>
          </a:prstGeom>
          <a:noFill/>
        </p:spPr>
        <p:txBody>
          <a:bodyPr wrap="none" rtlCol="0">
            <a:spAutoFit/>
          </a:bodyPr>
          <a:lstStyle/>
          <a:p>
            <a:r>
              <a:rPr lang="en-US" sz="3200" b="1">
                <a:solidFill>
                  <a:schemeClr val="bg1"/>
                </a:solidFill>
                <a:latin typeface="Noto Serif" panose="02020600060500020200" pitchFamily="18" charset="0"/>
                <a:ea typeface="Noto Serif" panose="02020600060500020200" pitchFamily="18" charset="0"/>
                <a:cs typeface="Noto Serif" panose="02020600060500020200" pitchFamily="18" charset="0"/>
              </a:rPr>
              <a:t>ACHIEVEMENT</a:t>
            </a:r>
          </a:p>
        </p:txBody>
      </p:sp>
      <p:sp>
        <p:nvSpPr>
          <p:cNvPr id="3" name="TextBox 2">
            <a:extLst>
              <a:ext uri="{FF2B5EF4-FFF2-40B4-BE49-F238E27FC236}">
                <a16:creationId xmlns:a16="http://schemas.microsoft.com/office/drawing/2014/main" id="{F314DD73-2579-486D-98E1-605A76C00015}"/>
              </a:ext>
            </a:extLst>
          </p:cNvPr>
          <p:cNvSpPr txBox="1"/>
          <p:nvPr/>
        </p:nvSpPr>
        <p:spPr>
          <a:xfrm>
            <a:off x="3263862" y="1606048"/>
            <a:ext cx="5758041" cy="312843"/>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a:t>
            </a:r>
          </a:p>
        </p:txBody>
      </p:sp>
      <p:sp>
        <p:nvSpPr>
          <p:cNvPr id="6" name="Star: 5 Points 5">
            <a:extLst>
              <a:ext uri="{FF2B5EF4-FFF2-40B4-BE49-F238E27FC236}">
                <a16:creationId xmlns:a16="http://schemas.microsoft.com/office/drawing/2014/main" id="{0BD18420-ACB2-4E5A-89E6-02D6101754F4}"/>
              </a:ext>
            </a:extLst>
          </p:cNvPr>
          <p:cNvSpPr/>
          <p:nvPr/>
        </p:nvSpPr>
        <p:spPr>
          <a:xfrm>
            <a:off x="2924487" y="2379841"/>
            <a:ext cx="1114175" cy="1114175"/>
          </a:xfrm>
          <a:prstGeom prst="star5">
            <a:avLst/>
          </a:prstGeom>
          <a:no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6E8530F-DD30-43CE-96F3-B6F9566003E1}"/>
              </a:ext>
            </a:extLst>
          </p:cNvPr>
          <p:cNvSpPr txBox="1"/>
          <p:nvPr/>
        </p:nvSpPr>
        <p:spPr>
          <a:xfrm>
            <a:off x="3121926" y="3744261"/>
            <a:ext cx="719296" cy="338554"/>
          </a:xfrm>
          <a:prstGeom prst="rect">
            <a:avLst/>
          </a:prstGeom>
          <a:noFill/>
        </p:spPr>
        <p:txBody>
          <a:bodyPr wrap="square" rtlCol="0">
            <a:spAutoFit/>
          </a:bodyPr>
          <a:lstStyle/>
          <a:p>
            <a:pPr algn="ctr"/>
            <a:r>
              <a:rPr lang="en-US" sz="1600" b="1" spc="100">
                <a:solidFill>
                  <a:schemeClr val="bg1"/>
                </a:solidFill>
                <a:latin typeface="Poppins" panose="00000500000000000000" pitchFamily="2" charset="0"/>
                <a:cs typeface="Poppins" panose="00000500000000000000" pitchFamily="2" charset="0"/>
              </a:rPr>
              <a:t>2013</a:t>
            </a:r>
          </a:p>
        </p:txBody>
      </p:sp>
      <p:sp>
        <p:nvSpPr>
          <p:cNvPr id="12" name="TextBox 11">
            <a:extLst>
              <a:ext uri="{FF2B5EF4-FFF2-40B4-BE49-F238E27FC236}">
                <a16:creationId xmlns:a16="http://schemas.microsoft.com/office/drawing/2014/main" id="{FCDEAA2E-326B-455F-838A-95F457F85BF4}"/>
              </a:ext>
            </a:extLst>
          </p:cNvPr>
          <p:cNvSpPr txBox="1"/>
          <p:nvPr/>
        </p:nvSpPr>
        <p:spPr>
          <a:xfrm>
            <a:off x="2709704" y="4171767"/>
            <a:ext cx="1543740" cy="276999"/>
          </a:xfrm>
          <a:prstGeom prst="rect">
            <a:avLst/>
          </a:prstGeom>
          <a:noFill/>
        </p:spPr>
        <p:txBody>
          <a:bodyPr wrap="square" rtlCol="0">
            <a:spAutoFit/>
          </a:bodyPr>
          <a:lstStyle/>
          <a:p>
            <a:pPr algn="ctr"/>
            <a:r>
              <a:rPr lang="en-US" sz="1200" spc="100">
                <a:solidFill>
                  <a:schemeClr val="bg1"/>
                </a:solidFill>
                <a:latin typeface="Poppins" panose="00000500000000000000" pitchFamily="2" charset="0"/>
                <a:cs typeface="Poppins" panose="00000500000000000000" pitchFamily="2" charset="0"/>
              </a:rPr>
              <a:t>Lorem ipsum</a:t>
            </a:r>
          </a:p>
        </p:txBody>
      </p:sp>
      <p:sp>
        <p:nvSpPr>
          <p:cNvPr id="13" name="TextBox 12">
            <a:extLst>
              <a:ext uri="{FF2B5EF4-FFF2-40B4-BE49-F238E27FC236}">
                <a16:creationId xmlns:a16="http://schemas.microsoft.com/office/drawing/2014/main" id="{160E13F4-B03B-42D7-82E8-ABEAB146C73D}"/>
              </a:ext>
            </a:extLst>
          </p:cNvPr>
          <p:cNvSpPr txBox="1"/>
          <p:nvPr/>
        </p:nvSpPr>
        <p:spPr>
          <a:xfrm>
            <a:off x="2320607" y="4518849"/>
            <a:ext cx="2321934" cy="1440844"/>
          </a:xfrm>
          <a:prstGeom prst="rect">
            <a:avLst/>
          </a:prstGeom>
          <a:noFill/>
        </p:spPr>
        <p:txBody>
          <a:bodyPr wrap="square" rtlCol="0">
            <a:spAutoFit/>
          </a:bodyPr>
          <a:lstStyle/>
          <a:p>
            <a:pPr algn="ctr">
              <a:lnSpc>
                <a:spcPct val="150000"/>
              </a:lnSpc>
            </a:pPr>
            <a:r>
              <a:rPr lang="en-US" sz="1200">
                <a:solidFill>
                  <a:schemeClr val="bg1">
                    <a:lumMod val="95000"/>
                  </a:schemeClr>
                </a:solidFill>
                <a:latin typeface="Lato" panose="020F0502020204030203" pitchFamily="34" charset="0"/>
              </a:rPr>
              <a:t>Lorem ipsum dolor sit amet, consectetur adipiscing elit, sed do eiusmod tempor incididunt ut labore et dolore magna aliqua</a:t>
            </a:r>
          </a:p>
        </p:txBody>
      </p:sp>
      <p:sp>
        <p:nvSpPr>
          <p:cNvPr id="14" name="Star: 5 Points 13">
            <a:extLst>
              <a:ext uri="{FF2B5EF4-FFF2-40B4-BE49-F238E27FC236}">
                <a16:creationId xmlns:a16="http://schemas.microsoft.com/office/drawing/2014/main" id="{6038D2DA-85B7-4091-918A-1CF42E93A639}"/>
              </a:ext>
            </a:extLst>
          </p:cNvPr>
          <p:cNvSpPr/>
          <p:nvPr/>
        </p:nvSpPr>
        <p:spPr>
          <a:xfrm>
            <a:off x="5538913" y="2385551"/>
            <a:ext cx="1114175" cy="1114175"/>
          </a:xfrm>
          <a:prstGeom prst="star5">
            <a:avLst/>
          </a:prstGeom>
          <a:no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F5CC331-6BAA-4970-A80A-B2BB0E7B56BE}"/>
              </a:ext>
            </a:extLst>
          </p:cNvPr>
          <p:cNvSpPr txBox="1"/>
          <p:nvPr/>
        </p:nvSpPr>
        <p:spPr>
          <a:xfrm>
            <a:off x="5736352" y="3749971"/>
            <a:ext cx="719296" cy="338554"/>
          </a:xfrm>
          <a:prstGeom prst="rect">
            <a:avLst/>
          </a:prstGeom>
          <a:noFill/>
        </p:spPr>
        <p:txBody>
          <a:bodyPr wrap="square" rtlCol="0">
            <a:spAutoFit/>
          </a:bodyPr>
          <a:lstStyle/>
          <a:p>
            <a:pPr algn="ctr"/>
            <a:r>
              <a:rPr lang="en-US" sz="1600" b="1" spc="100">
                <a:solidFill>
                  <a:schemeClr val="bg1"/>
                </a:solidFill>
                <a:latin typeface="Poppins" panose="00000500000000000000" pitchFamily="2" charset="0"/>
                <a:cs typeface="Poppins" panose="00000500000000000000" pitchFamily="2" charset="0"/>
              </a:rPr>
              <a:t>2015</a:t>
            </a:r>
          </a:p>
        </p:txBody>
      </p:sp>
      <p:sp>
        <p:nvSpPr>
          <p:cNvPr id="16" name="TextBox 15">
            <a:extLst>
              <a:ext uri="{FF2B5EF4-FFF2-40B4-BE49-F238E27FC236}">
                <a16:creationId xmlns:a16="http://schemas.microsoft.com/office/drawing/2014/main" id="{58AF1FED-6941-41E8-86B2-27B380D26B9D}"/>
              </a:ext>
            </a:extLst>
          </p:cNvPr>
          <p:cNvSpPr txBox="1"/>
          <p:nvPr/>
        </p:nvSpPr>
        <p:spPr>
          <a:xfrm>
            <a:off x="5324130" y="4177477"/>
            <a:ext cx="1543740" cy="276999"/>
          </a:xfrm>
          <a:prstGeom prst="rect">
            <a:avLst/>
          </a:prstGeom>
          <a:noFill/>
        </p:spPr>
        <p:txBody>
          <a:bodyPr wrap="square" rtlCol="0">
            <a:spAutoFit/>
          </a:bodyPr>
          <a:lstStyle/>
          <a:p>
            <a:pPr algn="ctr"/>
            <a:r>
              <a:rPr lang="en-US" sz="1200" spc="100">
                <a:solidFill>
                  <a:schemeClr val="bg1"/>
                </a:solidFill>
                <a:latin typeface="Poppins" panose="00000500000000000000" pitchFamily="2" charset="0"/>
                <a:cs typeface="Poppins" panose="00000500000000000000" pitchFamily="2" charset="0"/>
              </a:rPr>
              <a:t>Lorem ipsum</a:t>
            </a:r>
          </a:p>
        </p:txBody>
      </p:sp>
      <p:sp>
        <p:nvSpPr>
          <p:cNvPr id="17" name="TextBox 16">
            <a:extLst>
              <a:ext uri="{FF2B5EF4-FFF2-40B4-BE49-F238E27FC236}">
                <a16:creationId xmlns:a16="http://schemas.microsoft.com/office/drawing/2014/main" id="{CD6B4196-1ED2-4203-944D-843A563E19C7}"/>
              </a:ext>
            </a:extLst>
          </p:cNvPr>
          <p:cNvSpPr txBox="1"/>
          <p:nvPr/>
        </p:nvSpPr>
        <p:spPr>
          <a:xfrm>
            <a:off x="4935033" y="4524559"/>
            <a:ext cx="2321934" cy="1440844"/>
          </a:xfrm>
          <a:prstGeom prst="rect">
            <a:avLst/>
          </a:prstGeom>
          <a:noFill/>
        </p:spPr>
        <p:txBody>
          <a:bodyPr wrap="square" rtlCol="0">
            <a:spAutoFit/>
          </a:bodyPr>
          <a:lstStyle/>
          <a:p>
            <a:pPr algn="ctr">
              <a:lnSpc>
                <a:spcPct val="150000"/>
              </a:lnSpc>
            </a:pPr>
            <a:r>
              <a:rPr lang="en-US" sz="1200">
                <a:solidFill>
                  <a:schemeClr val="bg1">
                    <a:lumMod val="95000"/>
                  </a:schemeClr>
                </a:solidFill>
                <a:latin typeface="Lato" panose="020F0502020204030203" pitchFamily="34" charset="0"/>
              </a:rPr>
              <a:t>Lorem ipsum dolor sit amet, consectetur adipiscing elit, sed do eiusmod tempor incididunt ut labore et dolore magna aliqua</a:t>
            </a:r>
          </a:p>
        </p:txBody>
      </p:sp>
      <p:sp>
        <p:nvSpPr>
          <p:cNvPr id="18" name="Star: 5 Points 17">
            <a:extLst>
              <a:ext uri="{FF2B5EF4-FFF2-40B4-BE49-F238E27FC236}">
                <a16:creationId xmlns:a16="http://schemas.microsoft.com/office/drawing/2014/main" id="{9110E5A8-1AAB-4CCD-A2C9-3072E89C692E}"/>
              </a:ext>
            </a:extLst>
          </p:cNvPr>
          <p:cNvSpPr/>
          <p:nvPr/>
        </p:nvSpPr>
        <p:spPr>
          <a:xfrm>
            <a:off x="8153339" y="2385551"/>
            <a:ext cx="1114175" cy="1114175"/>
          </a:xfrm>
          <a:prstGeom prst="star5">
            <a:avLst/>
          </a:prstGeom>
          <a:no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5D59B37-9B8F-4E61-B01F-2979E50CBDFC}"/>
              </a:ext>
            </a:extLst>
          </p:cNvPr>
          <p:cNvSpPr txBox="1"/>
          <p:nvPr/>
        </p:nvSpPr>
        <p:spPr>
          <a:xfrm>
            <a:off x="8350778" y="3749971"/>
            <a:ext cx="719296" cy="338554"/>
          </a:xfrm>
          <a:prstGeom prst="rect">
            <a:avLst/>
          </a:prstGeom>
          <a:noFill/>
        </p:spPr>
        <p:txBody>
          <a:bodyPr wrap="square" rtlCol="0">
            <a:spAutoFit/>
          </a:bodyPr>
          <a:lstStyle/>
          <a:p>
            <a:pPr algn="ctr"/>
            <a:r>
              <a:rPr lang="en-US" sz="1600" b="1" spc="100">
                <a:solidFill>
                  <a:schemeClr val="bg1"/>
                </a:solidFill>
                <a:latin typeface="Poppins" panose="00000500000000000000" pitchFamily="2" charset="0"/>
                <a:cs typeface="Poppins" panose="00000500000000000000" pitchFamily="2" charset="0"/>
              </a:rPr>
              <a:t>2016</a:t>
            </a:r>
          </a:p>
        </p:txBody>
      </p:sp>
      <p:sp>
        <p:nvSpPr>
          <p:cNvPr id="20" name="TextBox 19">
            <a:extLst>
              <a:ext uri="{FF2B5EF4-FFF2-40B4-BE49-F238E27FC236}">
                <a16:creationId xmlns:a16="http://schemas.microsoft.com/office/drawing/2014/main" id="{EC73559E-5982-4CD3-8F35-DB237266EFD8}"/>
              </a:ext>
            </a:extLst>
          </p:cNvPr>
          <p:cNvSpPr txBox="1"/>
          <p:nvPr/>
        </p:nvSpPr>
        <p:spPr>
          <a:xfrm>
            <a:off x="7938556" y="4177477"/>
            <a:ext cx="1543740" cy="276999"/>
          </a:xfrm>
          <a:prstGeom prst="rect">
            <a:avLst/>
          </a:prstGeom>
          <a:noFill/>
        </p:spPr>
        <p:txBody>
          <a:bodyPr wrap="square" rtlCol="0">
            <a:spAutoFit/>
          </a:bodyPr>
          <a:lstStyle/>
          <a:p>
            <a:pPr algn="ctr"/>
            <a:r>
              <a:rPr lang="en-US" sz="1200" spc="100">
                <a:solidFill>
                  <a:schemeClr val="bg1"/>
                </a:solidFill>
                <a:latin typeface="Poppins" panose="00000500000000000000" pitchFamily="2" charset="0"/>
                <a:cs typeface="Poppins" panose="00000500000000000000" pitchFamily="2" charset="0"/>
              </a:rPr>
              <a:t>Lorem ipsum</a:t>
            </a:r>
          </a:p>
        </p:txBody>
      </p:sp>
      <p:sp>
        <p:nvSpPr>
          <p:cNvPr id="21" name="TextBox 20">
            <a:extLst>
              <a:ext uri="{FF2B5EF4-FFF2-40B4-BE49-F238E27FC236}">
                <a16:creationId xmlns:a16="http://schemas.microsoft.com/office/drawing/2014/main" id="{FAD1E486-131B-4071-9ED4-646D2DAB69B8}"/>
              </a:ext>
            </a:extLst>
          </p:cNvPr>
          <p:cNvSpPr txBox="1"/>
          <p:nvPr/>
        </p:nvSpPr>
        <p:spPr>
          <a:xfrm>
            <a:off x="7549459" y="4524559"/>
            <a:ext cx="2321934" cy="1440844"/>
          </a:xfrm>
          <a:prstGeom prst="rect">
            <a:avLst/>
          </a:prstGeom>
          <a:noFill/>
        </p:spPr>
        <p:txBody>
          <a:bodyPr wrap="square" rtlCol="0">
            <a:spAutoFit/>
          </a:bodyPr>
          <a:lstStyle/>
          <a:p>
            <a:pPr algn="ctr">
              <a:lnSpc>
                <a:spcPct val="150000"/>
              </a:lnSpc>
            </a:pPr>
            <a:r>
              <a:rPr lang="en-US" sz="1200">
                <a:solidFill>
                  <a:schemeClr val="bg1">
                    <a:lumMod val="95000"/>
                  </a:schemeClr>
                </a:solidFill>
                <a:latin typeface="Lato" panose="020F0502020204030203" pitchFamily="34" charset="0"/>
              </a:rPr>
              <a:t>Lorem ipsum dolor sit amet, consectetur adipiscing elit, sed do eiusmod tempor incididunt ut labore et dolore magna aliqua</a:t>
            </a:r>
          </a:p>
        </p:txBody>
      </p:sp>
    </p:spTree>
    <p:extLst>
      <p:ext uri="{BB962C8B-B14F-4D97-AF65-F5344CB8AC3E}">
        <p14:creationId xmlns:p14="http://schemas.microsoft.com/office/powerpoint/2010/main" val="3868662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FEAE788-362A-4910-ACE9-C519F487A7D8}"/>
              </a:ext>
            </a:extLst>
          </p:cNvPr>
          <p:cNvSpPr txBox="1"/>
          <p:nvPr/>
        </p:nvSpPr>
        <p:spPr>
          <a:xfrm>
            <a:off x="3263862" y="715835"/>
            <a:ext cx="4330032" cy="584775"/>
          </a:xfrm>
          <a:prstGeom prst="rect">
            <a:avLst/>
          </a:prstGeom>
          <a:noFill/>
        </p:spPr>
        <p:txBody>
          <a:bodyPr wrap="none" rtlCol="0">
            <a:spAutoFit/>
          </a:bodyPr>
          <a:lstStyle/>
          <a:p>
            <a:r>
              <a:rPr lang="en-US" sz="3200" b="1">
                <a:solidFill>
                  <a:schemeClr val="bg1"/>
                </a:solidFill>
                <a:latin typeface="Noto Serif" panose="02020600060500020200" pitchFamily="18" charset="0"/>
                <a:ea typeface="Noto Serif" panose="02020600060500020200" pitchFamily="18" charset="0"/>
                <a:cs typeface="Noto Serif" panose="02020600060500020200" pitchFamily="18" charset="0"/>
              </a:rPr>
              <a:t>WORK EXPERIENCE</a:t>
            </a:r>
          </a:p>
        </p:txBody>
      </p:sp>
      <p:sp>
        <p:nvSpPr>
          <p:cNvPr id="3" name="TextBox 2">
            <a:extLst>
              <a:ext uri="{FF2B5EF4-FFF2-40B4-BE49-F238E27FC236}">
                <a16:creationId xmlns:a16="http://schemas.microsoft.com/office/drawing/2014/main" id="{9E41625D-F34E-4926-A39F-7195F94226A9}"/>
              </a:ext>
            </a:extLst>
          </p:cNvPr>
          <p:cNvSpPr txBox="1"/>
          <p:nvPr/>
        </p:nvSpPr>
        <p:spPr>
          <a:xfrm>
            <a:off x="3263862" y="1176785"/>
            <a:ext cx="5758041" cy="312843"/>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a:t>
            </a:r>
          </a:p>
        </p:txBody>
      </p:sp>
      <p:sp>
        <p:nvSpPr>
          <p:cNvPr id="9" name="TextBox 8">
            <a:extLst>
              <a:ext uri="{FF2B5EF4-FFF2-40B4-BE49-F238E27FC236}">
                <a16:creationId xmlns:a16="http://schemas.microsoft.com/office/drawing/2014/main" id="{909C8646-3CEC-44D0-8691-4A66EA4FDDB0}"/>
              </a:ext>
            </a:extLst>
          </p:cNvPr>
          <p:cNvSpPr txBox="1"/>
          <p:nvPr/>
        </p:nvSpPr>
        <p:spPr>
          <a:xfrm>
            <a:off x="3263862" y="2023148"/>
            <a:ext cx="1361478" cy="276999"/>
          </a:xfrm>
          <a:prstGeom prst="rect">
            <a:avLst/>
          </a:prstGeom>
          <a:noFill/>
        </p:spPr>
        <p:txBody>
          <a:bodyPr wrap="square" rtlCol="0">
            <a:spAutoFit/>
          </a:bodyPr>
          <a:lstStyle/>
          <a:p>
            <a:r>
              <a:rPr lang="en-US" sz="1200" b="1" spc="100">
                <a:solidFill>
                  <a:schemeClr val="bg1"/>
                </a:solidFill>
                <a:latin typeface="Poppins" panose="00000500000000000000" pitchFamily="2" charset="0"/>
                <a:cs typeface="Poppins" panose="00000500000000000000" pitchFamily="2" charset="0"/>
              </a:rPr>
              <a:t>2012 - 2015</a:t>
            </a:r>
          </a:p>
        </p:txBody>
      </p:sp>
      <p:sp>
        <p:nvSpPr>
          <p:cNvPr id="11" name="TextBox 10">
            <a:extLst>
              <a:ext uri="{FF2B5EF4-FFF2-40B4-BE49-F238E27FC236}">
                <a16:creationId xmlns:a16="http://schemas.microsoft.com/office/drawing/2014/main" id="{1F63DC3C-1474-4472-AB01-7486A780946A}"/>
              </a:ext>
            </a:extLst>
          </p:cNvPr>
          <p:cNvSpPr txBox="1"/>
          <p:nvPr/>
        </p:nvSpPr>
        <p:spPr>
          <a:xfrm>
            <a:off x="3263862" y="2350961"/>
            <a:ext cx="5758041" cy="820674"/>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a:t>
            </a:r>
          </a:p>
        </p:txBody>
      </p:sp>
      <p:sp>
        <p:nvSpPr>
          <p:cNvPr id="12" name="TextBox 11">
            <a:extLst>
              <a:ext uri="{FF2B5EF4-FFF2-40B4-BE49-F238E27FC236}">
                <a16:creationId xmlns:a16="http://schemas.microsoft.com/office/drawing/2014/main" id="{A44CAA4F-8EDC-459E-86EF-2AC1760C2427}"/>
              </a:ext>
            </a:extLst>
          </p:cNvPr>
          <p:cNvSpPr txBox="1"/>
          <p:nvPr/>
        </p:nvSpPr>
        <p:spPr>
          <a:xfrm>
            <a:off x="3263862" y="3447204"/>
            <a:ext cx="1361478" cy="276999"/>
          </a:xfrm>
          <a:prstGeom prst="rect">
            <a:avLst/>
          </a:prstGeom>
          <a:noFill/>
        </p:spPr>
        <p:txBody>
          <a:bodyPr wrap="square" rtlCol="0">
            <a:spAutoFit/>
          </a:bodyPr>
          <a:lstStyle/>
          <a:p>
            <a:r>
              <a:rPr lang="en-US" sz="1200" b="1" spc="100">
                <a:solidFill>
                  <a:schemeClr val="bg1"/>
                </a:solidFill>
                <a:latin typeface="Poppins" panose="00000500000000000000" pitchFamily="2" charset="0"/>
                <a:cs typeface="Poppins" panose="00000500000000000000" pitchFamily="2" charset="0"/>
              </a:rPr>
              <a:t>2012 - 2015</a:t>
            </a:r>
          </a:p>
        </p:txBody>
      </p:sp>
      <p:sp>
        <p:nvSpPr>
          <p:cNvPr id="13" name="TextBox 12">
            <a:extLst>
              <a:ext uri="{FF2B5EF4-FFF2-40B4-BE49-F238E27FC236}">
                <a16:creationId xmlns:a16="http://schemas.microsoft.com/office/drawing/2014/main" id="{BF85D999-10CF-4560-83A6-C6EEA0AE14E6}"/>
              </a:ext>
            </a:extLst>
          </p:cNvPr>
          <p:cNvSpPr txBox="1"/>
          <p:nvPr/>
        </p:nvSpPr>
        <p:spPr>
          <a:xfrm>
            <a:off x="3263862" y="3775017"/>
            <a:ext cx="5758041" cy="820674"/>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p>
        </p:txBody>
      </p:sp>
      <p:sp>
        <p:nvSpPr>
          <p:cNvPr id="14" name="TextBox 13">
            <a:extLst>
              <a:ext uri="{FF2B5EF4-FFF2-40B4-BE49-F238E27FC236}">
                <a16:creationId xmlns:a16="http://schemas.microsoft.com/office/drawing/2014/main" id="{235FA29C-2A37-4F2A-BC83-7DFC33923739}"/>
              </a:ext>
            </a:extLst>
          </p:cNvPr>
          <p:cNvSpPr txBox="1"/>
          <p:nvPr/>
        </p:nvSpPr>
        <p:spPr>
          <a:xfrm>
            <a:off x="3263862" y="4871260"/>
            <a:ext cx="1361478" cy="276999"/>
          </a:xfrm>
          <a:prstGeom prst="rect">
            <a:avLst/>
          </a:prstGeom>
          <a:noFill/>
        </p:spPr>
        <p:txBody>
          <a:bodyPr wrap="square" rtlCol="0">
            <a:spAutoFit/>
          </a:bodyPr>
          <a:lstStyle/>
          <a:p>
            <a:r>
              <a:rPr lang="en-US" sz="1200" b="1" spc="100">
                <a:solidFill>
                  <a:schemeClr val="bg1"/>
                </a:solidFill>
                <a:latin typeface="Poppins" panose="00000500000000000000" pitchFamily="2" charset="0"/>
                <a:cs typeface="Poppins" panose="00000500000000000000" pitchFamily="2" charset="0"/>
              </a:rPr>
              <a:t>2012 - 2015</a:t>
            </a:r>
          </a:p>
        </p:txBody>
      </p:sp>
      <p:sp>
        <p:nvSpPr>
          <p:cNvPr id="15" name="TextBox 14">
            <a:extLst>
              <a:ext uri="{FF2B5EF4-FFF2-40B4-BE49-F238E27FC236}">
                <a16:creationId xmlns:a16="http://schemas.microsoft.com/office/drawing/2014/main" id="{83EC0897-28DA-491E-9598-2B988B32917B}"/>
              </a:ext>
            </a:extLst>
          </p:cNvPr>
          <p:cNvSpPr txBox="1"/>
          <p:nvPr/>
        </p:nvSpPr>
        <p:spPr>
          <a:xfrm>
            <a:off x="3263862" y="5199073"/>
            <a:ext cx="5758041" cy="820674"/>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p>
        </p:txBody>
      </p:sp>
    </p:spTree>
    <p:extLst>
      <p:ext uri="{BB962C8B-B14F-4D97-AF65-F5344CB8AC3E}">
        <p14:creationId xmlns:p14="http://schemas.microsoft.com/office/powerpoint/2010/main" val="41733100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TotalTime>
  <Words>856</Words>
  <Application>Microsoft Office PowerPoint</Application>
  <PresentationFormat>Widescreen</PresentationFormat>
  <Paragraphs>79</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Lato</vt:lpstr>
      <vt:lpstr>Noto Serif</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Ranel RP</dc:creator>
  <cp:lastModifiedBy>Ranel RP</cp:lastModifiedBy>
  <cp:revision>39</cp:revision>
  <dcterms:created xsi:type="dcterms:W3CDTF">2019-12-06T06:51:13Z</dcterms:created>
  <dcterms:modified xsi:type="dcterms:W3CDTF">2019-12-07T04:45:59Z</dcterms:modified>
</cp:coreProperties>
</file>