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1EA652-EAA3-47AA-9423-EB1DB10782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E36439-38F4-4C40-B977-5D33ECC156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E4AA9B-226A-4CCA-96AA-358774F31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0C364D-541F-4232-9E7A-0C5BE45B5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0CA879-C30F-491E-8080-BCF4CDE24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981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EF3FB-2A0E-4478-9BB6-8B5FD42CE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BFE056-8A60-44E8-B643-B34E942147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B70D60-939F-46B1-9F2F-997CBC032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7EFCD1-65AD-45CA-9542-B50BD107D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4084AE-1887-4BD4-9888-FA2873EE2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780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AB9C23-366B-44A1-80CB-61D62609AD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A05ED1-F486-4109-AF1C-67C714162B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216D9C-D840-45D6-9D30-F639AE79C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005B8E-5D59-4FB8-B88A-8038589C3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4922BC-A594-414D-B85C-F4D1FF255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235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4D9C4-2B77-476F-91D1-5FEF705759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6B5F21-2F35-4E27-B00A-488627D06F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94EEC8-C8BB-4B0F-AB4D-781EE664D8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EA2AEC-40B8-4969-8013-B9F7003EF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A0FE0B-8D0B-4722-B41F-4318A83AD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533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9A5EFA-90FA-4CFF-8E1D-BA77822AF1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A23508-86FC-4AAF-A4F5-2512152FD7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D04734-19E7-401A-A720-2D1B902A4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97A5CC-5959-4990-8144-052EA9444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B39A6E-5D03-4A08-9CA5-91EC3EFB7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82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3AE90-9F20-4984-8B1A-4A1A6DCAF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C30EF0-ECEF-43CF-9E44-4F8C0E18A9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766C50-2CD3-490D-8DA8-C91EC70F81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D788E5-1E0D-4963-90B1-6D2FC9257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ECC2E6-08D2-4D17-9C6C-5353F984C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CD7506-26A3-40F8-AB71-0F91F679C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259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86FBD7-37E7-4D3E-89A9-CCC589272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F828B7-C525-4E53-8986-2EBCBA0ED1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988881-D5BC-4071-9D9D-FDAE9114F4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807D29-EE28-40B4-A32B-F83D42282A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40E2B3F-4FAE-43AB-9381-8980D57EB8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B6A3E1B-05DA-4B66-A608-5A1DA2C81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2779CD-0317-4CC7-A24F-3643F2D5A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4A4AE5-4526-4E27-915C-A6FFD86E9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83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93B489-A6D6-4567-92B9-014B5B54C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4C265F6-81CF-460C-9DAF-01FC79F28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9B43B3-2877-4380-BF9C-9F9B7B745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17CD8D-AA64-40CF-891B-12481681C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686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64526B6-762B-44A9-BF3B-F62AE8227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6E482A-1174-43CA-B73D-94F0C3441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78A5D0-50ED-4AC6-9F47-2B649CB24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547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543E0-B9A2-4E44-B5B2-F0BEE2F5A2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C939C-9606-400C-8290-867DA8D836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ABBA45-D574-45A2-9FD9-3324572093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4A8097-A6E1-4943-BD58-D8BC8502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A6FE1A-30B9-4FCF-9D65-C42E41C380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A69D76-C516-4D52-87FD-4B1F8DEFC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461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2692DD-3529-4E89-B2A8-7DFF5F905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2DC3F3-E24E-44C8-8D3E-C5E50056BB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EF2A4F-4B1D-4AEF-8C69-BC1859412E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334847-4FA5-40A0-ABE0-D893C5BDBB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26AA0D-82C5-4987-877A-951A47D76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7777BD-2F1B-4C02-9530-011CFFCC6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561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E4DB4E7-5C70-4737-B111-03FE9BB81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B5E13A-65DE-474C-9D1B-964C63BE75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FD2C01-5A2C-4EED-98DA-5808C3C825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CD5014-6D67-408C-BD22-58425AA9C0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D14EA2-CDAC-444E-B56C-D265759C9E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51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Oval 214">
            <a:extLst>
              <a:ext uri="{FF2B5EF4-FFF2-40B4-BE49-F238E27FC236}">
                <a16:creationId xmlns:a16="http://schemas.microsoft.com/office/drawing/2014/main" id="{75E420D3-1979-4FFB-BD13-C7FB8341B4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5908" y="3163734"/>
            <a:ext cx="822325" cy="82232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6" name="Freeform 6">
            <a:extLst>
              <a:ext uri="{FF2B5EF4-FFF2-40B4-BE49-F238E27FC236}">
                <a16:creationId xmlns:a16="http://schemas.microsoft.com/office/drawing/2014/main" id="{35ECCF04-5437-4E8B-BD9E-E832CAED0B02}"/>
              </a:ext>
            </a:extLst>
          </p:cNvPr>
          <p:cNvSpPr>
            <a:spLocks noEditPoints="1"/>
          </p:cNvSpPr>
          <p:nvPr/>
        </p:nvSpPr>
        <p:spPr bwMode="auto">
          <a:xfrm>
            <a:off x="6317483" y="3063722"/>
            <a:ext cx="1020763" cy="1022350"/>
          </a:xfrm>
          <a:custGeom>
            <a:avLst/>
            <a:gdLst>
              <a:gd name="T0" fmla="*/ 174 w 348"/>
              <a:gd name="T1" fmla="*/ 348 h 348"/>
              <a:gd name="T2" fmla="*/ 0 w 348"/>
              <a:gd name="T3" fmla="*/ 174 h 348"/>
              <a:gd name="T4" fmla="*/ 174 w 348"/>
              <a:gd name="T5" fmla="*/ 0 h 348"/>
              <a:gd name="T6" fmla="*/ 348 w 348"/>
              <a:gd name="T7" fmla="*/ 174 h 348"/>
              <a:gd name="T8" fmla="*/ 174 w 348"/>
              <a:gd name="T9" fmla="*/ 348 h 348"/>
              <a:gd name="T10" fmla="*/ 174 w 348"/>
              <a:gd name="T11" fmla="*/ 12 h 348"/>
              <a:gd name="T12" fmla="*/ 12 w 348"/>
              <a:gd name="T13" fmla="*/ 174 h 348"/>
              <a:gd name="T14" fmla="*/ 174 w 348"/>
              <a:gd name="T15" fmla="*/ 336 h 348"/>
              <a:gd name="T16" fmla="*/ 336 w 348"/>
              <a:gd name="T17" fmla="*/ 174 h 348"/>
              <a:gd name="T18" fmla="*/ 174 w 348"/>
              <a:gd name="T19" fmla="*/ 12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8" h="348">
                <a:moveTo>
                  <a:pt x="174" y="348"/>
                </a:moveTo>
                <a:cubicBezTo>
                  <a:pt x="78" y="348"/>
                  <a:pt x="0" y="270"/>
                  <a:pt x="0" y="174"/>
                </a:cubicBezTo>
                <a:cubicBezTo>
                  <a:pt x="0" y="78"/>
                  <a:pt x="78" y="0"/>
                  <a:pt x="174" y="0"/>
                </a:cubicBezTo>
                <a:cubicBezTo>
                  <a:pt x="270" y="0"/>
                  <a:pt x="348" y="78"/>
                  <a:pt x="348" y="174"/>
                </a:cubicBezTo>
                <a:cubicBezTo>
                  <a:pt x="348" y="270"/>
                  <a:pt x="270" y="348"/>
                  <a:pt x="174" y="348"/>
                </a:cubicBezTo>
                <a:close/>
                <a:moveTo>
                  <a:pt x="174" y="12"/>
                </a:moveTo>
                <a:cubicBezTo>
                  <a:pt x="85" y="12"/>
                  <a:pt x="12" y="85"/>
                  <a:pt x="12" y="174"/>
                </a:cubicBezTo>
                <a:cubicBezTo>
                  <a:pt x="12" y="263"/>
                  <a:pt x="85" y="336"/>
                  <a:pt x="174" y="336"/>
                </a:cubicBezTo>
                <a:cubicBezTo>
                  <a:pt x="263" y="336"/>
                  <a:pt x="336" y="263"/>
                  <a:pt x="336" y="174"/>
                </a:cubicBezTo>
                <a:cubicBezTo>
                  <a:pt x="336" y="85"/>
                  <a:pt x="263" y="12"/>
                  <a:pt x="174" y="1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7" name="Oval 216">
            <a:extLst>
              <a:ext uri="{FF2B5EF4-FFF2-40B4-BE49-F238E27FC236}">
                <a16:creationId xmlns:a16="http://schemas.microsoft.com/office/drawing/2014/main" id="{A38F32A5-586F-4805-AE28-52F9551253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30446" y="3311372"/>
            <a:ext cx="528638" cy="527050"/>
          </a:xfrm>
          <a:prstGeom prst="ellipse">
            <a:avLst/>
          </a:prstGeom>
          <a:solidFill>
            <a:srgbClr val="FC91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8" name="Freeform 8">
            <a:extLst>
              <a:ext uri="{FF2B5EF4-FFF2-40B4-BE49-F238E27FC236}">
                <a16:creationId xmlns:a16="http://schemas.microsoft.com/office/drawing/2014/main" id="{DF5DC4F1-3D53-4A02-BD8D-0D85584B52FF}"/>
              </a:ext>
            </a:extLst>
          </p:cNvPr>
          <p:cNvSpPr>
            <a:spLocks noEditPoints="1"/>
          </p:cNvSpPr>
          <p:nvPr/>
        </p:nvSpPr>
        <p:spPr bwMode="auto">
          <a:xfrm>
            <a:off x="8365358" y="3246284"/>
            <a:ext cx="657225" cy="657225"/>
          </a:xfrm>
          <a:custGeom>
            <a:avLst/>
            <a:gdLst>
              <a:gd name="T0" fmla="*/ 112 w 224"/>
              <a:gd name="T1" fmla="*/ 224 h 224"/>
              <a:gd name="T2" fmla="*/ 0 w 224"/>
              <a:gd name="T3" fmla="*/ 112 h 224"/>
              <a:gd name="T4" fmla="*/ 112 w 224"/>
              <a:gd name="T5" fmla="*/ 0 h 224"/>
              <a:gd name="T6" fmla="*/ 224 w 224"/>
              <a:gd name="T7" fmla="*/ 112 h 224"/>
              <a:gd name="T8" fmla="*/ 112 w 224"/>
              <a:gd name="T9" fmla="*/ 224 h 224"/>
              <a:gd name="T10" fmla="*/ 112 w 224"/>
              <a:gd name="T11" fmla="*/ 8 h 224"/>
              <a:gd name="T12" fmla="*/ 8 w 224"/>
              <a:gd name="T13" fmla="*/ 112 h 224"/>
              <a:gd name="T14" fmla="*/ 112 w 224"/>
              <a:gd name="T15" fmla="*/ 216 h 224"/>
              <a:gd name="T16" fmla="*/ 216 w 224"/>
              <a:gd name="T17" fmla="*/ 112 h 224"/>
              <a:gd name="T18" fmla="*/ 112 w 224"/>
              <a:gd name="T19" fmla="*/ 8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4" h="224">
                <a:moveTo>
                  <a:pt x="112" y="224"/>
                </a:moveTo>
                <a:cubicBezTo>
                  <a:pt x="50" y="224"/>
                  <a:pt x="0" y="174"/>
                  <a:pt x="0" y="112"/>
                </a:cubicBezTo>
                <a:cubicBezTo>
                  <a:pt x="0" y="50"/>
                  <a:pt x="50" y="0"/>
                  <a:pt x="112" y="0"/>
                </a:cubicBezTo>
                <a:cubicBezTo>
                  <a:pt x="174" y="0"/>
                  <a:pt x="224" y="50"/>
                  <a:pt x="224" y="112"/>
                </a:cubicBezTo>
                <a:cubicBezTo>
                  <a:pt x="224" y="174"/>
                  <a:pt x="174" y="224"/>
                  <a:pt x="112" y="224"/>
                </a:cubicBezTo>
                <a:close/>
                <a:moveTo>
                  <a:pt x="112" y="8"/>
                </a:moveTo>
                <a:cubicBezTo>
                  <a:pt x="55" y="8"/>
                  <a:pt x="8" y="55"/>
                  <a:pt x="8" y="112"/>
                </a:cubicBezTo>
                <a:cubicBezTo>
                  <a:pt x="8" y="169"/>
                  <a:pt x="55" y="216"/>
                  <a:pt x="112" y="216"/>
                </a:cubicBezTo>
                <a:cubicBezTo>
                  <a:pt x="169" y="216"/>
                  <a:pt x="216" y="169"/>
                  <a:pt x="216" y="112"/>
                </a:cubicBezTo>
                <a:cubicBezTo>
                  <a:pt x="216" y="55"/>
                  <a:pt x="169" y="8"/>
                  <a:pt x="112" y="8"/>
                </a:cubicBezTo>
                <a:close/>
              </a:path>
            </a:pathLst>
          </a:custGeom>
          <a:solidFill>
            <a:srgbClr val="FC91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9" name="Oval 218">
            <a:extLst>
              <a:ext uri="{FF2B5EF4-FFF2-40B4-BE49-F238E27FC236}">
                <a16:creationId xmlns:a16="http://schemas.microsoft.com/office/drawing/2014/main" id="{CE774599-3B1E-429A-A79F-6DB8407749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7758" y="3311372"/>
            <a:ext cx="528638" cy="527050"/>
          </a:xfrm>
          <a:prstGeom prst="ellipse">
            <a:avLst/>
          </a:prstGeom>
          <a:solidFill>
            <a:srgbClr val="19A5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0" name="Freeform 10">
            <a:extLst>
              <a:ext uri="{FF2B5EF4-FFF2-40B4-BE49-F238E27FC236}">
                <a16:creationId xmlns:a16="http://schemas.microsoft.com/office/drawing/2014/main" id="{822FBA02-E728-4EA8-B2A3-1DD3D2345C3F}"/>
              </a:ext>
            </a:extLst>
          </p:cNvPr>
          <p:cNvSpPr>
            <a:spLocks noEditPoints="1"/>
          </p:cNvSpPr>
          <p:nvPr/>
        </p:nvSpPr>
        <p:spPr bwMode="auto">
          <a:xfrm>
            <a:off x="4644258" y="3246284"/>
            <a:ext cx="657225" cy="657225"/>
          </a:xfrm>
          <a:custGeom>
            <a:avLst/>
            <a:gdLst>
              <a:gd name="T0" fmla="*/ 112 w 224"/>
              <a:gd name="T1" fmla="*/ 224 h 224"/>
              <a:gd name="T2" fmla="*/ 0 w 224"/>
              <a:gd name="T3" fmla="*/ 112 h 224"/>
              <a:gd name="T4" fmla="*/ 112 w 224"/>
              <a:gd name="T5" fmla="*/ 0 h 224"/>
              <a:gd name="T6" fmla="*/ 224 w 224"/>
              <a:gd name="T7" fmla="*/ 112 h 224"/>
              <a:gd name="T8" fmla="*/ 112 w 224"/>
              <a:gd name="T9" fmla="*/ 224 h 224"/>
              <a:gd name="T10" fmla="*/ 112 w 224"/>
              <a:gd name="T11" fmla="*/ 8 h 224"/>
              <a:gd name="T12" fmla="*/ 8 w 224"/>
              <a:gd name="T13" fmla="*/ 112 h 224"/>
              <a:gd name="T14" fmla="*/ 112 w 224"/>
              <a:gd name="T15" fmla="*/ 216 h 224"/>
              <a:gd name="T16" fmla="*/ 216 w 224"/>
              <a:gd name="T17" fmla="*/ 112 h 224"/>
              <a:gd name="T18" fmla="*/ 112 w 224"/>
              <a:gd name="T19" fmla="*/ 8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4" h="224">
                <a:moveTo>
                  <a:pt x="112" y="224"/>
                </a:moveTo>
                <a:cubicBezTo>
                  <a:pt x="50" y="224"/>
                  <a:pt x="0" y="174"/>
                  <a:pt x="0" y="112"/>
                </a:cubicBezTo>
                <a:cubicBezTo>
                  <a:pt x="0" y="50"/>
                  <a:pt x="50" y="0"/>
                  <a:pt x="112" y="0"/>
                </a:cubicBezTo>
                <a:cubicBezTo>
                  <a:pt x="174" y="0"/>
                  <a:pt x="224" y="50"/>
                  <a:pt x="224" y="112"/>
                </a:cubicBezTo>
                <a:cubicBezTo>
                  <a:pt x="224" y="174"/>
                  <a:pt x="174" y="224"/>
                  <a:pt x="112" y="224"/>
                </a:cubicBezTo>
                <a:close/>
                <a:moveTo>
                  <a:pt x="112" y="8"/>
                </a:moveTo>
                <a:cubicBezTo>
                  <a:pt x="55" y="8"/>
                  <a:pt x="8" y="55"/>
                  <a:pt x="8" y="112"/>
                </a:cubicBezTo>
                <a:cubicBezTo>
                  <a:pt x="8" y="169"/>
                  <a:pt x="55" y="216"/>
                  <a:pt x="112" y="216"/>
                </a:cubicBezTo>
                <a:cubicBezTo>
                  <a:pt x="169" y="216"/>
                  <a:pt x="216" y="169"/>
                  <a:pt x="216" y="112"/>
                </a:cubicBezTo>
                <a:cubicBezTo>
                  <a:pt x="216" y="55"/>
                  <a:pt x="169" y="8"/>
                  <a:pt x="112" y="8"/>
                </a:cubicBezTo>
                <a:close/>
              </a:path>
            </a:pathLst>
          </a:custGeom>
          <a:solidFill>
            <a:srgbClr val="19A5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1" name="Oval 220">
            <a:extLst>
              <a:ext uri="{FF2B5EF4-FFF2-40B4-BE49-F238E27FC236}">
                <a16:creationId xmlns:a16="http://schemas.microsoft.com/office/drawing/2014/main" id="{DAF2684F-B3C9-4E08-A6FD-27379C8B9F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9896" y="1450822"/>
            <a:ext cx="527050" cy="528638"/>
          </a:xfrm>
          <a:prstGeom prst="ellipse">
            <a:avLst/>
          </a:prstGeom>
          <a:solidFill>
            <a:srgbClr val="E7013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2" name="Freeform 12">
            <a:extLst>
              <a:ext uri="{FF2B5EF4-FFF2-40B4-BE49-F238E27FC236}">
                <a16:creationId xmlns:a16="http://schemas.microsoft.com/office/drawing/2014/main" id="{F10AB4D6-F091-4726-9B2D-D74D99C6357D}"/>
              </a:ext>
            </a:extLst>
          </p:cNvPr>
          <p:cNvSpPr>
            <a:spLocks noEditPoints="1"/>
          </p:cNvSpPr>
          <p:nvPr/>
        </p:nvSpPr>
        <p:spPr bwMode="auto">
          <a:xfrm>
            <a:off x="6504808" y="1385734"/>
            <a:ext cx="657225" cy="657225"/>
          </a:xfrm>
          <a:custGeom>
            <a:avLst/>
            <a:gdLst>
              <a:gd name="T0" fmla="*/ 224 w 224"/>
              <a:gd name="T1" fmla="*/ 112 h 224"/>
              <a:gd name="T2" fmla="*/ 112 w 224"/>
              <a:gd name="T3" fmla="*/ 224 h 224"/>
              <a:gd name="T4" fmla="*/ 0 w 224"/>
              <a:gd name="T5" fmla="*/ 112 h 224"/>
              <a:gd name="T6" fmla="*/ 112 w 224"/>
              <a:gd name="T7" fmla="*/ 0 h 224"/>
              <a:gd name="T8" fmla="*/ 224 w 224"/>
              <a:gd name="T9" fmla="*/ 112 h 224"/>
              <a:gd name="T10" fmla="*/ 8 w 224"/>
              <a:gd name="T11" fmla="*/ 112 h 224"/>
              <a:gd name="T12" fmla="*/ 112 w 224"/>
              <a:gd name="T13" fmla="*/ 216 h 224"/>
              <a:gd name="T14" fmla="*/ 216 w 224"/>
              <a:gd name="T15" fmla="*/ 112 h 224"/>
              <a:gd name="T16" fmla="*/ 112 w 224"/>
              <a:gd name="T17" fmla="*/ 8 h 224"/>
              <a:gd name="T18" fmla="*/ 8 w 224"/>
              <a:gd name="T19" fmla="*/ 11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4" h="224">
                <a:moveTo>
                  <a:pt x="224" y="112"/>
                </a:moveTo>
                <a:cubicBezTo>
                  <a:pt x="224" y="174"/>
                  <a:pt x="174" y="224"/>
                  <a:pt x="112" y="224"/>
                </a:cubicBezTo>
                <a:cubicBezTo>
                  <a:pt x="50" y="224"/>
                  <a:pt x="0" y="174"/>
                  <a:pt x="0" y="112"/>
                </a:cubicBezTo>
                <a:cubicBezTo>
                  <a:pt x="0" y="50"/>
                  <a:pt x="50" y="0"/>
                  <a:pt x="112" y="0"/>
                </a:cubicBezTo>
                <a:cubicBezTo>
                  <a:pt x="174" y="0"/>
                  <a:pt x="224" y="50"/>
                  <a:pt x="224" y="112"/>
                </a:cubicBezTo>
                <a:close/>
                <a:moveTo>
                  <a:pt x="8" y="112"/>
                </a:moveTo>
                <a:cubicBezTo>
                  <a:pt x="8" y="169"/>
                  <a:pt x="55" y="216"/>
                  <a:pt x="112" y="216"/>
                </a:cubicBezTo>
                <a:cubicBezTo>
                  <a:pt x="169" y="216"/>
                  <a:pt x="216" y="169"/>
                  <a:pt x="216" y="112"/>
                </a:cubicBezTo>
                <a:cubicBezTo>
                  <a:pt x="216" y="55"/>
                  <a:pt x="169" y="8"/>
                  <a:pt x="112" y="8"/>
                </a:cubicBezTo>
                <a:cubicBezTo>
                  <a:pt x="55" y="8"/>
                  <a:pt x="8" y="55"/>
                  <a:pt x="8" y="112"/>
                </a:cubicBezTo>
                <a:close/>
              </a:path>
            </a:pathLst>
          </a:custGeom>
          <a:solidFill>
            <a:srgbClr val="E7013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3" name="Oval 222">
            <a:extLst>
              <a:ext uri="{FF2B5EF4-FFF2-40B4-BE49-F238E27FC236}">
                <a16:creationId xmlns:a16="http://schemas.microsoft.com/office/drawing/2014/main" id="{900EE219-8625-4580-B16A-0B47827DFC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9896" y="5171922"/>
            <a:ext cx="527050" cy="527050"/>
          </a:xfrm>
          <a:prstGeom prst="ellipse">
            <a:avLst/>
          </a:prstGeom>
          <a:solidFill>
            <a:srgbClr val="0E8C7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4" name="Freeform 14">
            <a:extLst>
              <a:ext uri="{FF2B5EF4-FFF2-40B4-BE49-F238E27FC236}">
                <a16:creationId xmlns:a16="http://schemas.microsoft.com/office/drawing/2014/main" id="{578166C4-6D4B-4055-B8E8-B663D91A275C}"/>
              </a:ext>
            </a:extLst>
          </p:cNvPr>
          <p:cNvSpPr>
            <a:spLocks noEditPoints="1"/>
          </p:cNvSpPr>
          <p:nvPr/>
        </p:nvSpPr>
        <p:spPr bwMode="auto">
          <a:xfrm>
            <a:off x="6504808" y="5106834"/>
            <a:ext cx="657225" cy="657225"/>
          </a:xfrm>
          <a:custGeom>
            <a:avLst/>
            <a:gdLst>
              <a:gd name="T0" fmla="*/ 224 w 224"/>
              <a:gd name="T1" fmla="*/ 112 h 224"/>
              <a:gd name="T2" fmla="*/ 112 w 224"/>
              <a:gd name="T3" fmla="*/ 224 h 224"/>
              <a:gd name="T4" fmla="*/ 0 w 224"/>
              <a:gd name="T5" fmla="*/ 112 h 224"/>
              <a:gd name="T6" fmla="*/ 112 w 224"/>
              <a:gd name="T7" fmla="*/ 0 h 224"/>
              <a:gd name="T8" fmla="*/ 224 w 224"/>
              <a:gd name="T9" fmla="*/ 112 h 224"/>
              <a:gd name="T10" fmla="*/ 8 w 224"/>
              <a:gd name="T11" fmla="*/ 112 h 224"/>
              <a:gd name="T12" fmla="*/ 112 w 224"/>
              <a:gd name="T13" fmla="*/ 216 h 224"/>
              <a:gd name="T14" fmla="*/ 216 w 224"/>
              <a:gd name="T15" fmla="*/ 112 h 224"/>
              <a:gd name="T16" fmla="*/ 112 w 224"/>
              <a:gd name="T17" fmla="*/ 8 h 224"/>
              <a:gd name="T18" fmla="*/ 8 w 224"/>
              <a:gd name="T19" fmla="*/ 11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4" h="224">
                <a:moveTo>
                  <a:pt x="224" y="112"/>
                </a:moveTo>
                <a:cubicBezTo>
                  <a:pt x="224" y="174"/>
                  <a:pt x="174" y="224"/>
                  <a:pt x="112" y="224"/>
                </a:cubicBezTo>
                <a:cubicBezTo>
                  <a:pt x="50" y="224"/>
                  <a:pt x="0" y="174"/>
                  <a:pt x="0" y="112"/>
                </a:cubicBezTo>
                <a:cubicBezTo>
                  <a:pt x="0" y="50"/>
                  <a:pt x="50" y="0"/>
                  <a:pt x="112" y="0"/>
                </a:cubicBezTo>
                <a:cubicBezTo>
                  <a:pt x="174" y="0"/>
                  <a:pt x="224" y="50"/>
                  <a:pt x="224" y="112"/>
                </a:cubicBezTo>
                <a:close/>
                <a:moveTo>
                  <a:pt x="8" y="112"/>
                </a:moveTo>
                <a:cubicBezTo>
                  <a:pt x="8" y="169"/>
                  <a:pt x="55" y="216"/>
                  <a:pt x="112" y="216"/>
                </a:cubicBezTo>
                <a:cubicBezTo>
                  <a:pt x="169" y="216"/>
                  <a:pt x="216" y="169"/>
                  <a:pt x="216" y="112"/>
                </a:cubicBezTo>
                <a:cubicBezTo>
                  <a:pt x="216" y="55"/>
                  <a:pt x="169" y="8"/>
                  <a:pt x="112" y="8"/>
                </a:cubicBezTo>
                <a:cubicBezTo>
                  <a:pt x="55" y="8"/>
                  <a:pt x="8" y="55"/>
                  <a:pt x="8" y="112"/>
                </a:cubicBezTo>
                <a:close/>
              </a:path>
            </a:pathLst>
          </a:custGeom>
          <a:solidFill>
            <a:srgbClr val="0E8C7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" name="Freeform 15">
            <a:extLst>
              <a:ext uri="{FF2B5EF4-FFF2-40B4-BE49-F238E27FC236}">
                <a16:creationId xmlns:a16="http://schemas.microsoft.com/office/drawing/2014/main" id="{88DF3AA4-09EF-4C5B-AC61-54C333FA3741}"/>
              </a:ext>
            </a:extLst>
          </p:cNvPr>
          <p:cNvSpPr>
            <a:spLocks/>
          </p:cNvSpPr>
          <p:nvPr/>
        </p:nvSpPr>
        <p:spPr bwMode="auto">
          <a:xfrm>
            <a:off x="7338246" y="3574897"/>
            <a:ext cx="1033463" cy="0"/>
          </a:xfrm>
          <a:custGeom>
            <a:avLst/>
            <a:gdLst>
              <a:gd name="T0" fmla="*/ 0 w 651"/>
              <a:gd name="T1" fmla="*/ 651 w 651"/>
              <a:gd name="T2" fmla="*/ 0 w 65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51">
                <a:moveTo>
                  <a:pt x="0" y="0"/>
                </a:moveTo>
                <a:lnTo>
                  <a:pt x="651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6" name="Line 16">
            <a:extLst>
              <a:ext uri="{FF2B5EF4-FFF2-40B4-BE49-F238E27FC236}">
                <a16:creationId xmlns:a16="http://schemas.microsoft.com/office/drawing/2014/main" id="{3EC53C12-4F03-4209-930D-CC3D50F7AD43}"/>
              </a:ext>
            </a:extLst>
          </p:cNvPr>
          <p:cNvSpPr>
            <a:spLocks noChangeShapeType="1"/>
          </p:cNvSpPr>
          <p:nvPr/>
        </p:nvSpPr>
        <p:spPr bwMode="auto">
          <a:xfrm>
            <a:off x="7338246" y="3574897"/>
            <a:ext cx="1033463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7" name="Rectangle 226">
            <a:extLst>
              <a:ext uri="{FF2B5EF4-FFF2-40B4-BE49-F238E27FC236}">
                <a16:creationId xmlns:a16="http://schemas.microsoft.com/office/drawing/2014/main" id="{70FEF872-F9D0-470F-9BFB-6BE2DF5F81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38246" y="3563784"/>
            <a:ext cx="1033463" cy="222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8" name="Freeform 18">
            <a:extLst>
              <a:ext uri="{FF2B5EF4-FFF2-40B4-BE49-F238E27FC236}">
                <a16:creationId xmlns:a16="http://schemas.microsoft.com/office/drawing/2014/main" id="{409718F1-9317-480A-A9E8-A52988EC9BFC}"/>
              </a:ext>
            </a:extLst>
          </p:cNvPr>
          <p:cNvSpPr>
            <a:spLocks/>
          </p:cNvSpPr>
          <p:nvPr/>
        </p:nvSpPr>
        <p:spPr bwMode="auto">
          <a:xfrm>
            <a:off x="5307833" y="3574897"/>
            <a:ext cx="1031875" cy="0"/>
          </a:xfrm>
          <a:custGeom>
            <a:avLst/>
            <a:gdLst>
              <a:gd name="T0" fmla="*/ 0 w 650"/>
              <a:gd name="T1" fmla="*/ 650 w 650"/>
              <a:gd name="T2" fmla="*/ 0 w 65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650">
                <a:moveTo>
                  <a:pt x="0" y="0"/>
                </a:moveTo>
                <a:lnTo>
                  <a:pt x="6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9" name="Line 19">
            <a:extLst>
              <a:ext uri="{FF2B5EF4-FFF2-40B4-BE49-F238E27FC236}">
                <a16:creationId xmlns:a16="http://schemas.microsoft.com/office/drawing/2014/main" id="{860B8C14-0DBA-4561-8A29-D024A0A0C26D}"/>
              </a:ext>
            </a:extLst>
          </p:cNvPr>
          <p:cNvSpPr>
            <a:spLocks noChangeShapeType="1"/>
          </p:cNvSpPr>
          <p:nvPr/>
        </p:nvSpPr>
        <p:spPr bwMode="auto">
          <a:xfrm>
            <a:off x="5307833" y="3574897"/>
            <a:ext cx="1031875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F9C8A92F-E747-4A1F-B86F-8B65818169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07833" y="3563784"/>
            <a:ext cx="1031875" cy="222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1" name="Freeform 21">
            <a:extLst>
              <a:ext uri="{FF2B5EF4-FFF2-40B4-BE49-F238E27FC236}">
                <a16:creationId xmlns:a16="http://schemas.microsoft.com/office/drawing/2014/main" id="{26B7576F-8946-4D33-89CF-556FC7C03D2C}"/>
              </a:ext>
            </a:extLst>
          </p:cNvPr>
          <p:cNvSpPr>
            <a:spLocks/>
          </p:cNvSpPr>
          <p:nvPr/>
        </p:nvSpPr>
        <p:spPr bwMode="auto">
          <a:xfrm>
            <a:off x="6833421" y="2049309"/>
            <a:ext cx="0" cy="1033463"/>
          </a:xfrm>
          <a:custGeom>
            <a:avLst/>
            <a:gdLst>
              <a:gd name="T0" fmla="*/ 651 h 651"/>
              <a:gd name="T1" fmla="*/ 0 h 651"/>
              <a:gd name="T2" fmla="*/ 651 h 65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1">
                <a:moveTo>
                  <a:pt x="0" y="651"/>
                </a:moveTo>
                <a:lnTo>
                  <a:pt x="0" y="0"/>
                </a:lnTo>
                <a:lnTo>
                  <a:pt x="0" y="65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2" name="Line 22">
            <a:extLst>
              <a:ext uri="{FF2B5EF4-FFF2-40B4-BE49-F238E27FC236}">
                <a16:creationId xmlns:a16="http://schemas.microsoft.com/office/drawing/2014/main" id="{A0D39F4F-64BC-4C1D-AF9E-9893F2474DA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833421" y="2049309"/>
            <a:ext cx="0" cy="1033463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164AB9DF-25C8-4752-B9CD-C9829D1D59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22308" y="2049309"/>
            <a:ext cx="22225" cy="1033463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4" name="Freeform 24">
            <a:extLst>
              <a:ext uri="{FF2B5EF4-FFF2-40B4-BE49-F238E27FC236}">
                <a16:creationId xmlns:a16="http://schemas.microsoft.com/office/drawing/2014/main" id="{E46F978F-DD95-4228-A2E1-159D1AD49723}"/>
              </a:ext>
            </a:extLst>
          </p:cNvPr>
          <p:cNvSpPr>
            <a:spLocks/>
          </p:cNvSpPr>
          <p:nvPr/>
        </p:nvSpPr>
        <p:spPr bwMode="auto">
          <a:xfrm>
            <a:off x="6833421" y="4079722"/>
            <a:ext cx="0" cy="1033463"/>
          </a:xfrm>
          <a:custGeom>
            <a:avLst/>
            <a:gdLst>
              <a:gd name="T0" fmla="*/ 651 h 651"/>
              <a:gd name="T1" fmla="*/ 0 h 651"/>
              <a:gd name="T2" fmla="*/ 651 h 65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651">
                <a:moveTo>
                  <a:pt x="0" y="651"/>
                </a:moveTo>
                <a:lnTo>
                  <a:pt x="0" y="0"/>
                </a:lnTo>
                <a:lnTo>
                  <a:pt x="0" y="65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" name="Line 25">
            <a:extLst>
              <a:ext uri="{FF2B5EF4-FFF2-40B4-BE49-F238E27FC236}">
                <a16:creationId xmlns:a16="http://schemas.microsoft.com/office/drawing/2014/main" id="{0E831AD4-49DD-4541-A7D7-044E03B0CF0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833421" y="4079722"/>
            <a:ext cx="0" cy="1033463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6" name="Rectangle 235">
            <a:extLst>
              <a:ext uri="{FF2B5EF4-FFF2-40B4-BE49-F238E27FC236}">
                <a16:creationId xmlns:a16="http://schemas.microsoft.com/office/drawing/2014/main" id="{DD5A3986-B92E-481A-A818-A7659EA127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22308" y="4079722"/>
            <a:ext cx="22225" cy="1033463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7" name="TextBox 236">
            <a:extLst>
              <a:ext uri="{FF2B5EF4-FFF2-40B4-BE49-F238E27FC236}">
                <a16:creationId xmlns:a16="http://schemas.microsoft.com/office/drawing/2014/main" id="{5C5FCBCF-4FE5-4428-A8CA-8649E7296717}"/>
              </a:ext>
            </a:extLst>
          </p:cNvPr>
          <p:cNvSpPr txBox="1"/>
          <p:nvPr/>
        </p:nvSpPr>
        <p:spPr>
          <a:xfrm>
            <a:off x="7238233" y="1676957"/>
            <a:ext cx="2622346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aliqua do consectetur adipiscing elit, sed do amet eiusmod tempor.</a:t>
            </a:r>
          </a:p>
        </p:txBody>
      </p:sp>
      <p:sp>
        <p:nvSpPr>
          <p:cNvPr id="238" name="TextBox 237">
            <a:extLst>
              <a:ext uri="{FF2B5EF4-FFF2-40B4-BE49-F238E27FC236}">
                <a16:creationId xmlns:a16="http://schemas.microsoft.com/office/drawing/2014/main" id="{9C7AADE7-DA7E-462E-99EE-2A6C89B78FC5}"/>
              </a:ext>
            </a:extLst>
          </p:cNvPr>
          <p:cNvSpPr txBox="1"/>
          <p:nvPr/>
        </p:nvSpPr>
        <p:spPr>
          <a:xfrm>
            <a:off x="7238233" y="1352309"/>
            <a:ext cx="2553350" cy="426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600" b="1">
                <a:solidFill>
                  <a:srgbClr val="E23D5B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LOREM IPSUM</a:t>
            </a:r>
          </a:p>
        </p:txBody>
      </p:sp>
      <p:sp>
        <p:nvSpPr>
          <p:cNvPr id="239" name="TextBox 238">
            <a:extLst>
              <a:ext uri="{FF2B5EF4-FFF2-40B4-BE49-F238E27FC236}">
                <a16:creationId xmlns:a16="http://schemas.microsoft.com/office/drawing/2014/main" id="{95644C83-DEA6-46D0-AA9D-F56667C4FC4B}"/>
              </a:ext>
            </a:extLst>
          </p:cNvPr>
          <p:cNvSpPr txBox="1"/>
          <p:nvPr/>
        </p:nvSpPr>
        <p:spPr>
          <a:xfrm>
            <a:off x="9159066" y="3570932"/>
            <a:ext cx="2622346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aliqua do consectetur adipiscing elit, sed do amet eiusmod tempor.</a:t>
            </a:r>
          </a:p>
        </p:txBody>
      </p:sp>
      <p:sp>
        <p:nvSpPr>
          <p:cNvPr id="240" name="TextBox 239">
            <a:extLst>
              <a:ext uri="{FF2B5EF4-FFF2-40B4-BE49-F238E27FC236}">
                <a16:creationId xmlns:a16="http://schemas.microsoft.com/office/drawing/2014/main" id="{E5C7C9EC-F498-4DD7-A6D4-9F2CBA5A2ABE}"/>
              </a:ext>
            </a:extLst>
          </p:cNvPr>
          <p:cNvSpPr txBox="1"/>
          <p:nvPr/>
        </p:nvSpPr>
        <p:spPr>
          <a:xfrm>
            <a:off x="9159066" y="3246284"/>
            <a:ext cx="2553350" cy="426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>
                <a:solidFill>
                  <a:srgbClr val="FC910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LOREM IPSUM</a:t>
            </a:r>
          </a:p>
        </p:txBody>
      </p:sp>
      <p:sp>
        <p:nvSpPr>
          <p:cNvPr id="241" name="TextBox 240">
            <a:extLst>
              <a:ext uri="{FF2B5EF4-FFF2-40B4-BE49-F238E27FC236}">
                <a16:creationId xmlns:a16="http://schemas.microsoft.com/office/drawing/2014/main" id="{F0A91452-8119-4439-988C-113314D55140}"/>
              </a:ext>
            </a:extLst>
          </p:cNvPr>
          <p:cNvSpPr txBox="1"/>
          <p:nvPr/>
        </p:nvSpPr>
        <p:spPr>
          <a:xfrm>
            <a:off x="1885429" y="3570932"/>
            <a:ext cx="2622346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aliqua do consectetur adipiscing elit, sed do amet eiusmod tempor.</a:t>
            </a:r>
          </a:p>
        </p:txBody>
      </p:sp>
      <p:sp>
        <p:nvSpPr>
          <p:cNvPr id="242" name="TextBox 241">
            <a:extLst>
              <a:ext uri="{FF2B5EF4-FFF2-40B4-BE49-F238E27FC236}">
                <a16:creationId xmlns:a16="http://schemas.microsoft.com/office/drawing/2014/main" id="{9689C955-D19E-4B64-B28C-70FB960B374C}"/>
              </a:ext>
            </a:extLst>
          </p:cNvPr>
          <p:cNvSpPr txBox="1"/>
          <p:nvPr/>
        </p:nvSpPr>
        <p:spPr>
          <a:xfrm>
            <a:off x="1885429" y="3246284"/>
            <a:ext cx="2587848" cy="426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 b="1">
                <a:solidFill>
                  <a:srgbClr val="19A5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LOREM IPSUM</a:t>
            </a:r>
          </a:p>
        </p:txBody>
      </p:sp>
      <p:sp>
        <p:nvSpPr>
          <p:cNvPr id="243" name="TextBox 242">
            <a:extLst>
              <a:ext uri="{FF2B5EF4-FFF2-40B4-BE49-F238E27FC236}">
                <a16:creationId xmlns:a16="http://schemas.microsoft.com/office/drawing/2014/main" id="{3DBE187A-4FD3-4542-84C3-200B25A32340}"/>
              </a:ext>
            </a:extLst>
          </p:cNvPr>
          <p:cNvSpPr txBox="1"/>
          <p:nvPr/>
        </p:nvSpPr>
        <p:spPr>
          <a:xfrm>
            <a:off x="3817375" y="5509490"/>
            <a:ext cx="2622346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aliqua do consectetur adipiscing elit, sed do amet eiusmod tempor.</a:t>
            </a:r>
          </a:p>
        </p:txBody>
      </p:sp>
      <p:sp>
        <p:nvSpPr>
          <p:cNvPr id="244" name="TextBox 243">
            <a:extLst>
              <a:ext uri="{FF2B5EF4-FFF2-40B4-BE49-F238E27FC236}">
                <a16:creationId xmlns:a16="http://schemas.microsoft.com/office/drawing/2014/main" id="{508CAE73-87DE-4FA8-9212-D7EA55F45865}"/>
              </a:ext>
            </a:extLst>
          </p:cNvPr>
          <p:cNvSpPr txBox="1"/>
          <p:nvPr/>
        </p:nvSpPr>
        <p:spPr>
          <a:xfrm>
            <a:off x="3817374" y="5184842"/>
            <a:ext cx="2622346" cy="426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 b="1">
                <a:solidFill>
                  <a:srgbClr val="0E8C74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LOREM IPSUM</a:t>
            </a:r>
          </a:p>
        </p:txBody>
      </p:sp>
      <p:sp>
        <p:nvSpPr>
          <p:cNvPr id="245" name="TextBox 244">
            <a:extLst>
              <a:ext uri="{FF2B5EF4-FFF2-40B4-BE49-F238E27FC236}">
                <a16:creationId xmlns:a16="http://schemas.microsoft.com/office/drawing/2014/main" id="{0911F085-A076-4AE0-986D-27B005EB7177}"/>
              </a:ext>
            </a:extLst>
          </p:cNvPr>
          <p:cNvSpPr txBox="1"/>
          <p:nvPr/>
        </p:nvSpPr>
        <p:spPr>
          <a:xfrm>
            <a:off x="6657038" y="1450822"/>
            <a:ext cx="3305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1</a:t>
            </a:r>
          </a:p>
        </p:txBody>
      </p:sp>
      <p:sp>
        <p:nvSpPr>
          <p:cNvPr id="246" name="TextBox 245">
            <a:extLst>
              <a:ext uri="{FF2B5EF4-FFF2-40B4-BE49-F238E27FC236}">
                <a16:creationId xmlns:a16="http://schemas.microsoft.com/office/drawing/2014/main" id="{1D30AF11-9208-49EB-A9C6-7D601F842BD5}"/>
              </a:ext>
            </a:extLst>
          </p:cNvPr>
          <p:cNvSpPr txBox="1"/>
          <p:nvPr/>
        </p:nvSpPr>
        <p:spPr>
          <a:xfrm>
            <a:off x="6623266" y="5171922"/>
            <a:ext cx="4203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3</a:t>
            </a:r>
          </a:p>
        </p:txBody>
      </p:sp>
      <p:sp>
        <p:nvSpPr>
          <p:cNvPr id="247" name="TextBox 246">
            <a:extLst>
              <a:ext uri="{FF2B5EF4-FFF2-40B4-BE49-F238E27FC236}">
                <a16:creationId xmlns:a16="http://schemas.microsoft.com/office/drawing/2014/main" id="{C4A128E7-ECE6-4D6D-87A2-839DDD37E7B4}"/>
              </a:ext>
            </a:extLst>
          </p:cNvPr>
          <p:cNvSpPr txBox="1"/>
          <p:nvPr/>
        </p:nvSpPr>
        <p:spPr>
          <a:xfrm>
            <a:off x="8483816" y="3293621"/>
            <a:ext cx="4203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2</a:t>
            </a:r>
          </a:p>
        </p:txBody>
      </p:sp>
      <p:sp>
        <p:nvSpPr>
          <p:cNvPr id="248" name="TextBox 247">
            <a:extLst>
              <a:ext uri="{FF2B5EF4-FFF2-40B4-BE49-F238E27FC236}">
                <a16:creationId xmlns:a16="http://schemas.microsoft.com/office/drawing/2014/main" id="{C5BDB5CA-F925-40DF-9255-8A613B6D5C86}"/>
              </a:ext>
            </a:extLst>
          </p:cNvPr>
          <p:cNvSpPr txBox="1"/>
          <p:nvPr/>
        </p:nvSpPr>
        <p:spPr>
          <a:xfrm>
            <a:off x="4747496" y="3293621"/>
            <a:ext cx="4491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4</a:t>
            </a:r>
          </a:p>
        </p:txBody>
      </p:sp>
      <p:sp>
        <p:nvSpPr>
          <p:cNvPr id="249" name="TextBox 248">
            <a:extLst>
              <a:ext uri="{FF2B5EF4-FFF2-40B4-BE49-F238E27FC236}">
                <a16:creationId xmlns:a16="http://schemas.microsoft.com/office/drawing/2014/main" id="{66F0C578-45AF-4BDB-AA9B-6CE0B6F09EB0}"/>
              </a:ext>
            </a:extLst>
          </p:cNvPr>
          <p:cNvSpPr txBox="1"/>
          <p:nvPr/>
        </p:nvSpPr>
        <p:spPr>
          <a:xfrm>
            <a:off x="765975" y="1756921"/>
            <a:ext cx="50577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>
                <a:latin typeface="Poppins" panose="00000500000000000000" pitchFamily="2" charset="0"/>
                <a:cs typeface="Poppins" panose="00000500000000000000" pitchFamily="2" charset="0"/>
              </a:rPr>
              <a:t>CREATIVE INFOGRAPHIC</a:t>
            </a:r>
          </a:p>
        </p:txBody>
      </p:sp>
    </p:spTree>
    <p:extLst>
      <p:ext uri="{BB962C8B-B14F-4D97-AF65-F5344CB8AC3E}">
        <p14:creationId xmlns:p14="http://schemas.microsoft.com/office/powerpoint/2010/main" val="7585819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86</Words>
  <Application>Microsoft Office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Lato</vt:lpstr>
      <vt:lpstr>Poppins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Ranel RP</dc:creator>
  <cp:lastModifiedBy>Ranel RP</cp:lastModifiedBy>
  <cp:revision>7</cp:revision>
  <dcterms:created xsi:type="dcterms:W3CDTF">2020-11-28T06:59:52Z</dcterms:created>
  <dcterms:modified xsi:type="dcterms:W3CDTF">2020-11-28T07:02:04Z</dcterms:modified>
</cp:coreProperties>
</file>