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1EA652-EAA3-47AA-9423-EB1DB10782D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0E36439-38F4-4C40-B977-5D33ECC156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E4AA9B-226A-4CCA-96AA-358774F311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0C364D-541F-4232-9E7A-0C5BE45B5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0CA879-C30F-491E-8080-BCF4CDE243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9810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0EF3FB-2A0E-4478-9BB6-8B5FD42CE8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1BFE056-8A60-44E8-B643-B34E942147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B70D60-939F-46B1-9F2F-997CBC0323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7EFCD1-65AD-45CA-9542-B50BD107D8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4084AE-1887-4BD4-9888-FA2873EE2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47803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FAB9C23-366B-44A1-80CB-61D62609AD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6A05ED1-F486-4109-AF1C-67C714162B9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216D9C-D840-45D6-9D30-F639AE79CE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005B8E-5D59-4FB8-B88A-8038589C39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4922BC-A594-414D-B85C-F4D1FF255A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92359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34D9C4-2B77-476F-91D1-5FEF705759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6B5F21-2F35-4E27-B00A-488627D06F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94EEC8-C8BB-4B0F-AB4D-781EE664D8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EA2AEC-40B8-4969-8013-B9F7003EF0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A0FE0B-8D0B-4722-B41F-4318A83AD6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95338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9A5EFA-90FA-4CFF-8E1D-BA77822AF1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A23508-86FC-4AAF-A4F5-2512152FD7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D04734-19E7-401A-A720-2D1B902A46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97A5CC-5959-4990-8144-052EA9444B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B39A6E-5D03-4A08-9CA5-91EC3EFB70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82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3AE90-9F20-4984-8B1A-4A1A6DCAF9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C30EF0-ECEF-43CF-9E44-4F8C0E18A98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7766C50-2CD3-490D-8DA8-C91EC70F81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2D788E5-1E0D-4963-90B1-6D2FC92573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ECC2E6-08D2-4D17-9C6C-5353F984C5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CD7506-26A3-40F8-AB71-0F91F679C7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2593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86FBD7-37E7-4D3E-89A9-CCC5892721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F828B7-C525-4E53-8986-2EBCBA0ED1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4988881-D5BC-4071-9D9D-FDAE9114F4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3807D29-EE28-40B4-A32B-F83D42282A0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40E2B3F-4FAE-43AB-9381-8980D57EB80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B6A3E1B-05DA-4B66-A608-5A1DA2C817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72779CD-0317-4CC7-A24F-3643F2D5AF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54A4AE5-4526-4E27-915C-A6FFD86E95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2838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93B489-A6D6-4567-92B9-014B5B54C6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4C265F6-81CF-460C-9DAF-01FC79F288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B9B43B3-2877-4380-BF9C-9F9B7B7451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17CD8D-AA64-40CF-891B-12481681C0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6862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64526B6-762B-44A9-BF3B-F62AE8227E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86E482A-1174-43CA-B73D-94F0C34412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78A5D0-50ED-4AC6-9F47-2B649CB24C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05472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1543E0-B9A2-4E44-B5B2-F0BEE2F5A2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5C939C-9606-400C-8290-867DA8D836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7ABBA45-D574-45A2-9FD9-3324572093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4A8097-A6E1-4943-BD58-D8BC8502BE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A6FE1A-30B9-4FCF-9D65-C42E41C380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A69D76-C516-4D52-87FD-4B1F8DEFCC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4611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2692DD-3529-4E89-B2A8-7DFF5F9059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52DC3F3-E24E-44C8-8D3E-C5E50056BBA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9EF2A4F-4B1D-4AEF-8C69-BC1859412E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0334847-4FA5-40A0-ABE0-D893C5BDBB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26AA0D-82C5-4987-877A-951A47D767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A7777BD-2F1B-4C02-9530-011CFFCC68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5615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E4DB4E7-5C70-4737-B111-03FE9BB817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6B5E13A-65DE-474C-9D1B-964C63BE75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FD2C01-5A2C-4EED-98DA-5808C3C8258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CD5014-6D67-408C-BD22-58425AA9C0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D14EA2-CDAC-444E-B56C-D265759C9E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4518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Oval 165">
            <a:extLst>
              <a:ext uri="{FF2B5EF4-FFF2-40B4-BE49-F238E27FC236}">
                <a16:creationId xmlns:a16="http://schemas.microsoft.com/office/drawing/2014/main" id="{1AD357F1-5818-46BA-9B1B-9E57AB44AB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0525" y="709804"/>
            <a:ext cx="576263" cy="577850"/>
          </a:xfrm>
          <a:prstGeom prst="ellipse">
            <a:avLst/>
          </a:prstGeom>
          <a:solidFill>
            <a:srgbClr val="19A5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7" name="Freeform 6">
            <a:extLst>
              <a:ext uri="{FF2B5EF4-FFF2-40B4-BE49-F238E27FC236}">
                <a16:creationId xmlns:a16="http://schemas.microsoft.com/office/drawing/2014/main" id="{A321718F-43CC-4B05-A2E9-7FB04B5477B8}"/>
              </a:ext>
            </a:extLst>
          </p:cNvPr>
          <p:cNvSpPr>
            <a:spLocks noEditPoints="1"/>
          </p:cNvSpPr>
          <p:nvPr/>
        </p:nvSpPr>
        <p:spPr bwMode="auto">
          <a:xfrm>
            <a:off x="1050675" y="638366"/>
            <a:ext cx="715963" cy="719137"/>
          </a:xfrm>
          <a:custGeom>
            <a:avLst/>
            <a:gdLst>
              <a:gd name="T0" fmla="*/ 174 w 348"/>
              <a:gd name="T1" fmla="*/ 348 h 348"/>
              <a:gd name="T2" fmla="*/ 0 w 348"/>
              <a:gd name="T3" fmla="*/ 174 h 348"/>
              <a:gd name="T4" fmla="*/ 174 w 348"/>
              <a:gd name="T5" fmla="*/ 0 h 348"/>
              <a:gd name="T6" fmla="*/ 348 w 348"/>
              <a:gd name="T7" fmla="*/ 174 h 348"/>
              <a:gd name="T8" fmla="*/ 174 w 348"/>
              <a:gd name="T9" fmla="*/ 348 h 348"/>
              <a:gd name="T10" fmla="*/ 174 w 348"/>
              <a:gd name="T11" fmla="*/ 12 h 348"/>
              <a:gd name="T12" fmla="*/ 12 w 348"/>
              <a:gd name="T13" fmla="*/ 174 h 348"/>
              <a:gd name="T14" fmla="*/ 174 w 348"/>
              <a:gd name="T15" fmla="*/ 336 h 348"/>
              <a:gd name="T16" fmla="*/ 336 w 348"/>
              <a:gd name="T17" fmla="*/ 174 h 348"/>
              <a:gd name="T18" fmla="*/ 174 w 348"/>
              <a:gd name="T19" fmla="*/ 12 h 3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48" h="348">
                <a:moveTo>
                  <a:pt x="174" y="348"/>
                </a:moveTo>
                <a:cubicBezTo>
                  <a:pt x="78" y="348"/>
                  <a:pt x="0" y="270"/>
                  <a:pt x="0" y="174"/>
                </a:cubicBezTo>
                <a:cubicBezTo>
                  <a:pt x="0" y="78"/>
                  <a:pt x="78" y="0"/>
                  <a:pt x="174" y="0"/>
                </a:cubicBezTo>
                <a:cubicBezTo>
                  <a:pt x="270" y="0"/>
                  <a:pt x="348" y="78"/>
                  <a:pt x="348" y="174"/>
                </a:cubicBezTo>
                <a:cubicBezTo>
                  <a:pt x="348" y="270"/>
                  <a:pt x="270" y="348"/>
                  <a:pt x="174" y="348"/>
                </a:cubicBezTo>
                <a:close/>
                <a:moveTo>
                  <a:pt x="174" y="12"/>
                </a:moveTo>
                <a:cubicBezTo>
                  <a:pt x="84" y="12"/>
                  <a:pt x="12" y="85"/>
                  <a:pt x="12" y="174"/>
                </a:cubicBezTo>
                <a:cubicBezTo>
                  <a:pt x="12" y="263"/>
                  <a:pt x="84" y="336"/>
                  <a:pt x="174" y="336"/>
                </a:cubicBezTo>
                <a:cubicBezTo>
                  <a:pt x="263" y="336"/>
                  <a:pt x="336" y="263"/>
                  <a:pt x="336" y="174"/>
                </a:cubicBezTo>
                <a:cubicBezTo>
                  <a:pt x="336" y="85"/>
                  <a:pt x="263" y="12"/>
                  <a:pt x="174" y="12"/>
                </a:cubicBezTo>
                <a:close/>
              </a:path>
            </a:pathLst>
          </a:custGeom>
          <a:solidFill>
            <a:srgbClr val="19A5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8" name="Freeform 7">
            <a:extLst>
              <a:ext uri="{FF2B5EF4-FFF2-40B4-BE49-F238E27FC236}">
                <a16:creationId xmlns:a16="http://schemas.microsoft.com/office/drawing/2014/main" id="{9ADCAD68-8997-4EB4-98BF-C4203ABF1886}"/>
              </a:ext>
            </a:extLst>
          </p:cNvPr>
          <p:cNvSpPr>
            <a:spLocks/>
          </p:cNvSpPr>
          <p:nvPr/>
        </p:nvSpPr>
        <p:spPr bwMode="auto">
          <a:xfrm>
            <a:off x="1753937" y="990791"/>
            <a:ext cx="2081213" cy="0"/>
          </a:xfrm>
          <a:custGeom>
            <a:avLst/>
            <a:gdLst>
              <a:gd name="T0" fmla="*/ 0 w 1311"/>
              <a:gd name="T1" fmla="*/ 1311 w 1311"/>
              <a:gd name="T2" fmla="*/ 0 w 131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311">
                <a:moveTo>
                  <a:pt x="0" y="0"/>
                </a:moveTo>
                <a:lnTo>
                  <a:pt x="1311" y="0"/>
                </a:lnTo>
                <a:lnTo>
                  <a:pt x="0" y="0"/>
                </a:lnTo>
                <a:close/>
              </a:path>
            </a:pathLst>
          </a:custGeom>
          <a:solidFill>
            <a:srgbClr val="19A5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9" name="Line 8">
            <a:extLst>
              <a:ext uri="{FF2B5EF4-FFF2-40B4-BE49-F238E27FC236}">
                <a16:creationId xmlns:a16="http://schemas.microsoft.com/office/drawing/2014/main" id="{D543E491-C1CA-4D0C-BFCF-4BDACDD5E083}"/>
              </a:ext>
            </a:extLst>
          </p:cNvPr>
          <p:cNvSpPr>
            <a:spLocks noChangeShapeType="1"/>
          </p:cNvSpPr>
          <p:nvPr/>
        </p:nvSpPr>
        <p:spPr bwMode="auto">
          <a:xfrm>
            <a:off x="1753937" y="990791"/>
            <a:ext cx="2081213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0" name="Rectangle 169">
            <a:extLst>
              <a:ext uri="{FF2B5EF4-FFF2-40B4-BE49-F238E27FC236}">
                <a16:creationId xmlns:a16="http://schemas.microsoft.com/office/drawing/2014/main" id="{09199C6E-5742-4E13-A64A-CAF0E0C05B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3937" y="973329"/>
            <a:ext cx="2081213" cy="25400"/>
          </a:xfrm>
          <a:prstGeom prst="rect">
            <a:avLst/>
          </a:prstGeom>
          <a:solidFill>
            <a:srgbClr val="19A5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1" name="TextBox 170">
            <a:extLst>
              <a:ext uri="{FF2B5EF4-FFF2-40B4-BE49-F238E27FC236}">
                <a16:creationId xmlns:a16="http://schemas.microsoft.com/office/drawing/2014/main" id="{1CFD04CF-73C0-4048-A889-5E84AFD569E5}"/>
              </a:ext>
            </a:extLst>
          </p:cNvPr>
          <p:cNvSpPr txBox="1"/>
          <p:nvPr/>
        </p:nvSpPr>
        <p:spPr>
          <a:xfrm>
            <a:off x="1696788" y="1155171"/>
            <a:ext cx="2622346" cy="1074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</a:rPr>
              <a:t>Lorem ipsum dolor sit amet, aliqua do consectetur adipiscing elit, sed do amet eiusmod tempor incididunt ut labore et dolore magna aliqua.</a:t>
            </a:r>
          </a:p>
        </p:txBody>
      </p:sp>
      <p:sp>
        <p:nvSpPr>
          <p:cNvPr id="172" name="TextBox 171">
            <a:extLst>
              <a:ext uri="{FF2B5EF4-FFF2-40B4-BE49-F238E27FC236}">
                <a16:creationId xmlns:a16="http://schemas.microsoft.com/office/drawing/2014/main" id="{E3C9109E-2814-4926-ADDB-FA031D9667D0}"/>
              </a:ext>
            </a:extLst>
          </p:cNvPr>
          <p:cNvSpPr txBox="1"/>
          <p:nvPr/>
        </p:nvSpPr>
        <p:spPr>
          <a:xfrm>
            <a:off x="1243387" y="709804"/>
            <a:ext cx="3305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i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1</a:t>
            </a:r>
          </a:p>
        </p:txBody>
      </p:sp>
      <p:sp>
        <p:nvSpPr>
          <p:cNvPr id="173" name="Oval 172">
            <a:extLst>
              <a:ext uri="{FF2B5EF4-FFF2-40B4-BE49-F238E27FC236}">
                <a16:creationId xmlns:a16="http://schemas.microsoft.com/office/drawing/2014/main" id="{0195225C-EECA-4B91-89AD-AAA6D7DC0C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0525" y="2746566"/>
            <a:ext cx="576263" cy="577850"/>
          </a:xfrm>
          <a:prstGeom prst="ellipse">
            <a:avLst/>
          </a:prstGeom>
          <a:solidFill>
            <a:srgbClr val="FC91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4" name="Freeform 6">
            <a:extLst>
              <a:ext uri="{FF2B5EF4-FFF2-40B4-BE49-F238E27FC236}">
                <a16:creationId xmlns:a16="http://schemas.microsoft.com/office/drawing/2014/main" id="{70DC6BE8-F88D-4DA8-BE93-8D71D05F945D}"/>
              </a:ext>
            </a:extLst>
          </p:cNvPr>
          <p:cNvSpPr>
            <a:spLocks noEditPoints="1"/>
          </p:cNvSpPr>
          <p:nvPr/>
        </p:nvSpPr>
        <p:spPr bwMode="auto">
          <a:xfrm>
            <a:off x="1050675" y="2675128"/>
            <a:ext cx="715963" cy="719137"/>
          </a:xfrm>
          <a:custGeom>
            <a:avLst/>
            <a:gdLst>
              <a:gd name="T0" fmla="*/ 174 w 348"/>
              <a:gd name="T1" fmla="*/ 348 h 348"/>
              <a:gd name="T2" fmla="*/ 0 w 348"/>
              <a:gd name="T3" fmla="*/ 174 h 348"/>
              <a:gd name="T4" fmla="*/ 174 w 348"/>
              <a:gd name="T5" fmla="*/ 0 h 348"/>
              <a:gd name="T6" fmla="*/ 348 w 348"/>
              <a:gd name="T7" fmla="*/ 174 h 348"/>
              <a:gd name="T8" fmla="*/ 174 w 348"/>
              <a:gd name="T9" fmla="*/ 348 h 348"/>
              <a:gd name="T10" fmla="*/ 174 w 348"/>
              <a:gd name="T11" fmla="*/ 12 h 348"/>
              <a:gd name="T12" fmla="*/ 12 w 348"/>
              <a:gd name="T13" fmla="*/ 174 h 348"/>
              <a:gd name="T14" fmla="*/ 174 w 348"/>
              <a:gd name="T15" fmla="*/ 336 h 348"/>
              <a:gd name="T16" fmla="*/ 336 w 348"/>
              <a:gd name="T17" fmla="*/ 174 h 348"/>
              <a:gd name="T18" fmla="*/ 174 w 348"/>
              <a:gd name="T19" fmla="*/ 12 h 3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48" h="348">
                <a:moveTo>
                  <a:pt x="174" y="348"/>
                </a:moveTo>
                <a:cubicBezTo>
                  <a:pt x="78" y="348"/>
                  <a:pt x="0" y="270"/>
                  <a:pt x="0" y="174"/>
                </a:cubicBezTo>
                <a:cubicBezTo>
                  <a:pt x="0" y="78"/>
                  <a:pt x="78" y="0"/>
                  <a:pt x="174" y="0"/>
                </a:cubicBezTo>
                <a:cubicBezTo>
                  <a:pt x="270" y="0"/>
                  <a:pt x="348" y="78"/>
                  <a:pt x="348" y="174"/>
                </a:cubicBezTo>
                <a:cubicBezTo>
                  <a:pt x="348" y="270"/>
                  <a:pt x="270" y="348"/>
                  <a:pt x="174" y="348"/>
                </a:cubicBezTo>
                <a:close/>
                <a:moveTo>
                  <a:pt x="174" y="12"/>
                </a:moveTo>
                <a:cubicBezTo>
                  <a:pt x="84" y="12"/>
                  <a:pt x="12" y="85"/>
                  <a:pt x="12" y="174"/>
                </a:cubicBezTo>
                <a:cubicBezTo>
                  <a:pt x="12" y="263"/>
                  <a:pt x="84" y="336"/>
                  <a:pt x="174" y="336"/>
                </a:cubicBezTo>
                <a:cubicBezTo>
                  <a:pt x="263" y="336"/>
                  <a:pt x="336" y="263"/>
                  <a:pt x="336" y="174"/>
                </a:cubicBezTo>
                <a:cubicBezTo>
                  <a:pt x="336" y="85"/>
                  <a:pt x="263" y="12"/>
                  <a:pt x="174" y="12"/>
                </a:cubicBezTo>
                <a:close/>
              </a:path>
            </a:pathLst>
          </a:custGeom>
          <a:solidFill>
            <a:srgbClr val="FC91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5" name="Freeform 7">
            <a:extLst>
              <a:ext uri="{FF2B5EF4-FFF2-40B4-BE49-F238E27FC236}">
                <a16:creationId xmlns:a16="http://schemas.microsoft.com/office/drawing/2014/main" id="{2CA47FE4-9B90-40F2-A656-CFCD2445D641}"/>
              </a:ext>
            </a:extLst>
          </p:cNvPr>
          <p:cNvSpPr>
            <a:spLocks/>
          </p:cNvSpPr>
          <p:nvPr/>
        </p:nvSpPr>
        <p:spPr bwMode="auto">
          <a:xfrm>
            <a:off x="1753937" y="3027553"/>
            <a:ext cx="2081213" cy="0"/>
          </a:xfrm>
          <a:custGeom>
            <a:avLst/>
            <a:gdLst>
              <a:gd name="T0" fmla="*/ 0 w 1311"/>
              <a:gd name="T1" fmla="*/ 1311 w 1311"/>
              <a:gd name="T2" fmla="*/ 0 w 131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311">
                <a:moveTo>
                  <a:pt x="0" y="0"/>
                </a:moveTo>
                <a:lnTo>
                  <a:pt x="1311" y="0"/>
                </a:lnTo>
                <a:lnTo>
                  <a:pt x="0" y="0"/>
                </a:lnTo>
                <a:close/>
              </a:path>
            </a:pathLst>
          </a:custGeom>
          <a:solidFill>
            <a:srgbClr val="FC91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6" name="Line 8">
            <a:extLst>
              <a:ext uri="{FF2B5EF4-FFF2-40B4-BE49-F238E27FC236}">
                <a16:creationId xmlns:a16="http://schemas.microsoft.com/office/drawing/2014/main" id="{33EC2F4B-BE8F-4904-BE7A-8A63A9EC2315}"/>
              </a:ext>
            </a:extLst>
          </p:cNvPr>
          <p:cNvSpPr>
            <a:spLocks noChangeShapeType="1"/>
          </p:cNvSpPr>
          <p:nvPr/>
        </p:nvSpPr>
        <p:spPr bwMode="auto">
          <a:xfrm>
            <a:off x="1753937" y="3027553"/>
            <a:ext cx="2081213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7" name="Rectangle 176">
            <a:extLst>
              <a:ext uri="{FF2B5EF4-FFF2-40B4-BE49-F238E27FC236}">
                <a16:creationId xmlns:a16="http://schemas.microsoft.com/office/drawing/2014/main" id="{3C1AACB7-AFF9-4166-AC53-0C7C907EBE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3937" y="3010091"/>
            <a:ext cx="2081213" cy="25400"/>
          </a:xfrm>
          <a:prstGeom prst="rect">
            <a:avLst/>
          </a:prstGeom>
          <a:solidFill>
            <a:srgbClr val="FC91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8" name="TextBox 177">
            <a:extLst>
              <a:ext uri="{FF2B5EF4-FFF2-40B4-BE49-F238E27FC236}">
                <a16:creationId xmlns:a16="http://schemas.microsoft.com/office/drawing/2014/main" id="{CC9B9848-5BD9-4C13-8E43-AAF9BA3A1B1A}"/>
              </a:ext>
            </a:extLst>
          </p:cNvPr>
          <p:cNvSpPr txBox="1"/>
          <p:nvPr/>
        </p:nvSpPr>
        <p:spPr>
          <a:xfrm>
            <a:off x="1696788" y="3191933"/>
            <a:ext cx="2622346" cy="1074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</a:rPr>
              <a:t>Lorem ipsum dolor sit amet, aliqua do consectetur adipiscing elit, sed do amet eiusmod tempor incididunt ut labore et dolore magna aliqua.</a:t>
            </a:r>
          </a:p>
        </p:txBody>
      </p:sp>
      <p:sp>
        <p:nvSpPr>
          <p:cNvPr id="179" name="TextBox 178">
            <a:extLst>
              <a:ext uri="{FF2B5EF4-FFF2-40B4-BE49-F238E27FC236}">
                <a16:creationId xmlns:a16="http://schemas.microsoft.com/office/drawing/2014/main" id="{E7A73582-7B3B-4F0E-956D-B246673506F6}"/>
              </a:ext>
            </a:extLst>
          </p:cNvPr>
          <p:cNvSpPr txBox="1"/>
          <p:nvPr/>
        </p:nvSpPr>
        <p:spPr>
          <a:xfrm>
            <a:off x="1183988" y="2775594"/>
            <a:ext cx="4203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i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3</a:t>
            </a:r>
          </a:p>
        </p:txBody>
      </p:sp>
      <p:sp>
        <p:nvSpPr>
          <p:cNvPr id="180" name="Oval 179">
            <a:extLst>
              <a:ext uri="{FF2B5EF4-FFF2-40B4-BE49-F238E27FC236}">
                <a16:creationId xmlns:a16="http://schemas.microsoft.com/office/drawing/2014/main" id="{7D43B7F0-D743-4382-B1FF-68BC9A762F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0525" y="4783328"/>
            <a:ext cx="576263" cy="577850"/>
          </a:xfrm>
          <a:prstGeom prst="ellipse">
            <a:avLst/>
          </a:prstGeom>
          <a:solidFill>
            <a:srgbClr val="E7013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1" name="Freeform 6">
            <a:extLst>
              <a:ext uri="{FF2B5EF4-FFF2-40B4-BE49-F238E27FC236}">
                <a16:creationId xmlns:a16="http://schemas.microsoft.com/office/drawing/2014/main" id="{7E7EB099-D218-43FD-86C8-3AEE38109EF3}"/>
              </a:ext>
            </a:extLst>
          </p:cNvPr>
          <p:cNvSpPr>
            <a:spLocks noEditPoints="1"/>
          </p:cNvSpPr>
          <p:nvPr/>
        </p:nvSpPr>
        <p:spPr bwMode="auto">
          <a:xfrm>
            <a:off x="1050675" y="4711890"/>
            <a:ext cx="715963" cy="719137"/>
          </a:xfrm>
          <a:custGeom>
            <a:avLst/>
            <a:gdLst>
              <a:gd name="T0" fmla="*/ 174 w 348"/>
              <a:gd name="T1" fmla="*/ 348 h 348"/>
              <a:gd name="T2" fmla="*/ 0 w 348"/>
              <a:gd name="T3" fmla="*/ 174 h 348"/>
              <a:gd name="T4" fmla="*/ 174 w 348"/>
              <a:gd name="T5" fmla="*/ 0 h 348"/>
              <a:gd name="T6" fmla="*/ 348 w 348"/>
              <a:gd name="T7" fmla="*/ 174 h 348"/>
              <a:gd name="T8" fmla="*/ 174 w 348"/>
              <a:gd name="T9" fmla="*/ 348 h 348"/>
              <a:gd name="T10" fmla="*/ 174 w 348"/>
              <a:gd name="T11" fmla="*/ 12 h 348"/>
              <a:gd name="T12" fmla="*/ 12 w 348"/>
              <a:gd name="T13" fmla="*/ 174 h 348"/>
              <a:gd name="T14" fmla="*/ 174 w 348"/>
              <a:gd name="T15" fmla="*/ 336 h 348"/>
              <a:gd name="T16" fmla="*/ 336 w 348"/>
              <a:gd name="T17" fmla="*/ 174 h 348"/>
              <a:gd name="T18" fmla="*/ 174 w 348"/>
              <a:gd name="T19" fmla="*/ 12 h 3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48" h="348">
                <a:moveTo>
                  <a:pt x="174" y="348"/>
                </a:moveTo>
                <a:cubicBezTo>
                  <a:pt x="78" y="348"/>
                  <a:pt x="0" y="270"/>
                  <a:pt x="0" y="174"/>
                </a:cubicBezTo>
                <a:cubicBezTo>
                  <a:pt x="0" y="78"/>
                  <a:pt x="78" y="0"/>
                  <a:pt x="174" y="0"/>
                </a:cubicBezTo>
                <a:cubicBezTo>
                  <a:pt x="270" y="0"/>
                  <a:pt x="348" y="78"/>
                  <a:pt x="348" y="174"/>
                </a:cubicBezTo>
                <a:cubicBezTo>
                  <a:pt x="348" y="270"/>
                  <a:pt x="270" y="348"/>
                  <a:pt x="174" y="348"/>
                </a:cubicBezTo>
                <a:close/>
                <a:moveTo>
                  <a:pt x="174" y="12"/>
                </a:moveTo>
                <a:cubicBezTo>
                  <a:pt x="84" y="12"/>
                  <a:pt x="12" y="85"/>
                  <a:pt x="12" y="174"/>
                </a:cubicBezTo>
                <a:cubicBezTo>
                  <a:pt x="12" y="263"/>
                  <a:pt x="84" y="336"/>
                  <a:pt x="174" y="336"/>
                </a:cubicBezTo>
                <a:cubicBezTo>
                  <a:pt x="263" y="336"/>
                  <a:pt x="336" y="263"/>
                  <a:pt x="336" y="174"/>
                </a:cubicBezTo>
                <a:cubicBezTo>
                  <a:pt x="336" y="85"/>
                  <a:pt x="263" y="12"/>
                  <a:pt x="174" y="12"/>
                </a:cubicBezTo>
                <a:close/>
              </a:path>
            </a:pathLst>
          </a:custGeom>
          <a:solidFill>
            <a:srgbClr val="E7013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2" name="Freeform 7">
            <a:extLst>
              <a:ext uri="{FF2B5EF4-FFF2-40B4-BE49-F238E27FC236}">
                <a16:creationId xmlns:a16="http://schemas.microsoft.com/office/drawing/2014/main" id="{EB67B03D-B6D8-4292-A68D-8D4341496F44}"/>
              </a:ext>
            </a:extLst>
          </p:cNvPr>
          <p:cNvSpPr>
            <a:spLocks/>
          </p:cNvSpPr>
          <p:nvPr/>
        </p:nvSpPr>
        <p:spPr bwMode="auto">
          <a:xfrm>
            <a:off x="1753937" y="5064315"/>
            <a:ext cx="2081213" cy="0"/>
          </a:xfrm>
          <a:custGeom>
            <a:avLst/>
            <a:gdLst>
              <a:gd name="T0" fmla="*/ 0 w 1311"/>
              <a:gd name="T1" fmla="*/ 1311 w 1311"/>
              <a:gd name="T2" fmla="*/ 0 w 131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311">
                <a:moveTo>
                  <a:pt x="0" y="0"/>
                </a:moveTo>
                <a:lnTo>
                  <a:pt x="1311" y="0"/>
                </a:lnTo>
                <a:lnTo>
                  <a:pt x="0" y="0"/>
                </a:lnTo>
                <a:close/>
              </a:path>
            </a:pathLst>
          </a:custGeom>
          <a:solidFill>
            <a:srgbClr val="E7013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3" name="Line 8">
            <a:extLst>
              <a:ext uri="{FF2B5EF4-FFF2-40B4-BE49-F238E27FC236}">
                <a16:creationId xmlns:a16="http://schemas.microsoft.com/office/drawing/2014/main" id="{309ABD16-76D9-4E14-9A2B-38710D21141F}"/>
              </a:ext>
            </a:extLst>
          </p:cNvPr>
          <p:cNvSpPr>
            <a:spLocks noChangeShapeType="1"/>
          </p:cNvSpPr>
          <p:nvPr/>
        </p:nvSpPr>
        <p:spPr bwMode="auto">
          <a:xfrm>
            <a:off x="1753937" y="5064315"/>
            <a:ext cx="2081213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4" name="Rectangle 183">
            <a:extLst>
              <a:ext uri="{FF2B5EF4-FFF2-40B4-BE49-F238E27FC236}">
                <a16:creationId xmlns:a16="http://schemas.microsoft.com/office/drawing/2014/main" id="{8C6EA161-040A-4D66-AA45-1B6B58BE1F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3937" y="5046853"/>
            <a:ext cx="2081213" cy="25400"/>
          </a:xfrm>
          <a:prstGeom prst="rect">
            <a:avLst/>
          </a:prstGeom>
          <a:solidFill>
            <a:srgbClr val="E7013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5" name="TextBox 184">
            <a:extLst>
              <a:ext uri="{FF2B5EF4-FFF2-40B4-BE49-F238E27FC236}">
                <a16:creationId xmlns:a16="http://schemas.microsoft.com/office/drawing/2014/main" id="{48D1D4EE-2985-4A22-A562-E7FA824FC185}"/>
              </a:ext>
            </a:extLst>
          </p:cNvPr>
          <p:cNvSpPr txBox="1"/>
          <p:nvPr/>
        </p:nvSpPr>
        <p:spPr>
          <a:xfrm>
            <a:off x="1696788" y="5228695"/>
            <a:ext cx="2622346" cy="1074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</a:rPr>
              <a:t>Lorem ipsum dolor sit amet, aliqua do consectetur adipiscing elit, sed do amet eiusmod tempor incididunt ut labore et dolore magna aliqua.</a:t>
            </a:r>
          </a:p>
        </p:txBody>
      </p:sp>
      <p:sp>
        <p:nvSpPr>
          <p:cNvPr id="186" name="TextBox 185">
            <a:extLst>
              <a:ext uri="{FF2B5EF4-FFF2-40B4-BE49-F238E27FC236}">
                <a16:creationId xmlns:a16="http://schemas.microsoft.com/office/drawing/2014/main" id="{346104DE-5F29-4352-9D57-616CEB96D9BD}"/>
              </a:ext>
            </a:extLst>
          </p:cNvPr>
          <p:cNvSpPr txBox="1"/>
          <p:nvPr/>
        </p:nvSpPr>
        <p:spPr>
          <a:xfrm>
            <a:off x="1183988" y="4812356"/>
            <a:ext cx="4299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i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5</a:t>
            </a:r>
          </a:p>
        </p:txBody>
      </p:sp>
      <p:sp>
        <p:nvSpPr>
          <p:cNvPr id="187" name="Oval 186">
            <a:extLst>
              <a:ext uri="{FF2B5EF4-FFF2-40B4-BE49-F238E27FC236}">
                <a16:creationId xmlns:a16="http://schemas.microsoft.com/office/drawing/2014/main" id="{80BAD5C2-8BE5-4136-B091-12322F323F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35097" y="709804"/>
            <a:ext cx="576263" cy="577850"/>
          </a:xfrm>
          <a:prstGeom prst="ellipse">
            <a:avLst/>
          </a:prstGeom>
          <a:solidFill>
            <a:srgbClr val="15AC9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8" name="Freeform 6">
            <a:extLst>
              <a:ext uri="{FF2B5EF4-FFF2-40B4-BE49-F238E27FC236}">
                <a16:creationId xmlns:a16="http://schemas.microsoft.com/office/drawing/2014/main" id="{85B61995-BDA9-41F6-B4E2-BBA7C8E7D87F}"/>
              </a:ext>
            </a:extLst>
          </p:cNvPr>
          <p:cNvSpPr>
            <a:spLocks noEditPoints="1"/>
          </p:cNvSpPr>
          <p:nvPr/>
        </p:nvSpPr>
        <p:spPr bwMode="auto">
          <a:xfrm>
            <a:off x="4965247" y="638366"/>
            <a:ext cx="715963" cy="719137"/>
          </a:xfrm>
          <a:custGeom>
            <a:avLst/>
            <a:gdLst>
              <a:gd name="T0" fmla="*/ 174 w 348"/>
              <a:gd name="T1" fmla="*/ 348 h 348"/>
              <a:gd name="T2" fmla="*/ 0 w 348"/>
              <a:gd name="T3" fmla="*/ 174 h 348"/>
              <a:gd name="T4" fmla="*/ 174 w 348"/>
              <a:gd name="T5" fmla="*/ 0 h 348"/>
              <a:gd name="T6" fmla="*/ 348 w 348"/>
              <a:gd name="T7" fmla="*/ 174 h 348"/>
              <a:gd name="T8" fmla="*/ 174 w 348"/>
              <a:gd name="T9" fmla="*/ 348 h 348"/>
              <a:gd name="T10" fmla="*/ 174 w 348"/>
              <a:gd name="T11" fmla="*/ 12 h 348"/>
              <a:gd name="T12" fmla="*/ 12 w 348"/>
              <a:gd name="T13" fmla="*/ 174 h 348"/>
              <a:gd name="T14" fmla="*/ 174 w 348"/>
              <a:gd name="T15" fmla="*/ 336 h 348"/>
              <a:gd name="T16" fmla="*/ 336 w 348"/>
              <a:gd name="T17" fmla="*/ 174 h 348"/>
              <a:gd name="T18" fmla="*/ 174 w 348"/>
              <a:gd name="T19" fmla="*/ 12 h 3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48" h="348">
                <a:moveTo>
                  <a:pt x="174" y="348"/>
                </a:moveTo>
                <a:cubicBezTo>
                  <a:pt x="78" y="348"/>
                  <a:pt x="0" y="270"/>
                  <a:pt x="0" y="174"/>
                </a:cubicBezTo>
                <a:cubicBezTo>
                  <a:pt x="0" y="78"/>
                  <a:pt x="78" y="0"/>
                  <a:pt x="174" y="0"/>
                </a:cubicBezTo>
                <a:cubicBezTo>
                  <a:pt x="270" y="0"/>
                  <a:pt x="348" y="78"/>
                  <a:pt x="348" y="174"/>
                </a:cubicBezTo>
                <a:cubicBezTo>
                  <a:pt x="348" y="270"/>
                  <a:pt x="270" y="348"/>
                  <a:pt x="174" y="348"/>
                </a:cubicBezTo>
                <a:close/>
                <a:moveTo>
                  <a:pt x="174" y="12"/>
                </a:moveTo>
                <a:cubicBezTo>
                  <a:pt x="84" y="12"/>
                  <a:pt x="12" y="85"/>
                  <a:pt x="12" y="174"/>
                </a:cubicBezTo>
                <a:cubicBezTo>
                  <a:pt x="12" y="263"/>
                  <a:pt x="84" y="336"/>
                  <a:pt x="174" y="336"/>
                </a:cubicBezTo>
                <a:cubicBezTo>
                  <a:pt x="263" y="336"/>
                  <a:pt x="336" y="263"/>
                  <a:pt x="336" y="174"/>
                </a:cubicBezTo>
                <a:cubicBezTo>
                  <a:pt x="336" y="85"/>
                  <a:pt x="263" y="12"/>
                  <a:pt x="174" y="12"/>
                </a:cubicBezTo>
                <a:close/>
              </a:path>
            </a:pathLst>
          </a:custGeom>
          <a:solidFill>
            <a:srgbClr val="15AC9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9" name="Freeform 7">
            <a:extLst>
              <a:ext uri="{FF2B5EF4-FFF2-40B4-BE49-F238E27FC236}">
                <a16:creationId xmlns:a16="http://schemas.microsoft.com/office/drawing/2014/main" id="{B84D715B-292B-4F45-ABDE-24AF9D3ED82E}"/>
              </a:ext>
            </a:extLst>
          </p:cNvPr>
          <p:cNvSpPr>
            <a:spLocks/>
          </p:cNvSpPr>
          <p:nvPr/>
        </p:nvSpPr>
        <p:spPr bwMode="auto">
          <a:xfrm>
            <a:off x="5668509" y="990791"/>
            <a:ext cx="2081213" cy="0"/>
          </a:xfrm>
          <a:custGeom>
            <a:avLst/>
            <a:gdLst>
              <a:gd name="T0" fmla="*/ 0 w 1311"/>
              <a:gd name="T1" fmla="*/ 1311 w 1311"/>
              <a:gd name="T2" fmla="*/ 0 w 131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311">
                <a:moveTo>
                  <a:pt x="0" y="0"/>
                </a:moveTo>
                <a:lnTo>
                  <a:pt x="1311" y="0"/>
                </a:lnTo>
                <a:lnTo>
                  <a:pt x="0" y="0"/>
                </a:lnTo>
                <a:close/>
              </a:path>
            </a:pathLst>
          </a:custGeom>
          <a:solidFill>
            <a:srgbClr val="15AC9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0" name="Line 8">
            <a:extLst>
              <a:ext uri="{FF2B5EF4-FFF2-40B4-BE49-F238E27FC236}">
                <a16:creationId xmlns:a16="http://schemas.microsoft.com/office/drawing/2014/main" id="{267E7094-BBCA-4504-9B4D-D3D0119B4CE3}"/>
              </a:ext>
            </a:extLst>
          </p:cNvPr>
          <p:cNvSpPr>
            <a:spLocks noChangeShapeType="1"/>
          </p:cNvSpPr>
          <p:nvPr/>
        </p:nvSpPr>
        <p:spPr bwMode="auto">
          <a:xfrm>
            <a:off x="5668509" y="990791"/>
            <a:ext cx="2081213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1" name="Rectangle 190">
            <a:extLst>
              <a:ext uri="{FF2B5EF4-FFF2-40B4-BE49-F238E27FC236}">
                <a16:creationId xmlns:a16="http://schemas.microsoft.com/office/drawing/2014/main" id="{75ED00DF-E429-4842-9B98-DAA4DEBBAF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68509" y="973329"/>
            <a:ext cx="2081213" cy="25400"/>
          </a:xfrm>
          <a:prstGeom prst="rect">
            <a:avLst/>
          </a:prstGeom>
          <a:solidFill>
            <a:srgbClr val="15AC9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2" name="TextBox 191">
            <a:extLst>
              <a:ext uri="{FF2B5EF4-FFF2-40B4-BE49-F238E27FC236}">
                <a16:creationId xmlns:a16="http://schemas.microsoft.com/office/drawing/2014/main" id="{E859C57F-59FB-4335-A51A-3A219BA8AA0E}"/>
              </a:ext>
            </a:extLst>
          </p:cNvPr>
          <p:cNvSpPr txBox="1"/>
          <p:nvPr/>
        </p:nvSpPr>
        <p:spPr>
          <a:xfrm>
            <a:off x="5611360" y="1155171"/>
            <a:ext cx="2622346" cy="1074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</a:rPr>
              <a:t>Lorem ipsum dolor sit amet, aliqua do consectetur adipiscing elit, sed do amet eiusmod tempor incididunt ut labore et dolore magna aliqua.</a:t>
            </a:r>
          </a:p>
        </p:txBody>
      </p:sp>
      <p:sp>
        <p:nvSpPr>
          <p:cNvPr id="193" name="TextBox 192">
            <a:extLst>
              <a:ext uri="{FF2B5EF4-FFF2-40B4-BE49-F238E27FC236}">
                <a16:creationId xmlns:a16="http://schemas.microsoft.com/office/drawing/2014/main" id="{2034AB26-9449-47A6-9FC4-A0413A14F8F0}"/>
              </a:ext>
            </a:extLst>
          </p:cNvPr>
          <p:cNvSpPr txBox="1"/>
          <p:nvPr/>
        </p:nvSpPr>
        <p:spPr>
          <a:xfrm>
            <a:off x="5113901" y="709804"/>
            <a:ext cx="4154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i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2</a:t>
            </a:r>
          </a:p>
        </p:txBody>
      </p:sp>
      <p:sp>
        <p:nvSpPr>
          <p:cNvPr id="194" name="Oval 193">
            <a:extLst>
              <a:ext uri="{FF2B5EF4-FFF2-40B4-BE49-F238E27FC236}">
                <a16:creationId xmlns:a16="http://schemas.microsoft.com/office/drawing/2014/main" id="{9CF50530-6B8D-4A56-9FF7-0A2E087AC7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35097" y="2746566"/>
            <a:ext cx="576263" cy="577850"/>
          </a:xfrm>
          <a:prstGeom prst="ellipse">
            <a:avLst/>
          </a:prstGeom>
          <a:solidFill>
            <a:srgbClr val="E23D5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5" name="Freeform 6">
            <a:extLst>
              <a:ext uri="{FF2B5EF4-FFF2-40B4-BE49-F238E27FC236}">
                <a16:creationId xmlns:a16="http://schemas.microsoft.com/office/drawing/2014/main" id="{74B206BB-2788-4763-8191-BD9F85E6FD6D}"/>
              </a:ext>
            </a:extLst>
          </p:cNvPr>
          <p:cNvSpPr>
            <a:spLocks noEditPoints="1"/>
          </p:cNvSpPr>
          <p:nvPr/>
        </p:nvSpPr>
        <p:spPr bwMode="auto">
          <a:xfrm>
            <a:off x="4965247" y="2675128"/>
            <a:ext cx="715963" cy="719137"/>
          </a:xfrm>
          <a:custGeom>
            <a:avLst/>
            <a:gdLst>
              <a:gd name="T0" fmla="*/ 174 w 348"/>
              <a:gd name="T1" fmla="*/ 348 h 348"/>
              <a:gd name="T2" fmla="*/ 0 w 348"/>
              <a:gd name="T3" fmla="*/ 174 h 348"/>
              <a:gd name="T4" fmla="*/ 174 w 348"/>
              <a:gd name="T5" fmla="*/ 0 h 348"/>
              <a:gd name="T6" fmla="*/ 348 w 348"/>
              <a:gd name="T7" fmla="*/ 174 h 348"/>
              <a:gd name="T8" fmla="*/ 174 w 348"/>
              <a:gd name="T9" fmla="*/ 348 h 348"/>
              <a:gd name="T10" fmla="*/ 174 w 348"/>
              <a:gd name="T11" fmla="*/ 12 h 348"/>
              <a:gd name="T12" fmla="*/ 12 w 348"/>
              <a:gd name="T13" fmla="*/ 174 h 348"/>
              <a:gd name="T14" fmla="*/ 174 w 348"/>
              <a:gd name="T15" fmla="*/ 336 h 348"/>
              <a:gd name="T16" fmla="*/ 336 w 348"/>
              <a:gd name="T17" fmla="*/ 174 h 348"/>
              <a:gd name="T18" fmla="*/ 174 w 348"/>
              <a:gd name="T19" fmla="*/ 12 h 3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48" h="348">
                <a:moveTo>
                  <a:pt x="174" y="348"/>
                </a:moveTo>
                <a:cubicBezTo>
                  <a:pt x="78" y="348"/>
                  <a:pt x="0" y="270"/>
                  <a:pt x="0" y="174"/>
                </a:cubicBezTo>
                <a:cubicBezTo>
                  <a:pt x="0" y="78"/>
                  <a:pt x="78" y="0"/>
                  <a:pt x="174" y="0"/>
                </a:cubicBezTo>
                <a:cubicBezTo>
                  <a:pt x="270" y="0"/>
                  <a:pt x="348" y="78"/>
                  <a:pt x="348" y="174"/>
                </a:cubicBezTo>
                <a:cubicBezTo>
                  <a:pt x="348" y="270"/>
                  <a:pt x="270" y="348"/>
                  <a:pt x="174" y="348"/>
                </a:cubicBezTo>
                <a:close/>
                <a:moveTo>
                  <a:pt x="174" y="12"/>
                </a:moveTo>
                <a:cubicBezTo>
                  <a:pt x="84" y="12"/>
                  <a:pt x="12" y="85"/>
                  <a:pt x="12" y="174"/>
                </a:cubicBezTo>
                <a:cubicBezTo>
                  <a:pt x="12" y="263"/>
                  <a:pt x="84" y="336"/>
                  <a:pt x="174" y="336"/>
                </a:cubicBezTo>
                <a:cubicBezTo>
                  <a:pt x="263" y="336"/>
                  <a:pt x="336" y="263"/>
                  <a:pt x="336" y="174"/>
                </a:cubicBezTo>
                <a:cubicBezTo>
                  <a:pt x="336" y="85"/>
                  <a:pt x="263" y="12"/>
                  <a:pt x="174" y="12"/>
                </a:cubicBezTo>
                <a:close/>
              </a:path>
            </a:pathLst>
          </a:custGeom>
          <a:solidFill>
            <a:srgbClr val="E23D5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6" name="Freeform 7">
            <a:extLst>
              <a:ext uri="{FF2B5EF4-FFF2-40B4-BE49-F238E27FC236}">
                <a16:creationId xmlns:a16="http://schemas.microsoft.com/office/drawing/2014/main" id="{A7198B2F-7D8F-4E59-B171-D0302E47D438}"/>
              </a:ext>
            </a:extLst>
          </p:cNvPr>
          <p:cNvSpPr>
            <a:spLocks/>
          </p:cNvSpPr>
          <p:nvPr/>
        </p:nvSpPr>
        <p:spPr bwMode="auto">
          <a:xfrm>
            <a:off x="5668509" y="3027553"/>
            <a:ext cx="2081213" cy="0"/>
          </a:xfrm>
          <a:custGeom>
            <a:avLst/>
            <a:gdLst>
              <a:gd name="T0" fmla="*/ 0 w 1311"/>
              <a:gd name="T1" fmla="*/ 1311 w 1311"/>
              <a:gd name="T2" fmla="*/ 0 w 131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311">
                <a:moveTo>
                  <a:pt x="0" y="0"/>
                </a:moveTo>
                <a:lnTo>
                  <a:pt x="1311" y="0"/>
                </a:lnTo>
                <a:lnTo>
                  <a:pt x="0" y="0"/>
                </a:lnTo>
                <a:close/>
              </a:path>
            </a:pathLst>
          </a:custGeom>
          <a:solidFill>
            <a:srgbClr val="E23D5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7" name="Line 8">
            <a:extLst>
              <a:ext uri="{FF2B5EF4-FFF2-40B4-BE49-F238E27FC236}">
                <a16:creationId xmlns:a16="http://schemas.microsoft.com/office/drawing/2014/main" id="{C1FF8FF9-92FB-4954-9115-09F697F19337}"/>
              </a:ext>
            </a:extLst>
          </p:cNvPr>
          <p:cNvSpPr>
            <a:spLocks noChangeShapeType="1"/>
          </p:cNvSpPr>
          <p:nvPr/>
        </p:nvSpPr>
        <p:spPr bwMode="auto">
          <a:xfrm>
            <a:off x="5668509" y="3027553"/>
            <a:ext cx="2081213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8" name="Rectangle 197">
            <a:extLst>
              <a:ext uri="{FF2B5EF4-FFF2-40B4-BE49-F238E27FC236}">
                <a16:creationId xmlns:a16="http://schemas.microsoft.com/office/drawing/2014/main" id="{CDF350BC-BE43-471E-BCD3-6A20102251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68509" y="3010091"/>
            <a:ext cx="2081213" cy="25400"/>
          </a:xfrm>
          <a:prstGeom prst="rect">
            <a:avLst/>
          </a:prstGeom>
          <a:solidFill>
            <a:srgbClr val="E23D5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9" name="TextBox 198">
            <a:extLst>
              <a:ext uri="{FF2B5EF4-FFF2-40B4-BE49-F238E27FC236}">
                <a16:creationId xmlns:a16="http://schemas.microsoft.com/office/drawing/2014/main" id="{D580D9E3-0664-4E4F-8026-BA03EADCFBAE}"/>
              </a:ext>
            </a:extLst>
          </p:cNvPr>
          <p:cNvSpPr txBox="1"/>
          <p:nvPr/>
        </p:nvSpPr>
        <p:spPr>
          <a:xfrm>
            <a:off x="5611360" y="3191933"/>
            <a:ext cx="2622346" cy="1074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</a:rPr>
              <a:t>Lorem ipsum dolor sit amet, aliqua do consectetur adipiscing elit, sed do amet eiusmod tempor incididunt ut labore et dolore magna aliqua.</a:t>
            </a:r>
          </a:p>
        </p:txBody>
      </p:sp>
      <p:sp>
        <p:nvSpPr>
          <p:cNvPr id="200" name="TextBox 199">
            <a:extLst>
              <a:ext uri="{FF2B5EF4-FFF2-40B4-BE49-F238E27FC236}">
                <a16:creationId xmlns:a16="http://schemas.microsoft.com/office/drawing/2014/main" id="{8424C293-4C72-4DE0-8C69-10F40853C28F}"/>
              </a:ext>
            </a:extLst>
          </p:cNvPr>
          <p:cNvSpPr txBox="1"/>
          <p:nvPr/>
        </p:nvSpPr>
        <p:spPr>
          <a:xfrm>
            <a:off x="5097069" y="2746566"/>
            <a:ext cx="4491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i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4</a:t>
            </a:r>
          </a:p>
        </p:txBody>
      </p:sp>
      <p:sp>
        <p:nvSpPr>
          <p:cNvPr id="201" name="Oval 200">
            <a:extLst>
              <a:ext uri="{FF2B5EF4-FFF2-40B4-BE49-F238E27FC236}">
                <a16:creationId xmlns:a16="http://schemas.microsoft.com/office/drawing/2014/main" id="{A3B5AB00-683F-4568-871C-CB54241F6C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35097" y="4783328"/>
            <a:ext cx="576263" cy="577850"/>
          </a:xfrm>
          <a:prstGeom prst="ellipse">
            <a:avLst/>
          </a:prstGeom>
          <a:solidFill>
            <a:srgbClr val="0E8C7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2" name="Freeform 6">
            <a:extLst>
              <a:ext uri="{FF2B5EF4-FFF2-40B4-BE49-F238E27FC236}">
                <a16:creationId xmlns:a16="http://schemas.microsoft.com/office/drawing/2014/main" id="{3934D534-D564-4D50-A600-F4F06321B1FF}"/>
              </a:ext>
            </a:extLst>
          </p:cNvPr>
          <p:cNvSpPr>
            <a:spLocks noEditPoints="1"/>
          </p:cNvSpPr>
          <p:nvPr/>
        </p:nvSpPr>
        <p:spPr bwMode="auto">
          <a:xfrm>
            <a:off x="4965247" y="4711890"/>
            <a:ext cx="715963" cy="719137"/>
          </a:xfrm>
          <a:custGeom>
            <a:avLst/>
            <a:gdLst>
              <a:gd name="T0" fmla="*/ 174 w 348"/>
              <a:gd name="T1" fmla="*/ 348 h 348"/>
              <a:gd name="T2" fmla="*/ 0 w 348"/>
              <a:gd name="T3" fmla="*/ 174 h 348"/>
              <a:gd name="T4" fmla="*/ 174 w 348"/>
              <a:gd name="T5" fmla="*/ 0 h 348"/>
              <a:gd name="T6" fmla="*/ 348 w 348"/>
              <a:gd name="T7" fmla="*/ 174 h 348"/>
              <a:gd name="T8" fmla="*/ 174 w 348"/>
              <a:gd name="T9" fmla="*/ 348 h 348"/>
              <a:gd name="T10" fmla="*/ 174 w 348"/>
              <a:gd name="T11" fmla="*/ 12 h 348"/>
              <a:gd name="T12" fmla="*/ 12 w 348"/>
              <a:gd name="T13" fmla="*/ 174 h 348"/>
              <a:gd name="T14" fmla="*/ 174 w 348"/>
              <a:gd name="T15" fmla="*/ 336 h 348"/>
              <a:gd name="T16" fmla="*/ 336 w 348"/>
              <a:gd name="T17" fmla="*/ 174 h 348"/>
              <a:gd name="T18" fmla="*/ 174 w 348"/>
              <a:gd name="T19" fmla="*/ 12 h 3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48" h="348">
                <a:moveTo>
                  <a:pt x="174" y="348"/>
                </a:moveTo>
                <a:cubicBezTo>
                  <a:pt x="78" y="348"/>
                  <a:pt x="0" y="270"/>
                  <a:pt x="0" y="174"/>
                </a:cubicBezTo>
                <a:cubicBezTo>
                  <a:pt x="0" y="78"/>
                  <a:pt x="78" y="0"/>
                  <a:pt x="174" y="0"/>
                </a:cubicBezTo>
                <a:cubicBezTo>
                  <a:pt x="270" y="0"/>
                  <a:pt x="348" y="78"/>
                  <a:pt x="348" y="174"/>
                </a:cubicBezTo>
                <a:cubicBezTo>
                  <a:pt x="348" y="270"/>
                  <a:pt x="270" y="348"/>
                  <a:pt x="174" y="348"/>
                </a:cubicBezTo>
                <a:close/>
                <a:moveTo>
                  <a:pt x="174" y="12"/>
                </a:moveTo>
                <a:cubicBezTo>
                  <a:pt x="84" y="12"/>
                  <a:pt x="12" y="85"/>
                  <a:pt x="12" y="174"/>
                </a:cubicBezTo>
                <a:cubicBezTo>
                  <a:pt x="12" y="263"/>
                  <a:pt x="84" y="336"/>
                  <a:pt x="174" y="336"/>
                </a:cubicBezTo>
                <a:cubicBezTo>
                  <a:pt x="263" y="336"/>
                  <a:pt x="336" y="263"/>
                  <a:pt x="336" y="174"/>
                </a:cubicBezTo>
                <a:cubicBezTo>
                  <a:pt x="336" y="85"/>
                  <a:pt x="263" y="12"/>
                  <a:pt x="174" y="12"/>
                </a:cubicBezTo>
                <a:close/>
              </a:path>
            </a:pathLst>
          </a:custGeom>
          <a:solidFill>
            <a:srgbClr val="19A5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3" name="Freeform 7">
            <a:extLst>
              <a:ext uri="{FF2B5EF4-FFF2-40B4-BE49-F238E27FC236}">
                <a16:creationId xmlns:a16="http://schemas.microsoft.com/office/drawing/2014/main" id="{3636E4CD-C05F-4721-96BC-FE748440A6AD}"/>
              </a:ext>
            </a:extLst>
          </p:cNvPr>
          <p:cNvSpPr>
            <a:spLocks/>
          </p:cNvSpPr>
          <p:nvPr/>
        </p:nvSpPr>
        <p:spPr bwMode="auto">
          <a:xfrm>
            <a:off x="5668509" y="5064315"/>
            <a:ext cx="2081213" cy="0"/>
          </a:xfrm>
          <a:custGeom>
            <a:avLst/>
            <a:gdLst>
              <a:gd name="T0" fmla="*/ 0 w 1311"/>
              <a:gd name="T1" fmla="*/ 1311 w 1311"/>
              <a:gd name="T2" fmla="*/ 0 w 131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311">
                <a:moveTo>
                  <a:pt x="0" y="0"/>
                </a:moveTo>
                <a:lnTo>
                  <a:pt x="1311" y="0"/>
                </a:lnTo>
                <a:lnTo>
                  <a:pt x="0" y="0"/>
                </a:lnTo>
                <a:close/>
              </a:path>
            </a:pathLst>
          </a:custGeom>
          <a:solidFill>
            <a:srgbClr val="0E8C7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4" name="Line 8">
            <a:extLst>
              <a:ext uri="{FF2B5EF4-FFF2-40B4-BE49-F238E27FC236}">
                <a16:creationId xmlns:a16="http://schemas.microsoft.com/office/drawing/2014/main" id="{F4A186E7-BD73-4FC9-B103-F700E4F68518}"/>
              </a:ext>
            </a:extLst>
          </p:cNvPr>
          <p:cNvSpPr>
            <a:spLocks noChangeShapeType="1"/>
          </p:cNvSpPr>
          <p:nvPr/>
        </p:nvSpPr>
        <p:spPr bwMode="auto">
          <a:xfrm>
            <a:off x="5668509" y="5064315"/>
            <a:ext cx="2081213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" name="Rectangle 204">
            <a:extLst>
              <a:ext uri="{FF2B5EF4-FFF2-40B4-BE49-F238E27FC236}">
                <a16:creationId xmlns:a16="http://schemas.microsoft.com/office/drawing/2014/main" id="{965F93F8-47DE-40E7-AB75-BDBE294E75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68509" y="5046853"/>
            <a:ext cx="2081213" cy="25400"/>
          </a:xfrm>
          <a:prstGeom prst="rect">
            <a:avLst/>
          </a:prstGeom>
          <a:solidFill>
            <a:srgbClr val="0E8C7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6" name="TextBox 205">
            <a:extLst>
              <a:ext uri="{FF2B5EF4-FFF2-40B4-BE49-F238E27FC236}">
                <a16:creationId xmlns:a16="http://schemas.microsoft.com/office/drawing/2014/main" id="{A6262277-74C7-4F4A-9273-8CD37440CFEC}"/>
              </a:ext>
            </a:extLst>
          </p:cNvPr>
          <p:cNvSpPr txBox="1"/>
          <p:nvPr/>
        </p:nvSpPr>
        <p:spPr>
          <a:xfrm>
            <a:off x="5611360" y="5228695"/>
            <a:ext cx="2622346" cy="1074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</a:rPr>
              <a:t>Lorem ipsum dolor sit amet, aliqua do consectetur adipiscing elit, sed do amet eiusmod tempor incididunt ut labore et dolore magna aliqua.</a:t>
            </a:r>
          </a:p>
        </p:txBody>
      </p:sp>
      <p:sp>
        <p:nvSpPr>
          <p:cNvPr id="207" name="TextBox 206">
            <a:extLst>
              <a:ext uri="{FF2B5EF4-FFF2-40B4-BE49-F238E27FC236}">
                <a16:creationId xmlns:a16="http://schemas.microsoft.com/office/drawing/2014/main" id="{CE833207-2058-4B1E-9842-A68DC6CA3573}"/>
              </a:ext>
            </a:extLst>
          </p:cNvPr>
          <p:cNvSpPr txBox="1"/>
          <p:nvPr/>
        </p:nvSpPr>
        <p:spPr>
          <a:xfrm>
            <a:off x="5128307" y="4783328"/>
            <a:ext cx="4331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i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6</a:t>
            </a:r>
          </a:p>
        </p:txBody>
      </p:sp>
      <p:sp>
        <p:nvSpPr>
          <p:cNvPr id="208" name="TextBox 207">
            <a:extLst>
              <a:ext uri="{FF2B5EF4-FFF2-40B4-BE49-F238E27FC236}">
                <a16:creationId xmlns:a16="http://schemas.microsoft.com/office/drawing/2014/main" id="{23897268-1652-481C-B30C-FDFEBD21922C}"/>
              </a:ext>
            </a:extLst>
          </p:cNvPr>
          <p:cNvSpPr txBox="1"/>
          <p:nvPr/>
        </p:nvSpPr>
        <p:spPr>
          <a:xfrm>
            <a:off x="1731286" y="554716"/>
            <a:ext cx="2553350" cy="4267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600" b="1">
                <a:solidFill>
                  <a:srgbClr val="19A5C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LOREM IPSUM</a:t>
            </a:r>
          </a:p>
        </p:txBody>
      </p:sp>
      <p:sp>
        <p:nvSpPr>
          <p:cNvPr id="209" name="TextBox 208">
            <a:extLst>
              <a:ext uri="{FF2B5EF4-FFF2-40B4-BE49-F238E27FC236}">
                <a16:creationId xmlns:a16="http://schemas.microsoft.com/office/drawing/2014/main" id="{EB0A9A58-B1C6-428F-A51B-91368A5991BC}"/>
              </a:ext>
            </a:extLst>
          </p:cNvPr>
          <p:cNvSpPr txBox="1"/>
          <p:nvPr/>
        </p:nvSpPr>
        <p:spPr>
          <a:xfrm>
            <a:off x="5680783" y="554716"/>
            <a:ext cx="2553350" cy="4267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600" b="1">
                <a:solidFill>
                  <a:srgbClr val="15AC9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LOREM IPSUM</a:t>
            </a:r>
          </a:p>
        </p:txBody>
      </p:sp>
      <p:sp>
        <p:nvSpPr>
          <p:cNvPr id="210" name="TextBox 209">
            <a:extLst>
              <a:ext uri="{FF2B5EF4-FFF2-40B4-BE49-F238E27FC236}">
                <a16:creationId xmlns:a16="http://schemas.microsoft.com/office/drawing/2014/main" id="{F51CAE37-F406-401B-9412-489CAE2AAB56}"/>
              </a:ext>
            </a:extLst>
          </p:cNvPr>
          <p:cNvSpPr txBox="1"/>
          <p:nvPr/>
        </p:nvSpPr>
        <p:spPr>
          <a:xfrm>
            <a:off x="1731286" y="2574016"/>
            <a:ext cx="2553350" cy="4267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600" b="1">
                <a:solidFill>
                  <a:srgbClr val="FC9103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LOREM IPSUM</a:t>
            </a:r>
          </a:p>
        </p:txBody>
      </p:sp>
      <p:sp>
        <p:nvSpPr>
          <p:cNvPr id="211" name="TextBox 210">
            <a:extLst>
              <a:ext uri="{FF2B5EF4-FFF2-40B4-BE49-F238E27FC236}">
                <a16:creationId xmlns:a16="http://schemas.microsoft.com/office/drawing/2014/main" id="{E6612D86-2D2D-4B0E-8796-BEFE1BEFBC45}"/>
              </a:ext>
            </a:extLst>
          </p:cNvPr>
          <p:cNvSpPr txBox="1"/>
          <p:nvPr/>
        </p:nvSpPr>
        <p:spPr>
          <a:xfrm>
            <a:off x="5680783" y="2574016"/>
            <a:ext cx="2553350" cy="4267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600" b="1">
                <a:solidFill>
                  <a:srgbClr val="E23D5B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LOREM IPSUM</a:t>
            </a:r>
          </a:p>
        </p:txBody>
      </p:sp>
      <p:sp>
        <p:nvSpPr>
          <p:cNvPr id="212" name="TextBox 211">
            <a:extLst>
              <a:ext uri="{FF2B5EF4-FFF2-40B4-BE49-F238E27FC236}">
                <a16:creationId xmlns:a16="http://schemas.microsoft.com/office/drawing/2014/main" id="{456EC05E-EA96-49A8-8018-B4A7F1A15EDE}"/>
              </a:ext>
            </a:extLst>
          </p:cNvPr>
          <p:cNvSpPr txBox="1"/>
          <p:nvPr/>
        </p:nvSpPr>
        <p:spPr>
          <a:xfrm>
            <a:off x="1731286" y="4620069"/>
            <a:ext cx="2553350" cy="4267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600" b="1">
                <a:solidFill>
                  <a:srgbClr val="E70138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LOREM IPSUM</a:t>
            </a:r>
          </a:p>
        </p:txBody>
      </p:sp>
      <p:sp>
        <p:nvSpPr>
          <p:cNvPr id="213" name="TextBox 212">
            <a:extLst>
              <a:ext uri="{FF2B5EF4-FFF2-40B4-BE49-F238E27FC236}">
                <a16:creationId xmlns:a16="http://schemas.microsoft.com/office/drawing/2014/main" id="{FBD0CA39-B03B-4A28-892F-F75E82BB4EFC}"/>
              </a:ext>
            </a:extLst>
          </p:cNvPr>
          <p:cNvSpPr txBox="1"/>
          <p:nvPr/>
        </p:nvSpPr>
        <p:spPr>
          <a:xfrm>
            <a:off x="5680783" y="4620069"/>
            <a:ext cx="2553350" cy="4267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600" b="1">
                <a:solidFill>
                  <a:srgbClr val="0E8C74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LOREM IPSUM</a:t>
            </a:r>
          </a:p>
        </p:txBody>
      </p:sp>
      <p:sp>
        <p:nvSpPr>
          <p:cNvPr id="214" name="TextBox 213">
            <a:extLst>
              <a:ext uri="{FF2B5EF4-FFF2-40B4-BE49-F238E27FC236}">
                <a16:creationId xmlns:a16="http://schemas.microsoft.com/office/drawing/2014/main" id="{2356CBC5-776F-48CE-A2E9-2D47626F075D}"/>
              </a:ext>
            </a:extLst>
          </p:cNvPr>
          <p:cNvSpPr txBox="1"/>
          <p:nvPr/>
        </p:nvSpPr>
        <p:spPr>
          <a:xfrm rot="5400000">
            <a:off x="7213295" y="2559410"/>
            <a:ext cx="591706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i="1">
                <a:latin typeface="Poppins" panose="00000500000000000000" pitchFamily="2" charset="0"/>
                <a:cs typeface="Poppins" panose="00000500000000000000" pitchFamily="2" charset="0"/>
              </a:rPr>
              <a:t>CREATIVE INFOGRAPHIC</a:t>
            </a:r>
          </a:p>
        </p:txBody>
      </p:sp>
    </p:spTree>
    <p:extLst>
      <p:ext uri="{BB962C8B-B14F-4D97-AF65-F5344CB8AC3E}">
        <p14:creationId xmlns:p14="http://schemas.microsoft.com/office/powerpoint/2010/main" val="7585819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170</Words>
  <Application>Microsoft Office PowerPoint</Application>
  <PresentationFormat>Widescreen</PresentationFormat>
  <Paragraphs>19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Lato</vt:lpstr>
      <vt:lpstr>Poppins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Ranel RP</dc:creator>
  <cp:lastModifiedBy>Ranel RP</cp:lastModifiedBy>
  <cp:revision>6</cp:revision>
  <dcterms:created xsi:type="dcterms:W3CDTF">2020-11-28T06:59:52Z</dcterms:created>
  <dcterms:modified xsi:type="dcterms:W3CDTF">2020-11-28T07:01:42Z</dcterms:modified>
</cp:coreProperties>
</file>