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69" d="100"/>
          <a:sy n="69" d="100"/>
        </p:scale>
        <p:origin x="696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01EA652-EAA3-47AA-9423-EB1DB10782D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0E36439-38F4-4C40-B977-5D33ECC15623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FE4AA9B-226A-4CCA-96AA-358774F3119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0C364D-541F-4232-9E7A-0C5BE45B5F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CA879-C30F-491E-8080-BCF4CDE243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398103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0EF3FB-2A0E-4478-9BB6-8B5FD42CE8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1BFE056-8A60-44E8-B643-B34E942147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2B70D60-939F-46B1-9F2F-997CBC0323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67EFCD1-65AD-45CA-9542-B50BD107D8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4084AE-1887-4BD4-9888-FA2873EE28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478037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EFAB9C23-366B-44A1-80CB-61D62609AD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6A05ED1-F486-4109-AF1C-67C714162B9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B216D9C-D840-45D6-9D30-F639AE79CEC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E005B8E-5D59-4FB8-B88A-8038589C39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C4922BC-A594-414D-B85C-F4D1FF255A4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92359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B34D9C4-2B77-476F-91D1-5FEF705759F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6B5F21-2F35-4E27-B00A-488627D06FE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94EEC8-C8BB-4B0F-AB4D-781EE664D8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AEA2AEC-40B8-4969-8013-B9F7003EF0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A0FE0B-8D0B-4722-B41F-4318A83AD6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953383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9A5EFA-90FA-4CFF-8E1D-BA77822AF1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A23508-86FC-4AAF-A4F5-2512152FD70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9D04734-19E7-401A-A720-2D1B902A46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97A5CC-5959-4990-8144-052EA9444B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B39A6E-5D03-4A08-9CA5-91EC3EFB70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082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C43AE90-9F20-4984-8B1A-4A1A6DCAF9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5C30EF0-ECEF-43CF-9E44-4F8C0E18A98E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7766C50-2CD3-490D-8DA8-C91EC70F81A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52D788E5-1E0D-4963-90B1-6D2FC925739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7ECC2E6-08D2-4D17-9C6C-5353F984C5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DCD7506-26A3-40F8-AB71-0F91F679C7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2593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86FBD7-37E7-4D3E-89A9-CCC5892721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EF828B7-C525-4E53-8986-2EBCBA0ED1C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4988881-D5BC-4071-9D9D-FDAE9114F4A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73807D29-EE28-40B4-A32B-F83D42282A06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40E2B3F-4FAE-43AB-9381-8980D57EB80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B6A3E1B-05DA-4B66-A608-5A1DA2C817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72779CD-0317-4CC7-A24F-3643F2D5AF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254A4AE5-4526-4E27-915C-A6FFD86E95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8380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93B489-A6D6-4567-92B9-014B5B54C6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4C265F6-81CF-460C-9DAF-01FC79F288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B9B43B3-2877-4380-BF9C-9F9B7B74519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17CD8D-AA64-40CF-891B-12481681C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46862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164526B6-762B-44A9-BF3B-F62AE8227E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886E482A-1174-43CA-B73D-94F0C344125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B78A5D0-50ED-4AC6-9F47-2B649CB24C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305472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51543E0-B9A2-4E44-B5B2-F0BEE2F5A2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C5C939C-9606-400C-8290-867DA8D8369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57ABBA45-D574-45A2-9FD9-33245720931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64A8097-A6E1-4943-BD58-D8BC8502BE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8A6FE1A-30B9-4FCF-9D65-C42E41C380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C6A69D76-C516-4D52-87FD-4B1F8DEFCC6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46113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2692DD-3529-4E89-B2A8-7DFF5F9059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A52DC3F3-E24E-44C8-8D3E-C5E50056BBA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9EF2A4F-4B1D-4AEF-8C69-BC1859412E5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0334847-4FA5-40A0-ABE0-D893C5BDBB3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126AA0D-82C5-4987-877A-951A47D7676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A7777BD-2F1B-4C02-9530-011CFFCC68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25615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E4DB4E7-5C70-4737-B111-03FE9BB817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6B5E13A-65DE-474C-9D1B-964C63BE752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FD2C01-5A2C-4EED-98DA-5808C3C8258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2C0700-E35D-42FC-AED3-8706E18A0E17}" type="datetimeFigureOut">
              <a:rPr lang="en-US" smtClean="0"/>
              <a:t>11/28/2020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4CD5014-6D67-408C-BD22-58425AA9C0D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4D14EA2-CDAC-444E-B56C-D265759C9E30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37D20B-3C90-44FB-8FC1-5BFC8C9700F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518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7" name="Group 146">
            <a:extLst>
              <a:ext uri="{FF2B5EF4-FFF2-40B4-BE49-F238E27FC236}">
                <a16:creationId xmlns:a16="http://schemas.microsoft.com/office/drawing/2014/main" id="{AA407415-139D-4E12-AA9D-C1B05D86E22D}"/>
              </a:ext>
            </a:extLst>
          </p:cNvPr>
          <p:cNvGrpSpPr/>
          <p:nvPr/>
        </p:nvGrpSpPr>
        <p:grpSpPr>
          <a:xfrm>
            <a:off x="948028" y="1834698"/>
            <a:ext cx="6125936" cy="1485900"/>
            <a:chOff x="1276351" y="1457326"/>
            <a:chExt cx="6125936" cy="1485900"/>
          </a:xfrm>
          <a:solidFill>
            <a:srgbClr val="19A5C0"/>
          </a:solidFill>
        </p:grpSpPr>
        <p:sp>
          <p:nvSpPr>
            <p:cNvPr id="148" name="Oval 147">
              <a:extLst>
                <a:ext uri="{FF2B5EF4-FFF2-40B4-BE49-F238E27FC236}">
                  <a16:creationId xmlns:a16="http://schemas.microsoft.com/office/drawing/2014/main" id="{317C8484-98C8-4E4B-83F6-454637B221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813" y="1601788"/>
              <a:ext cx="1187450" cy="1195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49" name="Freeform 6">
              <a:extLst>
                <a:ext uri="{FF2B5EF4-FFF2-40B4-BE49-F238E27FC236}">
                  <a16:creationId xmlns:a16="http://schemas.microsoft.com/office/drawing/2014/main" id="{F9712CFE-DC5E-49E8-ADF8-B23B6B25B244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6351" y="1457326"/>
              <a:ext cx="1476375" cy="1485900"/>
            </a:xfrm>
            <a:custGeom>
              <a:avLst/>
              <a:gdLst>
                <a:gd name="T0" fmla="*/ 174 w 348"/>
                <a:gd name="T1" fmla="*/ 348 h 348"/>
                <a:gd name="T2" fmla="*/ 0 w 348"/>
                <a:gd name="T3" fmla="*/ 174 h 348"/>
                <a:gd name="T4" fmla="*/ 174 w 348"/>
                <a:gd name="T5" fmla="*/ 0 h 348"/>
                <a:gd name="T6" fmla="*/ 348 w 348"/>
                <a:gd name="T7" fmla="*/ 174 h 348"/>
                <a:gd name="T8" fmla="*/ 174 w 348"/>
                <a:gd name="T9" fmla="*/ 348 h 348"/>
                <a:gd name="T10" fmla="*/ 174 w 348"/>
                <a:gd name="T11" fmla="*/ 12 h 348"/>
                <a:gd name="T12" fmla="*/ 12 w 348"/>
                <a:gd name="T13" fmla="*/ 174 h 348"/>
                <a:gd name="T14" fmla="*/ 174 w 348"/>
                <a:gd name="T15" fmla="*/ 336 h 348"/>
                <a:gd name="T16" fmla="*/ 336 w 348"/>
                <a:gd name="T17" fmla="*/ 174 h 348"/>
                <a:gd name="T18" fmla="*/ 174 w 348"/>
                <a:gd name="T19" fmla="*/ 1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8">
                  <a:moveTo>
                    <a:pt x="174" y="348"/>
                  </a:moveTo>
                  <a:cubicBezTo>
                    <a:pt x="78" y="348"/>
                    <a:pt x="0" y="270"/>
                    <a:pt x="0" y="174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270" y="0"/>
                    <a:pt x="348" y="78"/>
                    <a:pt x="348" y="174"/>
                  </a:cubicBezTo>
                  <a:cubicBezTo>
                    <a:pt x="348" y="270"/>
                    <a:pt x="270" y="348"/>
                    <a:pt x="174" y="348"/>
                  </a:cubicBezTo>
                  <a:close/>
                  <a:moveTo>
                    <a:pt x="174" y="12"/>
                  </a:moveTo>
                  <a:cubicBezTo>
                    <a:pt x="84" y="12"/>
                    <a:pt x="12" y="85"/>
                    <a:pt x="12" y="174"/>
                  </a:cubicBezTo>
                  <a:cubicBezTo>
                    <a:pt x="12" y="263"/>
                    <a:pt x="84" y="336"/>
                    <a:pt x="174" y="336"/>
                  </a:cubicBezTo>
                  <a:cubicBezTo>
                    <a:pt x="263" y="336"/>
                    <a:pt x="336" y="263"/>
                    <a:pt x="336" y="174"/>
                  </a:cubicBezTo>
                  <a:cubicBezTo>
                    <a:pt x="336" y="85"/>
                    <a:pt x="263" y="12"/>
                    <a:pt x="17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0" name="Freeform 7">
              <a:extLst>
                <a:ext uri="{FF2B5EF4-FFF2-40B4-BE49-F238E27FC236}">
                  <a16:creationId xmlns:a16="http://schemas.microsoft.com/office/drawing/2014/main" id="{0EB19929-C64B-4E1C-9611-3BB85159925A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327" y="1571626"/>
              <a:ext cx="4547960" cy="1371600"/>
            </a:xfrm>
            <a:custGeom>
              <a:avLst/>
              <a:gdLst>
                <a:gd name="T0" fmla="*/ 930 w 1072"/>
                <a:gd name="T1" fmla="*/ 294 h 294"/>
                <a:gd name="T2" fmla="*/ 90 w 1072"/>
                <a:gd name="T3" fmla="*/ 294 h 294"/>
                <a:gd name="T4" fmla="*/ 0 w 1072"/>
                <a:gd name="T5" fmla="*/ 204 h 294"/>
                <a:gd name="T6" fmla="*/ 0 w 1072"/>
                <a:gd name="T7" fmla="*/ 90 h 294"/>
                <a:gd name="T8" fmla="*/ 90 w 1072"/>
                <a:gd name="T9" fmla="*/ 0 h 294"/>
                <a:gd name="T10" fmla="*/ 930 w 1072"/>
                <a:gd name="T11" fmla="*/ 0 h 294"/>
                <a:gd name="T12" fmla="*/ 1072 w 1072"/>
                <a:gd name="T13" fmla="*/ 143 h 294"/>
                <a:gd name="T14" fmla="*/ 1072 w 1072"/>
                <a:gd name="T15" fmla="*/ 151 h 294"/>
                <a:gd name="T16" fmla="*/ 930 w 1072"/>
                <a:gd name="T17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2" h="294">
                  <a:moveTo>
                    <a:pt x="930" y="294"/>
                  </a:moveTo>
                  <a:cubicBezTo>
                    <a:pt x="90" y="294"/>
                    <a:pt x="90" y="294"/>
                    <a:pt x="90" y="294"/>
                  </a:cubicBezTo>
                  <a:cubicBezTo>
                    <a:pt x="41" y="294"/>
                    <a:pt x="0" y="253"/>
                    <a:pt x="0" y="20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41"/>
                    <a:pt x="41" y="0"/>
                    <a:pt x="90" y="0"/>
                  </a:cubicBezTo>
                  <a:cubicBezTo>
                    <a:pt x="930" y="0"/>
                    <a:pt x="930" y="0"/>
                    <a:pt x="930" y="0"/>
                  </a:cubicBezTo>
                  <a:cubicBezTo>
                    <a:pt x="1009" y="0"/>
                    <a:pt x="1072" y="64"/>
                    <a:pt x="1072" y="143"/>
                  </a:cubicBezTo>
                  <a:cubicBezTo>
                    <a:pt x="1072" y="151"/>
                    <a:pt x="1072" y="151"/>
                    <a:pt x="1072" y="151"/>
                  </a:cubicBezTo>
                  <a:cubicBezTo>
                    <a:pt x="1072" y="230"/>
                    <a:pt x="1009" y="294"/>
                    <a:pt x="930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1" name="Group 150">
            <a:extLst>
              <a:ext uri="{FF2B5EF4-FFF2-40B4-BE49-F238E27FC236}">
                <a16:creationId xmlns:a16="http://schemas.microsoft.com/office/drawing/2014/main" id="{ACA99D18-0416-495B-A8DD-48DF2E5C941A}"/>
              </a:ext>
            </a:extLst>
          </p:cNvPr>
          <p:cNvGrpSpPr/>
          <p:nvPr/>
        </p:nvGrpSpPr>
        <p:grpSpPr>
          <a:xfrm>
            <a:off x="3020977" y="3393849"/>
            <a:ext cx="6125936" cy="1485900"/>
            <a:chOff x="1276351" y="1457326"/>
            <a:chExt cx="6125936" cy="1485900"/>
          </a:xfrm>
          <a:solidFill>
            <a:srgbClr val="FC9103"/>
          </a:solidFill>
        </p:grpSpPr>
        <p:sp>
          <p:nvSpPr>
            <p:cNvPr id="152" name="Oval 151">
              <a:extLst>
                <a:ext uri="{FF2B5EF4-FFF2-40B4-BE49-F238E27FC236}">
                  <a16:creationId xmlns:a16="http://schemas.microsoft.com/office/drawing/2014/main" id="{B439CBDC-8345-40F1-BB3D-E4C7568A36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813" y="1601788"/>
              <a:ext cx="1187450" cy="1195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3" name="Freeform 6">
              <a:extLst>
                <a:ext uri="{FF2B5EF4-FFF2-40B4-BE49-F238E27FC236}">
                  <a16:creationId xmlns:a16="http://schemas.microsoft.com/office/drawing/2014/main" id="{99708BEB-5F4A-4B39-B7D5-558B9616D116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6351" y="1457326"/>
              <a:ext cx="1476375" cy="1485900"/>
            </a:xfrm>
            <a:custGeom>
              <a:avLst/>
              <a:gdLst>
                <a:gd name="T0" fmla="*/ 174 w 348"/>
                <a:gd name="T1" fmla="*/ 348 h 348"/>
                <a:gd name="T2" fmla="*/ 0 w 348"/>
                <a:gd name="T3" fmla="*/ 174 h 348"/>
                <a:gd name="T4" fmla="*/ 174 w 348"/>
                <a:gd name="T5" fmla="*/ 0 h 348"/>
                <a:gd name="T6" fmla="*/ 348 w 348"/>
                <a:gd name="T7" fmla="*/ 174 h 348"/>
                <a:gd name="T8" fmla="*/ 174 w 348"/>
                <a:gd name="T9" fmla="*/ 348 h 348"/>
                <a:gd name="T10" fmla="*/ 174 w 348"/>
                <a:gd name="T11" fmla="*/ 12 h 348"/>
                <a:gd name="T12" fmla="*/ 12 w 348"/>
                <a:gd name="T13" fmla="*/ 174 h 348"/>
                <a:gd name="T14" fmla="*/ 174 w 348"/>
                <a:gd name="T15" fmla="*/ 336 h 348"/>
                <a:gd name="T16" fmla="*/ 336 w 348"/>
                <a:gd name="T17" fmla="*/ 174 h 348"/>
                <a:gd name="T18" fmla="*/ 174 w 348"/>
                <a:gd name="T19" fmla="*/ 1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8">
                  <a:moveTo>
                    <a:pt x="174" y="348"/>
                  </a:moveTo>
                  <a:cubicBezTo>
                    <a:pt x="78" y="348"/>
                    <a:pt x="0" y="270"/>
                    <a:pt x="0" y="174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270" y="0"/>
                    <a:pt x="348" y="78"/>
                    <a:pt x="348" y="174"/>
                  </a:cubicBezTo>
                  <a:cubicBezTo>
                    <a:pt x="348" y="270"/>
                    <a:pt x="270" y="348"/>
                    <a:pt x="174" y="348"/>
                  </a:cubicBezTo>
                  <a:close/>
                  <a:moveTo>
                    <a:pt x="174" y="12"/>
                  </a:moveTo>
                  <a:cubicBezTo>
                    <a:pt x="84" y="12"/>
                    <a:pt x="12" y="85"/>
                    <a:pt x="12" y="174"/>
                  </a:cubicBezTo>
                  <a:cubicBezTo>
                    <a:pt x="12" y="263"/>
                    <a:pt x="84" y="336"/>
                    <a:pt x="174" y="336"/>
                  </a:cubicBezTo>
                  <a:cubicBezTo>
                    <a:pt x="263" y="336"/>
                    <a:pt x="336" y="263"/>
                    <a:pt x="336" y="174"/>
                  </a:cubicBezTo>
                  <a:cubicBezTo>
                    <a:pt x="336" y="85"/>
                    <a:pt x="263" y="12"/>
                    <a:pt x="17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4" name="Freeform 7">
              <a:extLst>
                <a:ext uri="{FF2B5EF4-FFF2-40B4-BE49-F238E27FC236}">
                  <a16:creationId xmlns:a16="http://schemas.microsoft.com/office/drawing/2014/main" id="{3AB2F699-26FA-477F-A995-3D4A377FB364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327" y="1571626"/>
              <a:ext cx="4547960" cy="1371600"/>
            </a:xfrm>
            <a:custGeom>
              <a:avLst/>
              <a:gdLst>
                <a:gd name="T0" fmla="*/ 930 w 1072"/>
                <a:gd name="T1" fmla="*/ 294 h 294"/>
                <a:gd name="T2" fmla="*/ 90 w 1072"/>
                <a:gd name="T3" fmla="*/ 294 h 294"/>
                <a:gd name="T4" fmla="*/ 0 w 1072"/>
                <a:gd name="T5" fmla="*/ 204 h 294"/>
                <a:gd name="T6" fmla="*/ 0 w 1072"/>
                <a:gd name="T7" fmla="*/ 90 h 294"/>
                <a:gd name="T8" fmla="*/ 90 w 1072"/>
                <a:gd name="T9" fmla="*/ 0 h 294"/>
                <a:gd name="T10" fmla="*/ 930 w 1072"/>
                <a:gd name="T11" fmla="*/ 0 h 294"/>
                <a:gd name="T12" fmla="*/ 1072 w 1072"/>
                <a:gd name="T13" fmla="*/ 143 h 294"/>
                <a:gd name="T14" fmla="*/ 1072 w 1072"/>
                <a:gd name="T15" fmla="*/ 151 h 294"/>
                <a:gd name="T16" fmla="*/ 930 w 1072"/>
                <a:gd name="T17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2" h="294">
                  <a:moveTo>
                    <a:pt x="930" y="294"/>
                  </a:moveTo>
                  <a:cubicBezTo>
                    <a:pt x="90" y="294"/>
                    <a:pt x="90" y="294"/>
                    <a:pt x="90" y="294"/>
                  </a:cubicBezTo>
                  <a:cubicBezTo>
                    <a:pt x="41" y="294"/>
                    <a:pt x="0" y="253"/>
                    <a:pt x="0" y="20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41"/>
                    <a:pt x="41" y="0"/>
                    <a:pt x="90" y="0"/>
                  </a:cubicBezTo>
                  <a:cubicBezTo>
                    <a:pt x="930" y="0"/>
                    <a:pt x="930" y="0"/>
                    <a:pt x="930" y="0"/>
                  </a:cubicBezTo>
                  <a:cubicBezTo>
                    <a:pt x="1009" y="0"/>
                    <a:pt x="1072" y="64"/>
                    <a:pt x="1072" y="143"/>
                  </a:cubicBezTo>
                  <a:cubicBezTo>
                    <a:pt x="1072" y="151"/>
                    <a:pt x="1072" y="151"/>
                    <a:pt x="1072" y="151"/>
                  </a:cubicBezTo>
                  <a:cubicBezTo>
                    <a:pt x="1072" y="230"/>
                    <a:pt x="1009" y="294"/>
                    <a:pt x="930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grpSp>
        <p:nvGrpSpPr>
          <p:cNvPr id="155" name="Group 154">
            <a:extLst>
              <a:ext uri="{FF2B5EF4-FFF2-40B4-BE49-F238E27FC236}">
                <a16:creationId xmlns:a16="http://schemas.microsoft.com/office/drawing/2014/main" id="{EB1DA83C-1D41-400C-B812-F928FBAFAB0F}"/>
              </a:ext>
            </a:extLst>
          </p:cNvPr>
          <p:cNvGrpSpPr/>
          <p:nvPr/>
        </p:nvGrpSpPr>
        <p:grpSpPr>
          <a:xfrm>
            <a:off x="5118037" y="4953000"/>
            <a:ext cx="6125936" cy="1485900"/>
            <a:chOff x="1276351" y="1457326"/>
            <a:chExt cx="6125936" cy="1485900"/>
          </a:xfrm>
          <a:solidFill>
            <a:srgbClr val="E70138"/>
          </a:solidFill>
        </p:grpSpPr>
        <p:sp>
          <p:nvSpPr>
            <p:cNvPr id="156" name="Oval 155">
              <a:extLst>
                <a:ext uri="{FF2B5EF4-FFF2-40B4-BE49-F238E27FC236}">
                  <a16:creationId xmlns:a16="http://schemas.microsoft.com/office/drawing/2014/main" id="{F794BB2D-CF78-4CD3-99E0-FECC7DCDBE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20813" y="1601788"/>
              <a:ext cx="1187450" cy="1195388"/>
            </a:xfrm>
            <a:prstGeom prst="ellips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7" name="Freeform 6">
              <a:extLst>
                <a:ext uri="{FF2B5EF4-FFF2-40B4-BE49-F238E27FC236}">
                  <a16:creationId xmlns:a16="http://schemas.microsoft.com/office/drawing/2014/main" id="{4DFB11B9-57AC-42F0-8659-61F7E349F44B}"/>
                </a:ext>
              </a:extLst>
            </p:cNvPr>
            <p:cNvSpPr>
              <a:spLocks noEditPoints="1"/>
            </p:cNvSpPr>
            <p:nvPr/>
          </p:nvSpPr>
          <p:spPr bwMode="auto">
            <a:xfrm>
              <a:off x="1276351" y="1457326"/>
              <a:ext cx="1476375" cy="1485900"/>
            </a:xfrm>
            <a:custGeom>
              <a:avLst/>
              <a:gdLst>
                <a:gd name="T0" fmla="*/ 174 w 348"/>
                <a:gd name="T1" fmla="*/ 348 h 348"/>
                <a:gd name="T2" fmla="*/ 0 w 348"/>
                <a:gd name="T3" fmla="*/ 174 h 348"/>
                <a:gd name="T4" fmla="*/ 174 w 348"/>
                <a:gd name="T5" fmla="*/ 0 h 348"/>
                <a:gd name="T6" fmla="*/ 348 w 348"/>
                <a:gd name="T7" fmla="*/ 174 h 348"/>
                <a:gd name="T8" fmla="*/ 174 w 348"/>
                <a:gd name="T9" fmla="*/ 348 h 348"/>
                <a:gd name="T10" fmla="*/ 174 w 348"/>
                <a:gd name="T11" fmla="*/ 12 h 348"/>
                <a:gd name="T12" fmla="*/ 12 w 348"/>
                <a:gd name="T13" fmla="*/ 174 h 348"/>
                <a:gd name="T14" fmla="*/ 174 w 348"/>
                <a:gd name="T15" fmla="*/ 336 h 348"/>
                <a:gd name="T16" fmla="*/ 336 w 348"/>
                <a:gd name="T17" fmla="*/ 174 h 348"/>
                <a:gd name="T18" fmla="*/ 174 w 348"/>
                <a:gd name="T19" fmla="*/ 12 h 3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48" h="348">
                  <a:moveTo>
                    <a:pt x="174" y="348"/>
                  </a:moveTo>
                  <a:cubicBezTo>
                    <a:pt x="78" y="348"/>
                    <a:pt x="0" y="270"/>
                    <a:pt x="0" y="174"/>
                  </a:cubicBezTo>
                  <a:cubicBezTo>
                    <a:pt x="0" y="78"/>
                    <a:pt x="78" y="0"/>
                    <a:pt x="174" y="0"/>
                  </a:cubicBezTo>
                  <a:cubicBezTo>
                    <a:pt x="270" y="0"/>
                    <a:pt x="348" y="78"/>
                    <a:pt x="348" y="174"/>
                  </a:cubicBezTo>
                  <a:cubicBezTo>
                    <a:pt x="348" y="270"/>
                    <a:pt x="270" y="348"/>
                    <a:pt x="174" y="348"/>
                  </a:cubicBezTo>
                  <a:close/>
                  <a:moveTo>
                    <a:pt x="174" y="12"/>
                  </a:moveTo>
                  <a:cubicBezTo>
                    <a:pt x="84" y="12"/>
                    <a:pt x="12" y="85"/>
                    <a:pt x="12" y="174"/>
                  </a:cubicBezTo>
                  <a:cubicBezTo>
                    <a:pt x="12" y="263"/>
                    <a:pt x="84" y="336"/>
                    <a:pt x="174" y="336"/>
                  </a:cubicBezTo>
                  <a:cubicBezTo>
                    <a:pt x="263" y="336"/>
                    <a:pt x="336" y="263"/>
                    <a:pt x="336" y="174"/>
                  </a:cubicBezTo>
                  <a:cubicBezTo>
                    <a:pt x="336" y="85"/>
                    <a:pt x="263" y="12"/>
                    <a:pt x="174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158" name="Freeform 7">
              <a:extLst>
                <a:ext uri="{FF2B5EF4-FFF2-40B4-BE49-F238E27FC236}">
                  <a16:creationId xmlns:a16="http://schemas.microsoft.com/office/drawing/2014/main" id="{E514713B-F2C4-49A6-9158-C24BC31D1CA9}"/>
                </a:ext>
              </a:extLst>
            </p:cNvPr>
            <p:cNvSpPr>
              <a:spLocks/>
            </p:cNvSpPr>
            <p:nvPr/>
          </p:nvSpPr>
          <p:spPr bwMode="auto">
            <a:xfrm>
              <a:off x="2854327" y="1571626"/>
              <a:ext cx="4547960" cy="1371600"/>
            </a:xfrm>
            <a:custGeom>
              <a:avLst/>
              <a:gdLst>
                <a:gd name="T0" fmla="*/ 930 w 1072"/>
                <a:gd name="T1" fmla="*/ 294 h 294"/>
                <a:gd name="T2" fmla="*/ 90 w 1072"/>
                <a:gd name="T3" fmla="*/ 294 h 294"/>
                <a:gd name="T4" fmla="*/ 0 w 1072"/>
                <a:gd name="T5" fmla="*/ 204 h 294"/>
                <a:gd name="T6" fmla="*/ 0 w 1072"/>
                <a:gd name="T7" fmla="*/ 90 h 294"/>
                <a:gd name="T8" fmla="*/ 90 w 1072"/>
                <a:gd name="T9" fmla="*/ 0 h 294"/>
                <a:gd name="T10" fmla="*/ 930 w 1072"/>
                <a:gd name="T11" fmla="*/ 0 h 294"/>
                <a:gd name="T12" fmla="*/ 1072 w 1072"/>
                <a:gd name="T13" fmla="*/ 143 h 294"/>
                <a:gd name="T14" fmla="*/ 1072 w 1072"/>
                <a:gd name="T15" fmla="*/ 151 h 294"/>
                <a:gd name="T16" fmla="*/ 930 w 1072"/>
                <a:gd name="T17" fmla="*/ 294 h 2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72" h="294">
                  <a:moveTo>
                    <a:pt x="930" y="294"/>
                  </a:moveTo>
                  <a:cubicBezTo>
                    <a:pt x="90" y="294"/>
                    <a:pt x="90" y="294"/>
                    <a:pt x="90" y="294"/>
                  </a:cubicBezTo>
                  <a:cubicBezTo>
                    <a:pt x="41" y="294"/>
                    <a:pt x="0" y="253"/>
                    <a:pt x="0" y="204"/>
                  </a:cubicBezTo>
                  <a:cubicBezTo>
                    <a:pt x="0" y="90"/>
                    <a:pt x="0" y="90"/>
                    <a:pt x="0" y="90"/>
                  </a:cubicBezTo>
                  <a:cubicBezTo>
                    <a:pt x="0" y="41"/>
                    <a:pt x="41" y="0"/>
                    <a:pt x="90" y="0"/>
                  </a:cubicBezTo>
                  <a:cubicBezTo>
                    <a:pt x="930" y="0"/>
                    <a:pt x="930" y="0"/>
                    <a:pt x="930" y="0"/>
                  </a:cubicBezTo>
                  <a:cubicBezTo>
                    <a:pt x="1009" y="0"/>
                    <a:pt x="1072" y="64"/>
                    <a:pt x="1072" y="143"/>
                  </a:cubicBezTo>
                  <a:cubicBezTo>
                    <a:pt x="1072" y="151"/>
                    <a:pt x="1072" y="151"/>
                    <a:pt x="1072" y="151"/>
                  </a:cubicBezTo>
                  <a:cubicBezTo>
                    <a:pt x="1072" y="230"/>
                    <a:pt x="1009" y="294"/>
                    <a:pt x="930" y="29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159" name="TextBox 158">
            <a:extLst>
              <a:ext uri="{FF2B5EF4-FFF2-40B4-BE49-F238E27FC236}">
                <a16:creationId xmlns:a16="http://schemas.microsoft.com/office/drawing/2014/main" id="{E60C3E8C-EC04-439E-B3A8-0F73B1477408}"/>
              </a:ext>
            </a:extLst>
          </p:cNvPr>
          <p:cNvSpPr txBox="1"/>
          <p:nvPr/>
        </p:nvSpPr>
        <p:spPr>
          <a:xfrm>
            <a:off x="3507332" y="3809228"/>
            <a:ext cx="5036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2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CD7E4C2A-1799-4F9B-901A-65EADA4ADB3D}"/>
              </a:ext>
            </a:extLst>
          </p:cNvPr>
          <p:cNvSpPr txBox="1"/>
          <p:nvPr/>
        </p:nvSpPr>
        <p:spPr>
          <a:xfrm>
            <a:off x="1493694" y="2239462"/>
            <a:ext cx="385042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1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1DA1DAB6-9CDC-4563-8AC1-4ECAD64541A0}"/>
              </a:ext>
            </a:extLst>
          </p:cNvPr>
          <p:cNvSpPr txBox="1"/>
          <p:nvPr/>
        </p:nvSpPr>
        <p:spPr>
          <a:xfrm>
            <a:off x="5604392" y="5368379"/>
            <a:ext cx="5036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4400" b="1" i="1">
                <a:solidFill>
                  <a:schemeClr val="bg1"/>
                </a:solidFill>
                <a:latin typeface="Poppins" panose="00000500000000000000" pitchFamily="2" charset="0"/>
                <a:cs typeface="Poppins" panose="00000500000000000000" pitchFamily="2" charset="0"/>
              </a:rPr>
              <a:t>3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AABBF1FF-27BE-4487-A160-55A1B466B138}"/>
              </a:ext>
            </a:extLst>
          </p:cNvPr>
          <p:cNvSpPr txBox="1"/>
          <p:nvPr/>
        </p:nvSpPr>
        <p:spPr>
          <a:xfrm>
            <a:off x="3045088" y="2187625"/>
            <a:ext cx="3491846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 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DD972BD7-4F8A-4BB8-B799-639AA95536FF}"/>
              </a:ext>
            </a:extLst>
          </p:cNvPr>
          <p:cNvSpPr txBox="1"/>
          <p:nvPr/>
        </p:nvSpPr>
        <p:spPr>
          <a:xfrm>
            <a:off x="5118037" y="3783611"/>
            <a:ext cx="3491846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 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9C5A4C08-B901-4A76-9E96-35A488D91E19}"/>
              </a:ext>
            </a:extLst>
          </p:cNvPr>
          <p:cNvSpPr txBox="1"/>
          <p:nvPr/>
        </p:nvSpPr>
        <p:spPr>
          <a:xfrm>
            <a:off x="7215097" y="5342762"/>
            <a:ext cx="3491846" cy="8206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en-US" sz="1100">
                <a:solidFill>
                  <a:schemeClr val="bg1"/>
                </a:solidFill>
                <a:latin typeface="Lato" panose="020F0502020204030203" pitchFamily="34" charset="0"/>
              </a:rPr>
              <a:t>Lorem ipsum dolor sit amet, aliqua do consectetur adipiscing elit, sed do amet eiusmod tempor incididunt ut labore et dolore magna aliqua. 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032EC0EA-7B30-4049-9D0B-FF7BBFE1FE81}"/>
              </a:ext>
            </a:extLst>
          </p:cNvPr>
          <p:cNvSpPr txBox="1"/>
          <p:nvPr/>
        </p:nvSpPr>
        <p:spPr>
          <a:xfrm>
            <a:off x="3567103" y="870861"/>
            <a:ext cx="505779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3200" b="1" i="1">
                <a:latin typeface="Poppins" panose="00000500000000000000" pitchFamily="2" charset="0"/>
                <a:cs typeface="Poppins" panose="00000500000000000000" pitchFamily="2" charset="0"/>
              </a:rPr>
              <a:t>CREATIVE INFOGRAPHIC</a:t>
            </a:r>
          </a:p>
        </p:txBody>
      </p:sp>
    </p:spTree>
    <p:extLst>
      <p:ext uri="{BB962C8B-B14F-4D97-AF65-F5344CB8AC3E}">
        <p14:creationId xmlns:p14="http://schemas.microsoft.com/office/powerpoint/2010/main" val="7585819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80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Arial</vt:lpstr>
      <vt:lpstr>Calibri</vt:lpstr>
      <vt:lpstr>Calibri Light</vt:lpstr>
      <vt:lpstr>Lato</vt:lpstr>
      <vt:lpstr>Poppins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Ranel RP</dc:creator>
  <cp:lastModifiedBy>Ranel RP</cp:lastModifiedBy>
  <cp:revision>5</cp:revision>
  <dcterms:created xsi:type="dcterms:W3CDTF">2020-11-28T06:59:52Z</dcterms:created>
  <dcterms:modified xsi:type="dcterms:W3CDTF">2020-11-28T07:01:22Z</dcterms:modified>
</cp:coreProperties>
</file>