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A652-EAA3-47AA-9423-EB1DB1078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E36439-38F4-4C40-B977-5D33ECC15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AA9B-226A-4CCA-96AA-358774F3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364D-541F-4232-9E7A-0C5BE45B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CA879-C30F-491E-8080-BCF4CDE2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F3FB-2A0E-4478-9BB6-8B5FD42CE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FE056-8A60-44E8-B643-B34E94214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70D60-939F-46B1-9F2F-997CBC03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EFCD1-65AD-45CA-9542-B50BD107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084AE-1887-4BD4-9888-FA2873EE2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9C23-366B-44A1-80CB-61D62609A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A05ED1-F486-4109-AF1C-67C71416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16D9C-D840-45D6-9D30-F639AE79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05B8E-5D59-4FB8-B88A-8038589C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922BC-A594-414D-B85C-F4D1FF25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3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4D9C4-2B77-476F-91D1-5FEF7057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B5F21-2F35-4E27-B00A-488627D0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4EEC8-C8BB-4B0F-AB4D-781EE664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A2AEC-40B8-4969-8013-B9F7003E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0FE0B-8D0B-4722-B41F-4318A83A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3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5EFA-90FA-4CFF-8E1D-BA77822A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23508-86FC-4AAF-A4F5-2512152F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04734-19E7-401A-A720-2D1B902A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5CC-5959-4990-8144-052EA944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39A6E-5D03-4A08-9CA5-91EC3EFB7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8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AE90-9F20-4984-8B1A-4A1A6DCA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30EF0-ECEF-43CF-9E44-4F8C0E18A9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66C50-2CD3-490D-8DA8-C91EC70F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788E5-1E0D-4963-90B1-6D2FC925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CC2E6-08D2-4D17-9C6C-5353F984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7506-26A3-40F8-AB71-0F91F679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6FBD7-37E7-4D3E-89A9-CCC58927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28B7-C525-4E53-8986-2EBCBA0E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88881-D5BC-4071-9D9D-FDAE9114F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807D29-EE28-40B4-A32B-F83D4228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E2B3F-4FAE-43AB-9381-8980D57EB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A3E1B-05DA-4B66-A608-5A1DA2C8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2779CD-0317-4CC7-A24F-3643F2D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A4AE5-4526-4E27-915C-A6FFD86E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B489-A6D6-4567-92B9-014B5B54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265F6-81CF-460C-9DAF-01FC79F2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B43B3-2877-4380-BF9C-9F9B7B7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7CD8D-AA64-40CF-891B-1248168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526B6-762B-44A9-BF3B-F62AE822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E482A-1174-43CA-B73D-94F0C344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8A5D0-50ED-4AC6-9F47-2B649CB24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43E0-B9A2-4E44-B5B2-F0BEE2F5A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C939C-9606-400C-8290-867DA8D83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BBA45-D574-45A2-9FD9-33245720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A8097-A6E1-4943-BD58-D8BC8502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6FE1A-30B9-4FCF-9D65-C42E41C3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69D76-C516-4D52-87FD-4B1F8DEF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2DD-3529-4E89-B2A8-7DFF5F90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DC3F3-E24E-44C8-8D3E-C5E50056BB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F2A4F-4B1D-4AEF-8C69-BC1859412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34847-4FA5-40A0-ABE0-D893C5B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6AA0D-82C5-4987-877A-951A47D7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77BD-2F1B-4C02-9530-011CFFCC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6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DB4E7-5C70-4737-B111-03FE9BB81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E13A-65DE-474C-9D1B-964C63BE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D2C01-5A2C-4EED-98DA-5808C3C82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D5014-6D67-408C-BD22-58425AA9C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14EA2-CDAC-444E-B56C-D265759C9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84">
            <a:extLst>
              <a:ext uri="{FF2B5EF4-FFF2-40B4-BE49-F238E27FC236}">
                <a16:creationId xmlns:a16="http://schemas.microsoft.com/office/drawing/2014/main" id="{9DCF7B7F-147E-4785-A18C-3DCE5462CC4F}"/>
              </a:ext>
            </a:extLst>
          </p:cNvPr>
          <p:cNvGrpSpPr/>
          <p:nvPr/>
        </p:nvGrpSpPr>
        <p:grpSpPr>
          <a:xfrm>
            <a:off x="396170" y="1375915"/>
            <a:ext cx="1231901" cy="2256914"/>
            <a:chOff x="1003300" y="1489586"/>
            <a:chExt cx="1231901" cy="2256914"/>
          </a:xfrm>
        </p:grpSpPr>
        <p:sp>
          <p:nvSpPr>
            <p:cNvPr id="86" name="Line 17">
              <a:extLst>
                <a:ext uri="{FF2B5EF4-FFF2-40B4-BE49-F238E27FC236}">
                  <a16:creationId xmlns:a16="http://schemas.microsoft.com/office/drawing/2014/main" id="{7EA6C3B2-BE0E-4A17-8C69-717412FE42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17675" y="1489586"/>
              <a:ext cx="0" cy="1272663"/>
            </a:xfrm>
            <a:prstGeom prst="line">
              <a:avLst/>
            </a:prstGeom>
            <a:noFill/>
            <a:ln w="31750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">
              <a:extLst>
                <a:ext uri="{FF2B5EF4-FFF2-40B4-BE49-F238E27FC236}">
                  <a16:creationId xmlns:a16="http://schemas.microsoft.com/office/drawing/2014/main" id="{F80FA95A-828E-4472-99F9-9F2F4C72E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2733675"/>
              <a:ext cx="1017588" cy="1012825"/>
            </a:xfrm>
            <a:custGeom>
              <a:avLst/>
              <a:gdLst>
                <a:gd name="T0" fmla="*/ 186 w 373"/>
                <a:gd name="T1" fmla="*/ 374 h 374"/>
                <a:gd name="T2" fmla="*/ 0 w 373"/>
                <a:gd name="T3" fmla="*/ 187 h 374"/>
                <a:gd name="T4" fmla="*/ 186 w 373"/>
                <a:gd name="T5" fmla="*/ 0 h 374"/>
                <a:gd name="T6" fmla="*/ 373 w 373"/>
                <a:gd name="T7" fmla="*/ 187 h 374"/>
                <a:gd name="T8" fmla="*/ 186 w 373"/>
                <a:gd name="T9" fmla="*/ 374 h 374"/>
                <a:gd name="T10" fmla="*/ 186 w 373"/>
                <a:gd name="T11" fmla="*/ 12 h 374"/>
                <a:gd name="T12" fmla="*/ 12 w 373"/>
                <a:gd name="T13" fmla="*/ 187 h 374"/>
                <a:gd name="T14" fmla="*/ 186 w 373"/>
                <a:gd name="T15" fmla="*/ 362 h 374"/>
                <a:gd name="T16" fmla="*/ 361 w 373"/>
                <a:gd name="T17" fmla="*/ 187 h 374"/>
                <a:gd name="T18" fmla="*/ 186 w 373"/>
                <a:gd name="T19" fmla="*/ 1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3" h="374">
                  <a:moveTo>
                    <a:pt x="186" y="374"/>
                  </a:moveTo>
                  <a:cubicBezTo>
                    <a:pt x="83" y="374"/>
                    <a:pt x="0" y="290"/>
                    <a:pt x="0" y="187"/>
                  </a:cubicBezTo>
                  <a:cubicBezTo>
                    <a:pt x="0" y="84"/>
                    <a:pt x="83" y="0"/>
                    <a:pt x="186" y="0"/>
                  </a:cubicBezTo>
                  <a:cubicBezTo>
                    <a:pt x="289" y="0"/>
                    <a:pt x="373" y="84"/>
                    <a:pt x="373" y="187"/>
                  </a:cubicBezTo>
                  <a:cubicBezTo>
                    <a:pt x="373" y="290"/>
                    <a:pt x="289" y="374"/>
                    <a:pt x="186" y="374"/>
                  </a:cubicBezTo>
                  <a:close/>
                  <a:moveTo>
                    <a:pt x="186" y="12"/>
                  </a:moveTo>
                  <a:cubicBezTo>
                    <a:pt x="90" y="12"/>
                    <a:pt x="12" y="91"/>
                    <a:pt x="12" y="187"/>
                  </a:cubicBezTo>
                  <a:cubicBezTo>
                    <a:pt x="12" y="283"/>
                    <a:pt x="90" y="362"/>
                    <a:pt x="186" y="362"/>
                  </a:cubicBezTo>
                  <a:cubicBezTo>
                    <a:pt x="283" y="362"/>
                    <a:pt x="361" y="283"/>
                    <a:pt x="361" y="187"/>
                  </a:cubicBezTo>
                  <a:cubicBezTo>
                    <a:pt x="361" y="91"/>
                    <a:pt x="283" y="12"/>
                    <a:pt x="186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96779FC4-A8A7-4C9F-899A-36AA602A5F85}"/>
                </a:ext>
              </a:extLst>
            </p:cNvPr>
            <p:cNvGrpSpPr/>
            <p:nvPr/>
          </p:nvGrpSpPr>
          <p:grpSpPr>
            <a:xfrm>
              <a:off x="1003300" y="2436813"/>
              <a:ext cx="1133475" cy="1204913"/>
              <a:chOff x="1003300" y="2436813"/>
              <a:chExt cx="1133475" cy="1204913"/>
            </a:xfrm>
            <a:effectLst>
              <a:outerShdw blurRad="393700" dist="406400" dir="2700000" sx="78000" sy="78000" algn="tl" rotWithShape="0">
                <a:prstClr val="black">
                  <a:alpha val="45000"/>
                </a:prstClr>
              </a:outerShdw>
            </a:effectLst>
          </p:grpSpPr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2BF87368-C682-4BE9-AA70-FA4F40E05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8100" y="2817813"/>
                <a:ext cx="828675" cy="823913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9514CDE5-9085-402D-A685-74F312B0A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6350" y="2773363"/>
                <a:ext cx="828675" cy="823913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E5B14BC9-FEDC-48F2-92D7-DB9D09930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9838" y="2733675"/>
                <a:ext cx="828675" cy="823913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76B8F15A-EDA4-4C4B-8B61-69776E8ECA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8088" y="2689225"/>
                <a:ext cx="828675" cy="823913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304B3D79-52AD-4E17-842E-70DF4B9C69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575" y="2649538"/>
                <a:ext cx="828675" cy="823913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4E71C432-52D0-435C-8873-35F99D0333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825" y="2605088"/>
                <a:ext cx="828675" cy="825500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28F400AB-B9A9-4763-9BCE-7351C57A8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313" y="2565400"/>
                <a:ext cx="828675" cy="823913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09E7493B-AA88-44EB-927B-0EFC5C6631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563" y="2520950"/>
                <a:ext cx="828675" cy="825500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42A36BF7-742C-4DDA-B9C2-3F1E1F7094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50" y="2481263"/>
                <a:ext cx="828675" cy="823913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C59008D-75EB-4C64-87FF-F6B152B078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3300" y="2436813"/>
                <a:ext cx="828675" cy="825500"/>
              </a:xfrm>
              <a:prstGeom prst="ellipse">
                <a:avLst/>
              </a:prstGeom>
              <a:solidFill>
                <a:srgbClr val="19A5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99" name="Freeform 16">
            <a:extLst>
              <a:ext uri="{FF2B5EF4-FFF2-40B4-BE49-F238E27FC236}">
                <a16:creationId xmlns:a16="http://schemas.microsoft.com/office/drawing/2014/main" id="{17AC3D5A-FA52-46F3-A44F-CACD84887692}"/>
              </a:ext>
            </a:extLst>
          </p:cNvPr>
          <p:cNvSpPr>
            <a:spLocks/>
          </p:cNvSpPr>
          <p:nvPr/>
        </p:nvSpPr>
        <p:spPr bwMode="auto">
          <a:xfrm>
            <a:off x="2156273" y="686429"/>
            <a:ext cx="0" cy="1962150"/>
          </a:xfrm>
          <a:custGeom>
            <a:avLst/>
            <a:gdLst>
              <a:gd name="T0" fmla="*/ 1236 h 1236"/>
              <a:gd name="T1" fmla="*/ 0 h 1236"/>
              <a:gd name="T2" fmla="*/ 1236 h 1236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236">
                <a:moveTo>
                  <a:pt x="0" y="1236"/>
                </a:moveTo>
                <a:lnTo>
                  <a:pt x="0" y="0"/>
                </a:lnTo>
                <a:lnTo>
                  <a:pt x="0" y="12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Line 17">
            <a:extLst>
              <a:ext uri="{FF2B5EF4-FFF2-40B4-BE49-F238E27FC236}">
                <a16:creationId xmlns:a16="http://schemas.microsoft.com/office/drawing/2014/main" id="{307C94C7-AAF9-46ED-84AE-9A5DE69E093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13125" y="3914658"/>
            <a:ext cx="0" cy="1272663"/>
          </a:xfrm>
          <a:prstGeom prst="line">
            <a:avLst/>
          </a:prstGeom>
          <a:noFill/>
          <a:ln w="31750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5">
            <a:extLst>
              <a:ext uri="{FF2B5EF4-FFF2-40B4-BE49-F238E27FC236}">
                <a16:creationId xmlns:a16="http://schemas.microsoft.com/office/drawing/2014/main" id="{936BB47C-C2D3-462B-A61D-AA8F5AAD9D46}"/>
              </a:ext>
            </a:extLst>
          </p:cNvPr>
          <p:cNvSpPr>
            <a:spLocks noEditPoints="1"/>
          </p:cNvSpPr>
          <p:nvPr/>
        </p:nvSpPr>
        <p:spPr bwMode="auto">
          <a:xfrm>
            <a:off x="3013063" y="5158747"/>
            <a:ext cx="1017588" cy="1012825"/>
          </a:xfrm>
          <a:custGeom>
            <a:avLst/>
            <a:gdLst>
              <a:gd name="T0" fmla="*/ 186 w 373"/>
              <a:gd name="T1" fmla="*/ 374 h 374"/>
              <a:gd name="T2" fmla="*/ 0 w 373"/>
              <a:gd name="T3" fmla="*/ 187 h 374"/>
              <a:gd name="T4" fmla="*/ 186 w 373"/>
              <a:gd name="T5" fmla="*/ 0 h 374"/>
              <a:gd name="T6" fmla="*/ 373 w 373"/>
              <a:gd name="T7" fmla="*/ 187 h 374"/>
              <a:gd name="T8" fmla="*/ 186 w 373"/>
              <a:gd name="T9" fmla="*/ 374 h 374"/>
              <a:gd name="T10" fmla="*/ 186 w 373"/>
              <a:gd name="T11" fmla="*/ 12 h 374"/>
              <a:gd name="T12" fmla="*/ 12 w 373"/>
              <a:gd name="T13" fmla="*/ 187 h 374"/>
              <a:gd name="T14" fmla="*/ 186 w 373"/>
              <a:gd name="T15" fmla="*/ 362 h 374"/>
              <a:gd name="T16" fmla="*/ 361 w 373"/>
              <a:gd name="T17" fmla="*/ 187 h 374"/>
              <a:gd name="T18" fmla="*/ 186 w 373"/>
              <a:gd name="T19" fmla="*/ 12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3" h="374">
                <a:moveTo>
                  <a:pt x="186" y="374"/>
                </a:moveTo>
                <a:cubicBezTo>
                  <a:pt x="83" y="374"/>
                  <a:pt x="0" y="290"/>
                  <a:pt x="0" y="187"/>
                </a:cubicBezTo>
                <a:cubicBezTo>
                  <a:pt x="0" y="84"/>
                  <a:pt x="83" y="0"/>
                  <a:pt x="186" y="0"/>
                </a:cubicBezTo>
                <a:cubicBezTo>
                  <a:pt x="289" y="0"/>
                  <a:pt x="373" y="84"/>
                  <a:pt x="373" y="187"/>
                </a:cubicBezTo>
                <a:cubicBezTo>
                  <a:pt x="373" y="290"/>
                  <a:pt x="289" y="374"/>
                  <a:pt x="186" y="374"/>
                </a:cubicBezTo>
                <a:close/>
                <a:moveTo>
                  <a:pt x="186" y="12"/>
                </a:moveTo>
                <a:cubicBezTo>
                  <a:pt x="90" y="12"/>
                  <a:pt x="12" y="91"/>
                  <a:pt x="12" y="187"/>
                </a:cubicBezTo>
                <a:cubicBezTo>
                  <a:pt x="12" y="283"/>
                  <a:pt x="90" y="362"/>
                  <a:pt x="186" y="362"/>
                </a:cubicBezTo>
                <a:cubicBezTo>
                  <a:pt x="283" y="362"/>
                  <a:pt x="361" y="283"/>
                  <a:pt x="361" y="187"/>
                </a:cubicBezTo>
                <a:cubicBezTo>
                  <a:pt x="361" y="91"/>
                  <a:pt x="283" y="12"/>
                  <a:pt x="186" y="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36FDB270-52DE-4ACC-90D4-0A36F693E701}"/>
              </a:ext>
            </a:extLst>
          </p:cNvPr>
          <p:cNvGrpSpPr/>
          <p:nvPr/>
        </p:nvGrpSpPr>
        <p:grpSpPr>
          <a:xfrm>
            <a:off x="2798750" y="4861885"/>
            <a:ext cx="1133475" cy="1204913"/>
            <a:chOff x="1003300" y="2436813"/>
            <a:chExt cx="1133475" cy="1204913"/>
          </a:xfrm>
          <a:solidFill>
            <a:srgbClr val="FC9103"/>
          </a:solidFill>
          <a:effectLst>
            <a:outerShdw blurRad="393700" dist="406400" dir="2700000" sx="78000" sy="78000" algn="tl" rotWithShape="0">
              <a:prstClr val="black">
                <a:alpha val="45000"/>
              </a:prstClr>
            </a:outerShdw>
          </a:effectLst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30257FE6-1F19-4600-8961-03851963C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100" y="2817813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2C3BE365-795B-457E-9223-0CB5D950C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6350" y="2773363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9BCB7128-F70E-4660-A97F-C83B1FF37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9838" y="2733675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CDF5E548-1D4E-4B4B-BA39-4663B2218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088" y="2689225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8D16F67F-46D3-4493-A436-304B5D677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1575" y="2649538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13EF88EA-8D42-4D49-8C70-77CE8EB3A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9825" y="2605088"/>
              <a:ext cx="828675" cy="825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C9686D26-8DA4-472F-B5C8-983EEF110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313" y="2565400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6D0DAFC4-B92A-467C-ADFB-025D0DA96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2520950"/>
              <a:ext cx="828675" cy="825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6607A69B-EDB6-4EB3-858B-F5257E936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050" y="2481263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58D7203C-0A61-4924-93F1-1D7F948DC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300" y="2436813"/>
              <a:ext cx="828675" cy="825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3" name="Line 17">
            <a:extLst>
              <a:ext uri="{FF2B5EF4-FFF2-40B4-BE49-F238E27FC236}">
                <a16:creationId xmlns:a16="http://schemas.microsoft.com/office/drawing/2014/main" id="{D5165BCD-7C5D-4A13-8C31-E35BE4563AA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2982" y="1375915"/>
            <a:ext cx="0" cy="1272663"/>
          </a:xfrm>
          <a:prstGeom prst="line">
            <a:avLst/>
          </a:prstGeom>
          <a:noFill/>
          <a:ln w="31750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5">
            <a:extLst>
              <a:ext uri="{FF2B5EF4-FFF2-40B4-BE49-F238E27FC236}">
                <a16:creationId xmlns:a16="http://schemas.microsoft.com/office/drawing/2014/main" id="{E348C2AA-6E16-4623-9B90-7726A22A4D0E}"/>
              </a:ext>
            </a:extLst>
          </p:cNvPr>
          <p:cNvSpPr>
            <a:spLocks noEditPoints="1"/>
          </p:cNvSpPr>
          <p:nvPr/>
        </p:nvSpPr>
        <p:spPr bwMode="auto">
          <a:xfrm>
            <a:off x="6052920" y="2620004"/>
            <a:ext cx="1017588" cy="1012825"/>
          </a:xfrm>
          <a:custGeom>
            <a:avLst/>
            <a:gdLst>
              <a:gd name="T0" fmla="*/ 186 w 373"/>
              <a:gd name="T1" fmla="*/ 374 h 374"/>
              <a:gd name="T2" fmla="*/ 0 w 373"/>
              <a:gd name="T3" fmla="*/ 187 h 374"/>
              <a:gd name="T4" fmla="*/ 186 w 373"/>
              <a:gd name="T5" fmla="*/ 0 h 374"/>
              <a:gd name="T6" fmla="*/ 373 w 373"/>
              <a:gd name="T7" fmla="*/ 187 h 374"/>
              <a:gd name="T8" fmla="*/ 186 w 373"/>
              <a:gd name="T9" fmla="*/ 374 h 374"/>
              <a:gd name="T10" fmla="*/ 186 w 373"/>
              <a:gd name="T11" fmla="*/ 12 h 374"/>
              <a:gd name="T12" fmla="*/ 12 w 373"/>
              <a:gd name="T13" fmla="*/ 187 h 374"/>
              <a:gd name="T14" fmla="*/ 186 w 373"/>
              <a:gd name="T15" fmla="*/ 362 h 374"/>
              <a:gd name="T16" fmla="*/ 361 w 373"/>
              <a:gd name="T17" fmla="*/ 187 h 374"/>
              <a:gd name="T18" fmla="*/ 186 w 373"/>
              <a:gd name="T19" fmla="*/ 12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3" h="374">
                <a:moveTo>
                  <a:pt x="186" y="374"/>
                </a:moveTo>
                <a:cubicBezTo>
                  <a:pt x="83" y="374"/>
                  <a:pt x="0" y="290"/>
                  <a:pt x="0" y="187"/>
                </a:cubicBezTo>
                <a:cubicBezTo>
                  <a:pt x="0" y="84"/>
                  <a:pt x="83" y="0"/>
                  <a:pt x="186" y="0"/>
                </a:cubicBezTo>
                <a:cubicBezTo>
                  <a:pt x="289" y="0"/>
                  <a:pt x="373" y="84"/>
                  <a:pt x="373" y="187"/>
                </a:cubicBezTo>
                <a:cubicBezTo>
                  <a:pt x="373" y="290"/>
                  <a:pt x="289" y="374"/>
                  <a:pt x="186" y="374"/>
                </a:cubicBezTo>
                <a:close/>
                <a:moveTo>
                  <a:pt x="186" y="12"/>
                </a:moveTo>
                <a:cubicBezTo>
                  <a:pt x="90" y="12"/>
                  <a:pt x="12" y="91"/>
                  <a:pt x="12" y="187"/>
                </a:cubicBezTo>
                <a:cubicBezTo>
                  <a:pt x="12" y="283"/>
                  <a:pt x="90" y="362"/>
                  <a:pt x="186" y="362"/>
                </a:cubicBezTo>
                <a:cubicBezTo>
                  <a:pt x="283" y="362"/>
                  <a:pt x="361" y="283"/>
                  <a:pt x="361" y="187"/>
                </a:cubicBezTo>
                <a:cubicBezTo>
                  <a:pt x="361" y="91"/>
                  <a:pt x="283" y="12"/>
                  <a:pt x="186" y="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958CB9BA-926F-4B30-B5C8-57006205C89E}"/>
              </a:ext>
            </a:extLst>
          </p:cNvPr>
          <p:cNvGrpSpPr/>
          <p:nvPr/>
        </p:nvGrpSpPr>
        <p:grpSpPr>
          <a:xfrm>
            <a:off x="5838607" y="2323142"/>
            <a:ext cx="1133475" cy="1204913"/>
            <a:chOff x="1003300" y="2436813"/>
            <a:chExt cx="1133475" cy="1204913"/>
          </a:xfrm>
          <a:solidFill>
            <a:srgbClr val="E23D5B"/>
          </a:solidFill>
          <a:effectLst>
            <a:outerShdw blurRad="393700" dist="406400" dir="2700000" sx="78000" sy="78000" algn="tl" rotWithShape="0">
              <a:prstClr val="black">
                <a:alpha val="45000"/>
              </a:prstClr>
            </a:outerShdw>
          </a:effectLst>
        </p:grpSpPr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3D8F9F7B-5CF7-4980-9638-5F5BF0B52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100" y="2817813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E0F1EA9E-5CFF-42C6-88D2-9A63DD74B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6350" y="2773363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85C5BCB8-260A-4EBB-8833-729B02F8E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9838" y="2733675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224DF0DF-B505-4CC2-B7E2-D1E8319C02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088" y="2689225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4BC268E5-5B4F-4F11-BC15-A9660669C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1575" y="2649538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28647843-FE06-4E28-B7A4-58CE101D4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9825" y="2605088"/>
              <a:ext cx="828675" cy="825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9F09BB6-E26F-4564-9AA0-8923DB982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313" y="2565400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50EAFAAE-4097-4006-A6F9-1975A6542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2520950"/>
              <a:ext cx="828675" cy="825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2B5FEC3B-73F6-4C3E-9D3A-9C0929774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050" y="2481263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BC9AEAD3-14A6-45AB-ABF1-15FA2EF67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300" y="2436813"/>
              <a:ext cx="828675" cy="825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6" name="Line 17">
            <a:extLst>
              <a:ext uri="{FF2B5EF4-FFF2-40B4-BE49-F238E27FC236}">
                <a16:creationId xmlns:a16="http://schemas.microsoft.com/office/drawing/2014/main" id="{192CDFC6-D3DE-4AD0-A9BD-0BCA65DBA0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45460" y="3914658"/>
            <a:ext cx="0" cy="1272663"/>
          </a:xfrm>
          <a:prstGeom prst="line">
            <a:avLst/>
          </a:prstGeom>
          <a:noFill/>
          <a:ln w="31750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5">
            <a:extLst>
              <a:ext uri="{FF2B5EF4-FFF2-40B4-BE49-F238E27FC236}">
                <a16:creationId xmlns:a16="http://schemas.microsoft.com/office/drawing/2014/main" id="{B3975A35-A15D-4F19-9D8A-583253D58B0B}"/>
              </a:ext>
            </a:extLst>
          </p:cNvPr>
          <p:cNvSpPr>
            <a:spLocks noEditPoints="1"/>
          </p:cNvSpPr>
          <p:nvPr/>
        </p:nvSpPr>
        <p:spPr bwMode="auto">
          <a:xfrm>
            <a:off x="8545398" y="5158747"/>
            <a:ext cx="1017588" cy="1012825"/>
          </a:xfrm>
          <a:custGeom>
            <a:avLst/>
            <a:gdLst>
              <a:gd name="T0" fmla="*/ 186 w 373"/>
              <a:gd name="T1" fmla="*/ 374 h 374"/>
              <a:gd name="T2" fmla="*/ 0 w 373"/>
              <a:gd name="T3" fmla="*/ 187 h 374"/>
              <a:gd name="T4" fmla="*/ 186 w 373"/>
              <a:gd name="T5" fmla="*/ 0 h 374"/>
              <a:gd name="T6" fmla="*/ 373 w 373"/>
              <a:gd name="T7" fmla="*/ 187 h 374"/>
              <a:gd name="T8" fmla="*/ 186 w 373"/>
              <a:gd name="T9" fmla="*/ 374 h 374"/>
              <a:gd name="T10" fmla="*/ 186 w 373"/>
              <a:gd name="T11" fmla="*/ 12 h 374"/>
              <a:gd name="T12" fmla="*/ 12 w 373"/>
              <a:gd name="T13" fmla="*/ 187 h 374"/>
              <a:gd name="T14" fmla="*/ 186 w 373"/>
              <a:gd name="T15" fmla="*/ 362 h 374"/>
              <a:gd name="T16" fmla="*/ 361 w 373"/>
              <a:gd name="T17" fmla="*/ 187 h 374"/>
              <a:gd name="T18" fmla="*/ 186 w 373"/>
              <a:gd name="T19" fmla="*/ 12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3" h="374">
                <a:moveTo>
                  <a:pt x="186" y="374"/>
                </a:moveTo>
                <a:cubicBezTo>
                  <a:pt x="83" y="374"/>
                  <a:pt x="0" y="290"/>
                  <a:pt x="0" y="187"/>
                </a:cubicBezTo>
                <a:cubicBezTo>
                  <a:pt x="0" y="84"/>
                  <a:pt x="83" y="0"/>
                  <a:pt x="186" y="0"/>
                </a:cubicBezTo>
                <a:cubicBezTo>
                  <a:pt x="289" y="0"/>
                  <a:pt x="373" y="84"/>
                  <a:pt x="373" y="187"/>
                </a:cubicBezTo>
                <a:cubicBezTo>
                  <a:pt x="373" y="290"/>
                  <a:pt x="289" y="374"/>
                  <a:pt x="186" y="374"/>
                </a:cubicBezTo>
                <a:close/>
                <a:moveTo>
                  <a:pt x="186" y="12"/>
                </a:moveTo>
                <a:cubicBezTo>
                  <a:pt x="90" y="12"/>
                  <a:pt x="12" y="91"/>
                  <a:pt x="12" y="187"/>
                </a:cubicBezTo>
                <a:cubicBezTo>
                  <a:pt x="12" y="283"/>
                  <a:pt x="90" y="362"/>
                  <a:pt x="186" y="362"/>
                </a:cubicBezTo>
                <a:cubicBezTo>
                  <a:pt x="283" y="362"/>
                  <a:pt x="361" y="283"/>
                  <a:pt x="361" y="187"/>
                </a:cubicBezTo>
                <a:cubicBezTo>
                  <a:pt x="361" y="91"/>
                  <a:pt x="283" y="12"/>
                  <a:pt x="186" y="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236BAC12-009C-4988-B5A7-CDEF91952A54}"/>
              </a:ext>
            </a:extLst>
          </p:cNvPr>
          <p:cNvGrpSpPr/>
          <p:nvPr/>
        </p:nvGrpSpPr>
        <p:grpSpPr>
          <a:xfrm>
            <a:off x="8331085" y="4861885"/>
            <a:ext cx="1133475" cy="1204913"/>
            <a:chOff x="1003300" y="2436813"/>
            <a:chExt cx="1133475" cy="1204913"/>
          </a:xfrm>
          <a:solidFill>
            <a:srgbClr val="0E8C74"/>
          </a:solidFill>
          <a:effectLst>
            <a:outerShdw blurRad="393700" dist="406400" dir="2700000" sx="78000" sy="78000" algn="tl" rotWithShape="0">
              <a:prstClr val="black">
                <a:alpha val="45000"/>
              </a:prstClr>
            </a:outerShdw>
          </a:effectLst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9B8121FF-998B-427D-B40E-A36370D4F7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100" y="2817813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417D4C33-AC59-4CBA-B0FE-8ADAA4FAD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6350" y="2773363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71A4B97C-51F2-461F-9A1F-03B90FA63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9838" y="2733675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19032358-9969-45A8-B21B-80AA332C8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088" y="2689225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FF7C4339-DECA-433D-9B03-C174A9B8C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1575" y="2649538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690AA3EF-DE78-4D50-8603-3A51EDCDC3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9825" y="2605088"/>
              <a:ext cx="828675" cy="825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68D90712-2EEC-4045-9975-4BBEEA50F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313" y="2565400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AB7966D3-6D33-438A-9445-3A4243266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2520950"/>
              <a:ext cx="828675" cy="825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EE49DA3D-369D-4101-B09B-1359DA81B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050" y="2481263"/>
              <a:ext cx="828675" cy="823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BBEDFED0-5792-488E-B513-EE05B28BAB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300" y="2436813"/>
              <a:ext cx="828675" cy="825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9" name="TextBox 138">
            <a:extLst>
              <a:ext uri="{FF2B5EF4-FFF2-40B4-BE49-F238E27FC236}">
                <a16:creationId xmlns:a16="http://schemas.microsoft.com/office/drawing/2014/main" id="{A52ECD33-D6BD-4D21-A417-D72DDDDAB78D}"/>
              </a:ext>
            </a:extLst>
          </p:cNvPr>
          <p:cNvSpPr txBox="1"/>
          <p:nvPr/>
        </p:nvSpPr>
        <p:spPr>
          <a:xfrm>
            <a:off x="3656947" y="4028593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 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D64FDBE2-3C2E-4936-BA9B-60C4C0CC7B28}"/>
              </a:ext>
            </a:extLst>
          </p:cNvPr>
          <p:cNvSpPr txBox="1"/>
          <p:nvPr/>
        </p:nvSpPr>
        <p:spPr>
          <a:xfrm>
            <a:off x="3656947" y="3703945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FC910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50CEBEEB-8CC0-45D0-BDCF-3D7F56B8433E}"/>
              </a:ext>
            </a:extLst>
          </p:cNvPr>
          <p:cNvSpPr txBox="1"/>
          <p:nvPr/>
        </p:nvSpPr>
        <p:spPr>
          <a:xfrm>
            <a:off x="9167574" y="4028593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 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B1E5DF08-4721-4B18-9A21-EA8D59D78510}"/>
              </a:ext>
            </a:extLst>
          </p:cNvPr>
          <p:cNvSpPr txBox="1"/>
          <p:nvPr/>
        </p:nvSpPr>
        <p:spPr>
          <a:xfrm>
            <a:off x="9167574" y="3703945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15AC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6861F43E-2013-4059-950E-8B31FF4E1E80}"/>
              </a:ext>
            </a:extLst>
          </p:cNvPr>
          <p:cNvSpPr txBox="1"/>
          <p:nvPr/>
        </p:nvSpPr>
        <p:spPr>
          <a:xfrm>
            <a:off x="6728235" y="1526672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 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EC31A142-9F49-41FF-8689-A973045F032C}"/>
              </a:ext>
            </a:extLst>
          </p:cNvPr>
          <p:cNvSpPr txBox="1"/>
          <p:nvPr/>
        </p:nvSpPr>
        <p:spPr>
          <a:xfrm>
            <a:off x="6728235" y="1202024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E23D5B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53DCDF96-7676-45F0-8B9A-B5B87DCD6014}"/>
              </a:ext>
            </a:extLst>
          </p:cNvPr>
          <p:cNvSpPr txBox="1"/>
          <p:nvPr/>
        </p:nvSpPr>
        <p:spPr>
          <a:xfrm>
            <a:off x="1297868" y="1526672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 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EFD52CB2-2530-412B-AC59-5C2B38FF3EC8}"/>
              </a:ext>
            </a:extLst>
          </p:cNvPr>
          <p:cNvSpPr txBox="1"/>
          <p:nvPr/>
        </p:nvSpPr>
        <p:spPr>
          <a:xfrm>
            <a:off x="1297868" y="1202024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19A5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75858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108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4</cp:revision>
  <dcterms:created xsi:type="dcterms:W3CDTF">2020-11-28T06:59:52Z</dcterms:created>
  <dcterms:modified xsi:type="dcterms:W3CDTF">2020-11-28T07:01:01Z</dcterms:modified>
</cp:coreProperties>
</file>