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Oval 111">
            <a:extLst>
              <a:ext uri="{FF2B5EF4-FFF2-40B4-BE49-F238E27FC236}">
                <a16:creationId xmlns:a16="http://schemas.microsoft.com/office/drawing/2014/main" id="{4EA704C0-06A6-4AC8-9602-4C444BB44F25}"/>
              </a:ext>
            </a:extLst>
          </p:cNvPr>
          <p:cNvSpPr/>
          <p:nvPr/>
        </p:nvSpPr>
        <p:spPr>
          <a:xfrm>
            <a:off x="3664974" y="2035277"/>
            <a:ext cx="1666566" cy="1666566"/>
          </a:xfrm>
          <a:prstGeom prst="ellips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FD1596D4-DC73-4AAC-8731-FE3684D60E27}"/>
              </a:ext>
            </a:extLst>
          </p:cNvPr>
          <p:cNvSpPr/>
          <p:nvPr/>
        </p:nvSpPr>
        <p:spPr>
          <a:xfrm>
            <a:off x="6860460" y="2035277"/>
            <a:ext cx="1666566" cy="1666566"/>
          </a:xfrm>
          <a:prstGeom prst="ellipse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16CCFF63-D1FE-4204-9E4D-23A6DEB831C9}"/>
              </a:ext>
            </a:extLst>
          </p:cNvPr>
          <p:cNvSpPr/>
          <p:nvPr/>
        </p:nvSpPr>
        <p:spPr>
          <a:xfrm>
            <a:off x="3664974" y="4542505"/>
            <a:ext cx="1666566" cy="1666566"/>
          </a:xfrm>
          <a:prstGeom prst="ellipse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F60DE54E-0451-4E32-A293-8B8CEF7E654E}"/>
              </a:ext>
            </a:extLst>
          </p:cNvPr>
          <p:cNvSpPr/>
          <p:nvPr/>
        </p:nvSpPr>
        <p:spPr>
          <a:xfrm>
            <a:off x="6860460" y="4542505"/>
            <a:ext cx="1666566" cy="1666566"/>
          </a:xfrm>
          <a:prstGeom prst="ellipse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495FEF-D536-495A-B905-E7CA07D7DD47}"/>
              </a:ext>
            </a:extLst>
          </p:cNvPr>
          <p:cNvSpPr txBox="1"/>
          <p:nvPr/>
        </p:nvSpPr>
        <p:spPr>
          <a:xfrm>
            <a:off x="2787050" y="648929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6D8921C-1F4B-4B2F-A6D4-C18AFDA5D3DF}"/>
              </a:ext>
            </a:extLst>
          </p:cNvPr>
          <p:cNvSpPr txBox="1"/>
          <p:nvPr/>
        </p:nvSpPr>
        <p:spPr>
          <a:xfrm>
            <a:off x="3057649" y="1147149"/>
            <a:ext cx="6076702" cy="31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643427E-4D1C-4D47-99AC-E0EB5DBB1935}"/>
              </a:ext>
            </a:extLst>
          </p:cNvPr>
          <p:cNvSpPr txBox="1"/>
          <p:nvPr/>
        </p:nvSpPr>
        <p:spPr>
          <a:xfrm>
            <a:off x="1933535" y="286196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92E51EA2-AFB7-464B-89A9-4525D253F913}"/>
              </a:ext>
            </a:extLst>
          </p:cNvPr>
          <p:cNvSpPr txBox="1"/>
          <p:nvPr/>
        </p:nvSpPr>
        <p:spPr>
          <a:xfrm>
            <a:off x="881053" y="3135085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73781E0-F6DE-4E90-AA51-13E2C586616C}"/>
              </a:ext>
            </a:extLst>
          </p:cNvPr>
          <p:cNvSpPr txBox="1"/>
          <p:nvPr/>
        </p:nvSpPr>
        <p:spPr>
          <a:xfrm>
            <a:off x="1933535" y="5369197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E6799F89-8966-4248-BD2D-14E76A1CA193}"/>
              </a:ext>
            </a:extLst>
          </p:cNvPr>
          <p:cNvSpPr txBox="1"/>
          <p:nvPr/>
        </p:nvSpPr>
        <p:spPr>
          <a:xfrm>
            <a:off x="881053" y="5642313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BA9B40ED-4CBC-4C06-B363-30BC5A282EF0}"/>
              </a:ext>
            </a:extLst>
          </p:cNvPr>
          <p:cNvSpPr txBox="1"/>
          <p:nvPr/>
        </p:nvSpPr>
        <p:spPr>
          <a:xfrm>
            <a:off x="8611305" y="286196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EE3CFE4-8910-4A0A-82E4-D599838C504D}"/>
              </a:ext>
            </a:extLst>
          </p:cNvPr>
          <p:cNvSpPr txBox="1"/>
          <p:nvPr/>
        </p:nvSpPr>
        <p:spPr>
          <a:xfrm>
            <a:off x="8611305" y="3135085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45701EF-51B2-4C3F-9883-116444BB37DC}"/>
              </a:ext>
            </a:extLst>
          </p:cNvPr>
          <p:cNvSpPr txBox="1"/>
          <p:nvPr/>
        </p:nvSpPr>
        <p:spPr>
          <a:xfrm>
            <a:off x="8611305" y="5369197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67F7AC50-70B4-41B7-9487-267B9501C2C3}"/>
              </a:ext>
            </a:extLst>
          </p:cNvPr>
          <p:cNvSpPr txBox="1"/>
          <p:nvPr/>
        </p:nvSpPr>
        <p:spPr>
          <a:xfrm>
            <a:off x="8611305" y="5642313"/>
            <a:ext cx="2714912" cy="56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42AE9D4D-8CBA-41CA-A467-9F6816F06ED9}"/>
              </a:ext>
            </a:extLst>
          </p:cNvPr>
          <p:cNvSpPr txBox="1"/>
          <p:nvPr/>
        </p:nvSpPr>
        <p:spPr>
          <a:xfrm>
            <a:off x="4112574" y="2514617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AC10D33-1BC1-4846-8A81-C74124D85C86}"/>
              </a:ext>
            </a:extLst>
          </p:cNvPr>
          <p:cNvSpPr txBox="1"/>
          <p:nvPr/>
        </p:nvSpPr>
        <p:spPr>
          <a:xfrm>
            <a:off x="4112574" y="5021845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0F349641-0805-467C-AAF1-0A70D6032624}"/>
              </a:ext>
            </a:extLst>
          </p:cNvPr>
          <p:cNvSpPr txBox="1"/>
          <p:nvPr/>
        </p:nvSpPr>
        <p:spPr>
          <a:xfrm>
            <a:off x="7308060" y="2514617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E8E309BA-E4E2-47EB-8349-254CC7474CDA}"/>
              </a:ext>
            </a:extLst>
          </p:cNvPr>
          <p:cNvSpPr txBox="1"/>
          <p:nvPr/>
        </p:nvSpPr>
        <p:spPr>
          <a:xfrm>
            <a:off x="7308060" y="5021845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Open Sans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6</cp:revision>
  <dcterms:created xsi:type="dcterms:W3CDTF">2020-11-28T07:21:40Z</dcterms:created>
  <dcterms:modified xsi:type="dcterms:W3CDTF">2020-11-28T07:22:59Z</dcterms:modified>
</cp:coreProperties>
</file>