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E09DF-E33B-4784-A771-305912F2D7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CDCFF3-EC58-4E96-91B4-453BCD9A6F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CDBB0A-D7BD-423B-82BF-27E2351BF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3E23C1-087A-4A26-A32C-33F21C85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787F48-5753-4C39-A9D4-61B3C7C95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62709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C31FCB-6065-492D-80AA-AD6BA994CC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4A0922-5AFD-4459-B5D7-D9960E606E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253A53-7315-492A-884B-E9DF07ACBB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6B63F-C244-46A7-9DE9-60A37EB1A5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FB940B-FA4F-48E8-AADD-69AFADAE19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247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C0BF426-E254-4CEF-BEDF-0764ED829A4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5DE435A-4A3A-43CB-9EB6-637B5E0DA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FE7D54-76E3-41ED-B391-FF7E38AB79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DC2B2A2-AD80-4976-8835-BFB293C043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3C5B5C-A4AA-4E4D-AD1E-30D75A2796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2329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98547-ABD5-42C9-91D9-C2A59A656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9052B6-27F5-401C-A088-DFE0B92FD9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50838F-1371-4E33-AA7D-B1C145B301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4B2492-288F-434F-8D17-5655235E3C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C8A72F-05A7-4FA5-961C-62012614C9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1240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C8F3A-DE2A-414F-9805-12F3FB5D2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D4AEE1-BDD6-4E5C-8DCC-07FD9ECDB4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F7B970-B9E8-4BFA-9EEF-4E3A3BFA47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6A388-0F7C-4E10-891D-9D8F31B7E4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4F081-6437-42C2-9D09-C896BCCF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69439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4BDD3A-D9C3-469E-ABE0-D36F81BE9A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0F3115-68FD-469B-9018-FF7C23C75B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C73CA8-3443-465F-93A2-FAEB5BDD23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53F5D7A-3524-4D17-AA7B-A6DE7A416B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5189A9-7A94-4AE5-B844-64459A440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ACC973-2CFF-446D-BB4A-AA7C4D1F49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12018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B6EED-FC9A-4E0B-8DDE-E2AB26CAAB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54656-1295-4AB3-B8DD-9B266E5EA0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7CF7B4-B11E-43BA-A528-746A0D917B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8BBF550-5EFA-41F2-A474-C5C1D001823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3B42CFE-160C-4C21-A72D-041D7785BE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CF05EBB-1E64-47BB-80D3-617B727E2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27A923-516F-4B3C-8F99-4D075B387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FF2745A-FCD4-400B-8802-5520A206F9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6784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057F97-9726-4F19-A268-F95932FE4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50C609C-7734-47A2-9E73-A970D4E20A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A3C66C-24ED-4998-9533-BC04493387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044B0D-5B63-476B-9607-DDBCE3C094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974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D9D63E-CC1F-4434-8349-FA061368E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BE65B7D-BC79-4C67-98E0-786B4E546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014882-A22B-4102-A876-126CB7135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188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A1BBD1-7065-41B4-AB71-D55EB53887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5EAC1-7AB4-4C71-AB3D-1C200D2B22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16852C-C867-456C-843F-24193A6B9C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D603C0-15E8-4B12-8E1E-AD962734C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0A316A-CA02-4FA5-84A8-2240DA2A00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EFDA46-E1C1-4415-BB24-5183B9D60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5876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0877C5-F489-4DC1-B03D-EE84120FAD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6C7FEE-300E-40A5-97E6-3EA762A6FA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2DD70-2B9D-45C4-8698-4F68CC128B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C0D6CD-F257-488E-AFAD-2364A8C061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69971A-7806-4BF4-A6C6-9E0A8644B4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E8FFC1-6676-402D-A2B0-3575E226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8604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2DF0226-3343-434D-8C24-8F8B581B5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45255A-5F1C-4C32-B491-D99AB49CDB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539682-1C74-458D-A017-C1F0164553F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787C9D-5604-42C8-9A64-F9B61AD5B0F9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D94DF0-3377-4B0B-9D73-596F136A9C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F0147D-5698-4DDA-82BA-C3102B2E33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297BC-BAAB-49C9-9F58-4B9F0234837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17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Hexagon 71">
            <a:extLst>
              <a:ext uri="{FF2B5EF4-FFF2-40B4-BE49-F238E27FC236}">
                <a16:creationId xmlns:a16="http://schemas.microsoft.com/office/drawing/2014/main" id="{2A185738-18C5-448F-A136-D1A9875DA621}"/>
              </a:ext>
            </a:extLst>
          </p:cNvPr>
          <p:cNvSpPr/>
          <p:nvPr/>
        </p:nvSpPr>
        <p:spPr>
          <a:xfrm>
            <a:off x="4984955" y="1740309"/>
            <a:ext cx="2197510" cy="1894405"/>
          </a:xfrm>
          <a:prstGeom prst="hexagon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3" name="Hexagon 72">
            <a:extLst>
              <a:ext uri="{FF2B5EF4-FFF2-40B4-BE49-F238E27FC236}">
                <a16:creationId xmlns:a16="http://schemas.microsoft.com/office/drawing/2014/main" id="{F2B8C89A-BC1C-41CA-BDDB-BD0756726927}"/>
              </a:ext>
            </a:extLst>
          </p:cNvPr>
          <p:cNvSpPr/>
          <p:nvPr/>
        </p:nvSpPr>
        <p:spPr>
          <a:xfrm>
            <a:off x="7005485" y="2924248"/>
            <a:ext cx="2197510" cy="1894405"/>
          </a:xfrm>
          <a:prstGeom prst="hexagon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4" name="Hexagon 73">
            <a:extLst>
              <a:ext uri="{FF2B5EF4-FFF2-40B4-BE49-F238E27FC236}">
                <a16:creationId xmlns:a16="http://schemas.microsoft.com/office/drawing/2014/main" id="{964355D8-17BA-44B4-9B8A-26EE1C0DE4B9}"/>
              </a:ext>
            </a:extLst>
          </p:cNvPr>
          <p:cNvSpPr/>
          <p:nvPr/>
        </p:nvSpPr>
        <p:spPr>
          <a:xfrm>
            <a:off x="2989006" y="2924248"/>
            <a:ext cx="2197510" cy="1894405"/>
          </a:xfrm>
          <a:prstGeom prst="hexagon">
            <a:avLst/>
          </a:prstGeom>
          <a:solidFill>
            <a:srgbClr val="E870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5" name="Hexagon 74">
            <a:extLst>
              <a:ext uri="{FF2B5EF4-FFF2-40B4-BE49-F238E27FC236}">
                <a16:creationId xmlns:a16="http://schemas.microsoft.com/office/drawing/2014/main" id="{58E34806-D6EC-44F6-9F30-0EE781F62E98}"/>
              </a:ext>
            </a:extLst>
          </p:cNvPr>
          <p:cNvSpPr/>
          <p:nvPr/>
        </p:nvSpPr>
        <p:spPr>
          <a:xfrm>
            <a:off x="4984955" y="4108189"/>
            <a:ext cx="2197510" cy="1894405"/>
          </a:xfrm>
          <a:prstGeom prst="hexagon">
            <a:avLst/>
          </a:prstGeom>
          <a:solidFill>
            <a:srgbClr val="FA7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97E0E6FE-B238-428C-A496-DC1F47B6430D}"/>
              </a:ext>
            </a:extLst>
          </p:cNvPr>
          <p:cNvSpPr txBox="1"/>
          <p:nvPr/>
        </p:nvSpPr>
        <p:spPr>
          <a:xfrm>
            <a:off x="3292599" y="330761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46137279-86FA-44DB-9513-48C89A2E1D8F}"/>
              </a:ext>
            </a:extLst>
          </p:cNvPr>
          <p:cNvSpPr txBox="1"/>
          <p:nvPr/>
        </p:nvSpPr>
        <p:spPr>
          <a:xfrm>
            <a:off x="3073462" y="3550381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D741344A-1A46-4A20-8017-BFD316B65E5F}"/>
              </a:ext>
            </a:extLst>
          </p:cNvPr>
          <p:cNvSpPr txBox="1"/>
          <p:nvPr/>
        </p:nvSpPr>
        <p:spPr>
          <a:xfrm>
            <a:off x="5302354" y="2183932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8F3BD191-4F1F-47D7-BC4E-744D314A4409}"/>
              </a:ext>
            </a:extLst>
          </p:cNvPr>
          <p:cNvSpPr txBox="1"/>
          <p:nvPr/>
        </p:nvSpPr>
        <p:spPr>
          <a:xfrm>
            <a:off x="5083217" y="2426694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F66042E1-9FB9-4643-A3E8-4F8C06A1D078}"/>
              </a:ext>
            </a:extLst>
          </p:cNvPr>
          <p:cNvSpPr txBox="1"/>
          <p:nvPr/>
        </p:nvSpPr>
        <p:spPr>
          <a:xfrm>
            <a:off x="5302354" y="4589411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AAA68561-1EFD-45FD-859E-229645A48382}"/>
              </a:ext>
            </a:extLst>
          </p:cNvPr>
          <p:cNvSpPr txBox="1"/>
          <p:nvPr/>
        </p:nvSpPr>
        <p:spPr>
          <a:xfrm>
            <a:off x="5083217" y="4832173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5459E951-E688-4AC4-BBC7-700ADD27CA34}"/>
              </a:ext>
            </a:extLst>
          </p:cNvPr>
          <p:cNvSpPr txBox="1"/>
          <p:nvPr/>
        </p:nvSpPr>
        <p:spPr>
          <a:xfrm>
            <a:off x="7327921" y="3307619"/>
            <a:ext cx="15872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Creative Title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02EFF6AB-D154-44A2-82CD-C87BAD50E8DB}"/>
              </a:ext>
            </a:extLst>
          </p:cNvPr>
          <p:cNvSpPr txBox="1"/>
          <p:nvPr/>
        </p:nvSpPr>
        <p:spPr>
          <a:xfrm>
            <a:off x="7108784" y="3550381"/>
            <a:ext cx="2025567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bg1">
                    <a:lumMod val="95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9E23138B-6205-4459-94F6-A3AD3729916B}"/>
              </a:ext>
            </a:extLst>
          </p:cNvPr>
          <p:cNvSpPr txBox="1"/>
          <p:nvPr/>
        </p:nvSpPr>
        <p:spPr>
          <a:xfrm>
            <a:off x="3876894" y="2973890"/>
            <a:ext cx="418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A8EA30F-BC7F-498F-A96E-46F75CAE20EA}"/>
              </a:ext>
            </a:extLst>
          </p:cNvPr>
          <p:cNvSpPr txBox="1"/>
          <p:nvPr/>
        </p:nvSpPr>
        <p:spPr>
          <a:xfrm>
            <a:off x="7894888" y="2973890"/>
            <a:ext cx="418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AED8BD9E-5226-4573-B213-FE1C79BA6DEB}"/>
              </a:ext>
            </a:extLst>
          </p:cNvPr>
          <p:cNvSpPr txBox="1"/>
          <p:nvPr/>
        </p:nvSpPr>
        <p:spPr>
          <a:xfrm>
            <a:off x="5886649" y="1866329"/>
            <a:ext cx="418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4C2C14D1-A2ED-460A-BECF-72135008B797}"/>
              </a:ext>
            </a:extLst>
          </p:cNvPr>
          <p:cNvSpPr txBox="1"/>
          <p:nvPr/>
        </p:nvSpPr>
        <p:spPr>
          <a:xfrm>
            <a:off x="5886649" y="4253008"/>
            <a:ext cx="4187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25FDD963-5685-4D42-A444-AF5083E1C96E}"/>
              </a:ext>
            </a:extLst>
          </p:cNvPr>
          <p:cNvSpPr txBox="1"/>
          <p:nvPr/>
        </p:nvSpPr>
        <p:spPr>
          <a:xfrm>
            <a:off x="2787050" y="430652"/>
            <a:ext cx="66179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spc="6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BUSINESS INFOGRPAHIC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3FAEBE7-5E3A-4935-B8B2-FCD48043F597}"/>
              </a:ext>
            </a:extLst>
          </p:cNvPr>
          <p:cNvSpPr txBox="1"/>
          <p:nvPr/>
        </p:nvSpPr>
        <p:spPr>
          <a:xfrm>
            <a:off x="3057649" y="928872"/>
            <a:ext cx="6076702" cy="3128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>
                <a:solidFill>
                  <a:schemeClr val="tx1">
                    <a:lumMod val="50000"/>
                    <a:lumOff val="50000"/>
                  </a:schemeClr>
                </a:solidFill>
                <a:latin typeface="Lato" panose="020F0502020204030203" pitchFamily="34" charset="0"/>
              </a:rPr>
              <a:t>Lorem ipsum dolor sit amet, consectetur adipiscing elit, sed do eiusmod tempor.     </a:t>
            </a:r>
          </a:p>
        </p:txBody>
      </p:sp>
    </p:spTree>
    <p:extLst>
      <p:ext uri="{BB962C8B-B14F-4D97-AF65-F5344CB8AC3E}">
        <p14:creationId xmlns:p14="http://schemas.microsoft.com/office/powerpoint/2010/main" val="11938134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89</Words>
  <Application>Microsoft Office PowerPoint</Application>
  <PresentationFormat>Widescreen</PresentationFormat>
  <Paragraphs>14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Open Sans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4</cp:revision>
  <dcterms:created xsi:type="dcterms:W3CDTF">2020-11-28T07:21:40Z</dcterms:created>
  <dcterms:modified xsi:type="dcterms:W3CDTF">2020-11-28T07:22:33Z</dcterms:modified>
</cp:coreProperties>
</file>