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E09DF-E33B-4784-A771-305912F2D7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CDCFF3-EC58-4E96-91B4-453BCD9A6F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CDBB0A-D7BD-423B-82BF-27E2351BF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3E23C1-087A-4A26-A32C-33F21C85B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787F48-5753-4C39-A9D4-61B3C7C95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270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C31FCB-6065-492D-80AA-AD6BA994CC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B4A0922-5AFD-4459-B5D7-D9960E606E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253A53-7315-492A-884B-E9DF07ACBB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D6B63F-C244-46A7-9DE9-60A37EB1A5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FB940B-FA4F-48E8-AADD-69AFADAE19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473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C0BF426-E254-4CEF-BEDF-0764ED829A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DE435A-4A3A-43CB-9EB6-637B5E0DAE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FE7D54-76E3-41ED-B391-FF7E38AB79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C2B2A2-AD80-4976-8835-BFB293C043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3C5B5C-A4AA-4E4D-AD1E-30D75A279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329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E98547-ABD5-42C9-91D9-C2A59A656F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9052B6-27F5-401C-A088-DFE0B92FD9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50838F-1371-4E33-AA7D-B1C145B30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4B2492-288F-434F-8D17-5655235E3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C8A72F-05A7-4FA5-961C-62012614C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240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C8F3A-DE2A-414F-9805-12F3FB5D2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D4AEE1-BDD6-4E5C-8DCC-07FD9ECDB4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F7B970-B9E8-4BFA-9EEF-4E3A3BFA4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6A388-0F7C-4E10-891D-9D8F31B7E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94F081-6437-42C2-9D09-C896BCCFB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943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4BDD3A-D9C3-469E-ABE0-D36F81BE9A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0F3115-68FD-469B-9018-FF7C23C75B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C73CA8-3443-465F-93A2-FAEB5BDD23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3F5D7A-3524-4D17-AA7B-A6DE7A416B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5189A9-7A94-4AE5-B844-64459A440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ACC973-2CFF-446D-BB4A-AA7C4D1F49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2018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0B6EED-FC9A-4E0B-8DDE-E2AB26CAA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454656-1295-4AB3-B8DD-9B266E5EA0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7CF7B4-B11E-43BA-A528-746A0D917B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8BBF550-5EFA-41F2-A474-C5C1D00182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3B42CFE-160C-4C21-A72D-041D7785BE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CF05EBB-1E64-47BB-80D3-617B727E23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B27A923-516F-4B3C-8F99-4D075B387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FF2745A-FCD4-400B-8802-5520A206F9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678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057F97-9726-4F19-A268-F95932FE4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0C609C-7734-47A2-9E73-A970D4E20A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A3C66C-24ED-4998-9533-BC04493387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044B0D-5B63-476B-9607-DDBCE3C094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974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4D9D63E-CC1F-4434-8349-FA061368E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BE65B7D-BC79-4C67-98E0-786B4E5465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014882-A22B-4102-A876-126CB7135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018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A1BBD1-7065-41B4-AB71-D55EB53887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D5EAC1-7AB4-4C71-AB3D-1C200D2B22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16852C-C867-456C-843F-24193A6B9C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D603C0-15E8-4B12-8E1E-AD962734C3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0A316A-CA02-4FA5-84A8-2240DA2A00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EFDA46-E1C1-4415-BB24-5183B9D603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587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0877C5-F489-4DC1-B03D-EE84120FAD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C6C7FEE-300E-40A5-97E6-3EA762A6FA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532DD70-2B9D-45C4-8698-4F68CC128B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C0D6CD-F257-488E-AFAD-2364A8C06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69971A-7806-4BF4-A6C6-9E0A8644B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E8FFC1-6676-402D-A2B0-3575E2265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860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2DF0226-3343-434D-8C24-8F8B581B5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45255A-5F1C-4C32-B491-D99AB49CDB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539682-1C74-458D-A017-C1F0164553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D94DF0-3377-4B0B-9D73-596F136A9C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F0147D-5698-4DDA-82BA-C3102B2E33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17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D9A3902-C167-4696-A5BD-4DE07D931C4A}"/>
              </a:ext>
            </a:extLst>
          </p:cNvPr>
          <p:cNvCxnSpPr>
            <a:cxnSpLocks/>
          </p:cNvCxnSpPr>
          <p:nvPr/>
        </p:nvCxnSpPr>
        <p:spPr>
          <a:xfrm flipH="1">
            <a:off x="4175564" y="3813355"/>
            <a:ext cx="914400" cy="91440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EA3EF6F-778A-408A-A99C-3BC0C2074E89}"/>
              </a:ext>
            </a:extLst>
          </p:cNvPr>
          <p:cNvCxnSpPr>
            <a:cxnSpLocks/>
          </p:cNvCxnSpPr>
          <p:nvPr/>
        </p:nvCxnSpPr>
        <p:spPr>
          <a:xfrm flipH="1">
            <a:off x="6926138" y="3813355"/>
            <a:ext cx="914400" cy="91440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55E5A1B-485D-46B9-BE8E-2F0E39BCE034}"/>
              </a:ext>
            </a:extLst>
          </p:cNvPr>
          <p:cNvCxnSpPr>
            <a:cxnSpLocks/>
          </p:cNvCxnSpPr>
          <p:nvPr/>
        </p:nvCxnSpPr>
        <p:spPr>
          <a:xfrm flipH="1">
            <a:off x="9676712" y="3813355"/>
            <a:ext cx="914400" cy="91440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Hexagon 6">
            <a:extLst>
              <a:ext uri="{FF2B5EF4-FFF2-40B4-BE49-F238E27FC236}">
                <a16:creationId xmlns:a16="http://schemas.microsoft.com/office/drawing/2014/main" id="{7B52A94A-6D0F-4DFE-8469-1C74EBE3D771}"/>
              </a:ext>
            </a:extLst>
          </p:cNvPr>
          <p:cNvSpPr/>
          <p:nvPr/>
        </p:nvSpPr>
        <p:spPr>
          <a:xfrm>
            <a:off x="2295146" y="1312606"/>
            <a:ext cx="1814052" cy="1563838"/>
          </a:xfrm>
          <a:prstGeom prst="hexagon">
            <a:avLst/>
          </a:prstGeom>
          <a:solidFill>
            <a:srgbClr val="FA7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Hexagon 7">
            <a:extLst>
              <a:ext uri="{FF2B5EF4-FFF2-40B4-BE49-F238E27FC236}">
                <a16:creationId xmlns:a16="http://schemas.microsoft.com/office/drawing/2014/main" id="{8F22D03C-075E-411F-B8BF-56C1375C0EF3}"/>
              </a:ext>
            </a:extLst>
          </p:cNvPr>
          <p:cNvSpPr/>
          <p:nvPr/>
        </p:nvSpPr>
        <p:spPr>
          <a:xfrm>
            <a:off x="5067842" y="1312606"/>
            <a:ext cx="1814052" cy="1563838"/>
          </a:xfrm>
          <a:prstGeom prst="hexagon">
            <a:avLst/>
          </a:prstGeom>
          <a:solidFill>
            <a:srgbClr val="E87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Hexagon 8">
            <a:extLst>
              <a:ext uri="{FF2B5EF4-FFF2-40B4-BE49-F238E27FC236}">
                <a16:creationId xmlns:a16="http://schemas.microsoft.com/office/drawing/2014/main" id="{EC859E12-65A6-455D-9454-B7508FE5FA77}"/>
              </a:ext>
            </a:extLst>
          </p:cNvPr>
          <p:cNvSpPr/>
          <p:nvPr/>
        </p:nvSpPr>
        <p:spPr>
          <a:xfrm>
            <a:off x="7840538" y="1312606"/>
            <a:ext cx="1814052" cy="1563838"/>
          </a:xfrm>
          <a:prstGeom prst="hexagon">
            <a:avLst/>
          </a:prstGeom>
          <a:solidFill>
            <a:srgbClr val="FA7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C70FAB3-18E6-470A-84F2-ED042B1398E2}"/>
              </a:ext>
            </a:extLst>
          </p:cNvPr>
          <p:cNvCxnSpPr/>
          <p:nvPr/>
        </p:nvCxnSpPr>
        <p:spPr>
          <a:xfrm>
            <a:off x="3674120" y="2876444"/>
            <a:ext cx="914400" cy="91440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F5F1C62-D82C-445E-9A6F-8D67886CC547}"/>
              </a:ext>
            </a:extLst>
          </p:cNvPr>
          <p:cNvCxnSpPr/>
          <p:nvPr/>
        </p:nvCxnSpPr>
        <p:spPr>
          <a:xfrm>
            <a:off x="6424694" y="2876444"/>
            <a:ext cx="914400" cy="91440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7FCB15C-14BB-4891-B691-1ED9D79907ED}"/>
              </a:ext>
            </a:extLst>
          </p:cNvPr>
          <p:cNvCxnSpPr/>
          <p:nvPr/>
        </p:nvCxnSpPr>
        <p:spPr>
          <a:xfrm>
            <a:off x="9175268" y="2876444"/>
            <a:ext cx="914400" cy="91440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Hexagon 12">
            <a:extLst>
              <a:ext uri="{FF2B5EF4-FFF2-40B4-BE49-F238E27FC236}">
                <a16:creationId xmlns:a16="http://schemas.microsoft.com/office/drawing/2014/main" id="{B19C2DDB-DC8B-408D-9810-E848B5AB40DD}"/>
              </a:ext>
            </a:extLst>
          </p:cNvPr>
          <p:cNvSpPr/>
          <p:nvPr/>
        </p:nvSpPr>
        <p:spPr>
          <a:xfrm flipH="1">
            <a:off x="2796590" y="4617523"/>
            <a:ext cx="1814052" cy="1563838"/>
          </a:xfrm>
          <a:prstGeom prst="hexagon">
            <a:avLst/>
          </a:prstGeom>
          <a:solidFill>
            <a:srgbClr val="E87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Hexagon 13">
            <a:extLst>
              <a:ext uri="{FF2B5EF4-FFF2-40B4-BE49-F238E27FC236}">
                <a16:creationId xmlns:a16="http://schemas.microsoft.com/office/drawing/2014/main" id="{091FEDD9-5C98-4BF7-A60A-37D7455AABB9}"/>
              </a:ext>
            </a:extLst>
          </p:cNvPr>
          <p:cNvSpPr/>
          <p:nvPr/>
        </p:nvSpPr>
        <p:spPr>
          <a:xfrm flipH="1">
            <a:off x="5569286" y="4617523"/>
            <a:ext cx="1814052" cy="1563838"/>
          </a:xfrm>
          <a:prstGeom prst="hexagon">
            <a:avLst/>
          </a:prstGeom>
          <a:solidFill>
            <a:srgbClr val="FA7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Hexagon 14">
            <a:extLst>
              <a:ext uri="{FF2B5EF4-FFF2-40B4-BE49-F238E27FC236}">
                <a16:creationId xmlns:a16="http://schemas.microsoft.com/office/drawing/2014/main" id="{4A02C642-613E-4B81-A81D-E89B4E18C602}"/>
              </a:ext>
            </a:extLst>
          </p:cNvPr>
          <p:cNvSpPr/>
          <p:nvPr/>
        </p:nvSpPr>
        <p:spPr>
          <a:xfrm flipH="1">
            <a:off x="8341982" y="4617523"/>
            <a:ext cx="1814052" cy="1563838"/>
          </a:xfrm>
          <a:prstGeom prst="hexagon">
            <a:avLst/>
          </a:prstGeom>
          <a:solidFill>
            <a:srgbClr val="E87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4E44CD8-F642-4C73-B57B-1A171EC19FDF}"/>
              </a:ext>
            </a:extLst>
          </p:cNvPr>
          <p:cNvCxnSpPr>
            <a:cxnSpLocks/>
          </p:cNvCxnSpPr>
          <p:nvPr/>
        </p:nvCxnSpPr>
        <p:spPr>
          <a:xfrm>
            <a:off x="4588520" y="3797711"/>
            <a:ext cx="6378678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0BFACEF6-3D23-4E9C-B993-6E944FE68BE6}"/>
              </a:ext>
            </a:extLst>
          </p:cNvPr>
          <p:cNvSpPr txBox="1"/>
          <p:nvPr/>
        </p:nvSpPr>
        <p:spPr>
          <a:xfrm>
            <a:off x="2816996" y="5214776"/>
            <a:ext cx="17732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spc="3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ADVERTISE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0C9AD34-C1D6-43EA-B155-00C690F6B579}"/>
              </a:ext>
            </a:extLst>
          </p:cNvPr>
          <p:cNvSpPr txBox="1"/>
          <p:nvPr/>
        </p:nvSpPr>
        <p:spPr>
          <a:xfrm>
            <a:off x="5230114" y="1935587"/>
            <a:ext cx="1489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spc="3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ANALYZE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4A839FE-7DED-43CB-8ECA-70AA3B623CB6}"/>
              </a:ext>
            </a:extLst>
          </p:cNvPr>
          <p:cNvSpPr txBox="1"/>
          <p:nvPr/>
        </p:nvSpPr>
        <p:spPr>
          <a:xfrm>
            <a:off x="7993193" y="1935587"/>
            <a:ext cx="1508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spc="3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IDENTIFY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641931B-7B35-4F76-ADDC-EC64DBC77DF0}"/>
              </a:ext>
            </a:extLst>
          </p:cNvPr>
          <p:cNvSpPr txBox="1"/>
          <p:nvPr/>
        </p:nvSpPr>
        <p:spPr>
          <a:xfrm>
            <a:off x="5577530" y="5214776"/>
            <a:ext cx="18213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spc="3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AUTHORIZE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D98BF0B-29C2-440E-8063-C72F99C9B3CD}"/>
              </a:ext>
            </a:extLst>
          </p:cNvPr>
          <p:cNvSpPr txBox="1"/>
          <p:nvPr/>
        </p:nvSpPr>
        <p:spPr>
          <a:xfrm>
            <a:off x="8549868" y="5214776"/>
            <a:ext cx="14366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spc="3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PRESENT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677B177-F7AF-4F13-83D6-A16253A0CA95}"/>
              </a:ext>
            </a:extLst>
          </p:cNvPr>
          <p:cNvSpPr txBox="1"/>
          <p:nvPr/>
        </p:nvSpPr>
        <p:spPr>
          <a:xfrm>
            <a:off x="2464631" y="1935587"/>
            <a:ext cx="14750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spc="3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DEVELOP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9E1338E-AE41-403B-96A2-D8CB8EDC4766}"/>
              </a:ext>
            </a:extLst>
          </p:cNvPr>
          <p:cNvSpPr txBox="1"/>
          <p:nvPr/>
        </p:nvSpPr>
        <p:spPr>
          <a:xfrm>
            <a:off x="1224803" y="3100895"/>
            <a:ext cx="2714912" cy="56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amet, consectetur adipiscing elit, sed do eiusmod tempor.    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1167445-6307-460A-89B0-A3A3DEFCE648}"/>
              </a:ext>
            </a:extLst>
          </p:cNvPr>
          <p:cNvSpPr txBox="1"/>
          <p:nvPr/>
        </p:nvSpPr>
        <p:spPr>
          <a:xfrm>
            <a:off x="1577228" y="3859209"/>
            <a:ext cx="2714912" cy="56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amet, consectetur adipiscing elit, sed do eiusmod tempor.    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83A4DD5-25FF-4BF4-825B-A4E29CEA384A}"/>
              </a:ext>
            </a:extLst>
          </p:cNvPr>
          <p:cNvSpPr txBox="1"/>
          <p:nvPr/>
        </p:nvSpPr>
        <p:spPr>
          <a:xfrm>
            <a:off x="4610642" y="3100895"/>
            <a:ext cx="2020530" cy="56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 consectetur adipiscing elit.    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3C1DD8C-D440-49F1-8E23-A7B9EF76F6E5}"/>
              </a:ext>
            </a:extLst>
          </p:cNvPr>
          <p:cNvSpPr txBox="1"/>
          <p:nvPr/>
        </p:nvSpPr>
        <p:spPr>
          <a:xfrm>
            <a:off x="5118049" y="3859209"/>
            <a:ext cx="2020530" cy="56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 consectetur adipiscing elit.    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9D69686-9CC2-4CC0-9C5E-7A27B48BDE0A}"/>
              </a:ext>
            </a:extLst>
          </p:cNvPr>
          <p:cNvSpPr txBox="1"/>
          <p:nvPr/>
        </p:nvSpPr>
        <p:spPr>
          <a:xfrm>
            <a:off x="7331717" y="3100895"/>
            <a:ext cx="2020530" cy="56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 consectetur adipiscing elit.    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F7D423D-F282-46AB-9275-160854586E71}"/>
              </a:ext>
            </a:extLst>
          </p:cNvPr>
          <p:cNvSpPr txBox="1"/>
          <p:nvPr/>
        </p:nvSpPr>
        <p:spPr>
          <a:xfrm>
            <a:off x="7839124" y="3859209"/>
            <a:ext cx="2020530" cy="56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 consectetur adipiscing elit.     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ADD25C0-F887-4802-A268-183C64A3F2F8}"/>
              </a:ext>
            </a:extLst>
          </p:cNvPr>
          <p:cNvSpPr txBox="1"/>
          <p:nvPr/>
        </p:nvSpPr>
        <p:spPr>
          <a:xfrm>
            <a:off x="2787050" y="319314"/>
            <a:ext cx="66179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spc="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BUSINESS INFOGRPAHIC</a:t>
            </a:r>
          </a:p>
        </p:txBody>
      </p:sp>
    </p:spTree>
    <p:extLst>
      <p:ext uri="{BB962C8B-B14F-4D97-AF65-F5344CB8AC3E}">
        <p14:creationId xmlns:p14="http://schemas.microsoft.com/office/powerpoint/2010/main" val="11938134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</Words>
  <Application>Microsoft Office PowerPoint</Application>
  <PresentationFormat>Widescreen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Lato</vt:lpstr>
      <vt:lpstr>Open Sans</vt:lpstr>
      <vt:lpstr>Poppins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Ranel RP</dc:creator>
  <cp:lastModifiedBy>Ranel RP</cp:lastModifiedBy>
  <cp:revision>1</cp:revision>
  <dcterms:created xsi:type="dcterms:W3CDTF">2020-11-28T07:21:40Z</dcterms:created>
  <dcterms:modified xsi:type="dcterms:W3CDTF">2020-11-28T07:21:44Z</dcterms:modified>
</cp:coreProperties>
</file>