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9A5C0"/>
    <a:srgbClr val="E23D5B"/>
    <a:srgbClr val="15AC92"/>
    <a:srgbClr val="E70138"/>
    <a:srgbClr val="FC9103"/>
    <a:srgbClr val="77CCD3"/>
    <a:srgbClr val="0E8C7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3" autoAdjust="0"/>
    <p:restoredTop sz="94660"/>
  </p:normalViewPr>
  <p:slideViewPr>
    <p:cSldViewPr snapToGrid="0">
      <p:cViewPr>
        <p:scale>
          <a:sx n="50" d="100"/>
          <a:sy n="50" d="100"/>
        </p:scale>
        <p:origin x="648" y="4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gradFill flip="none" rotWithShape="1">
          <a:gsLst>
            <a:gs pos="54000">
              <a:schemeClr val="accent3">
                <a:lumMod val="5000"/>
                <a:lumOff val="95000"/>
              </a:schemeClr>
            </a:gs>
            <a:gs pos="100000">
              <a:schemeClr val="accent3">
                <a:lumMod val="30000"/>
                <a:lumOff val="70000"/>
              </a:schemeClr>
            </a:gs>
          </a:gsLst>
          <a:lin ang="5400000" scaled="1"/>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2560012"/>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9797076-780A-45E2-986D-E8AC4906CE5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BCFB5A5-4D34-47B6-ABBD-DE5555ACE36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2828C16-3DC8-4FC5-BDB8-766F852F5F5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fld id="{F388AF93-05AC-4C71-A42C-CB0162B83A7A}" type="datetimeFigureOut">
              <a:rPr lang="en-US" smtClean="0"/>
              <a:pPr/>
              <a:t>1/20/2020</a:t>
            </a:fld>
            <a:endParaRPr lang="en-US"/>
          </a:p>
        </p:txBody>
      </p:sp>
      <p:sp>
        <p:nvSpPr>
          <p:cNvPr id="5" name="Footer Placeholder 4">
            <a:extLst>
              <a:ext uri="{FF2B5EF4-FFF2-40B4-BE49-F238E27FC236}">
                <a16:creationId xmlns:a16="http://schemas.microsoft.com/office/drawing/2014/main" id="{FE8D2235-F61C-42CD-9E4D-34C3335AB5B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endParaRPr lang="en-US"/>
          </a:p>
        </p:txBody>
      </p:sp>
      <p:sp>
        <p:nvSpPr>
          <p:cNvPr id="6" name="Slide Number Placeholder 5">
            <a:extLst>
              <a:ext uri="{FF2B5EF4-FFF2-40B4-BE49-F238E27FC236}">
                <a16:creationId xmlns:a16="http://schemas.microsoft.com/office/drawing/2014/main" id="{86C2A458-4C65-4D36-8494-6A48B774EBA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A988E647-8142-4347-9EF9-FD55D3EFB2DB}" type="slidenum">
              <a:rPr lang="en-US" smtClean="0"/>
              <a:pPr/>
              <a:t>‹#›</a:t>
            </a:fld>
            <a:endParaRPr lang="en-US"/>
          </a:p>
        </p:txBody>
      </p:sp>
    </p:spTree>
    <p:extLst>
      <p:ext uri="{BB962C8B-B14F-4D97-AF65-F5344CB8AC3E}">
        <p14:creationId xmlns:p14="http://schemas.microsoft.com/office/powerpoint/2010/main" val="3608268769"/>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973134CF-BD06-427F-BA7E-B77ED76DE396}"/>
              </a:ext>
            </a:extLst>
          </p:cNvPr>
          <p:cNvSpPr>
            <a:spLocks noChangeArrowheads="1"/>
          </p:cNvSpPr>
          <p:nvPr/>
        </p:nvSpPr>
        <p:spPr bwMode="auto">
          <a:xfrm>
            <a:off x="1406525" y="2668416"/>
            <a:ext cx="2540000" cy="2544763"/>
          </a:xfrm>
          <a:prstGeom prst="ellipse">
            <a:avLst/>
          </a:prstGeom>
          <a:solidFill>
            <a:schemeClr val="bg1"/>
          </a:solidFill>
          <a:ln>
            <a:noFill/>
          </a:ln>
          <a:effectLst>
            <a:outerShdw blurRad="139700" dist="50800" dir="1800000" sx="102000" sy="102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7" name="Freeform 6">
            <a:extLst>
              <a:ext uri="{FF2B5EF4-FFF2-40B4-BE49-F238E27FC236}">
                <a16:creationId xmlns:a16="http://schemas.microsoft.com/office/drawing/2014/main" id="{0D509DC8-8F38-40BE-9CD9-0A51AA631ED7}"/>
              </a:ext>
            </a:extLst>
          </p:cNvPr>
          <p:cNvSpPr>
            <a:spLocks/>
          </p:cNvSpPr>
          <p:nvPr/>
        </p:nvSpPr>
        <p:spPr bwMode="auto">
          <a:xfrm>
            <a:off x="1217613" y="2427116"/>
            <a:ext cx="2970213" cy="2513013"/>
          </a:xfrm>
          <a:custGeom>
            <a:avLst/>
            <a:gdLst>
              <a:gd name="T0" fmla="*/ 793 w 912"/>
              <a:gd name="T1" fmla="*/ 770 h 770"/>
              <a:gd name="T2" fmla="*/ 790 w 912"/>
              <a:gd name="T3" fmla="*/ 769 h 770"/>
              <a:gd name="T4" fmla="*/ 789 w 912"/>
              <a:gd name="T5" fmla="*/ 760 h 770"/>
              <a:gd name="T6" fmla="*/ 900 w 912"/>
              <a:gd name="T7" fmla="*/ 464 h 770"/>
              <a:gd name="T8" fmla="*/ 448 w 912"/>
              <a:gd name="T9" fmla="*/ 12 h 770"/>
              <a:gd name="T10" fmla="*/ 12 w 912"/>
              <a:gd name="T11" fmla="*/ 344 h 770"/>
              <a:gd name="T12" fmla="*/ 5 w 912"/>
              <a:gd name="T13" fmla="*/ 348 h 770"/>
              <a:gd name="T14" fmla="*/ 1 w 912"/>
              <a:gd name="T15" fmla="*/ 341 h 770"/>
              <a:gd name="T16" fmla="*/ 448 w 912"/>
              <a:gd name="T17" fmla="*/ 0 h 770"/>
              <a:gd name="T18" fmla="*/ 912 w 912"/>
              <a:gd name="T19" fmla="*/ 464 h 770"/>
              <a:gd name="T20" fmla="*/ 798 w 912"/>
              <a:gd name="T21" fmla="*/ 768 h 770"/>
              <a:gd name="T22" fmla="*/ 793 w 912"/>
              <a:gd name="T23" fmla="*/ 770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2" h="770">
                <a:moveTo>
                  <a:pt x="793" y="770"/>
                </a:moveTo>
                <a:cubicBezTo>
                  <a:pt x="792" y="770"/>
                  <a:pt x="791" y="770"/>
                  <a:pt x="790" y="769"/>
                </a:cubicBezTo>
                <a:cubicBezTo>
                  <a:pt x="787" y="767"/>
                  <a:pt x="787" y="763"/>
                  <a:pt x="789" y="760"/>
                </a:cubicBezTo>
                <a:cubicBezTo>
                  <a:pt x="860" y="678"/>
                  <a:pt x="900" y="573"/>
                  <a:pt x="900" y="464"/>
                </a:cubicBezTo>
                <a:cubicBezTo>
                  <a:pt x="900" y="215"/>
                  <a:pt x="697" y="12"/>
                  <a:pt x="448" y="12"/>
                </a:cubicBezTo>
                <a:cubicBezTo>
                  <a:pt x="245" y="12"/>
                  <a:pt x="66" y="149"/>
                  <a:pt x="12" y="344"/>
                </a:cubicBezTo>
                <a:cubicBezTo>
                  <a:pt x="12" y="347"/>
                  <a:pt x="8" y="349"/>
                  <a:pt x="5" y="348"/>
                </a:cubicBezTo>
                <a:cubicBezTo>
                  <a:pt x="2" y="347"/>
                  <a:pt x="0" y="344"/>
                  <a:pt x="1" y="341"/>
                </a:cubicBezTo>
                <a:cubicBezTo>
                  <a:pt x="56" y="140"/>
                  <a:pt x="240" y="0"/>
                  <a:pt x="448" y="0"/>
                </a:cubicBezTo>
                <a:cubicBezTo>
                  <a:pt x="704" y="0"/>
                  <a:pt x="912" y="208"/>
                  <a:pt x="912" y="464"/>
                </a:cubicBezTo>
                <a:cubicBezTo>
                  <a:pt x="912" y="576"/>
                  <a:pt x="871" y="684"/>
                  <a:pt x="798" y="768"/>
                </a:cubicBezTo>
                <a:cubicBezTo>
                  <a:pt x="797" y="769"/>
                  <a:pt x="795" y="770"/>
                  <a:pt x="793" y="77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8" name="Freeform 7">
            <a:extLst>
              <a:ext uri="{FF2B5EF4-FFF2-40B4-BE49-F238E27FC236}">
                <a16:creationId xmlns:a16="http://schemas.microsoft.com/office/drawing/2014/main" id="{B0EBDA44-C37B-4ED8-91DD-28B9A3AA4A0C}"/>
              </a:ext>
            </a:extLst>
          </p:cNvPr>
          <p:cNvSpPr>
            <a:spLocks/>
          </p:cNvSpPr>
          <p:nvPr/>
        </p:nvSpPr>
        <p:spPr bwMode="auto">
          <a:xfrm>
            <a:off x="1127125" y="3755854"/>
            <a:ext cx="2530475" cy="1738313"/>
          </a:xfrm>
          <a:custGeom>
            <a:avLst/>
            <a:gdLst>
              <a:gd name="T0" fmla="*/ 476 w 777"/>
              <a:gd name="T1" fmla="*/ 533 h 533"/>
              <a:gd name="T2" fmla="*/ 0 w 777"/>
              <a:gd name="T3" fmla="*/ 57 h 533"/>
              <a:gd name="T4" fmla="*/ 2 w 777"/>
              <a:gd name="T5" fmla="*/ 17 h 533"/>
              <a:gd name="T6" fmla="*/ 21 w 777"/>
              <a:gd name="T7" fmla="*/ 1 h 533"/>
              <a:gd name="T8" fmla="*/ 38 w 777"/>
              <a:gd name="T9" fmla="*/ 20 h 533"/>
              <a:gd name="T10" fmla="*/ 36 w 777"/>
              <a:gd name="T11" fmla="*/ 57 h 533"/>
              <a:gd name="T12" fmla="*/ 476 w 777"/>
              <a:gd name="T13" fmla="*/ 497 h 533"/>
              <a:gd name="T14" fmla="*/ 746 w 777"/>
              <a:gd name="T15" fmla="*/ 404 h 533"/>
              <a:gd name="T16" fmla="*/ 771 w 777"/>
              <a:gd name="T17" fmla="*/ 407 h 533"/>
              <a:gd name="T18" fmla="*/ 768 w 777"/>
              <a:gd name="T19" fmla="*/ 433 h 533"/>
              <a:gd name="T20" fmla="*/ 476 w 777"/>
              <a:gd name="T21" fmla="*/ 533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7" h="533">
                <a:moveTo>
                  <a:pt x="476" y="533"/>
                </a:moveTo>
                <a:cubicBezTo>
                  <a:pt x="214" y="533"/>
                  <a:pt x="0" y="319"/>
                  <a:pt x="0" y="57"/>
                </a:cubicBezTo>
                <a:cubicBezTo>
                  <a:pt x="0" y="44"/>
                  <a:pt x="1" y="30"/>
                  <a:pt x="2" y="17"/>
                </a:cubicBezTo>
                <a:cubicBezTo>
                  <a:pt x="3" y="7"/>
                  <a:pt x="11" y="0"/>
                  <a:pt x="21" y="1"/>
                </a:cubicBezTo>
                <a:cubicBezTo>
                  <a:pt x="31" y="2"/>
                  <a:pt x="39" y="10"/>
                  <a:pt x="38" y="20"/>
                </a:cubicBezTo>
                <a:cubicBezTo>
                  <a:pt x="37" y="32"/>
                  <a:pt x="36" y="45"/>
                  <a:pt x="36" y="57"/>
                </a:cubicBezTo>
                <a:cubicBezTo>
                  <a:pt x="36" y="299"/>
                  <a:pt x="234" y="497"/>
                  <a:pt x="476" y="497"/>
                </a:cubicBezTo>
                <a:cubicBezTo>
                  <a:pt x="575" y="497"/>
                  <a:pt x="668" y="465"/>
                  <a:pt x="746" y="404"/>
                </a:cubicBezTo>
                <a:cubicBezTo>
                  <a:pt x="753" y="398"/>
                  <a:pt x="765" y="400"/>
                  <a:pt x="771" y="407"/>
                </a:cubicBezTo>
                <a:cubicBezTo>
                  <a:pt x="777" y="415"/>
                  <a:pt x="776" y="427"/>
                  <a:pt x="768" y="433"/>
                </a:cubicBezTo>
                <a:cubicBezTo>
                  <a:pt x="684" y="498"/>
                  <a:pt x="583" y="533"/>
                  <a:pt x="476" y="533"/>
                </a:cubicBezTo>
                <a:close/>
              </a:path>
            </a:pathLst>
          </a:custGeom>
          <a:solidFill>
            <a:srgbClr val="19A5C0"/>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9" name="Freeform 8">
            <a:extLst>
              <a:ext uri="{FF2B5EF4-FFF2-40B4-BE49-F238E27FC236}">
                <a16:creationId xmlns:a16="http://schemas.microsoft.com/office/drawing/2014/main" id="{5193A1C8-F792-42FB-8056-C9D150FB5543}"/>
              </a:ext>
            </a:extLst>
          </p:cNvPr>
          <p:cNvSpPr>
            <a:spLocks noEditPoints="1"/>
          </p:cNvSpPr>
          <p:nvPr/>
        </p:nvSpPr>
        <p:spPr bwMode="auto">
          <a:xfrm>
            <a:off x="1143000" y="3524079"/>
            <a:ext cx="173038" cy="168275"/>
          </a:xfrm>
          <a:custGeom>
            <a:avLst/>
            <a:gdLst>
              <a:gd name="T0" fmla="*/ 26 w 53"/>
              <a:gd name="T1" fmla="*/ 52 h 52"/>
              <a:gd name="T2" fmla="*/ 0 w 53"/>
              <a:gd name="T3" fmla="*/ 26 h 52"/>
              <a:gd name="T4" fmla="*/ 26 w 53"/>
              <a:gd name="T5" fmla="*/ 0 h 52"/>
              <a:gd name="T6" fmla="*/ 53 w 53"/>
              <a:gd name="T7" fmla="*/ 26 h 52"/>
              <a:gd name="T8" fmla="*/ 26 w 53"/>
              <a:gd name="T9" fmla="*/ 52 h 52"/>
              <a:gd name="T10" fmla="*/ 26 w 53"/>
              <a:gd name="T11" fmla="*/ 12 h 52"/>
              <a:gd name="T12" fmla="*/ 12 w 53"/>
              <a:gd name="T13" fmla="*/ 26 h 52"/>
              <a:gd name="T14" fmla="*/ 26 w 53"/>
              <a:gd name="T15" fmla="*/ 40 h 52"/>
              <a:gd name="T16" fmla="*/ 41 w 53"/>
              <a:gd name="T17" fmla="*/ 26 h 52"/>
              <a:gd name="T18" fmla="*/ 26 w 53"/>
              <a:gd name="T19"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52">
                <a:moveTo>
                  <a:pt x="26" y="52"/>
                </a:moveTo>
                <a:cubicBezTo>
                  <a:pt x="12" y="52"/>
                  <a:pt x="0" y="41"/>
                  <a:pt x="0" y="26"/>
                </a:cubicBezTo>
                <a:cubicBezTo>
                  <a:pt x="0" y="11"/>
                  <a:pt x="12" y="0"/>
                  <a:pt x="26" y="0"/>
                </a:cubicBezTo>
                <a:cubicBezTo>
                  <a:pt x="41" y="0"/>
                  <a:pt x="53" y="11"/>
                  <a:pt x="53" y="26"/>
                </a:cubicBezTo>
                <a:cubicBezTo>
                  <a:pt x="53" y="41"/>
                  <a:pt x="41" y="52"/>
                  <a:pt x="26" y="52"/>
                </a:cubicBezTo>
                <a:close/>
                <a:moveTo>
                  <a:pt x="26" y="12"/>
                </a:moveTo>
                <a:cubicBezTo>
                  <a:pt x="18" y="12"/>
                  <a:pt x="12" y="18"/>
                  <a:pt x="12" y="26"/>
                </a:cubicBezTo>
                <a:cubicBezTo>
                  <a:pt x="12" y="34"/>
                  <a:pt x="18" y="40"/>
                  <a:pt x="26" y="40"/>
                </a:cubicBezTo>
                <a:cubicBezTo>
                  <a:pt x="34" y="40"/>
                  <a:pt x="41" y="34"/>
                  <a:pt x="41" y="26"/>
                </a:cubicBezTo>
                <a:cubicBezTo>
                  <a:pt x="41" y="18"/>
                  <a:pt x="34" y="12"/>
                  <a:pt x="26" y="12"/>
                </a:cubicBezTo>
                <a:close/>
              </a:path>
            </a:pathLst>
          </a:custGeom>
          <a:solidFill>
            <a:srgbClr val="19A5C0"/>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0" name="Freeform 9">
            <a:extLst>
              <a:ext uri="{FF2B5EF4-FFF2-40B4-BE49-F238E27FC236}">
                <a16:creationId xmlns:a16="http://schemas.microsoft.com/office/drawing/2014/main" id="{14790E6C-2065-4372-9806-4C53B3DCF9FA}"/>
              </a:ext>
            </a:extLst>
          </p:cNvPr>
          <p:cNvSpPr>
            <a:spLocks noEditPoints="1"/>
          </p:cNvSpPr>
          <p:nvPr/>
        </p:nvSpPr>
        <p:spPr bwMode="auto">
          <a:xfrm>
            <a:off x="3670300" y="4894091"/>
            <a:ext cx="173038" cy="169863"/>
          </a:xfrm>
          <a:custGeom>
            <a:avLst/>
            <a:gdLst>
              <a:gd name="T0" fmla="*/ 26 w 53"/>
              <a:gd name="T1" fmla="*/ 52 h 52"/>
              <a:gd name="T2" fmla="*/ 0 w 53"/>
              <a:gd name="T3" fmla="*/ 26 h 52"/>
              <a:gd name="T4" fmla="*/ 26 w 53"/>
              <a:gd name="T5" fmla="*/ 0 h 52"/>
              <a:gd name="T6" fmla="*/ 53 w 53"/>
              <a:gd name="T7" fmla="*/ 26 h 52"/>
              <a:gd name="T8" fmla="*/ 26 w 53"/>
              <a:gd name="T9" fmla="*/ 52 h 52"/>
              <a:gd name="T10" fmla="*/ 26 w 53"/>
              <a:gd name="T11" fmla="*/ 12 h 52"/>
              <a:gd name="T12" fmla="*/ 12 w 53"/>
              <a:gd name="T13" fmla="*/ 26 h 52"/>
              <a:gd name="T14" fmla="*/ 26 w 53"/>
              <a:gd name="T15" fmla="*/ 40 h 52"/>
              <a:gd name="T16" fmla="*/ 41 w 53"/>
              <a:gd name="T17" fmla="*/ 26 h 52"/>
              <a:gd name="T18" fmla="*/ 26 w 53"/>
              <a:gd name="T19"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52">
                <a:moveTo>
                  <a:pt x="26" y="52"/>
                </a:moveTo>
                <a:cubicBezTo>
                  <a:pt x="12" y="52"/>
                  <a:pt x="0" y="41"/>
                  <a:pt x="0" y="26"/>
                </a:cubicBezTo>
                <a:cubicBezTo>
                  <a:pt x="0" y="11"/>
                  <a:pt x="12" y="0"/>
                  <a:pt x="26" y="0"/>
                </a:cubicBezTo>
                <a:cubicBezTo>
                  <a:pt x="41" y="0"/>
                  <a:pt x="53" y="11"/>
                  <a:pt x="53" y="26"/>
                </a:cubicBezTo>
                <a:cubicBezTo>
                  <a:pt x="53" y="41"/>
                  <a:pt x="41" y="52"/>
                  <a:pt x="26" y="52"/>
                </a:cubicBezTo>
                <a:close/>
                <a:moveTo>
                  <a:pt x="26" y="12"/>
                </a:moveTo>
                <a:cubicBezTo>
                  <a:pt x="18" y="12"/>
                  <a:pt x="12" y="18"/>
                  <a:pt x="12" y="26"/>
                </a:cubicBezTo>
                <a:cubicBezTo>
                  <a:pt x="12" y="34"/>
                  <a:pt x="18" y="40"/>
                  <a:pt x="26" y="40"/>
                </a:cubicBezTo>
                <a:cubicBezTo>
                  <a:pt x="34" y="40"/>
                  <a:pt x="41" y="34"/>
                  <a:pt x="41" y="26"/>
                </a:cubicBezTo>
                <a:cubicBezTo>
                  <a:pt x="41" y="18"/>
                  <a:pt x="34" y="12"/>
                  <a:pt x="26" y="12"/>
                </a:cubicBezTo>
                <a:close/>
              </a:path>
            </a:pathLst>
          </a:custGeom>
          <a:solidFill>
            <a:srgbClr val="19A5C0"/>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1" name="Oval 10">
            <a:extLst>
              <a:ext uri="{FF2B5EF4-FFF2-40B4-BE49-F238E27FC236}">
                <a16:creationId xmlns:a16="http://schemas.microsoft.com/office/drawing/2014/main" id="{0064FB0D-EDAD-492B-A3F2-D9C970B019DB}"/>
              </a:ext>
            </a:extLst>
          </p:cNvPr>
          <p:cNvSpPr>
            <a:spLocks noChangeArrowheads="1"/>
          </p:cNvSpPr>
          <p:nvPr/>
        </p:nvSpPr>
        <p:spPr bwMode="auto">
          <a:xfrm>
            <a:off x="8245475" y="2668416"/>
            <a:ext cx="2540000" cy="2544763"/>
          </a:xfrm>
          <a:prstGeom prst="ellipse">
            <a:avLst/>
          </a:prstGeom>
          <a:solidFill>
            <a:schemeClr val="bg1"/>
          </a:solidFill>
          <a:ln>
            <a:noFill/>
          </a:ln>
          <a:effectLst>
            <a:outerShdw blurRad="139700" dist="50800" dir="1800000" sx="102000" sy="102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2" name="Freeform 11">
            <a:extLst>
              <a:ext uri="{FF2B5EF4-FFF2-40B4-BE49-F238E27FC236}">
                <a16:creationId xmlns:a16="http://schemas.microsoft.com/office/drawing/2014/main" id="{EA5629C6-740E-4D74-A480-3A0B7D3EB4DA}"/>
              </a:ext>
            </a:extLst>
          </p:cNvPr>
          <p:cNvSpPr>
            <a:spLocks/>
          </p:cNvSpPr>
          <p:nvPr/>
        </p:nvSpPr>
        <p:spPr bwMode="auto">
          <a:xfrm>
            <a:off x="8004175" y="2427116"/>
            <a:ext cx="2970213" cy="2513013"/>
          </a:xfrm>
          <a:custGeom>
            <a:avLst/>
            <a:gdLst>
              <a:gd name="T0" fmla="*/ 119 w 912"/>
              <a:gd name="T1" fmla="*/ 770 h 770"/>
              <a:gd name="T2" fmla="*/ 122 w 912"/>
              <a:gd name="T3" fmla="*/ 769 h 770"/>
              <a:gd name="T4" fmla="*/ 123 w 912"/>
              <a:gd name="T5" fmla="*/ 760 h 770"/>
              <a:gd name="T6" fmla="*/ 12 w 912"/>
              <a:gd name="T7" fmla="*/ 464 h 770"/>
              <a:gd name="T8" fmla="*/ 464 w 912"/>
              <a:gd name="T9" fmla="*/ 12 h 770"/>
              <a:gd name="T10" fmla="*/ 900 w 912"/>
              <a:gd name="T11" fmla="*/ 344 h 770"/>
              <a:gd name="T12" fmla="*/ 907 w 912"/>
              <a:gd name="T13" fmla="*/ 348 h 770"/>
              <a:gd name="T14" fmla="*/ 911 w 912"/>
              <a:gd name="T15" fmla="*/ 341 h 770"/>
              <a:gd name="T16" fmla="*/ 464 w 912"/>
              <a:gd name="T17" fmla="*/ 0 h 770"/>
              <a:gd name="T18" fmla="*/ 0 w 912"/>
              <a:gd name="T19" fmla="*/ 464 h 770"/>
              <a:gd name="T20" fmla="*/ 114 w 912"/>
              <a:gd name="T21" fmla="*/ 768 h 770"/>
              <a:gd name="T22" fmla="*/ 119 w 912"/>
              <a:gd name="T23" fmla="*/ 770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2" h="770">
                <a:moveTo>
                  <a:pt x="119" y="770"/>
                </a:moveTo>
                <a:cubicBezTo>
                  <a:pt x="120" y="770"/>
                  <a:pt x="121" y="770"/>
                  <a:pt x="122" y="769"/>
                </a:cubicBezTo>
                <a:cubicBezTo>
                  <a:pt x="125" y="767"/>
                  <a:pt x="125" y="763"/>
                  <a:pt x="123" y="760"/>
                </a:cubicBezTo>
                <a:cubicBezTo>
                  <a:pt x="52" y="678"/>
                  <a:pt x="12" y="573"/>
                  <a:pt x="12" y="464"/>
                </a:cubicBezTo>
                <a:cubicBezTo>
                  <a:pt x="12" y="215"/>
                  <a:pt x="215" y="12"/>
                  <a:pt x="464" y="12"/>
                </a:cubicBezTo>
                <a:cubicBezTo>
                  <a:pt x="667" y="12"/>
                  <a:pt x="846" y="149"/>
                  <a:pt x="900" y="344"/>
                </a:cubicBezTo>
                <a:cubicBezTo>
                  <a:pt x="900" y="347"/>
                  <a:pt x="904" y="349"/>
                  <a:pt x="907" y="348"/>
                </a:cubicBezTo>
                <a:cubicBezTo>
                  <a:pt x="910" y="347"/>
                  <a:pt x="912" y="344"/>
                  <a:pt x="911" y="341"/>
                </a:cubicBezTo>
                <a:cubicBezTo>
                  <a:pt x="856" y="140"/>
                  <a:pt x="672" y="0"/>
                  <a:pt x="464" y="0"/>
                </a:cubicBezTo>
                <a:cubicBezTo>
                  <a:pt x="208" y="0"/>
                  <a:pt x="0" y="208"/>
                  <a:pt x="0" y="464"/>
                </a:cubicBezTo>
                <a:cubicBezTo>
                  <a:pt x="0" y="576"/>
                  <a:pt x="41" y="684"/>
                  <a:pt x="114" y="768"/>
                </a:cubicBezTo>
                <a:cubicBezTo>
                  <a:pt x="115" y="769"/>
                  <a:pt x="117" y="770"/>
                  <a:pt x="119" y="77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3" name="Freeform 12">
            <a:extLst>
              <a:ext uri="{FF2B5EF4-FFF2-40B4-BE49-F238E27FC236}">
                <a16:creationId xmlns:a16="http://schemas.microsoft.com/office/drawing/2014/main" id="{0CA5C825-D6FF-4D7A-9EC7-3416E6CEC0B7}"/>
              </a:ext>
            </a:extLst>
          </p:cNvPr>
          <p:cNvSpPr>
            <a:spLocks/>
          </p:cNvSpPr>
          <p:nvPr/>
        </p:nvSpPr>
        <p:spPr bwMode="auto">
          <a:xfrm>
            <a:off x="8534400" y="3755854"/>
            <a:ext cx="2530475" cy="1738313"/>
          </a:xfrm>
          <a:custGeom>
            <a:avLst/>
            <a:gdLst>
              <a:gd name="T0" fmla="*/ 301 w 777"/>
              <a:gd name="T1" fmla="*/ 533 h 533"/>
              <a:gd name="T2" fmla="*/ 777 w 777"/>
              <a:gd name="T3" fmla="*/ 57 h 533"/>
              <a:gd name="T4" fmla="*/ 775 w 777"/>
              <a:gd name="T5" fmla="*/ 17 h 533"/>
              <a:gd name="T6" fmla="*/ 756 w 777"/>
              <a:gd name="T7" fmla="*/ 1 h 533"/>
              <a:gd name="T8" fmla="*/ 739 w 777"/>
              <a:gd name="T9" fmla="*/ 20 h 533"/>
              <a:gd name="T10" fmla="*/ 741 w 777"/>
              <a:gd name="T11" fmla="*/ 57 h 533"/>
              <a:gd name="T12" fmla="*/ 301 w 777"/>
              <a:gd name="T13" fmla="*/ 497 h 533"/>
              <a:gd name="T14" fmla="*/ 31 w 777"/>
              <a:gd name="T15" fmla="*/ 404 h 533"/>
              <a:gd name="T16" fmla="*/ 6 w 777"/>
              <a:gd name="T17" fmla="*/ 407 h 533"/>
              <a:gd name="T18" fmla="*/ 9 w 777"/>
              <a:gd name="T19" fmla="*/ 433 h 533"/>
              <a:gd name="T20" fmla="*/ 301 w 777"/>
              <a:gd name="T21" fmla="*/ 533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7" h="533">
                <a:moveTo>
                  <a:pt x="301" y="533"/>
                </a:moveTo>
                <a:cubicBezTo>
                  <a:pt x="563" y="533"/>
                  <a:pt x="777" y="319"/>
                  <a:pt x="777" y="57"/>
                </a:cubicBezTo>
                <a:cubicBezTo>
                  <a:pt x="777" y="44"/>
                  <a:pt x="776" y="30"/>
                  <a:pt x="775" y="17"/>
                </a:cubicBezTo>
                <a:cubicBezTo>
                  <a:pt x="774" y="7"/>
                  <a:pt x="766" y="0"/>
                  <a:pt x="756" y="1"/>
                </a:cubicBezTo>
                <a:cubicBezTo>
                  <a:pt x="746" y="2"/>
                  <a:pt x="738" y="10"/>
                  <a:pt x="739" y="20"/>
                </a:cubicBezTo>
                <a:cubicBezTo>
                  <a:pt x="740" y="32"/>
                  <a:pt x="741" y="45"/>
                  <a:pt x="741" y="57"/>
                </a:cubicBezTo>
                <a:cubicBezTo>
                  <a:pt x="741" y="299"/>
                  <a:pt x="543" y="497"/>
                  <a:pt x="301" y="497"/>
                </a:cubicBezTo>
                <a:cubicBezTo>
                  <a:pt x="202" y="497"/>
                  <a:pt x="109" y="465"/>
                  <a:pt x="31" y="404"/>
                </a:cubicBezTo>
                <a:cubicBezTo>
                  <a:pt x="24" y="398"/>
                  <a:pt x="12" y="400"/>
                  <a:pt x="6" y="407"/>
                </a:cubicBezTo>
                <a:cubicBezTo>
                  <a:pt x="0" y="415"/>
                  <a:pt x="1" y="427"/>
                  <a:pt x="9" y="433"/>
                </a:cubicBezTo>
                <a:cubicBezTo>
                  <a:pt x="93" y="498"/>
                  <a:pt x="194" y="533"/>
                  <a:pt x="301" y="533"/>
                </a:cubicBezTo>
                <a:close/>
              </a:path>
            </a:pathLst>
          </a:custGeom>
          <a:solidFill>
            <a:srgbClr val="FC9103"/>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4" name="Freeform 13">
            <a:extLst>
              <a:ext uri="{FF2B5EF4-FFF2-40B4-BE49-F238E27FC236}">
                <a16:creationId xmlns:a16="http://schemas.microsoft.com/office/drawing/2014/main" id="{1676BB78-29E8-43D8-A3AB-06AC134C2D7D}"/>
              </a:ext>
            </a:extLst>
          </p:cNvPr>
          <p:cNvSpPr>
            <a:spLocks noEditPoints="1"/>
          </p:cNvSpPr>
          <p:nvPr/>
        </p:nvSpPr>
        <p:spPr bwMode="auto">
          <a:xfrm>
            <a:off x="10875963" y="3524079"/>
            <a:ext cx="173038" cy="168275"/>
          </a:xfrm>
          <a:custGeom>
            <a:avLst/>
            <a:gdLst>
              <a:gd name="T0" fmla="*/ 0 w 53"/>
              <a:gd name="T1" fmla="*/ 26 h 52"/>
              <a:gd name="T2" fmla="*/ 27 w 53"/>
              <a:gd name="T3" fmla="*/ 0 h 52"/>
              <a:gd name="T4" fmla="*/ 53 w 53"/>
              <a:gd name="T5" fmla="*/ 26 h 52"/>
              <a:gd name="T6" fmla="*/ 27 w 53"/>
              <a:gd name="T7" fmla="*/ 52 h 52"/>
              <a:gd name="T8" fmla="*/ 0 w 53"/>
              <a:gd name="T9" fmla="*/ 26 h 52"/>
              <a:gd name="T10" fmla="*/ 12 w 53"/>
              <a:gd name="T11" fmla="*/ 26 h 52"/>
              <a:gd name="T12" fmla="*/ 27 w 53"/>
              <a:gd name="T13" fmla="*/ 40 h 52"/>
              <a:gd name="T14" fmla="*/ 41 w 53"/>
              <a:gd name="T15" fmla="*/ 26 h 52"/>
              <a:gd name="T16" fmla="*/ 27 w 53"/>
              <a:gd name="T17" fmla="*/ 12 h 52"/>
              <a:gd name="T18" fmla="*/ 12 w 53"/>
              <a:gd name="T19" fmla="*/ 2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52">
                <a:moveTo>
                  <a:pt x="0" y="26"/>
                </a:moveTo>
                <a:cubicBezTo>
                  <a:pt x="0" y="11"/>
                  <a:pt x="12" y="0"/>
                  <a:pt x="27" y="0"/>
                </a:cubicBezTo>
                <a:cubicBezTo>
                  <a:pt x="41" y="0"/>
                  <a:pt x="53" y="11"/>
                  <a:pt x="53" y="26"/>
                </a:cubicBezTo>
                <a:cubicBezTo>
                  <a:pt x="53" y="41"/>
                  <a:pt x="41" y="52"/>
                  <a:pt x="27" y="52"/>
                </a:cubicBezTo>
                <a:cubicBezTo>
                  <a:pt x="12" y="52"/>
                  <a:pt x="0" y="41"/>
                  <a:pt x="0" y="26"/>
                </a:cubicBezTo>
                <a:close/>
                <a:moveTo>
                  <a:pt x="12" y="26"/>
                </a:moveTo>
                <a:cubicBezTo>
                  <a:pt x="12" y="34"/>
                  <a:pt x="19" y="40"/>
                  <a:pt x="27" y="40"/>
                </a:cubicBezTo>
                <a:cubicBezTo>
                  <a:pt x="35" y="40"/>
                  <a:pt x="41" y="34"/>
                  <a:pt x="41" y="26"/>
                </a:cubicBezTo>
                <a:cubicBezTo>
                  <a:pt x="41" y="18"/>
                  <a:pt x="35" y="12"/>
                  <a:pt x="27" y="12"/>
                </a:cubicBezTo>
                <a:cubicBezTo>
                  <a:pt x="19" y="12"/>
                  <a:pt x="12" y="18"/>
                  <a:pt x="12" y="26"/>
                </a:cubicBezTo>
                <a:close/>
              </a:path>
            </a:pathLst>
          </a:custGeom>
          <a:solidFill>
            <a:srgbClr val="FC9103"/>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5" name="Freeform 14">
            <a:extLst>
              <a:ext uri="{FF2B5EF4-FFF2-40B4-BE49-F238E27FC236}">
                <a16:creationId xmlns:a16="http://schemas.microsoft.com/office/drawing/2014/main" id="{D9C7990D-3A5B-4C4F-909B-B4FEB8165DE7}"/>
              </a:ext>
            </a:extLst>
          </p:cNvPr>
          <p:cNvSpPr>
            <a:spLocks noEditPoints="1"/>
          </p:cNvSpPr>
          <p:nvPr/>
        </p:nvSpPr>
        <p:spPr bwMode="auto">
          <a:xfrm>
            <a:off x="8348663" y="4894091"/>
            <a:ext cx="173038" cy="169863"/>
          </a:xfrm>
          <a:custGeom>
            <a:avLst/>
            <a:gdLst>
              <a:gd name="T0" fmla="*/ 0 w 53"/>
              <a:gd name="T1" fmla="*/ 26 h 52"/>
              <a:gd name="T2" fmla="*/ 27 w 53"/>
              <a:gd name="T3" fmla="*/ 0 h 52"/>
              <a:gd name="T4" fmla="*/ 53 w 53"/>
              <a:gd name="T5" fmla="*/ 26 h 52"/>
              <a:gd name="T6" fmla="*/ 27 w 53"/>
              <a:gd name="T7" fmla="*/ 52 h 52"/>
              <a:gd name="T8" fmla="*/ 0 w 53"/>
              <a:gd name="T9" fmla="*/ 26 h 52"/>
              <a:gd name="T10" fmla="*/ 12 w 53"/>
              <a:gd name="T11" fmla="*/ 26 h 52"/>
              <a:gd name="T12" fmla="*/ 27 w 53"/>
              <a:gd name="T13" fmla="*/ 40 h 52"/>
              <a:gd name="T14" fmla="*/ 41 w 53"/>
              <a:gd name="T15" fmla="*/ 26 h 52"/>
              <a:gd name="T16" fmla="*/ 27 w 53"/>
              <a:gd name="T17" fmla="*/ 12 h 52"/>
              <a:gd name="T18" fmla="*/ 12 w 53"/>
              <a:gd name="T19" fmla="*/ 2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52">
                <a:moveTo>
                  <a:pt x="0" y="26"/>
                </a:moveTo>
                <a:cubicBezTo>
                  <a:pt x="0" y="11"/>
                  <a:pt x="12" y="0"/>
                  <a:pt x="27" y="0"/>
                </a:cubicBezTo>
                <a:cubicBezTo>
                  <a:pt x="41" y="0"/>
                  <a:pt x="53" y="11"/>
                  <a:pt x="53" y="26"/>
                </a:cubicBezTo>
                <a:cubicBezTo>
                  <a:pt x="53" y="41"/>
                  <a:pt x="41" y="52"/>
                  <a:pt x="27" y="52"/>
                </a:cubicBezTo>
                <a:cubicBezTo>
                  <a:pt x="12" y="52"/>
                  <a:pt x="0" y="41"/>
                  <a:pt x="0" y="26"/>
                </a:cubicBezTo>
                <a:close/>
                <a:moveTo>
                  <a:pt x="12" y="26"/>
                </a:moveTo>
                <a:cubicBezTo>
                  <a:pt x="12" y="34"/>
                  <a:pt x="19" y="40"/>
                  <a:pt x="27" y="40"/>
                </a:cubicBezTo>
                <a:cubicBezTo>
                  <a:pt x="35" y="40"/>
                  <a:pt x="41" y="34"/>
                  <a:pt x="41" y="26"/>
                </a:cubicBezTo>
                <a:cubicBezTo>
                  <a:pt x="41" y="18"/>
                  <a:pt x="35" y="12"/>
                  <a:pt x="27" y="12"/>
                </a:cubicBezTo>
                <a:cubicBezTo>
                  <a:pt x="19" y="12"/>
                  <a:pt x="12" y="18"/>
                  <a:pt x="12" y="26"/>
                </a:cubicBezTo>
                <a:close/>
              </a:path>
            </a:pathLst>
          </a:custGeom>
          <a:solidFill>
            <a:srgbClr val="FC9103"/>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6" name="Freeform 15">
            <a:extLst>
              <a:ext uri="{FF2B5EF4-FFF2-40B4-BE49-F238E27FC236}">
                <a16:creationId xmlns:a16="http://schemas.microsoft.com/office/drawing/2014/main" id="{5B012B43-13CF-4460-84C0-E9372E23D71C}"/>
              </a:ext>
            </a:extLst>
          </p:cNvPr>
          <p:cNvSpPr>
            <a:spLocks/>
          </p:cNvSpPr>
          <p:nvPr/>
        </p:nvSpPr>
        <p:spPr bwMode="auto">
          <a:xfrm>
            <a:off x="4664075" y="2535066"/>
            <a:ext cx="2897188" cy="2903538"/>
          </a:xfrm>
          <a:custGeom>
            <a:avLst/>
            <a:gdLst>
              <a:gd name="T0" fmla="*/ 96 w 890"/>
              <a:gd name="T1" fmla="*/ 618 h 890"/>
              <a:gd name="T2" fmla="*/ 273 w 890"/>
              <a:gd name="T3" fmla="*/ 95 h 890"/>
              <a:gd name="T4" fmla="*/ 795 w 890"/>
              <a:gd name="T5" fmla="*/ 272 h 890"/>
              <a:gd name="T6" fmla="*/ 618 w 890"/>
              <a:gd name="T7" fmla="*/ 795 h 890"/>
              <a:gd name="T8" fmla="*/ 96 w 890"/>
              <a:gd name="T9" fmla="*/ 618 h 890"/>
            </a:gdLst>
            <a:ahLst/>
            <a:cxnLst>
              <a:cxn ang="0">
                <a:pos x="T0" y="T1"/>
              </a:cxn>
              <a:cxn ang="0">
                <a:pos x="T2" y="T3"/>
              </a:cxn>
              <a:cxn ang="0">
                <a:pos x="T4" y="T5"/>
              </a:cxn>
              <a:cxn ang="0">
                <a:pos x="T6" y="T7"/>
              </a:cxn>
              <a:cxn ang="0">
                <a:pos x="T8" y="T9"/>
              </a:cxn>
            </a:cxnLst>
            <a:rect l="0" t="0" r="r" b="b"/>
            <a:pathLst>
              <a:path w="890" h="890">
                <a:moveTo>
                  <a:pt x="96" y="618"/>
                </a:moveTo>
                <a:cubicBezTo>
                  <a:pt x="0" y="425"/>
                  <a:pt x="79" y="191"/>
                  <a:pt x="273" y="95"/>
                </a:cubicBezTo>
                <a:cubicBezTo>
                  <a:pt x="466" y="0"/>
                  <a:pt x="700" y="79"/>
                  <a:pt x="795" y="272"/>
                </a:cubicBezTo>
                <a:cubicBezTo>
                  <a:pt x="890" y="465"/>
                  <a:pt x="811" y="699"/>
                  <a:pt x="618" y="795"/>
                </a:cubicBezTo>
                <a:cubicBezTo>
                  <a:pt x="425" y="890"/>
                  <a:pt x="191" y="811"/>
                  <a:pt x="96" y="618"/>
                </a:cubicBezTo>
                <a:close/>
              </a:path>
            </a:pathLst>
          </a:custGeom>
          <a:solidFill>
            <a:schemeClr val="bg1"/>
          </a:solidFill>
          <a:ln>
            <a:noFill/>
          </a:ln>
          <a:effectLst>
            <a:outerShdw blurRad="139700" dist="50800" dir="1800000" sx="102000" sy="102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7" name="Freeform 16">
            <a:extLst>
              <a:ext uri="{FF2B5EF4-FFF2-40B4-BE49-F238E27FC236}">
                <a16:creationId xmlns:a16="http://schemas.microsoft.com/office/drawing/2014/main" id="{FD275557-FB57-4ADF-BA88-F9B0784A0F15}"/>
              </a:ext>
            </a:extLst>
          </p:cNvPr>
          <p:cNvSpPr>
            <a:spLocks/>
          </p:cNvSpPr>
          <p:nvPr/>
        </p:nvSpPr>
        <p:spPr bwMode="auto">
          <a:xfrm>
            <a:off x="4559300" y="3589166"/>
            <a:ext cx="3165475" cy="2124075"/>
          </a:xfrm>
          <a:custGeom>
            <a:avLst/>
            <a:gdLst>
              <a:gd name="T0" fmla="*/ 32 w 972"/>
              <a:gd name="T1" fmla="*/ 1 h 651"/>
              <a:gd name="T2" fmla="*/ 36 w 972"/>
              <a:gd name="T3" fmla="*/ 0 h 651"/>
              <a:gd name="T4" fmla="*/ 40 w 972"/>
              <a:gd name="T5" fmla="*/ 7 h 651"/>
              <a:gd name="T6" fmla="*/ 72 w 972"/>
              <a:gd name="T7" fmla="*/ 322 h 651"/>
              <a:gd name="T8" fmla="*/ 677 w 972"/>
              <a:gd name="T9" fmla="*/ 527 h 651"/>
              <a:gd name="T10" fmla="*/ 921 w 972"/>
              <a:gd name="T11" fmla="*/ 37 h 651"/>
              <a:gd name="T12" fmla="*/ 926 w 972"/>
              <a:gd name="T13" fmla="*/ 30 h 651"/>
              <a:gd name="T14" fmla="*/ 933 w 972"/>
              <a:gd name="T15" fmla="*/ 35 h 651"/>
              <a:gd name="T16" fmla="*/ 683 w 972"/>
              <a:gd name="T17" fmla="*/ 538 h 651"/>
              <a:gd name="T18" fmla="*/ 62 w 972"/>
              <a:gd name="T19" fmla="*/ 327 h 651"/>
              <a:gd name="T20" fmla="*/ 29 w 972"/>
              <a:gd name="T21" fmla="*/ 4 h 651"/>
              <a:gd name="T22" fmla="*/ 32 w 972"/>
              <a:gd name="T23" fmla="*/ 1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2" h="651">
                <a:moveTo>
                  <a:pt x="32" y="1"/>
                </a:moveTo>
                <a:cubicBezTo>
                  <a:pt x="33" y="0"/>
                  <a:pt x="35" y="0"/>
                  <a:pt x="36" y="0"/>
                </a:cubicBezTo>
                <a:cubicBezTo>
                  <a:pt x="39" y="1"/>
                  <a:pt x="41" y="4"/>
                  <a:pt x="40" y="7"/>
                </a:cubicBezTo>
                <a:cubicBezTo>
                  <a:pt x="13" y="113"/>
                  <a:pt x="24" y="224"/>
                  <a:pt x="72" y="322"/>
                </a:cubicBezTo>
                <a:cubicBezTo>
                  <a:pt x="183" y="545"/>
                  <a:pt x="454" y="637"/>
                  <a:pt x="677" y="527"/>
                </a:cubicBezTo>
                <a:cubicBezTo>
                  <a:pt x="859" y="437"/>
                  <a:pt x="959" y="236"/>
                  <a:pt x="921" y="37"/>
                </a:cubicBezTo>
                <a:cubicBezTo>
                  <a:pt x="920" y="34"/>
                  <a:pt x="922" y="30"/>
                  <a:pt x="926" y="30"/>
                </a:cubicBezTo>
                <a:cubicBezTo>
                  <a:pt x="929" y="29"/>
                  <a:pt x="932" y="31"/>
                  <a:pt x="933" y="35"/>
                </a:cubicBezTo>
                <a:cubicBezTo>
                  <a:pt x="972" y="239"/>
                  <a:pt x="869" y="446"/>
                  <a:pt x="683" y="538"/>
                </a:cubicBezTo>
                <a:cubicBezTo>
                  <a:pt x="453" y="651"/>
                  <a:pt x="175" y="557"/>
                  <a:pt x="62" y="327"/>
                </a:cubicBezTo>
                <a:cubicBezTo>
                  <a:pt x="12" y="227"/>
                  <a:pt x="0" y="112"/>
                  <a:pt x="29" y="4"/>
                </a:cubicBezTo>
                <a:cubicBezTo>
                  <a:pt x="29" y="3"/>
                  <a:pt x="30" y="1"/>
                  <a:pt x="32"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8" name="Freeform 17">
            <a:extLst>
              <a:ext uri="{FF2B5EF4-FFF2-40B4-BE49-F238E27FC236}">
                <a16:creationId xmlns:a16="http://schemas.microsoft.com/office/drawing/2014/main" id="{4DF77775-5E56-4F63-9189-676104C38EB7}"/>
              </a:ext>
            </a:extLst>
          </p:cNvPr>
          <p:cNvSpPr>
            <a:spLocks/>
          </p:cNvSpPr>
          <p:nvPr/>
        </p:nvSpPr>
        <p:spPr bwMode="auto">
          <a:xfrm>
            <a:off x="4705350" y="2215979"/>
            <a:ext cx="2862263" cy="1290638"/>
          </a:xfrm>
          <a:custGeom>
            <a:avLst/>
            <a:gdLst>
              <a:gd name="T0" fmla="*/ 222 w 879"/>
              <a:gd name="T1" fmla="*/ 117 h 396"/>
              <a:gd name="T2" fmla="*/ 859 w 879"/>
              <a:gd name="T3" fmla="*/ 332 h 396"/>
              <a:gd name="T4" fmla="*/ 875 w 879"/>
              <a:gd name="T5" fmla="*/ 369 h 396"/>
              <a:gd name="T6" fmla="*/ 865 w 879"/>
              <a:gd name="T7" fmla="*/ 392 h 396"/>
              <a:gd name="T8" fmla="*/ 841 w 879"/>
              <a:gd name="T9" fmla="*/ 382 h 396"/>
              <a:gd name="T10" fmla="*/ 826 w 879"/>
              <a:gd name="T11" fmla="*/ 348 h 396"/>
              <a:gd name="T12" fmla="*/ 238 w 879"/>
              <a:gd name="T13" fmla="*/ 149 h 396"/>
              <a:gd name="T14" fmla="*/ 37 w 879"/>
              <a:gd name="T15" fmla="*/ 351 h 396"/>
              <a:gd name="T16" fmla="*/ 13 w 879"/>
              <a:gd name="T17" fmla="*/ 359 h 396"/>
              <a:gd name="T18" fmla="*/ 4 w 879"/>
              <a:gd name="T19" fmla="*/ 335 h 396"/>
              <a:gd name="T20" fmla="*/ 222 w 879"/>
              <a:gd name="T21" fmla="*/ 117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9" h="396">
                <a:moveTo>
                  <a:pt x="222" y="117"/>
                </a:moveTo>
                <a:cubicBezTo>
                  <a:pt x="457" y="0"/>
                  <a:pt x="743" y="97"/>
                  <a:pt x="859" y="332"/>
                </a:cubicBezTo>
                <a:cubicBezTo>
                  <a:pt x="865" y="344"/>
                  <a:pt x="870" y="357"/>
                  <a:pt x="875" y="369"/>
                </a:cubicBezTo>
                <a:cubicBezTo>
                  <a:pt x="879" y="378"/>
                  <a:pt x="874" y="389"/>
                  <a:pt x="865" y="392"/>
                </a:cubicBezTo>
                <a:cubicBezTo>
                  <a:pt x="856" y="396"/>
                  <a:pt x="845" y="391"/>
                  <a:pt x="841" y="382"/>
                </a:cubicBezTo>
                <a:cubicBezTo>
                  <a:pt x="837" y="371"/>
                  <a:pt x="832" y="359"/>
                  <a:pt x="826" y="348"/>
                </a:cubicBezTo>
                <a:cubicBezTo>
                  <a:pt x="719" y="131"/>
                  <a:pt x="455" y="42"/>
                  <a:pt x="238" y="149"/>
                </a:cubicBezTo>
                <a:cubicBezTo>
                  <a:pt x="149" y="193"/>
                  <a:pt x="80" y="262"/>
                  <a:pt x="37" y="351"/>
                </a:cubicBezTo>
                <a:cubicBezTo>
                  <a:pt x="32" y="360"/>
                  <a:pt x="22" y="364"/>
                  <a:pt x="13" y="359"/>
                </a:cubicBezTo>
                <a:cubicBezTo>
                  <a:pt x="4" y="355"/>
                  <a:pt x="0" y="344"/>
                  <a:pt x="4" y="335"/>
                </a:cubicBezTo>
                <a:cubicBezTo>
                  <a:pt x="51" y="240"/>
                  <a:pt x="126" y="164"/>
                  <a:pt x="222" y="117"/>
                </a:cubicBezTo>
                <a:close/>
              </a:path>
            </a:pathLst>
          </a:custGeom>
          <a:solidFill>
            <a:srgbClr val="E23D5B"/>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9" name="Freeform 18">
            <a:extLst>
              <a:ext uri="{FF2B5EF4-FFF2-40B4-BE49-F238E27FC236}">
                <a16:creationId xmlns:a16="http://schemas.microsoft.com/office/drawing/2014/main" id="{7C342D05-B755-4245-B54A-0D5F57593F93}"/>
              </a:ext>
            </a:extLst>
          </p:cNvPr>
          <p:cNvSpPr>
            <a:spLocks noEditPoints="1"/>
          </p:cNvSpPr>
          <p:nvPr/>
        </p:nvSpPr>
        <p:spPr bwMode="auto">
          <a:xfrm>
            <a:off x="7459663" y="3543129"/>
            <a:ext cx="196850" cy="198438"/>
          </a:xfrm>
          <a:custGeom>
            <a:avLst/>
            <a:gdLst>
              <a:gd name="T0" fmla="*/ 19 w 60"/>
              <a:gd name="T1" fmla="*/ 7 h 61"/>
              <a:gd name="T2" fmla="*/ 54 w 60"/>
              <a:gd name="T3" fmla="*/ 19 h 61"/>
              <a:gd name="T4" fmla="*/ 42 w 60"/>
              <a:gd name="T5" fmla="*/ 54 h 61"/>
              <a:gd name="T6" fmla="*/ 7 w 60"/>
              <a:gd name="T7" fmla="*/ 42 h 61"/>
              <a:gd name="T8" fmla="*/ 19 w 60"/>
              <a:gd name="T9" fmla="*/ 7 h 61"/>
              <a:gd name="T10" fmla="*/ 37 w 60"/>
              <a:gd name="T11" fmla="*/ 43 h 61"/>
              <a:gd name="T12" fmla="*/ 43 w 60"/>
              <a:gd name="T13" fmla="*/ 24 h 61"/>
              <a:gd name="T14" fmla="*/ 24 w 60"/>
              <a:gd name="T15" fmla="*/ 18 h 61"/>
              <a:gd name="T16" fmla="*/ 17 w 60"/>
              <a:gd name="T17" fmla="*/ 37 h 61"/>
              <a:gd name="T18" fmla="*/ 37 w 60"/>
              <a:gd name="T19" fmla="*/ 4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1">
                <a:moveTo>
                  <a:pt x="19" y="7"/>
                </a:moveTo>
                <a:cubicBezTo>
                  <a:pt x="32" y="0"/>
                  <a:pt x="47" y="6"/>
                  <a:pt x="54" y="19"/>
                </a:cubicBezTo>
                <a:cubicBezTo>
                  <a:pt x="60" y="32"/>
                  <a:pt x="55" y="48"/>
                  <a:pt x="42" y="54"/>
                </a:cubicBezTo>
                <a:cubicBezTo>
                  <a:pt x="29" y="61"/>
                  <a:pt x="13" y="55"/>
                  <a:pt x="7" y="42"/>
                </a:cubicBezTo>
                <a:cubicBezTo>
                  <a:pt x="0" y="29"/>
                  <a:pt x="6" y="13"/>
                  <a:pt x="19" y="7"/>
                </a:cubicBezTo>
                <a:close/>
                <a:moveTo>
                  <a:pt x="37" y="43"/>
                </a:moveTo>
                <a:cubicBezTo>
                  <a:pt x="44" y="40"/>
                  <a:pt x="47" y="31"/>
                  <a:pt x="43" y="24"/>
                </a:cubicBezTo>
                <a:cubicBezTo>
                  <a:pt x="40" y="17"/>
                  <a:pt x="31" y="14"/>
                  <a:pt x="24" y="18"/>
                </a:cubicBezTo>
                <a:cubicBezTo>
                  <a:pt x="17" y="21"/>
                  <a:pt x="14" y="30"/>
                  <a:pt x="17" y="37"/>
                </a:cubicBezTo>
                <a:cubicBezTo>
                  <a:pt x="21" y="44"/>
                  <a:pt x="30" y="47"/>
                  <a:pt x="37" y="43"/>
                </a:cubicBezTo>
                <a:close/>
              </a:path>
            </a:pathLst>
          </a:custGeom>
          <a:solidFill>
            <a:srgbClr val="E70138"/>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0" name="Freeform 19">
            <a:extLst>
              <a:ext uri="{FF2B5EF4-FFF2-40B4-BE49-F238E27FC236}">
                <a16:creationId xmlns:a16="http://schemas.microsoft.com/office/drawing/2014/main" id="{8CFB6444-F52D-4D44-8C7F-D5ACC1FBE7B0}"/>
              </a:ext>
            </a:extLst>
          </p:cNvPr>
          <p:cNvSpPr>
            <a:spLocks noEditPoints="1"/>
          </p:cNvSpPr>
          <p:nvPr/>
        </p:nvSpPr>
        <p:spPr bwMode="auto">
          <a:xfrm>
            <a:off x="4587875" y="3438354"/>
            <a:ext cx="198438" cy="195263"/>
          </a:xfrm>
          <a:custGeom>
            <a:avLst/>
            <a:gdLst>
              <a:gd name="T0" fmla="*/ 19 w 61"/>
              <a:gd name="T1" fmla="*/ 6 h 60"/>
              <a:gd name="T2" fmla="*/ 54 w 61"/>
              <a:gd name="T3" fmla="*/ 18 h 60"/>
              <a:gd name="T4" fmla="*/ 42 w 61"/>
              <a:gd name="T5" fmla="*/ 53 h 60"/>
              <a:gd name="T6" fmla="*/ 7 w 61"/>
              <a:gd name="T7" fmla="*/ 41 h 60"/>
              <a:gd name="T8" fmla="*/ 19 w 61"/>
              <a:gd name="T9" fmla="*/ 6 h 60"/>
              <a:gd name="T10" fmla="*/ 37 w 61"/>
              <a:gd name="T11" fmla="*/ 42 h 60"/>
              <a:gd name="T12" fmla="*/ 43 w 61"/>
              <a:gd name="T13" fmla="*/ 23 h 60"/>
              <a:gd name="T14" fmla="*/ 24 w 61"/>
              <a:gd name="T15" fmla="*/ 17 h 60"/>
              <a:gd name="T16" fmla="*/ 18 w 61"/>
              <a:gd name="T17" fmla="*/ 36 h 60"/>
              <a:gd name="T18" fmla="*/ 37 w 61"/>
              <a:gd name="T19" fmla="*/ 4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60">
                <a:moveTo>
                  <a:pt x="19" y="6"/>
                </a:moveTo>
                <a:cubicBezTo>
                  <a:pt x="32" y="0"/>
                  <a:pt x="48" y="5"/>
                  <a:pt x="54" y="18"/>
                </a:cubicBezTo>
                <a:cubicBezTo>
                  <a:pt x="61" y="31"/>
                  <a:pt x="55" y="47"/>
                  <a:pt x="42" y="53"/>
                </a:cubicBezTo>
                <a:cubicBezTo>
                  <a:pt x="29" y="60"/>
                  <a:pt x="13" y="54"/>
                  <a:pt x="7" y="41"/>
                </a:cubicBezTo>
                <a:cubicBezTo>
                  <a:pt x="0" y="28"/>
                  <a:pt x="6" y="12"/>
                  <a:pt x="19" y="6"/>
                </a:cubicBezTo>
                <a:close/>
                <a:moveTo>
                  <a:pt x="37" y="42"/>
                </a:moveTo>
                <a:cubicBezTo>
                  <a:pt x="44" y="39"/>
                  <a:pt x="47" y="30"/>
                  <a:pt x="43" y="23"/>
                </a:cubicBezTo>
                <a:cubicBezTo>
                  <a:pt x="40" y="16"/>
                  <a:pt x="31" y="13"/>
                  <a:pt x="24" y="17"/>
                </a:cubicBezTo>
                <a:cubicBezTo>
                  <a:pt x="17" y="20"/>
                  <a:pt x="14" y="29"/>
                  <a:pt x="18" y="36"/>
                </a:cubicBezTo>
                <a:cubicBezTo>
                  <a:pt x="21" y="43"/>
                  <a:pt x="30" y="46"/>
                  <a:pt x="37" y="42"/>
                </a:cubicBezTo>
                <a:close/>
              </a:path>
            </a:pathLst>
          </a:custGeom>
          <a:solidFill>
            <a:srgbClr val="E70138"/>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1" name="TextBox 20">
            <a:extLst>
              <a:ext uri="{FF2B5EF4-FFF2-40B4-BE49-F238E27FC236}">
                <a16:creationId xmlns:a16="http://schemas.microsoft.com/office/drawing/2014/main" id="{542DA58E-8DB2-4D72-8A6F-125C725F15DD}"/>
              </a:ext>
            </a:extLst>
          </p:cNvPr>
          <p:cNvSpPr txBox="1"/>
          <p:nvPr/>
        </p:nvSpPr>
        <p:spPr>
          <a:xfrm>
            <a:off x="2025525" y="3298138"/>
            <a:ext cx="1343638" cy="369332"/>
          </a:xfrm>
          <a:prstGeom prst="rect">
            <a:avLst/>
          </a:prstGeom>
          <a:noFill/>
        </p:spPr>
        <p:txBody>
          <a:bodyPr wrap="none" rtlCol="0">
            <a:spAutoFit/>
          </a:bodyPr>
          <a:lstStyle/>
          <a:p>
            <a:r>
              <a:rPr lang="en-US" b="1" i="1">
                <a:solidFill>
                  <a:srgbClr val="19A5C0"/>
                </a:solidFill>
                <a:latin typeface="Poppins" panose="00000500000000000000" pitchFamily="2" charset="0"/>
                <a:cs typeface="Poppins" panose="00000500000000000000" pitchFamily="2" charset="0"/>
              </a:rPr>
              <a:t>OPTION 01</a:t>
            </a:r>
          </a:p>
        </p:txBody>
      </p:sp>
      <p:sp>
        <p:nvSpPr>
          <p:cNvPr id="22" name="TextBox 21">
            <a:extLst>
              <a:ext uri="{FF2B5EF4-FFF2-40B4-BE49-F238E27FC236}">
                <a16:creationId xmlns:a16="http://schemas.microsoft.com/office/drawing/2014/main" id="{46A465F8-34AE-445A-8401-038843659308}"/>
              </a:ext>
            </a:extLst>
          </p:cNvPr>
          <p:cNvSpPr txBox="1"/>
          <p:nvPr/>
        </p:nvSpPr>
        <p:spPr>
          <a:xfrm>
            <a:off x="5464662" y="3298138"/>
            <a:ext cx="1343638" cy="369332"/>
          </a:xfrm>
          <a:prstGeom prst="rect">
            <a:avLst/>
          </a:prstGeom>
          <a:noFill/>
        </p:spPr>
        <p:txBody>
          <a:bodyPr wrap="none" rtlCol="0">
            <a:spAutoFit/>
          </a:bodyPr>
          <a:lstStyle/>
          <a:p>
            <a:r>
              <a:rPr lang="en-US" b="1" i="1">
                <a:solidFill>
                  <a:srgbClr val="E70138"/>
                </a:solidFill>
                <a:latin typeface="Poppins" panose="00000500000000000000" pitchFamily="2" charset="0"/>
                <a:cs typeface="Poppins" panose="00000500000000000000" pitchFamily="2" charset="0"/>
              </a:rPr>
              <a:t>OPTION 01</a:t>
            </a:r>
          </a:p>
        </p:txBody>
      </p:sp>
      <p:sp>
        <p:nvSpPr>
          <p:cNvPr id="23" name="TextBox 22">
            <a:extLst>
              <a:ext uri="{FF2B5EF4-FFF2-40B4-BE49-F238E27FC236}">
                <a16:creationId xmlns:a16="http://schemas.microsoft.com/office/drawing/2014/main" id="{6538EF76-C23E-4D67-883F-BBA8C9743143}"/>
              </a:ext>
            </a:extLst>
          </p:cNvPr>
          <p:cNvSpPr txBox="1"/>
          <p:nvPr/>
        </p:nvSpPr>
        <p:spPr>
          <a:xfrm>
            <a:off x="8860506" y="3298138"/>
            <a:ext cx="1343638" cy="369332"/>
          </a:xfrm>
          <a:prstGeom prst="rect">
            <a:avLst/>
          </a:prstGeom>
          <a:noFill/>
        </p:spPr>
        <p:txBody>
          <a:bodyPr wrap="none" rtlCol="0">
            <a:spAutoFit/>
          </a:bodyPr>
          <a:lstStyle/>
          <a:p>
            <a:r>
              <a:rPr lang="en-US" b="1" i="1">
                <a:solidFill>
                  <a:srgbClr val="FC9103"/>
                </a:solidFill>
                <a:latin typeface="Poppins" panose="00000500000000000000" pitchFamily="2" charset="0"/>
                <a:cs typeface="Poppins" panose="00000500000000000000" pitchFamily="2" charset="0"/>
              </a:rPr>
              <a:t>OPTION 01</a:t>
            </a:r>
          </a:p>
        </p:txBody>
      </p:sp>
      <p:sp>
        <p:nvSpPr>
          <p:cNvPr id="24" name="TextBox 23">
            <a:extLst>
              <a:ext uri="{FF2B5EF4-FFF2-40B4-BE49-F238E27FC236}">
                <a16:creationId xmlns:a16="http://schemas.microsoft.com/office/drawing/2014/main" id="{3D51D32F-535D-4DA4-B2B6-83D0764B526C}"/>
              </a:ext>
            </a:extLst>
          </p:cNvPr>
          <p:cNvSpPr txBox="1"/>
          <p:nvPr/>
        </p:nvSpPr>
        <p:spPr>
          <a:xfrm>
            <a:off x="1719009" y="3694706"/>
            <a:ext cx="1972722" cy="820674"/>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Lorem ipsum dolora sit amet, dolo consectetura adipiscing elit, sed dos eiusmod tempor.</a:t>
            </a:r>
          </a:p>
        </p:txBody>
      </p:sp>
      <p:sp>
        <p:nvSpPr>
          <p:cNvPr id="25" name="TextBox 24">
            <a:extLst>
              <a:ext uri="{FF2B5EF4-FFF2-40B4-BE49-F238E27FC236}">
                <a16:creationId xmlns:a16="http://schemas.microsoft.com/office/drawing/2014/main" id="{81BD4723-9773-430A-870B-BC51187D26A8}"/>
              </a:ext>
            </a:extLst>
          </p:cNvPr>
          <p:cNvSpPr txBox="1"/>
          <p:nvPr/>
        </p:nvSpPr>
        <p:spPr>
          <a:xfrm>
            <a:off x="5132658" y="3694706"/>
            <a:ext cx="1972722" cy="820674"/>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Lorem ipsum dolora sit amet, dolo consectetura adipiscing elit, sed dos eiusmod tempor.</a:t>
            </a:r>
          </a:p>
        </p:txBody>
      </p:sp>
      <p:sp>
        <p:nvSpPr>
          <p:cNvPr id="26" name="TextBox 25">
            <a:extLst>
              <a:ext uri="{FF2B5EF4-FFF2-40B4-BE49-F238E27FC236}">
                <a16:creationId xmlns:a16="http://schemas.microsoft.com/office/drawing/2014/main" id="{B3547F85-A836-4559-873D-52C922B4C2CA}"/>
              </a:ext>
            </a:extLst>
          </p:cNvPr>
          <p:cNvSpPr txBox="1"/>
          <p:nvPr/>
        </p:nvSpPr>
        <p:spPr>
          <a:xfrm>
            <a:off x="8534400" y="3694706"/>
            <a:ext cx="1972722" cy="820674"/>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Lorem ipsum dolora sit amet, dolo consectetua adipiscing elit, sed dos eiusmod tempor.</a:t>
            </a:r>
          </a:p>
        </p:txBody>
      </p:sp>
      <p:sp>
        <p:nvSpPr>
          <p:cNvPr id="27" name="TextBox 26">
            <a:extLst>
              <a:ext uri="{FF2B5EF4-FFF2-40B4-BE49-F238E27FC236}">
                <a16:creationId xmlns:a16="http://schemas.microsoft.com/office/drawing/2014/main" id="{FB22B8F1-89FD-4AC3-8F7B-09241CC1D726}"/>
              </a:ext>
            </a:extLst>
          </p:cNvPr>
          <p:cNvSpPr txBox="1"/>
          <p:nvPr/>
        </p:nvSpPr>
        <p:spPr>
          <a:xfrm>
            <a:off x="3567103" y="1144759"/>
            <a:ext cx="5057795" cy="584775"/>
          </a:xfrm>
          <a:prstGeom prst="rect">
            <a:avLst/>
          </a:prstGeom>
          <a:noFill/>
        </p:spPr>
        <p:txBody>
          <a:bodyPr wrap="none" rtlCol="0">
            <a:spAutoFit/>
          </a:bodyPr>
          <a:lstStyle/>
          <a:p>
            <a:pPr algn="ctr"/>
            <a:r>
              <a:rPr lang="en-US" sz="3200" b="1" i="1">
                <a:latin typeface="Poppins" panose="00000500000000000000" pitchFamily="2" charset="0"/>
                <a:cs typeface="Poppins" panose="00000500000000000000" pitchFamily="2" charset="0"/>
              </a:rPr>
              <a:t>CREATIVE INFOGRAPHIC</a:t>
            </a:r>
          </a:p>
        </p:txBody>
      </p:sp>
    </p:spTree>
    <p:extLst>
      <p:ext uri="{BB962C8B-B14F-4D97-AF65-F5344CB8AC3E}">
        <p14:creationId xmlns:p14="http://schemas.microsoft.com/office/powerpoint/2010/main" val="25071858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05C294FA-3346-4286-8C40-902BB28275B5}"/>
              </a:ext>
            </a:extLst>
          </p:cNvPr>
          <p:cNvSpPr/>
          <p:nvPr/>
        </p:nvSpPr>
        <p:spPr>
          <a:xfrm>
            <a:off x="2023558" y="2215480"/>
            <a:ext cx="2162630" cy="2162630"/>
          </a:xfrm>
          <a:prstGeom prst="ellipse">
            <a:avLst/>
          </a:prstGeom>
          <a:solidFill>
            <a:srgbClr val="19A5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BBF894F7-E85B-4291-9704-6E9E0D2214FA}"/>
              </a:ext>
            </a:extLst>
          </p:cNvPr>
          <p:cNvSpPr/>
          <p:nvPr/>
        </p:nvSpPr>
        <p:spPr>
          <a:xfrm>
            <a:off x="2255787" y="2447709"/>
            <a:ext cx="1698172" cy="1698172"/>
          </a:xfrm>
          <a:prstGeom prst="ellipse">
            <a:avLst/>
          </a:prstGeom>
          <a:solidFill>
            <a:schemeClr val="bg1">
              <a:lumMod val="95000"/>
            </a:schemeClr>
          </a:solidFill>
          <a:ln>
            <a:noFill/>
          </a:ln>
          <a:effectLst>
            <a:outerShdw blurRad="304800" dist="127000" dir="24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68AD6510-336D-4DC4-B46B-24869C729DC1}"/>
              </a:ext>
            </a:extLst>
          </p:cNvPr>
          <p:cNvSpPr/>
          <p:nvPr/>
        </p:nvSpPr>
        <p:spPr>
          <a:xfrm>
            <a:off x="2900585" y="4499759"/>
            <a:ext cx="408576" cy="408576"/>
          </a:xfrm>
          <a:prstGeom prst="ellipse">
            <a:avLst/>
          </a:prstGeom>
          <a:solidFill>
            <a:srgbClr val="19A5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6DAE3457-83FE-4FF4-AC8A-9F4522B1974B}"/>
              </a:ext>
            </a:extLst>
          </p:cNvPr>
          <p:cNvSpPr/>
          <p:nvPr/>
        </p:nvSpPr>
        <p:spPr>
          <a:xfrm>
            <a:off x="3004293" y="5001069"/>
            <a:ext cx="201160" cy="201160"/>
          </a:xfrm>
          <a:prstGeom prst="ellipse">
            <a:avLst/>
          </a:prstGeom>
          <a:solidFill>
            <a:srgbClr val="19A5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B907119-6353-4367-B1D2-5006238FE52C}"/>
              </a:ext>
            </a:extLst>
          </p:cNvPr>
          <p:cNvSpPr/>
          <p:nvPr/>
        </p:nvSpPr>
        <p:spPr>
          <a:xfrm>
            <a:off x="5015871" y="2215480"/>
            <a:ext cx="2162630" cy="2162630"/>
          </a:xfrm>
          <a:prstGeom prst="ellipse">
            <a:avLst/>
          </a:prstGeom>
          <a:solidFill>
            <a:srgbClr val="E23D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7DC1C967-0D4D-4EB2-A252-4D2434D9E638}"/>
              </a:ext>
            </a:extLst>
          </p:cNvPr>
          <p:cNvSpPr/>
          <p:nvPr/>
        </p:nvSpPr>
        <p:spPr>
          <a:xfrm>
            <a:off x="5248100" y="2447709"/>
            <a:ext cx="1698172" cy="1698172"/>
          </a:xfrm>
          <a:prstGeom prst="ellipse">
            <a:avLst/>
          </a:prstGeom>
          <a:solidFill>
            <a:schemeClr val="bg1">
              <a:lumMod val="95000"/>
            </a:schemeClr>
          </a:solidFill>
          <a:ln>
            <a:noFill/>
          </a:ln>
          <a:effectLst>
            <a:outerShdw blurRad="304800" dist="127000" dir="24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C1E59832-BF6B-45D9-8C0D-46D554EE6D74}"/>
              </a:ext>
            </a:extLst>
          </p:cNvPr>
          <p:cNvSpPr/>
          <p:nvPr/>
        </p:nvSpPr>
        <p:spPr>
          <a:xfrm>
            <a:off x="5892898" y="4499759"/>
            <a:ext cx="408576" cy="408576"/>
          </a:xfrm>
          <a:prstGeom prst="ellipse">
            <a:avLst/>
          </a:prstGeom>
          <a:solidFill>
            <a:srgbClr val="E23D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825FFA44-F87F-4942-9D80-61BB60F33BBD}"/>
              </a:ext>
            </a:extLst>
          </p:cNvPr>
          <p:cNvSpPr/>
          <p:nvPr/>
        </p:nvSpPr>
        <p:spPr>
          <a:xfrm>
            <a:off x="5996606" y="5001069"/>
            <a:ext cx="201160" cy="201160"/>
          </a:xfrm>
          <a:prstGeom prst="ellipse">
            <a:avLst/>
          </a:prstGeom>
          <a:solidFill>
            <a:srgbClr val="E23D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AB4C332A-7C41-44AD-B129-CDEE13A5A38E}"/>
              </a:ext>
            </a:extLst>
          </p:cNvPr>
          <p:cNvSpPr/>
          <p:nvPr/>
        </p:nvSpPr>
        <p:spPr>
          <a:xfrm>
            <a:off x="8005813" y="2215480"/>
            <a:ext cx="2162630" cy="2162630"/>
          </a:xfrm>
          <a:prstGeom prst="ellipse">
            <a:avLst/>
          </a:prstGeom>
          <a:solidFill>
            <a:srgbClr val="FC91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993D9D33-4FBD-484B-B173-501FA4744C57}"/>
              </a:ext>
            </a:extLst>
          </p:cNvPr>
          <p:cNvSpPr/>
          <p:nvPr/>
        </p:nvSpPr>
        <p:spPr>
          <a:xfrm>
            <a:off x="8238042" y="2447709"/>
            <a:ext cx="1698172" cy="1698172"/>
          </a:xfrm>
          <a:prstGeom prst="ellipse">
            <a:avLst/>
          </a:prstGeom>
          <a:solidFill>
            <a:schemeClr val="bg1">
              <a:lumMod val="95000"/>
            </a:schemeClr>
          </a:solidFill>
          <a:ln>
            <a:noFill/>
          </a:ln>
          <a:effectLst>
            <a:outerShdw blurRad="304800" dist="127000" dir="24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84D38CBB-C45C-4A34-B865-845F8A4A7F00}"/>
              </a:ext>
            </a:extLst>
          </p:cNvPr>
          <p:cNvSpPr/>
          <p:nvPr/>
        </p:nvSpPr>
        <p:spPr>
          <a:xfrm>
            <a:off x="8882840" y="4499759"/>
            <a:ext cx="408576" cy="408576"/>
          </a:xfrm>
          <a:prstGeom prst="ellipse">
            <a:avLst/>
          </a:prstGeom>
          <a:solidFill>
            <a:srgbClr val="FC91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70D0091E-E1AD-4B25-922B-D13BBFCDB598}"/>
              </a:ext>
            </a:extLst>
          </p:cNvPr>
          <p:cNvSpPr/>
          <p:nvPr/>
        </p:nvSpPr>
        <p:spPr>
          <a:xfrm>
            <a:off x="8986548" y="5001069"/>
            <a:ext cx="201160" cy="201160"/>
          </a:xfrm>
          <a:prstGeom prst="ellipse">
            <a:avLst/>
          </a:prstGeom>
          <a:solidFill>
            <a:srgbClr val="FC91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39994AD3-8D94-45A3-859B-146082399177}"/>
              </a:ext>
            </a:extLst>
          </p:cNvPr>
          <p:cNvSpPr txBox="1"/>
          <p:nvPr/>
        </p:nvSpPr>
        <p:spPr>
          <a:xfrm>
            <a:off x="1962466" y="5338508"/>
            <a:ext cx="2284814" cy="820674"/>
          </a:xfrm>
          <a:prstGeom prst="rect">
            <a:avLst/>
          </a:prstGeom>
          <a:noFill/>
        </p:spPr>
        <p:txBody>
          <a:bodyPr wrap="square" rtlCol="0">
            <a:spAutoFit/>
          </a:bodyPr>
          <a:lstStyle/>
          <a:p>
            <a:pPr algn="ctr">
              <a:lnSpc>
                <a:spcPct val="150000"/>
              </a:lnSpc>
            </a:pPr>
            <a:r>
              <a:rPr lang="en-US" sz="1100">
                <a:solidFill>
                  <a:schemeClr val="tx1">
                    <a:lumMod val="50000"/>
                    <a:lumOff val="50000"/>
                  </a:schemeClr>
                </a:solidFill>
                <a:latin typeface="Lato" panose="020F0502020204030203" pitchFamily="34" charset="0"/>
              </a:rPr>
              <a:t>Lorem ipsum dolor sit amet, aliqua do consectetur adipiscing elit, sed do amet eiusmod tempor.</a:t>
            </a:r>
          </a:p>
        </p:txBody>
      </p:sp>
      <p:sp>
        <p:nvSpPr>
          <p:cNvPr id="19" name="TextBox 18">
            <a:extLst>
              <a:ext uri="{FF2B5EF4-FFF2-40B4-BE49-F238E27FC236}">
                <a16:creationId xmlns:a16="http://schemas.microsoft.com/office/drawing/2014/main" id="{EEE5FD65-F610-41BF-810E-DBCD06B6C9D3}"/>
              </a:ext>
            </a:extLst>
          </p:cNvPr>
          <p:cNvSpPr txBox="1"/>
          <p:nvPr/>
        </p:nvSpPr>
        <p:spPr>
          <a:xfrm>
            <a:off x="4953593" y="5338508"/>
            <a:ext cx="2284814" cy="820674"/>
          </a:xfrm>
          <a:prstGeom prst="rect">
            <a:avLst/>
          </a:prstGeom>
          <a:noFill/>
        </p:spPr>
        <p:txBody>
          <a:bodyPr wrap="square" rtlCol="0">
            <a:spAutoFit/>
          </a:bodyPr>
          <a:lstStyle/>
          <a:p>
            <a:pPr algn="ctr">
              <a:lnSpc>
                <a:spcPct val="150000"/>
              </a:lnSpc>
            </a:pPr>
            <a:r>
              <a:rPr lang="en-US" sz="1100">
                <a:solidFill>
                  <a:schemeClr val="tx1">
                    <a:lumMod val="50000"/>
                    <a:lumOff val="50000"/>
                  </a:schemeClr>
                </a:solidFill>
                <a:latin typeface="Lato" panose="020F0502020204030203" pitchFamily="34" charset="0"/>
              </a:rPr>
              <a:t>Lorem ipsum dolor sit amet, aliqua do consectetur adipiscing elit, sed do amet eiusmod tempor.</a:t>
            </a:r>
          </a:p>
        </p:txBody>
      </p:sp>
      <p:sp>
        <p:nvSpPr>
          <p:cNvPr id="20" name="TextBox 19">
            <a:extLst>
              <a:ext uri="{FF2B5EF4-FFF2-40B4-BE49-F238E27FC236}">
                <a16:creationId xmlns:a16="http://schemas.microsoft.com/office/drawing/2014/main" id="{A2317BDC-4901-4523-BADE-3906FF6D2C3E}"/>
              </a:ext>
            </a:extLst>
          </p:cNvPr>
          <p:cNvSpPr txBox="1"/>
          <p:nvPr/>
        </p:nvSpPr>
        <p:spPr>
          <a:xfrm>
            <a:off x="7944720" y="5338508"/>
            <a:ext cx="2284814" cy="820674"/>
          </a:xfrm>
          <a:prstGeom prst="rect">
            <a:avLst/>
          </a:prstGeom>
          <a:noFill/>
        </p:spPr>
        <p:txBody>
          <a:bodyPr wrap="square" rtlCol="0">
            <a:spAutoFit/>
          </a:bodyPr>
          <a:lstStyle/>
          <a:p>
            <a:pPr algn="ctr">
              <a:lnSpc>
                <a:spcPct val="150000"/>
              </a:lnSpc>
            </a:pPr>
            <a:r>
              <a:rPr lang="en-US" sz="1100">
                <a:solidFill>
                  <a:schemeClr val="tx1">
                    <a:lumMod val="50000"/>
                    <a:lumOff val="50000"/>
                  </a:schemeClr>
                </a:solidFill>
                <a:latin typeface="Lato" panose="020F0502020204030203" pitchFamily="34" charset="0"/>
              </a:rPr>
              <a:t>Lorem ipsum dolor sit amet, aliqua do consectetur adipiscing elit, sed do amet eiusmod tempor.</a:t>
            </a:r>
          </a:p>
        </p:txBody>
      </p:sp>
      <p:sp>
        <p:nvSpPr>
          <p:cNvPr id="21" name="TextBox 20">
            <a:extLst>
              <a:ext uri="{FF2B5EF4-FFF2-40B4-BE49-F238E27FC236}">
                <a16:creationId xmlns:a16="http://schemas.microsoft.com/office/drawing/2014/main" id="{C6C3DBC3-48B1-4B47-AF68-A5721E6A0028}"/>
              </a:ext>
            </a:extLst>
          </p:cNvPr>
          <p:cNvSpPr txBox="1"/>
          <p:nvPr/>
        </p:nvSpPr>
        <p:spPr>
          <a:xfrm>
            <a:off x="2861858" y="2791398"/>
            <a:ext cx="486030" cy="1107996"/>
          </a:xfrm>
          <a:prstGeom prst="rect">
            <a:avLst/>
          </a:prstGeom>
          <a:noFill/>
        </p:spPr>
        <p:txBody>
          <a:bodyPr wrap="none" rtlCol="0">
            <a:spAutoFit/>
          </a:bodyPr>
          <a:lstStyle/>
          <a:p>
            <a:r>
              <a:rPr lang="en-US" sz="6600" b="1" i="1">
                <a:solidFill>
                  <a:srgbClr val="19A5C0"/>
                </a:solidFill>
                <a:latin typeface="Poppins" panose="00000500000000000000" pitchFamily="2" charset="0"/>
                <a:cs typeface="Poppins" panose="00000500000000000000" pitchFamily="2" charset="0"/>
              </a:rPr>
              <a:t>1</a:t>
            </a:r>
          </a:p>
        </p:txBody>
      </p:sp>
      <p:sp>
        <p:nvSpPr>
          <p:cNvPr id="22" name="TextBox 21">
            <a:extLst>
              <a:ext uri="{FF2B5EF4-FFF2-40B4-BE49-F238E27FC236}">
                <a16:creationId xmlns:a16="http://schemas.microsoft.com/office/drawing/2014/main" id="{18A61FF6-F157-44F2-B8D7-C10A3C5D0BD0}"/>
              </a:ext>
            </a:extLst>
          </p:cNvPr>
          <p:cNvSpPr txBox="1"/>
          <p:nvPr/>
        </p:nvSpPr>
        <p:spPr>
          <a:xfrm>
            <a:off x="5764819" y="2791398"/>
            <a:ext cx="662361" cy="1107996"/>
          </a:xfrm>
          <a:prstGeom prst="rect">
            <a:avLst/>
          </a:prstGeom>
          <a:noFill/>
        </p:spPr>
        <p:txBody>
          <a:bodyPr wrap="none" rtlCol="0">
            <a:spAutoFit/>
          </a:bodyPr>
          <a:lstStyle/>
          <a:p>
            <a:r>
              <a:rPr lang="en-US" sz="6600" b="1" i="1">
                <a:solidFill>
                  <a:srgbClr val="E70138"/>
                </a:solidFill>
                <a:latin typeface="Poppins" panose="00000500000000000000" pitchFamily="2" charset="0"/>
                <a:cs typeface="Poppins" panose="00000500000000000000" pitchFamily="2" charset="0"/>
              </a:rPr>
              <a:t>2</a:t>
            </a:r>
          </a:p>
        </p:txBody>
      </p:sp>
      <p:sp>
        <p:nvSpPr>
          <p:cNvPr id="23" name="TextBox 22">
            <a:extLst>
              <a:ext uri="{FF2B5EF4-FFF2-40B4-BE49-F238E27FC236}">
                <a16:creationId xmlns:a16="http://schemas.microsoft.com/office/drawing/2014/main" id="{58A059E4-D8C2-4018-A247-D04C63E375EF}"/>
              </a:ext>
            </a:extLst>
          </p:cNvPr>
          <p:cNvSpPr txBox="1"/>
          <p:nvPr/>
        </p:nvSpPr>
        <p:spPr>
          <a:xfrm>
            <a:off x="8755946" y="2791398"/>
            <a:ext cx="670376" cy="1107996"/>
          </a:xfrm>
          <a:prstGeom prst="rect">
            <a:avLst/>
          </a:prstGeom>
          <a:noFill/>
        </p:spPr>
        <p:txBody>
          <a:bodyPr wrap="none" rtlCol="0">
            <a:spAutoFit/>
          </a:bodyPr>
          <a:lstStyle/>
          <a:p>
            <a:r>
              <a:rPr lang="en-US" sz="6600" b="1" i="1">
                <a:solidFill>
                  <a:srgbClr val="FC9103"/>
                </a:solidFill>
                <a:latin typeface="Poppins" panose="00000500000000000000" pitchFamily="2" charset="0"/>
                <a:cs typeface="Poppins" panose="00000500000000000000" pitchFamily="2" charset="0"/>
              </a:rPr>
              <a:t>3</a:t>
            </a:r>
          </a:p>
        </p:txBody>
      </p:sp>
      <p:sp>
        <p:nvSpPr>
          <p:cNvPr id="24" name="TextBox 23">
            <a:extLst>
              <a:ext uri="{FF2B5EF4-FFF2-40B4-BE49-F238E27FC236}">
                <a16:creationId xmlns:a16="http://schemas.microsoft.com/office/drawing/2014/main" id="{51B3B361-A869-404F-8AAF-4524AE9404B3}"/>
              </a:ext>
            </a:extLst>
          </p:cNvPr>
          <p:cNvSpPr txBox="1"/>
          <p:nvPr/>
        </p:nvSpPr>
        <p:spPr>
          <a:xfrm>
            <a:off x="3567103" y="870861"/>
            <a:ext cx="5057795" cy="584775"/>
          </a:xfrm>
          <a:prstGeom prst="rect">
            <a:avLst/>
          </a:prstGeom>
          <a:noFill/>
        </p:spPr>
        <p:txBody>
          <a:bodyPr wrap="none" rtlCol="0">
            <a:spAutoFit/>
          </a:bodyPr>
          <a:lstStyle/>
          <a:p>
            <a:pPr algn="ctr"/>
            <a:r>
              <a:rPr lang="en-US" sz="3200" b="1" i="1">
                <a:latin typeface="Poppins" panose="00000500000000000000" pitchFamily="2" charset="0"/>
                <a:cs typeface="Poppins" panose="00000500000000000000" pitchFamily="2" charset="0"/>
              </a:rPr>
              <a:t>CREATIVE INFOGRAPHIC</a:t>
            </a:r>
          </a:p>
        </p:txBody>
      </p:sp>
    </p:spTree>
    <p:extLst>
      <p:ext uri="{BB962C8B-B14F-4D97-AF65-F5344CB8AC3E}">
        <p14:creationId xmlns:p14="http://schemas.microsoft.com/office/powerpoint/2010/main" val="20355689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379DCF9D-C4E4-4B48-8D20-2878EDC5EB2F}"/>
              </a:ext>
            </a:extLst>
          </p:cNvPr>
          <p:cNvSpPr/>
          <p:nvPr/>
        </p:nvSpPr>
        <p:spPr>
          <a:xfrm>
            <a:off x="879012" y="3551190"/>
            <a:ext cx="2162629" cy="2357417"/>
          </a:xfrm>
          <a:prstGeom prst="roundRect">
            <a:avLst/>
          </a:prstGeom>
          <a:solidFill>
            <a:schemeClr val="bg1"/>
          </a:solidFill>
          <a:ln>
            <a:noFill/>
          </a:ln>
          <a:effectLst>
            <a:outerShdw blurRad="508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val 1">
            <a:extLst>
              <a:ext uri="{FF2B5EF4-FFF2-40B4-BE49-F238E27FC236}">
                <a16:creationId xmlns:a16="http://schemas.microsoft.com/office/drawing/2014/main" id="{87B7EA41-31C9-42A3-9870-7D460C1FFD1D}"/>
              </a:ext>
            </a:extLst>
          </p:cNvPr>
          <p:cNvSpPr/>
          <p:nvPr/>
        </p:nvSpPr>
        <p:spPr>
          <a:xfrm>
            <a:off x="1400629" y="2940298"/>
            <a:ext cx="1119394" cy="1119394"/>
          </a:xfrm>
          <a:prstGeom prst="ellipse">
            <a:avLst/>
          </a:prstGeom>
          <a:solidFill>
            <a:srgbClr val="19A5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3D407B76-E64D-4865-B2C2-99FAF07ADAB3}"/>
              </a:ext>
            </a:extLst>
          </p:cNvPr>
          <p:cNvSpPr/>
          <p:nvPr/>
        </p:nvSpPr>
        <p:spPr>
          <a:xfrm>
            <a:off x="1520833" y="3060502"/>
            <a:ext cx="878986" cy="878986"/>
          </a:xfrm>
          <a:prstGeom prst="ellipse">
            <a:avLst/>
          </a:prstGeom>
          <a:solidFill>
            <a:schemeClr val="bg1">
              <a:lumMod val="95000"/>
            </a:schemeClr>
          </a:solidFill>
          <a:ln>
            <a:noFill/>
          </a:ln>
          <a:effectLst>
            <a:outerShdw blurRad="304800" dist="127000" dir="24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858A0E79-4E7D-4C05-9068-39C8C74E8735}"/>
              </a:ext>
            </a:extLst>
          </p:cNvPr>
          <p:cNvSpPr txBox="1"/>
          <p:nvPr/>
        </p:nvSpPr>
        <p:spPr>
          <a:xfrm>
            <a:off x="1777170" y="3146052"/>
            <a:ext cx="366312" cy="707886"/>
          </a:xfrm>
          <a:prstGeom prst="rect">
            <a:avLst/>
          </a:prstGeom>
          <a:noFill/>
        </p:spPr>
        <p:txBody>
          <a:bodyPr wrap="square" rtlCol="0">
            <a:spAutoFit/>
          </a:bodyPr>
          <a:lstStyle/>
          <a:p>
            <a:pPr algn="ctr"/>
            <a:r>
              <a:rPr lang="en-US" sz="4000" b="1" i="1">
                <a:solidFill>
                  <a:srgbClr val="19A5C0"/>
                </a:solidFill>
                <a:latin typeface="Poppins" panose="00000500000000000000" pitchFamily="2" charset="0"/>
                <a:cs typeface="Poppins" panose="00000500000000000000" pitchFamily="2" charset="0"/>
              </a:rPr>
              <a:t>1</a:t>
            </a:r>
          </a:p>
        </p:txBody>
      </p:sp>
      <p:sp>
        <p:nvSpPr>
          <p:cNvPr id="7" name="Rectangle: Rounded Corners 6">
            <a:extLst>
              <a:ext uri="{FF2B5EF4-FFF2-40B4-BE49-F238E27FC236}">
                <a16:creationId xmlns:a16="http://schemas.microsoft.com/office/drawing/2014/main" id="{F0D48263-E0F6-417D-9B4F-31520339BCBE}"/>
              </a:ext>
            </a:extLst>
          </p:cNvPr>
          <p:cNvSpPr/>
          <p:nvPr/>
        </p:nvSpPr>
        <p:spPr>
          <a:xfrm>
            <a:off x="3781869" y="3551190"/>
            <a:ext cx="2162629" cy="2357417"/>
          </a:xfrm>
          <a:prstGeom prst="roundRect">
            <a:avLst/>
          </a:prstGeom>
          <a:solidFill>
            <a:schemeClr val="bg1"/>
          </a:solidFill>
          <a:ln>
            <a:noFill/>
          </a:ln>
          <a:effectLst>
            <a:outerShdw blurRad="508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B181FEFA-D639-40C4-A4D0-22519FDE1A58}"/>
              </a:ext>
            </a:extLst>
          </p:cNvPr>
          <p:cNvSpPr/>
          <p:nvPr/>
        </p:nvSpPr>
        <p:spPr>
          <a:xfrm>
            <a:off x="4303486" y="2940298"/>
            <a:ext cx="1119394" cy="1119394"/>
          </a:xfrm>
          <a:prstGeom prst="ellipse">
            <a:avLst/>
          </a:prstGeom>
          <a:solidFill>
            <a:srgbClr val="E23D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0FCC84AF-C230-4553-98EA-D583A783A6C2}"/>
              </a:ext>
            </a:extLst>
          </p:cNvPr>
          <p:cNvSpPr/>
          <p:nvPr/>
        </p:nvSpPr>
        <p:spPr>
          <a:xfrm>
            <a:off x="4423690" y="3060502"/>
            <a:ext cx="878986" cy="878986"/>
          </a:xfrm>
          <a:prstGeom prst="ellipse">
            <a:avLst/>
          </a:prstGeom>
          <a:solidFill>
            <a:schemeClr val="bg1">
              <a:lumMod val="95000"/>
            </a:schemeClr>
          </a:solidFill>
          <a:ln>
            <a:noFill/>
          </a:ln>
          <a:effectLst>
            <a:outerShdw blurRad="304800" dist="127000" dir="24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28A3E23D-3FE8-480C-BF68-572A3E8D9840}"/>
              </a:ext>
            </a:extLst>
          </p:cNvPr>
          <p:cNvSpPr txBox="1"/>
          <p:nvPr/>
        </p:nvSpPr>
        <p:spPr>
          <a:xfrm>
            <a:off x="4685490" y="3146052"/>
            <a:ext cx="366312" cy="707886"/>
          </a:xfrm>
          <a:prstGeom prst="rect">
            <a:avLst/>
          </a:prstGeom>
          <a:noFill/>
        </p:spPr>
        <p:txBody>
          <a:bodyPr wrap="square" rtlCol="0">
            <a:spAutoFit/>
          </a:bodyPr>
          <a:lstStyle/>
          <a:p>
            <a:pPr algn="ctr"/>
            <a:r>
              <a:rPr lang="en-US" sz="4000" b="1" i="1">
                <a:solidFill>
                  <a:srgbClr val="E23D5B"/>
                </a:solidFill>
                <a:latin typeface="Poppins" panose="00000500000000000000" pitchFamily="2" charset="0"/>
                <a:cs typeface="Poppins" panose="00000500000000000000" pitchFamily="2" charset="0"/>
              </a:rPr>
              <a:t>2</a:t>
            </a:r>
          </a:p>
        </p:txBody>
      </p:sp>
      <p:sp>
        <p:nvSpPr>
          <p:cNvPr id="11" name="Rectangle: Rounded Corners 10">
            <a:extLst>
              <a:ext uri="{FF2B5EF4-FFF2-40B4-BE49-F238E27FC236}">
                <a16:creationId xmlns:a16="http://schemas.microsoft.com/office/drawing/2014/main" id="{F37B7036-36B0-44EE-B367-893CF6876688}"/>
              </a:ext>
            </a:extLst>
          </p:cNvPr>
          <p:cNvSpPr/>
          <p:nvPr/>
        </p:nvSpPr>
        <p:spPr>
          <a:xfrm>
            <a:off x="6466115" y="3551190"/>
            <a:ext cx="2162629" cy="2357417"/>
          </a:xfrm>
          <a:prstGeom prst="roundRect">
            <a:avLst/>
          </a:prstGeom>
          <a:solidFill>
            <a:schemeClr val="bg1"/>
          </a:solidFill>
          <a:ln>
            <a:noFill/>
          </a:ln>
          <a:effectLst>
            <a:outerShdw blurRad="508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C3373F57-5631-4D61-ADBC-351F4EDC8F9C}"/>
              </a:ext>
            </a:extLst>
          </p:cNvPr>
          <p:cNvSpPr/>
          <p:nvPr/>
        </p:nvSpPr>
        <p:spPr>
          <a:xfrm>
            <a:off x="6987732" y="2940298"/>
            <a:ext cx="1119394" cy="1119394"/>
          </a:xfrm>
          <a:prstGeom prst="ellipse">
            <a:avLst/>
          </a:prstGeom>
          <a:solidFill>
            <a:srgbClr val="FC91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C9103"/>
              </a:solidFill>
            </a:endParaRPr>
          </a:p>
        </p:txBody>
      </p:sp>
      <p:sp>
        <p:nvSpPr>
          <p:cNvPr id="13" name="Oval 12">
            <a:extLst>
              <a:ext uri="{FF2B5EF4-FFF2-40B4-BE49-F238E27FC236}">
                <a16:creationId xmlns:a16="http://schemas.microsoft.com/office/drawing/2014/main" id="{666D75E0-01A1-46D9-A0C4-09932E546430}"/>
              </a:ext>
            </a:extLst>
          </p:cNvPr>
          <p:cNvSpPr/>
          <p:nvPr/>
        </p:nvSpPr>
        <p:spPr>
          <a:xfrm>
            <a:off x="7107936" y="3060502"/>
            <a:ext cx="878986" cy="878986"/>
          </a:xfrm>
          <a:prstGeom prst="ellipse">
            <a:avLst/>
          </a:prstGeom>
          <a:solidFill>
            <a:schemeClr val="bg1">
              <a:lumMod val="95000"/>
            </a:schemeClr>
          </a:solidFill>
          <a:ln>
            <a:noFill/>
          </a:ln>
          <a:effectLst>
            <a:outerShdw blurRad="304800" dist="127000" dir="24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67123E17-5B33-4378-9A15-E5173189D6A0}"/>
              </a:ext>
            </a:extLst>
          </p:cNvPr>
          <p:cNvSpPr txBox="1"/>
          <p:nvPr/>
        </p:nvSpPr>
        <p:spPr>
          <a:xfrm>
            <a:off x="7355221" y="3146052"/>
            <a:ext cx="366312" cy="707886"/>
          </a:xfrm>
          <a:prstGeom prst="rect">
            <a:avLst/>
          </a:prstGeom>
          <a:noFill/>
        </p:spPr>
        <p:txBody>
          <a:bodyPr wrap="square" rtlCol="0">
            <a:spAutoFit/>
          </a:bodyPr>
          <a:lstStyle/>
          <a:p>
            <a:pPr algn="ctr"/>
            <a:r>
              <a:rPr lang="en-US" sz="4000" b="1" i="1">
                <a:solidFill>
                  <a:srgbClr val="FC9103"/>
                </a:solidFill>
                <a:latin typeface="Poppins" panose="00000500000000000000" pitchFamily="2" charset="0"/>
                <a:cs typeface="Poppins" panose="00000500000000000000" pitchFamily="2" charset="0"/>
              </a:rPr>
              <a:t>3</a:t>
            </a:r>
          </a:p>
        </p:txBody>
      </p:sp>
      <p:sp>
        <p:nvSpPr>
          <p:cNvPr id="15" name="Rectangle: Rounded Corners 14">
            <a:extLst>
              <a:ext uri="{FF2B5EF4-FFF2-40B4-BE49-F238E27FC236}">
                <a16:creationId xmlns:a16="http://schemas.microsoft.com/office/drawing/2014/main" id="{B80126CF-4205-47B7-9B1C-C80ACB2277D4}"/>
              </a:ext>
            </a:extLst>
          </p:cNvPr>
          <p:cNvSpPr/>
          <p:nvPr/>
        </p:nvSpPr>
        <p:spPr>
          <a:xfrm>
            <a:off x="9150360" y="3551190"/>
            <a:ext cx="2162629" cy="2357417"/>
          </a:xfrm>
          <a:prstGeom prst="roundRect">
            <a:avLst/>
          </a:prstGeom>
          <a:solidFill>
            <a:schemeClr val="bg1"/>
          </a:solidFill>
          <a:ln>
            <a:noFill/>
          </a:ln>
          <a:effectLst>
            <a:outerShdw blurRad="508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15AC92"/>
              </a:solidFill>
            </a:endParaRPr>
          </a:p>
        </p:txBody>
      </p:sp>
      <p:sp>
        <p:nvSpPr>
          <p:cNvPr id="16" name="Oval 15">
            <a:extLst>
              <a:ext uri="{FF2B5EF4-FFF2-40B4-BE49-F238E27FC236}">
                <a16:creationId xmlns:a16="http://schemas.microsoft.com/office/drawing/2014/main" id="{54B161C3-CF46-4EE2-8300-F73DB6EF6BB0}"/>
              </a:ext>
            </a:extLst>
          </p:cNvPr>
          <p:cNvSpPr/>
          <p:nvPr/>
        </p:nvSpPr>
        <p:spPr>
          <a:xfrm>
            <a:off x="9671977" y="2940298"/>
            <a:ext cx="1119394" cy="1119394"/>
          </a:xfrm>
          <a:prstGeom prst="ellipse">
            <a:avLst/>
          </a:prstGeom>
          <a:solidFill>
            <a:srgbClr val="15AC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DDAECE8C-ADD4-42BB-94F7-E811EF156D63}"/>
              </a:ext>
            </a:extLst>
          </p:cNvPr>
          <p:cNvSpPr/>
          <p:nvPr/>
        </p:nvSpPr>
        <p:spPr>
          <a:xfrm>
            <a:off x="9792181" y="3060502"/>
            <a:ext cx="878986" cy="878986"/>
          </a:xfrm>
          <a:prstGeom prst="ellipse">
            <a:avLst/>
          </a:prstGeom>
          <a:solidFill>
            <a:schemeClr val="bg1">
              <a:lumMod val="95000"/>
            </a:schemeClr>
          </a:solidFill>
          <a:ln>
            <a:noFill/>
          </a:ln>
          <a:effectLst>
            <a:outerShdw blurRad="304800" dist="127000" dir="24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DDBFEEDA-76CA-4DF5-8C70-4E09AB674FD6}"/>
              </a:ext>
            </a:extLst>
          </p:cNvPr>
          <p:cNvSpPr txBox="1"/>
          <p:nvPr/>
        </p:nvSpPr>
        <p:spPr>
          <a:xfrm>
            <a:off x="10048518" y="3146052"/>
            <a:ext cx="366312" cy="707886"/>
          </a:xfrm>
          <a:prstGeom prst="rect">
            <a:avLst/>
          </a:prstGeom>
          <a:noFill/>
        </p:spPr>
        <p:txBody>
          <a:bodyPr wrap="square" rtlCol="0">
            <a:spAutoFit/>
          </a:bodyPr>
          <a:lstStyle/>
          <a:p>
            <a:pPr algn="ctr"/>
            <a:r>
              <a:rPr lang="en-US" sz="4000" b="1" i="1">
                <a:solidFill>
                  <a:srgbClr val="15AC92"/>
                </a:solidFill>
                <a:latin typeface="Poppins" panose="00000500000000000000" pitchFamily="2" charset="0"/>
                <a:cs typeface="Poppins" panose="00000500000000000000" pitchFamily="2" charset="0"/>
              </a:rPr>
              <a:t>4</a:t>
            </a:r>
          </a:p>
        </p:txBody>
      </p:sp>
      <p:sp>
        <p:nvSpPr>
          <p:cNvPr id="20" name="TextBox 19">
            <a:extLst>
              <a:ext uri="{FF2B5EF4-FFF2-40B4-BE49-F238E27FC236}">
                <a16:creationId xmlns:a16="http://schemas.microsoft.com/office/drawing/2014/main" id="{A1BCDCA8-F913-4A63-93CA-AF45B427BD18}"/>
              </a:ext>
            </a:extLst>
          </p:cNvPr>
          <p:cNvSpPr txBox="1"/>
          <p:nvPr/>
        </p:nvSpPr>
        <p:spPr>
          <a:xfrm>
            <a:off x="1041134" y="4572026"/>
            <a:ext cx="1896440" cy="1074590"/>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Lato" panose="020F0502020204030203" pitchFamily="34" charset="0"/>
              </a:rPr>
              <a:t>Lorem ipsum dolor sit amet, aliqua do consectetur adipiscing elit, sed do amet eiusmod tempor.</a:t>
            </a:r>
          </a:p>
        </p:txBody>
      </p:sp>
      <p:sp>
        <p:nvSpPr>
          <p:cNvPr id="21" name="TextBox 20">
            <a:extLst>
              <a:ext uri="{FF2B5EF4-FFF2-40B4-BE49-F238E27FC236}">
                <a16:creationId xmlns:a16="http://schemas.microsoft.com/office/drawing/2014/main" id="{804B63D3-BFAD-4695-B19A-05BA2159F6CF}"/>
              </a:ext>
            </a:extLst>
          </p:cNvPr>
          <p:cNvSpPr txBox="1"/>
          <p:nvPr/>
        </p:nvSpPr>
        <p:spPr>
          <a:xfrm>
            <a:off x="3943991" y="4572026"/>
            <a:ext cx="1896440" cy="1074590"/>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Lato" panose="020F0502020204030203" pitchFamily="34" charset="0"/>
              </a:rPr>
              <a:t>Lorem ipsum dolor sit amet, aliqua do consectetur adipiscing elit, sed do amet eiusmod tempor.</a:t>
            </a:r>
          </a:p>
        </p:txBody>
      </p:sp>
      <p:sp>
        <p:nvSpPr>
          <p:cNvPr id="22" name="TextBox 21">
            <a:extLst>
              <a:ext uri="{FF2B5EF4-FFF2-40B4-BE49-F238E27FC236}">
                <a16:creationId xmlns:a16="http://schemas.microsoft.com/office/drawing/2014/main" id="{0DEFD888-26AA-4C18-AD93-E972606E048C}"/>
              </a:ext>
            </a:extLst>
          </p:cNvPr>
          <p:cNvSpPr txBox="1"/>
          <p:nvPr/>
        </p:nvSpPr>
        <p:spPr>
          <a:xfrm>
            <a:off x="6628237" y="4572026"/>
            <a:ext cx="1896440" cy="1074590"/>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Lato" panose="020F0502020204030203" pitchFamily="34" charset="0"/>
              </a:rPr>
              <a:t>Lorem ipsum dolor sit amet, aliqua do consectetur adipiscing elit, sed do amet eiusmod tempor.</a:t>
            </a:r>
          </a:p>
        </p:txBody>
      </p:sp>
      <p:sp>
        <p:nvSpPr>
          <p:cNvPr id="23" name="TextBox 22">
            <a:extLst>
              <a:ext uri="{FF2B5EF4-FFF2-40B4-BE49-F238E27FC236}">
                <a16:creationId xmlns:a16="http://schemas.microsoft.com/office/drawing/2014/main" id="{1D9B03EB-7948-479A-BA4A-187C64C22582}"/>
              </a:ext>
            </a:extLst>
          </p:cNvPr>
          <p:cNvSpPr txBox="1"/>
          <p:nvPr/>
        </p:nvSpPr>
        <p:spPr>
          <a:xfrm>
            <a:off x="9253976" y="4572026"/>
            <a:ext cx="1896440" cy="1074590"/>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Lato" panose="020F0502020204030203" pitchFamily="34" charset="0"/>
              </a:rPr>
              <a:t>Lorem ipsum dolor sit amet, aliqua do consectetur adipiscing elit, sed do amet eiusmod tempor.</a:t>
            </a:r>
          </a:p>
        </p:txBody>
      </p:sp>
      <p:sp>
        <p:nvSpPr>
          <p:cNvPr id="24" name="TextBox 23">
            <a:extLst>
              <a:ext uri="{FF2B5EF4-FFF2-40B4-BE49-F238E27FC236}">
                <a16:creationId xmlns:a16="http://schemas.microsoft.com/office/drawing/2014/main" id="{DFE7ADDC-E2FF-4FD9-959B-214E44865EF4}"/>
              </a:ext>
            </a:extLst>
          </p:cNvPr>
          <p:cNvSpPr txBox="1"/>
          <p:nvPr/>
        </p:nvSpPr>
        <p:spPr>
          <a:xfrm>
            <a:off x="1099640" y="4145242"/>
            <a:ext cx="1633530" cy="426784"/>
          </a:xfrm>
          <a:prstGeom prst="rect">
            <a:avLst/>
          </a:prstGeom>
          <a:noFill/>
        </p:spPr>
        <p:txBody>
          <a:bodyPr wrap="square" rtlCol="0">
            <a:spAutoFit/>
          </a:bodyPr>
          <a:lstStyle/>
          <a:p>
            <a:pPr>
              <a:lnSpc>
                <a:spcPct val="150000"/>
              </a:lnSpc>
            </a:pPr>
            <a:r>
              <a:rPr lang="en-US" sz="1600" b="1">
                <a:solidFill>
                  <a:srgbClr val="19A5C0"/>
                </a:solidFill>
                <a:latin typeface="Poppins" panose="00000500000000000000" pitchFamily="2" charset="0"/>
                <a:cs typeface="Poppins" panose="00000500000000000000" pitchFamily="2" charset="0"/>
              </a:rPr>
              <a:t>LOREM IPSUM</a:t>
            </a:r>
          </a:p>
        </p:txBody>
      </p:sp>
      <p:sp>
        <p:nvSpPr>
          <p:cNvPr id="25" name="TextBox 24">
            <a:extLst>
              <a:ext uri="{FF2B5EF4-FFF2-40B4-BE49-F238E27FC236}">
                <a16:creationId xmlns:a16="http://schemas.microsoft.com/office/drawing/2014/main" id="{CF055992-BBF8-4809-8292-93F2B4FE987B}"/>
              </a:ext>
            </a:extLst>
          </p:cNvPr>
          <p:cNvSpPr txBox="1"/>
          <p:nvPr/>
        </p:nvSpPr>
        <p:spPr>
          <a:xfrm>
            <a:off x="3951473" y="4145242"/>
            <a:ext cx="1633530" cy="426784"/>
          </a:xfrm>
          <a:prstGeom prst="rect">
            <a:avLst/>
          </a:prstGeom>
          <a:noFill/>
        </p:spPr>
        <p:txBody>
          <a:bodyPr wrap="square" rtlCol="0">
            <a:spAutoFit/>
          </a:bodyPr>
          <a:lstStyle/>
          <a:p>
            <a:pPr>
              <a:lnSpc>
                <a:spcPct val="150000"/>
              </a:lnSpc>
            </a:pPr>
            <a:r>
              <a:rPr lang="en-US" sz="1600" b="1">
                <a:solidFill>
                  <a:srgbClr val="E23D5B"/>
                </a:solidFill>
                <a:latin typeface="Poppins" panose="00000500000000000000" pitchFamily="2" charset="0"/>
                <a:cs typeface="Poppins" panose="00000500000000000000" pitchFamily="2" charset="0"/>
              </a:rPr>
              <a:t>LOREM IPSUM</a:t>
            </a:r>
          </a:p>
        </p:txBody>
      </p:sp>
      <p:sp>
        <p:nvSpPr>
          <p:cNvPr id="26" name="TextBox 25">
            <a:extLst>
              <a:ext uri="{FF2B5EF4-FFF2-40B4-BE49-F238E27FC236}">
                <a16:creationId xmlns:a16="http://schemas.microsoft.com/office/drawing/2014/main" id="{9EBA640E-52B2-4CFD-ADF4-55A47BD13210}"/>
              </a:ext>
            </a:extLst>
          </p:cNvPr>
          <p:cNvSpPr txBox="1"/>
          <p:nvPr/>
        </p:nvSpPr>
        <p:spPr>
          <a:xfrm>
            <a:off x="6628236" y="4145242"/>
            <a:ext cx="1633530" cy="426784"/>
          </a:xfrm>
          <a:prstGeom prst="rect">
            <a:avLst/>
          </a:prstGeom>
          <a:noFill/>
        </p:spPr>
        <p:txBody>
          <a:bodyPr wrap="square" rtlCol="0">
            <a:spAutoFit/>
          </a:bodyPr>
          <a:lstStyle/>
          <a:p>
            <a:pPr>
              <a:lnSpc>
                <a:spcPct val="150000"/>
              </a:lnSpc>
            </a:pPr>
            <a:r>
              <a:rPr lang="en-US" sz="1600" b="1">
                <a:solidFill>
                  <a:srgbClr val="FC9103"/>
                </a:solidFill>
                <a:latin typeface="Poppins" panose="00000500000000000000" pitchFamily="2" charset="0"/>
                <a:cs typeface="Poppins" panose="00000500000000000000" pitchFamily="2" charset="0"/>
              </a:rPr>
              <a:t>LOREM IPSUM</a:t>
            </a:r>
          </a:p>
        </p:txBody>
      </p:sp>
      <p:sp>
        <p:nvSpPr>
          <p:cNvPr id="27" name="TextBox 26">
            <a:extLst>
              <a:ext uri="{FF2B5EF4-FFF2-40B4-BE49-F238E27FC236}">
                <a16:creationId xmlns:a16="http://schemas.microsoft.com/office/drawing/2014/main" id="{30140D44-7C5F-40EC-943E-D200F1D4E3B5}"/>
              </a:ext>
            </a:extLst>
          </p:cNvPr>
          <p:cNvSpPr txBox="1"/>
          <p:nvPr/>
        </p:nvSpPr>
        <p:spPr>
          <a:xfrm>
            <a:off x="9244772" y="4145242"/>
            <a:ext cx="1633530" cy="426784"/>
          </a:xfrm>
          <a:prstGeom prst="rect">
            <a:avLst/>
          </a:prstGeom>
          <a:noFill/>
        </p:spPr>
        <p:txBody>
          <a:bodyPr wrap="square" rtlCol="0">
            <a:spAutoFit/>
          </a:bodyPr>
          <a:lstStyle/>
          <a:p>
            <a:pPr>
              <a:lnSpc>
                <a:spcPct val="150000"/>
              </a:lnSpc>
            </a:pPr>
            <a:r>
              <a:rPr lang="en-US" sz="1600" b="1">
                <a:solidFill>
                  <a:srgbClr val="15AC92"/>
                </a:solidFill>
                <a:latin typeface="Poppins" panose="00000500000000000000" pitchFamily="2" charset="0"/>
                <a:cs typeface="Poppins" panose="00000500000000000000" pitchFamily="2" charset="0"/>
              </a:rPr>
              <a:t>LOREM IPSUM</a:t>
            </a:r>
          </a:p>
        </p:txBody>
      </p:sp>
      <p:sp>
        <p:nvSpPr>
          <p:cNvPr id="29" name="TextBox 28">
            <a:extLst>
              <a:ext uri="{FF2B5EF4-FFF2-40B4-BE49-F238E27FC236}">
                <a16:creationId xmlns:a16="http://schemas.microsoft.com/office/drawing/2014/main" id="{F8FFD766-3CD5-414A-A406-FF0B2AC98571}"/>
              </a:ext>
            </a:extLst>
          </p:cNvPr>
          <p:cNvSpPr txBox="1"/>
          <p:nvPr/>
        </p:nvSpPr>
        <p:spPr>
          <a:xfrm>
            <a:off x="2956359" y="1266683"/>
            <a:ext cx="6279283" cy="707886"/>
          </a:xfrm>
          <a:prstGeom prst="rect">
            <a:avLst/>
          </a:prstGeom>
          <a:noFill/>
        </p:spPr>
        <p:txBody>
          <a:bodyPr wrap="none" rtlCol="0">
            <a:spAutoFit/>
          </a:bodyPr>
          <a:lstStyle/>
          <a:p>
            <a:pPr algn="ctr"/>
            <a:r>
              <a:rPr lang="en-US" sz="4000" b="1" i="1">
                <a:latin typeface="Poppins" panose="00000500000000000000" pitchFamily="2" charset="0"/>
                <a:cs typeface="Poppins" panose="00000500000000000000" pitchFamily="2" charset="0"/>
              </a:rPr>
              <a:t>CREATIVE INFOGRAPHIC</a:t>
            </a:r>
          </a:p>
        </p:txBody>
      </p:sp>
    </p:spTree>
    <p:extLst>
      <p:ext uri="{BB962C8B-B14F-4D97-AF65-F5344CB8AC3E}">
        <p14:creationId xmlns:p14="http://schemas.microsoft.com/office/powerpoint/2010/main" val="28998371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9A490CF5-06A0-483B-9459-40FF1326254B}"/>
              </a:ext>
            </a:extLst>
          </p:cNvPr>
          <p:cNvSpPr/>
          <p:nvPr/>
        </p:nvSpPr>
        <p:spPr>
          <a:xfrm>
            <a:off x="1596570" y="1611085"/>
            <a:ext cx="1973946" cy="2090058"/>
          </a:xfrm>
          <a:prstGeom prst="roundRect">
            <a:avLst/>
          </a:prstGeom>
          <a:solidFill>
            <a:schemeClr val="bg1"/>
          </a:solidFill>
          <a:ln>
            <a:noFill/>
          </a:ln>
          <a:effectLst>
            <a:outerShdw blurRad="508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Shape 4">
            <a:extLst>
              <a:ext uri="{FF2B5EF4-FFF2-40B4-BE49-F238E27FC236}">
                <a16:creationId xmlns:a16="http://schemas.microsoft.com/office/drawing/2014/main" id="{5C9A6FC8-3EFD-414B-B1C7-F765C3927C6E}"/>
              </a:ext>
            </a:extLst>
          </p:cNvPr>
          <p:cNvSpPr/>
          <p:nvPr/>
        </p:nvSpPr>
        <p:spPr>
          <a:xfrm>
            <a:off x="1248229" y="2786743"/>
            <a:ext cx="2670629" cy="3352800"/>
          </a:xfrm>
          <a:custGeom>
            <a:avLst/>
            <a:gdLst>
              <a:gd name="connsiteX0" fmla="*/ 445114 w 2670629"/>
              <a:gd name="connsiteY0" fmla="*/ 0 h 3352800"/>
              <a:gd name="connsiteX1" fmla="*/ 697051 w 2670629"/>
              <a:gd name="connsiteY1" fmla="*/ 0 h 3352800"/>
              <a:gd name="connsiteX2" fmla="*/ 696685 w 2670629"/>
              <a:gd name="connsiteY2" fmla="*/ 3629 h 3352800"/>
              <a:gd name="connsiteX3" fmla="*/ 1335314 w 2670629"/>
              <a:gd name="connsiteY3" fmla="*/ 642258 h 3352800"/>
              <a:gd name="connsiteX4" fmla="*/ 1973943 w 2670629"/>
              <a:gd name="connsiteY4" fmla="*/ 3629 h 3352800"/>
              <a:gd name="connsiteX5" fmla="*/ 1973577 w 2670629"/>
              <a:gd name="connsiteY5" fmla="*/ 0 h 3352800"/>
              <a:gd name="connsiteX6" fmla="*/ 2225515 w 2670629"/>
              <a:gd name="connsiteY6" fmla="*/ 0 h 3352800"/>
              <a:gd name="connsiteX7" fmla="*/ 2670629 w 2670629"/>
              <a:gd name="connsiteY7" fmla="*/ 445114 h 3352800"/>
              <a:gd name="connsiteX8" fmla="*/ 2670629 w 2670629"/>
              <a:gd name="connsiteY8" fmla="*/ 2907686 h 3352800"/>
              <a:gd name="connsiteX9" fmla="*/ 2225515 w 2670629"/>
              <a:gd name="connsiteY9" fmla="*/ 3352800 h 3352800"/>
              <a:gd name="connsiteX10" fmla="*/ 445114 w 2670629"/>
              <a:gd name="connsiteY10" fmla="*/ 3352800 h 3352800"/>
              <a:gd name="connsiteX11" fmla="*/ 0 w 2670629"/>
              <a:gd name="connsiteY11" fmla="*/ 2907686 h 3352800"/>
              <a:gd name="connsiteX12" fmla="*/ 0 w 2670629"/>
              <a:gd name="connsiteY12" fmla="*/ 445114 h 3352800"/>
              <a:gd name="connsiteX13" fmla="*/ 445114 w 2670629"/>
              <a:gd name="connsiteY13" fmla="*/ 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70629" h="3352800">
                <a:moveTo>
                  <a:pt x="445114" y="0"/>
                </a:moveTo>
                <a:lnTo>
                  <a:pt x="697051" y="0"/>
                </a:lnTo>
                <a:lnTo>
                  <a:pt x="696685" y="3629"/>
                </a:lnTo>
                <a:cubicBezTo>
                  <a:pt x="696685" y="356334"/>
                  <a:pt x="982609" y="642258"/>
                  <a:pt x="1335314" y="642258"/>
                </a:cubicBezTo>
                <a:cubicBezTo>
                  <a:pt x="1688019" y="642258"/>
                  <a:pt x="1973943" y="356334"/>
                  <a:pt x="1973943" y="3629"/>
                </a:cubicBezTo>
                <a:lnTo>
                  <a:pt x="1973577" y="0"/>
                </a:lnTo>
                <a:lnTo>
                  <a:pt x="2225515" y="0"/>
                </a:lnTo>
                <a:cubicBezTo>
                  <a:pt x="2471345" y="0"/>
                  <a:pt x="2670629" y="199284"/>
                  <a:pt x="2670629" y="445114"/>
                </a:cubicBezTo>
                <a:lnTo>
                  <a:pt x="2670629" y="2907686"/>
                </a:lnTo>
                <a:cubicBezTo>
                  <a:pt x="2670629" y="3153516"/>
                  <a:pt x="2471345" y="3352800"/>
                  <a:pt x="2225515" y="3352800"/>
                </a:cubicBezTo>
                <a:lnTo>
                  <a:pt x="445114" y="3352800"/>
                </a:lnTo>
                <a:cubicBezTo>
                  <a:pt x="199284" y="3352800"/>
                  <a:pt x="0" y="3153516"/>
                  <a:pt x="0" y="2907686"/>
                </a:cubicBezTo>
                <a:lnTo>
                  <a:pt x="0" y="445114"/>
                </a:lnTo>
                <a:cubicBezTo>
                  <a:pt x="0" y="199284"/>
                  <a:pt x="199284" y="0"/>
                  <a:pt x="445114" y="0"/>
                </a:cubicBezTo>
                <a:close/>
              </a:path>
            </a:pathLst>
          </a:custGeom>
          <a:solidFill>
            <a:srgbClr val="15AC92"/>
          </a:solidFill>
          <a:ln>
            <a:noFill/>
          </a:ln>
          <a:effectLst>
            <a:outerShdw blurRad="177800" dist="139700" dir="24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07B8C119-7151-4428-AB6F-F56F1A7B1F3F}"/>
              </a:ext>
            </a:extLst>
          </p:cNvPr>
          <p:cNvSpPr/>
          <p:nvPr/>
        </p:nvSpPr>
        <p:spPr>
          <a:xfrm>
            <a:off x="5109026" y="1611085"/>
            <a:ext cx="1973946" cy="2090058"/>
          </a:xfrm>
          <a:prstGeom prst="roundRect">
            <a:avLst/>
          </a:prstGeom>
          <a:solidFill>
            <a:schemeClr val="bg1"/>
          </a:solidFill>
          <a:ln>
            <a:noFill/>
          </a:ln>
          <a:effectLst>
            <a:outerShdw blurRad="508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Shape 11">
            <a:extLst>
              <a:ext uri="{FF2B5EF4-FFF2-40B4-BE49-F238E27FC236}">
                <a16:creationId xmlns:a16="http://schemas.microsoft.com/office/drawing/2014/main" id="{B599E55E-CF15-4784-8313-697AB192AD77}"/>
              </a:ext>
            </a:extLst>
          </p:cNvPr>
          <p:cNvSpPr/>
          <p:nvPr/>
        </p:nvSpPr>
        <p:spPr>
          <a:xfrm>
            <a:off x="4760685" y="2786743"/>
            <a:ext cx="2670629" cy="3352800"/>
          </a:xfrm>
          <a:custGeom>
            <a:avLst/>
            <a:gdLst>
              <a:gd name="connsiteX0" fmla="*/ 445114 w 2670629"/>
              <a:gd name="connsiteY0" fmla="*/ 0 h 3352800"/>
              <a:gd name="connsiteX1" fmla="*/ 697051 w 2670629"/>
              <a:gd name="connsiteY1" fmla="*/ 0 h 3352800"/>
              <a:gd name="connsiteX2" fmla="*/ 696685 w 2670629"/>
              <a:gd name="connsiteY2" fmla="*/ 3629 h 3352800"/>
              <a:gd name="connsiteX3" fmla="*/ 1335314 w 2670629"/>
              <a:gd name="connsiteY3" fmla="*/ 642258 h 3352800"/>
              <a:gd name="connsiteX4" fmla="*/ 1973943 w 2670629"/>
              <a:gd name="connsiteY4" fmla="*/ 3629 h 3352800"/>
              <a:gd name="connsiteX5" fmla="*/ 1973577 w 2670629"/>
              <a:gd name="connsiteY5" fmla="*/ 0 h 3352800"/>
              <a:gd name="connsiteX6" fmla="*/ 2225515 w 2670629"/>
              <a:gd name="connsiteY6" fmla="*/ 0 h 3352800"/>
              <a:gd name="connsiteX7" fmla="*/ 2670629 w 2670629"/>
              <a:gd name="connsiteY7" fmla="*/ 445114 h 3352800"/>
              <a:gd name="connsiteX8" fmla="*/ 2670629 w 2670629"/>
              <a:gd name="connsiteY8" fmla="*/ 2907686 h 3352800"/>
              <a:gd name="connsiteX9" fmla="*/ 2225515 w 2670629"/>
              <a:gd name="connsiteY9" fmla="*/ 3352800 h 3352800"/>
              <a:gd name="connsiteX10" fmla="*/ 445114 w 2670629"/>
              <a:gd name="connsiteY10" fmla="*/ 3352800 h 3352800"/>
              <a:gd name="connsiteX11" fmla="*/ 0 w 2670629"/>
              <a:gd name="connsiteY11" fmla="*/ 2907686 h 3352800"/>
              <a:gd name="connsiteX12" fmla="*/ 0 w 2670629"/>
              <a:gd name="connsiteY12" fmla="*/ 445114 h 3352800"/>
              <a:gd name="connsiteX13" fmla="*/ 445114 w 2670629"/>
              <a:gd name="connsiteY13" fmla="*/ 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70629" h="3352800">
                <a:moveTo>
                  <a:pt x="445114" y="0"/>
                </a:moveTo>
                <a:lnTo>
                  <a:pt x="697051" y="0"/>
                </a:lnTo>
                <a:lnTo>
                  <a:pt x="696685" y="3629"/>
                </a:lnTo>
                <a:cubicBezTo>
                  <a:pt x="696685" y="356334"/>
                  <a:pt x="982609" y="642258"/>
                  <a:pt x="1335314" y="642258"/>
                </a:cubicBezTo>
                <a:cubicBezTo>
                  <a:pt x="1688019" y="642258"/>
                  <a:pt x="1973943" y="356334"/>
                  <a:pt x="1973943" y="3629"/>
                </a:cubicBezTo>
                <a:lnTo>
                  <a:pt x="1973577" y="0"/>
                </a:lnTo>
                <a:lnTo>
                  <a:pt x="2225515" y="0"/>
                </a:lnTo>
                <a:cubicBezTo>
                  <a:pt x="2471345" y="0"/>
                  <a:pt x="2670629" y="199284"/>
                  <a:pt x="2670629" y="445114"/>
                </a:cubicBezTo>
                <a:lnTo>
                  <a:pt x="2670629" y="2907686"/>
                </a:lnTo>
                <a:cubicBezTo>
                  <a:pt x="2670629" y="3153516"/>
                  <a:pt x="2471345" y="3352800"/>
                  <a:pt x="2225515" y="3352800"/>
                </a:cubicBezTo>
                <a:lnTo>
                  <a:pt x="445114" y="3352800"/>
                </a:lnTo>
                <a:cubicBezTo>
                  <a:pt x="199284" y="3352800"/>
                  <a:pt x="0" y="3153516"/>
                  <a:pt x="0" y="2907686"/>
                </a:cubicBezTo>
                <a:lnTo>
                  <a:pt x="0" y="445114"/>
                </a:lnTo>
                <a:cubicBezTo>
                  <a:pt x="0" y="199284"/>
                  <a:pt x="199284" y="0"/>
                  <a:pt x="445114" y="0"/>
                </a:cubicBezTo>
                <a:close/>
              </a:path>
            </a:pathLst>
          </a:custGeom>
          <a:solidFill>
            <a:srgbClr val="E23D5B"/>
          </a:solidFill>
          <a:ln>
            <a:noFill/>
          </a:ln>
          <a:effectLst>
            <a:outerShdw blurRad="177800" dist="139700" dir="24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extLst>
              <a:ext uri="{FF2B5EF4-FFF2-40B4-BE49-F238E27FC236}">
                <a16:creationId xmlns:a16="http://schemas.microsoft.com/office/drawing/2014/main" id="{62830654-7E07-41D5-B9DA-5FCC2A5EDC1B}"/>
              </a:ext>
            </a:extLst>
          </p:cNvPr>
          <p:cNvSpPr/>
          <p:nvPr/>
        </p:nvSpPr>
        <p:spPr>
          <a:xfrm>
            <a:off x="8621483" y="1611085"/>
            <a:ext cx="1973946" cy="2090058"/>
          </a:xfrm>
          <a:prstGeom prst="roundRect">
            <a:avLst/>
          </a:prstGeom>
          <a:solidFill>
            <a:schemeClr val="bg1"/>
          </a:solidFill>
          <a:ln>
            <a:noFill/>
          </a:ln>
          <a:effectLst>
            <a:outerShdw blurRad="508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a:extLst>
              <a:ext uri="{FF2B5EF4-FFF2-40B4-BE49-F238E27FC236}">
                <a16:creationId xmlns:a16="http://schemas.microsoft.com/office/drawing/2014/main" id="{AC042BF6-405F-4942-9B81-73BC65EF4939}"/>
              </a:ext>
            </a:extLst>
          </p:cNvPr>
          <p:cNvSpPr/>
          <p:nvPr/>
        </p:nvSpPr>
        <p:spPr>
          <a:xfrm>
            <a:off x="8273142" y="2786743"/>
            <a:ext cx="2670629" cy="3352800"/>
          </a:xfrm>
          <a:custGeom>
            <a:avLst/>
            <a:gdLst>
              <a:gd name="connsiteX0" fmla="*/ 445114 w 2670629"/>
              <a:gd name="connsiteY0" fmla="*/ 0 h 3352800"/>
              <a:gd name="connsiteX1" fmla="*/ 697051 w 2670629"/>
              <a:gd name="connsiteY1" fmla="*/ 0 h 3352800"/>
              <a:gd name="connsiteX2" fmla="*/ 696685 w 2670629"/>
              <a:gd name="connsiteY2" fmla="*/ 3629 h 3352800"/>
              <a:gd name="connsiteX3" fmla="*/ 1335314 w 2670629"/>
              <a:gd name="connsiteY3" fmla="*/ 642258 h 3352800"/>
              <a:gd name="connsiteX4" fmla="*/ 1973943 w 2670629"/>
              <a:gd name="connsiteY4" fmla="*/ 3629 h 3352800"/>
              <a:gd name="connsiteX5" fmla="*/ 1973577 w 2670629"/>
              <a:gd name="connsiteY5" fmla="*/ 0 h 3352800"/>
              <a:gd name="connsiteX6" fmla="*/ 2225515 w 2670629"/>
              <a:gd name="connsiteY6" fmla="*/ 0 h 3352800"/>
              <a:gd name="connsiteX7" fmla="*/ 2670629 w 2670629"/>
              <a:gd name="connsiteY7" fmla="*/ 445114 h 3352800"/>
              <a:gd name="connsiteX8" fmla="*/ 2670629 w 2670629"/>
              <a:gd name="connsiteY8" fmla="*/ 2907686 h 3352800"/>
              <a:gd name="connsiteX9" fmla="*/ 2225515 w 2670629"/>
              <a:gd name="connsiteY9" fmla="*/ 3352800 h 3352800"/>
              <a:gd name="connsiteX10" fmla="*/ 445114 w 2670629"/>
              <a:gd name="connsiteY10" fmla="*/ 3352800 h 3352800"/>
              <a:gd name="connsiteX11" fmla="*/ 0 w 2670629"/>
              <a:gd name="connsiteY11" fmla="*/ 2907686 h 3352800"/>
              <a:gd name="connsiteX12" fmla="*/ 0 w 2670629"/>
              <a:gd name="connsiteY12" fmla="*/ 445114 h 3352800"/>
              <a:gd name="connsiteX13" fmla="*/ 445114 w 2670629"/>
              <a:gd name="connsiteY13" fmla="*/ 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70629" h="3352800">
                <a:moveTo>
                  <a:pt x="445114" y="0"/>
                </a:moveTo>
                <a:lnTo>
                  <a:pt x="697051" y="0"/>
                </a:lnTo>
                <a:lnTo>
                  <a:pt x="696685" y="3629"/>
                </a:lnTo>
                <a:cubicBezTo>
                  <a:pt x="696685" y="356334"/>
                  <a:pt x="982609" y="642258"/>
                  <a:pt x="1335314" y="642258"/>
                </a:cubicBezTo>
                <a:cubicBezTo>
                  <a:pt x="1688019" y="642258"/>
                  <a:pt x="1973943" y="356334"/>
                  <a:pt x="1973943" y="3629"/>
                </a:cubicBezTo>
                <a:lnTo>
                  <a:pt x="1973577" y="0"/>
                </a:lnTo>
                <a:lnTo>
                  <a:pt x="2225515" y="0"/>
                </a:lnTo>
                <a:cubicBezTo>
                  <a:pt x="2471345" y="0"/>
                  <a:pt x="2670629" y="199284"/>
                  <a:pt x="2670629" y="445114"/>
                </a:cubicBezTo>
                <a:lnTo>
                  <a:pt x="2670629" y="2907686"/>
                </a:lnTo>
                <a:cubicBezTo>
                  <a:pt x="2670629" y="3153516"/>
                  <a:pt x="2471345" y="3352800"/>
                  <a:pt x="2225515" y="3352800"/>
                </a:cubicBezTo>
                <a:lnTo>
                  <a:pt x="445114" y="3352800"/>
                </a:lnTo>
                <a:cubicBezTo>
                  <a:pt x="199284" y="3352800"/>
                  <a:pt x="0" y="3153516"/>
                  <a:pt x="0" y="2907686"/>
                </a:cubicBezTo>
                <a:lnTo>
                  <a:pt x="0" y="445114"/>
                </a:lnTo>
                <a:cubicBezTo>
                  <a:pt x="0" y="199284"/>
                  <a:pt x="199284" y="0"/>
                  <a:pt x="445114" y="0"/>
                </a:cubicBezTo>
                <a:close/>
              </a:path>
            </a:pathLst>
          </a:custGeom>
          <a:solidFill>
            <a:srgbClr val="19A5C0"/>
          </a:solidFill>
          <a:ln>
            <a:noFill/>
          </a:ln>
          <a:effectLst>
            <a:outerShdw blurRad="177800" dist="139700" dir="24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20CEB257-FF20-4041-9D22-D0245C95833E}"/>
              </a:ext>
            </a:extLst>
          </p:cNvPr>
          <p:cNvSpPr txBox="1"/>
          <p:nvPr/>
        </p:nvSpPr>
        <p:spPr>
          <a:xfrm>
            <a:off x="1388134" y="4300582"/>
            <a:ext cx="2433659" cy="1582421"/>
          </a:xfrm>
          <a:prstGeom prst="rect">
            <a:avLst/>
          </a:prstGeom>
          <a:noFill/>
        </p:spPr>
        <p:txBody>
          <a:bodyPr wrap="square" rtlCol="0">
            <a:spAutoFit/>
          </a:bodyPr>
          <a:lstStyle/>
          <a:p>
            <a:pPr algn="just">
              <a:lnSpc>
                <a:spcPct val="150000"/>
              </a:lnSpc>
            </a:pPr>
            <a:r>
              <a:rPr lang="en-US" sz="1100">
                <a:solidFill>
                  <a:schemeClr val="bg1">
                    <a:lumMod val="95000"/>
                  </a:schemeClr>
                </a:solidFill>
                <a:latin typeface="Lato" panose="020F0502020204030203" pitchFamily="34" charset="0"/>
              </a:rPr>
              <a:t>Lorem ipsum dolor sit amet, aliqua do consectetur adipiscing elit, sed do amet eiusmod tempor incididunt ut labore et dolore magna aliqua. Ut enim ad minim veniam, quis nostrud exercitation alicup ullamco.</a:t>
            </a:r>
          </a:p>
        </p:txBody>
      </p:sp>
      <p:sp>
        <p:nvSpPr>
          <p:cNvPr id="18" name="TextBox 17">
            <a:extLst>
              <a:ext uri="{FF2B5EF4-FFF2-40B4-BE49-F238E27FC236}">
                <a16:creationId xmlns:a16="http://schemas.microsoft.com/office/drawing/2014/main" id="{E1F3E705-B890-4A87-BF61-531532454380}"/>
              </a:ext>
            </a:extLst>
          </p:cNvPr>
          <p:cNvSpPr txBox="1"/>
          <p:nvPr/>
        </p:nvSpPr>
        <p:spPr>
          <a:xfrm>
            <a:off x="4879169" y="4300582"/>
            <a:ext cx="2433659" cy="1582421"/>
          </a:xfrm>
          <a:prstGeom prst="rect">
            <a:avLst/>
          </a:prstGeom>
          <a:noFill/>
        </p:spPr>
        <p:txBody>
          <a:bodyPr wrap="square" rtlCol="0">
            <a:spAutoFit/>
          </a:bodyPr>
          <a:lstStyle/>
          <a:p>
            <a:pPr algn="just">
              <a:lnSpc>
                <a:spcPct val="150000"/>
              </a:lnSpc>
            </a:pPr>
            <a:r>
              <a:rPr lang="en-US" sz="1100">
                <a:solidFill>
                  <a:schemeClr val="bg1">
                    <a:lumMod val="95000"/>
                  </a:schemeClr>
                </a:solidFill>
                <a:latin typeface="Lato" panose="020F0502020204030203" pitchFamily="34" charset="0"/>
              </a:rPr>
              <a:t>Lorem ipsum dolor sit amet, aliqua do consectetur adipiscing elit, sed do amet eiusmod tempor incididunt ut labore et dolore magna aliqua. Ut enim ad minim veniam, quis nostrud exercitation alicup ullamco.</a:t>
            </a:r>
          </a:p>
        </p:txBody>
      </p:sp>
      <p:sp>
        <p:nvSpPr>
          <p:cNvPr id="19" name="TextBox 18">
            <a:extLst>
              <a:ext uri="{FF2B5EF4-FFF2-40B4-BE49-F238E27FC236}">
                <a16:creationId xmlns:a16="http://schemas.microsoft.com/office/drawing/2014/main" id="{2A4B37CA-9B44-4AD9-911F-A42A1E9F72E2}"/>
              </a:ext>
            </a:extLst>
          </p:cNvPr>
          <p:cNvSpPr txBox="1"/>
          <p:nvPr/>
        </p:nvSpPr>
        <p:spPr>
          <a:xfrm>
            <a:off x="8391626" y="4300582"/>
            <a:ext cx="2433659" cy="1582421"/>
          </a:xfrm>
          <a:prstGeom prst="rect">
            <a:avLst/>
          </a:prstGeom>
          <a:noFill/>
        </p:spPr>
        <p:txBody>
          <a:bodyPr wrap="square" rtlCol="0">
            <a:spAutoFit/>
          </a:bodyPr>
          <a:lstStyle/>
          <a:p>
            <a:pPr algn="just">
              <a:lnSpc>
                <a:spcPct val="150000"/>
              </a:lnSpc>
            </a:pPr>
            <a:r>
              <a:rPr lang="en-US" sz="1100">
                <a:solidFill>
                  <a:schemeClr val="bg1">
                    <a:lumMod val="95000"/>
                  </a:schemeClr>
                </a:solidFill>
                <a:latin typeface="Lato" panose="020F0502020204030203" pitchFamily="34" charset="0"/>
              </a:rPr>
              <a:t>Lorem ipsum dolor sit amet, aliqua do consectetur adipiscing elit, sed do amet eiusmod tempor incididunt ut labore et dolore magna aliqua. Ut enim ad minim veniam, quis nostrud exercitation alicup ullamco.</a:t>
            </a:r>
          </a:p>
        </p:txBody>
      </p:sp>
      <p:sp>
        <p:nvSpPr>
          <p:cNvPr id="20" name="TextBox 19">
            <a:extLst>
              <a:ext uri="{FF2B5EF4-FFF2-40B4-BE49-F238E27FC236}">
                <a16:creationId xmlns:a16="http://schemas.microsoft.com/office/drawing/2014/main" id="{1E7A527F-E048-46F1-A7E2-A39FE17ED375}"/>
              </a:ext>
            </a:extLst>
          </p:cNvPr>
          <p:cNvSpPr txBox="1"/>
          <p:nvPr/>
        </p:nvSpPr>
        <p:spPr>
          <a:xfrm>
            <a:off x="1596570" y="3787470"/>
            <a:ext cx="1973946" cy="426784"/>
          </a:xfrm>
          <a:prstGeom prst="rect">
            <a:avLst/>
          </a:prstGeom>
          <a:noFill/>
        </p:spPr>
        <p:txBody>
          <a:bodyPr wrap="square" rtlCol="0">
            <a:spAutoFit/>
          </a:bodyPr>
          <a:lstStyle/>
          <a:p>
            <a:pPr algn="ctr">
              <a:lnSpc>
                <a:spcPct val="150000"/>
              </a:lnSpc>
            </a:pPr>
            <a:r>
              <a:rPr lang="en-US" sz="1600" b="1">
                <a:solidFill>
                  <a:schemeClr val="bg1"/>
                </a:solidFill>
                <a:latin typeface="Poppins" panose="00000500000000000000" pitchFamily="2" charset="0"/>
                <a:cs typeface="Poppins" panose="00000500000000000000" pitchFamily="2" charset="0"/>
              </a:rPr>
              <a:t>DOLOR SIT AMET</a:t>
            </a:r>
          </a:p>
        </p:txBody>
      </p:sp>
      <p:sp>
        <p:nvSpPr>
          <p:cNvPr id="21" name="TextBox 20">
            <a:extLst>
              <a:ext uri="{FF2B5EF4-FFF2-40B4-BE49-F238E27FC236}">
                <a16:creationId xmlns:a16="http://schemas.microsoft.com/office/drawing/2014/main" id="{4A2F2A03-9CCB-4525-8A7E-4F8669F01A2B}"/>
              </a:ext>
            </a:extLst>
          </p:cNvPr>
          <p:cNvSpPr txBox="1"/>
          <p:nvPr/>
        </p:nvSpPr>
        <p:spPr>
          <a:xfrm>
            <a:off x="5109025" y="3787470"/>
            <a:ext cx="1973946" cy="426784"/>
          </a:xfrm>
          <a:prstGeom prst="rect">
            <a:avLst/>
          </a:prstGeom>
          <a:noFill/>
        </p:spPr>
        <p:txBody>
          <a:bodyPr wrap="square" rtlCol="0">
            <a:spAutoFit/>
          </a:bodyPr>
          <a:lstStyle/>
          <a:p>
            <a:pPr algn="ctr">
              <a:lnSpc>
                <a:spcPct val="150000"/>
              </a:lnSpc>
            </a:pPr>
            <a:r>
              <a:rPr lang="en-US" sz="1600" b="1">
                <a:solidFill>
                  <a:schemeClr val="bg1"/>
                </a:solidFill>
                <a:latin typeface="Poppins" panose="00000500000000000000" pitchFamily="2" charset="0"/>
                <a:cs typeface="Poppins" panose="00000500000000000000" pitchFamily="2" charset="0"/>
              </a:rPr>
              <a:t>DOLOR SIT AMET</a:t>
            </a:r>
          </a:p>
        </p:txBody>
      </p:sp>
      <p:sp>
        <p:nvSpPr>
          <p:cNvPr id="22" name="TextBox 21">
            <a:extLst>
              <a:ext uri="{FF2B5EF4-FFF2-40B4-BE49-F238E27FC236}">
                <a16:creationId xmlns:a16="http://schemas.microsoft.com/office/drawing/2014/main" id="{B5FA84D2-637A-467F-9C86-3785576AAE51}"/>
              </a:ext>
            </a:extLst>
          </p:cNvPr>
          <p:cNvSpPr txBox="1"/>
          <p:nvPr/>
        </p:nvSpPr>
        <p:spPr>
          <a:xfrm>
            <a:off x="8610596" y="3787470"/>
            <a:ext cx="1973946" cy="426784"/>
          </a:xfrm>
          <a:prstGeom prst="rect">
            <a:avLst/>
          </a:prstGeom>
          <a:noFill/>
        </p:spPr>
        <p:txBody>
          <a:bodyPr wrap="square" rtlCol="0">
            <a:spAutoFit/>
          </a:bodyPr>
          <a:lstStyle/>
          <a:p>
            <a:pPr algn="ctr">
              <a:lnSpc>
                <a:spcPct val="150000"/>
              </a:lnSpc>
            </a:pPr>
            <a:r>
              <a:rPr lang="en-US" sz="1600" b="1">
                <a:solidFill>
                  <a:schemeClr val="bg1"/>
                </a:solidFill>
                <a:latin typeface="Poppins" panose="00000500000000000000" pitchFamily="2" charset="0"/>
                <a:cs typeface="Poppins" panose="00000500000000000000" pitchFamily="2" charset="0"/>
              </a:rPr>
              <a:t>DOLOR SIT AMET</a:t>
            </a:r>
          </a:p>
        </p:txBody>
      </p:sp>
      <p:sp>
        <p:nvSpPr>
          <p:cNvPr id="23" name="TextBox 22">
            <a:extLst>
              <a:ext uri="{FF2B5EF4-FFF2-40B4-BE49-F238E27FC236}">
                <a16:creationId xmlns:a16="http://schemas.microsoft.com/office/drawing/2014/main" id="{2FFFCE9A-B73A-4CD9-9889-F7BC485EBB59}"/>
              </a:ext>
            </a:extLst>
          </p:cNvPr>
          <p:cNvSpPr txBox="1"/>
          <p:nvPr/>
        </p:nvSpPr>
        <p:spPr>
          <a:xfrm>
            <a:off x="2340528" y="1867337"/>
            <a:ext cx="486030" cy="1107996"/>
          </a:xfrm>
          <a:prstGeom prst="rect">
            <a:avLst/>
          </a:prstGeom>
          <a:noFill/>
        </p:spPr>
        <p:txBody>
          <a:bodyPr wrap="none" rtlCol="0">
            <a:spAutoFit/>
          </a:bodyPr>
          <a:lstStyle/>
          <a:p>
            <a:pPr algn="ctr"/>
            <a:r>
              <a:rPr lang="en-US" sz="6600" b="1" i="1">
                <a:solidFill>
                  <a:srgbClr val="15AC92"/>
                </a:solidFill>
                <a:latin typeface="Poppins" panose="00000500000000000000" pitchFamily="2" charset="0"/>
                <a:cs typeface="Poppins" panose="00000500000000000000" pitchFamily="2" charset="0"/>
              </a:rPr>
              <a:t>1</a:t>
            </a:r>
          </a:p>
        </p:txBody>
      </p:sp>
      <p:sp>
        <p:nvSpPr>
          <p:cNvPr id="24" name="TextBox 23">
            <a:extLst>
              <a:ext uri="{FF2B5EF4-FFF2-40B4-BE49-F238E27FC236}">
                <a16:creationId xmlns:a16="http://schemas.microsoft.com/office/drawing/2014/main" id="{E1C30538-6DA1-4D33-BDC1-6CF2CD9ACFDA}"/>
              </a:ext>
            </a:extLst>
          </p:cNvPr>
          <p:cNvSpPr txBox="1"/>
          <p:nvPr/>
        </p:nvSpPr>
        <p:spPr>
          <a:xfrm>
            <a:off x="5796595" y="1867337"/>
            <a:ext cx="662361" cy="1107996"/>
          </a:xfrm>
          <a:prstGeom prst="rect">
            <a:avLst/>
          </a:prstGeom>
          <a:noFill/>
        </p:spPr>
        <p:txBody>
          <a:bodyPr wrap="none" rtlCol="0">
            <a:spAutoFit/>
          </a:bodyPr>
          <a:lstStyle/>
          <a:p>
            <a:pPr algn="ctr"/>
            <a:r>
              <a:rPr lang="en-US" sz="6600" b="1" i="1">
                <a:solidFill>
                  <a:srgbClr val="E23D5B"/>
                </a:solidFill>
                <a:latin typeface="Poppins" panose="00000500000000000000" pitchFamily="2" charset="0"/>
                <a:cs typeface="Poppins" panose="00000500000000000000" pitchFamily="2" charset="0"/>
              </a:rPr>
              <a:t>2</a:t>
            </a:r>
          </a:p>
        </p:txBody>
      </p:sp>
      <p:sp>
        <p:nvSpPr>
          <p:cNvPr id="25" name="TextBox 24">
            <a:extLst>
              <a:ext uri="{FF2B5EF4-FFF2-40B4-BE49-F238E27FC236}">
                <a16:creationId xmlns:a16="http://schemas.microsoft.com/office/drawing/2014/main" id="{3FFD1AA3-8C72-40F8-ACA7-4736DDD8D7E1}"/>
              </a:ext>
            </a:extLst>
          </p:cNvPr>
          <p:cNvSpPr txBox="1"/>
          <p:nvPr/>
        </p:nvSpPr>
        <p:spPr>
          <a:xfrm>
            <a:off x="9262381" y="1867337"/>
            <a:ext cx="670376" cy="1107996"/>
          </a:xfrm>
          <a:prstGeom prst="rect">
            <a:avLst/>
          </a:prstGeom>
          <a:noFill/>
        </p:spPr>
        <p:txBody>
          <a:bodyPr wrap="none" rtlCol="0">
            <a:spAutoFit/>
          </a:bodyPr>
          <a:lstStyle/>
          <a:p>
            <a:pPr algn="ctr"/>
            <a:r>
              <a:rPr lang="en-US" sz="6600" b="1" i="1">
                <a:solidFill>
                  <a:srgbClr val="19A5C0"/>
                </a:solidFill>
                <a:latin typeface="Poppins" panose="00000500000000000000" pitchFamily="2" charset="0"/>
                <a:cs typeface="Poppins" panose="00000500000000000000" pitchFamily="2" charset="0"/>
              </a:rPr>
              <a:t>3</a:t>
            </a:r>
          </a:p>
        </p:txBody>
      </p:sp>
      <p:sp>
        <p:nvSpPr>
          <p:cNvPr id="26" name="TextBox 25">
            <a:extLst>
              <a:ext uri="{FF2B5EF4-FFF2-40B4-BE49-F238E27FC236}">
                <a16:creationId xmlns:a16="http://schemas.microsoft.com/office/drawing/2014/main" id="{5F562CCC-423C-41F4-B041-02A80797907F}"/>
              </a:ext>
            </a:extLst>
          </p:cNvPr>
          <p:cNvSpPr txBox="1"/>
          <p:nvPr/>
        </p:nvSpPr>
        <p:spPr>
          <a:xfrm>
            <a:off x="3567103" y="617764"/>
            <a:ext cx="5057795" cy="584775"/>
          </a:xfrm>
          <a:prstGeom prst="rect">
            <a:avLst/>
          </a:prstGeom>
          <a:noFill/>
        </p:spPr>
        <p:txBody>
          <a:bodyPr wrap="none" rtlCol="0">
            <a:spAutoFit/>
          </a:bodyPr>
          <a:lstStyle/>
          <a:p>
            <a:pPr algn="ctr"/>
            <a:r>
              <a:rPr lang="en-US" sz="3200" b="1" i="1">
                <a:latin typeface="Poppins" panose="00000500000000000000" pitchFamily="2" charset="0"/>
                <a:cs typeface="Poppins" panose="00000500000000000000" pitchFamily="2" charset="0"/>
              </a:rPr>
              <a:t>CREATIVE INFOGRAPHIC</a:t>
            </a:r>
          </a:p>
        </p:txBody>
      </p:sp>
    </p:spTree>
    <p:extLst>
      <p:ext uri="{BB962C8B-B14F-4D97-AF65-F5344CB8AC3E}">
        <p14:creationId xmlns:p14="http://schemas.microsoft.com/office/powerpoint/2010/main" val="6378637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8F89049D-1044-4599-BD0D-F07BA2C420ED}"/>
              </a:ext>
            </a:extLst>
          </p:cNvPr>
          <p:cNvSpPr>
            <a:spLocks/>
          </p:cNvSpPr>
          <p:nvPr/>
        </p:nvSpPr>
        <p:spPr bwMode="auto">
          <a:xfrm>
            <a:off x="1377805" y="2235114"/>
            <a:ext cx="2731807" cy="982539"/>
          </a:xfrm>
          <a:custGeom>
            <a:avLst/>
            <a:gdLst>
              <a:gd name="T0" fmla="*/ 674 w 822"/>
              <a:gd name="T1" fmla="*/ 296 h 296"/>
              <a:gd name="T2" fmla="*/ 53 w 822"/>
              <a:gd name="T3" fmla="*/ 296 h 296"/>
              <a:gd name="T4" fmla="*/ 53 w 822"/>
              <a:gd name="T5" fmla="*/ 280 h 296"/>
              <a:gd name="T6" fmla="*/ 674 w 822"/>
              <a:gd name="T7" fmla="*/ 280 h 296"/>
              <a:gd name="T8" fmla="*/ 806 w 822"/>
              <a:gd name="T9" fmla="*/ 148 h 296"/>
              <a:gd name="T10" fmla="*/ 674 w 822"/>
              <a:gd name="T11" fmla="*/ 16 h 296"/>
              <a:gd name="T12" fmla="*/ 0 w 822"/>
              <a:gd name="T13" fmla="*/ 16 h 296"/>
              <a:gd name="T14" fmla="*/ 0 w 822"/>
              <a:gd name="T15" fmla="*/ 0 h 296"/>
              <a:gd name="T16" fmla="*/ 674 w 822"/>
              <a:gd name="T17" fmla="*/ 0 h 296"/>
              <a:gd name="T18" fmla="*/ 822 w 822"/>
              <a:gd name="T19" fmla="*/ 148 h 296"/>
              <a:gd name="T20" fmla="*/ 674 w 822"/>
              <a:gd name="T21" fmla="*/ 29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2" h="296">
                <a:moveTo>
                  <a:pt x="674" y="296"/>
                </a:moveTo>
                <a:cubicBezTo>
                  <a:pt x="53" y="296"/>
                  <a:pt x="53" y="296"/>
                  <a:pt x="53" y="296"/>
                </a:cubicBezTo>
                <a:cubicBezTo>
                  <a:pt x="53" y="280"/>
                  <a:pt x="53" y="280"/>
                  <a:pt x="53" y="280"/>
                </a:cubicBezTo>
                <a:cubicBezTo>
                  <a:pt x="674" y="280"/>
                  <a:pt x="674" y="280"/>
                  <a:pt x="674" y="280"/>
                </a:cubicBezTo>
                <a:cubicBezTo>
                  <a:pt x="747" y="280"/>
                  <a:pt x="806" y="221"/>
                  <a:pt x="806" y="148"/>
                </a:cubicBezTo>
                <a:cubicBezTo>
                  <a:pt x="806" y="75"/>
                  <a:pt x="747" y="16"/>
                  <a:pt x="674" y="16"/>
                </a:cubicBezTo>
                <a:cubicBezTo>
                  <a:pt x="0" y="16"/>
                  <a:pt x="0" y="16"/>
                  <a:pt x="0" y="16"/>
                </a:cubicBezTo>
                <a:cubicBezTo>
                  <a:pt x="0" y="0"/>
                  <a:pt x="0" y="0"/>
                  <a:pt x="0" y="0"/>
                </a:cubicBezTo>
                <a:cubicBezTo>
                  <a:pt x="674" y="0"/>
                  <a:pt x="674" y="0"/>
                  <a:pt x="674" y="0"/>
                </a:cubicBezTo>
                <a:cubicBezTo>
                  <a:pt x="756" y="0"/>
                  <a:pt x="822" y="67"/>
                  <a:pt x="822" y="148"/>
                </a:cubicBezTo>
                <a:cubicBezTo>
                  <a:pt x="822" y="229"/>
                  <a:pt x="756" y="296"/>
                  <a:pt x="674" y="296"/>
                </a:cubicBezTo>
                <a:close/>
              </a:path>
            </a:pathLst>
          </a:custGeom>
          <a:solidFill>
            <a:srgbClr val="19A5C0"/>
          </a:solid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6">
            <a:extLst>
              <a:ext uri="{FF2B5EF4-FFF2-40B4-BE49-F238E27FC236}">
                <a16:creationId xmlns:a16="http://schemas.microsoft.com/office/drawing/2014/main" id="{A321C8EB-B82D-49BF-901B-F3F630ED9633}"/>
              </a:ext>
            </a:extLst>
          </p:cNvPr>
          <p:cNvSpPr>
            <a:spLocks/>
          </p:cNvSpPr>
          <p:nvPr/>
        </p:nvSpPr>
        <p:spPr bwMode="auto">
          <a:xfrm>
            <a:off x="886536" y="3165016"/>
            <a:ext cx="2866907" cy="2956389"/>
          </a:xfrm>
          <a:custGeom>
            <a:avLst/>
            <a:gdLst>
              <a:gd name="T0" fmla="*/ 863 w 863"/>
              <a:gd name="T1" fmla="*/ 891 h 891"/>
              <a:gd name="T2" fmla="*/ 107 w 863"/>
              <a:gd name="T3" fmla="*/ 891 h 891"/>
              <a:gd name="T4" fmla="*/ 0 w 863"/>
              <a:gd name="T5" fmla="*/ 784 h 891"/>
              <a:gd name="T6" fmla="*/ 0 w 863"/>
              <a:gd name="T7" fmla="*/ 107 h 891"/>
              <a:gd name="T8" fmla="*/ 107 w 863"/>
              <a:gd name="T9" fmla="*/ 0 h 891"/>
              <a:gd name="T10" fmla="*/ 205 w 863"/>
              <a:gd name="T11" fmla="*/ 0 h 891"/>
              <a:gd name="T12" fmla="*/ 205 w 863"/>
              <a:gd name="T13" fmla="*/ 16 h 891"/>
              <a:gd name="T14" fmla="*/ 107 w 863"/>
              <a:gd name="T15" fmla="*/ 16 h 891"/>
              <a:gd name="T16" fmla="*/ 16 w 863"/>
              <a:gd name="T17" fmla="*/ 107 h 891"/>
              <a:gd name="T18" fmla="*/ 16 w 863"/>
              <a:gd name="T19" fmla="*/ 784 h 891"/>
              <a:gd name="T20" fmla="*/ 107 w 863"/>
              <a:gd name="T21" fmla="*/ 875 h 891"/>
              <a:gd name="T22" fmla="*/ 863 w 863"/>
              <a:gd name="T23" fmla="*/ 875 h 891"/>
              <a:gd name="T24" fmla="*/ 863 w 863"/>
              <a:gd name="T25" fmla="*/ 89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63" h="891">
                <a:moveTo>
                  <a:pt x="863" y="891"/>
                </a:moveTo>
                <a:cubicBezTo>
                  <a:pt x="107" y="891"/>
                  <a:pt x="107" y="891"/>
                  <a:pt x="107" y="891"/>
                </a:cubicBezTo>
                <a:cubicBezTo>
                  <a:pt x="48" y="891"/>
                  <a:pt x="0" y="843"/>
                  <a:pt x="0" y="784"/>
                </a:cubicBezTo>
                <a:cubicBezTo>
                  <a:pt x="0" y="107"/>
                  <a:pt x="0" y="107"/>
                  <a:pt x="0" y="107"/>
                </a:cubicBezTo>
                <a:cubicBezTo>
                  <a:pt x="0" y="48"/>
                  <a:pt x="48" y="0"/>
                  <a:pt x="107" y="0"/>
                </a:cubicBezTo>
                <a:cubicBezTo>
                  <a:pt x="205" y="0"/>
                  <a:pt x="205" y="0"/>
                  <a:pt x="205" y="0"/>
                </a:cubicBezTo>
                <a:cubicBezTo>
                  <a:pt x="205" y="16"/>
                  <a:pt x="205" y="16"/>
                  <a:pt x="205" y="16"/>
                </a:cubicBezTo>
                <a:cubicBezTo>
                  <a:pt x="107" y="16"/>
                  <a:pt x="107" y="16"/>
                  <a:pt x="107" y="16"/>
                </a:cubicBezTo>
                <a:cubicBezTo>
                  <a:pt x="57" y="16"/>
                  <a:pt x="16" y="57"/>
                  <a:pt x="16" y="107"/>
                </a:cubicBezTo>
                <a:cubicBezTo>
                  <a:pt x="16" y="784"/>
                  <a:pt x="16" y="784"/>
                  <a:pt x="16" y="784"/>
                </a:cubicBezTo>
                <a:cubicBezTo>
                  <a:pt x="16" y="834"/>
                  <a:pt x="57" y="875"/>
                  <a:pt x="107" y="875"/>
                </a:cubicBezTo>
                <a:cubicBezTo>
                  <a:pt x="863" y="875"/>
                  <a:pt x="863" y="875"/>
                  <a:pt x="863" y="875"/>
                </a:cubicBezTo>
                <a:lnTo>
                  <a:pt x="863" y="891"/>
                </a:lnTo>
                <a:close/>
              </a:path>
            </a:pathLst>
          </a:custGeom>
          <a:solidFill>
            <a:srgbClr val="19A5C0"/>
          </a:solidFill>
          <a:ln>
            <a:noFill/>
          </a:ln>
        </p:spPr>
        <p:txBody>
          <a:bodyPr vert="horz" wrap="square" lIns="91440" tIns="45720" rIns="91440" bIns="45720" numCol="1" anchor="t" anchorCtr="0" compatLnSpc="1">
            <a:prstTxWarp prst="textNoShape">
              <a:avLst/>
            </a:prstTxWarp>
          </a:bodyPr>
          <a:lstStyle/>
          <a:p>
            <a:endParaRPr lang="en-US"/>
          </a:p>
        </p:txBody>
      </p:sp>
      <p:sp>
        <p:nvSpPr>
          <p:cNvPr id="8" name="Oval 7">
            <a:extLst>
              <a:ext uri="{FF2B5EF4-FFF2-40B4-BE49-F238E27FC236}">
                <a16:creationId xmlns:a16="http://schemas.microsoft.com/office/drawing/2014/main" id="{83B5D2BB-EDBF-468F-B7D6-F050EA4F39C7}"/>
              </a:ext>
            </a:extLst>
          </p:cNvPr>
          <p:cNvSpPr>
            <a:spLocks noChangeArrowheads="1"/>
          </p:cNvSpPr>
          <p:nvPr/>
        </p:nvSpPr>
        <p:spPr bwMode="auto">
          <a:xfrm>
            <a:off x="3820115" y="6012623"/>
            <a:ext cx="180716" cy="175453"/>
          </a:xfrm>
          <a:prstGeom prst="ellipse">
            <a:avLst/>
          </a:prstGeom>
          <a:solidFill>
            <a:srgbClr val="19A5C0"/>
          </a:solidFill>
          <a:ln>
            <a:noFill/>
          </a:ln>
        </p:spPr>
        <p:txBody>
          <a:bodyPr vert="horz" wrap="square" lIns="91440" tIns="45720" rIns="91440" bIns="45720" numCol="1" anchor="t" anchorCtr="0" compatLnSpc="1">
            <a:prstTxWarp prst="textNoShape">
              <a:avLst/>
            </a:prstTxWarp>
          </a:bodyPr>
          <a:lstStyle/>
          <a:p>
            <a:endParaRPr lang="en-US"/>
          </a:p>
        </p:txBody>
      </p:sp>
      <p:sp>
        <p:nvSpPr>
          <p:cNvPr id="9" name="Freeform 8">
            <a:extLst>
              <a:ext uri="{FF2B5EF4-FFF2-40B4-BE49-F238E27FC236}">
                <a16:creationId xmlns:a16="http://schemas.microsoft.com/office/drawing/2014/main" id="{069EFF72-C09B-4C66-8282-3B42F9B2F037}"/>
              </a:ext>
            </a:extLst>
          </p:cNvPr>
          <p:cNvSpPr>
            <a:spLocks noEditPoints="1"/>
          </p:cNvSpPr>
          <p:nvPr/>
        </p:nvSpPr>
        <p:spPr bwMode="auto">
          <a:xfrm>
            <a:off x="1191825" y="2152650"/>
            <a:ext cx="229843" cy="229844"/>
          </a:xfrm>
          <a:custGeom>
            <a:avLst/>
            <a:gdLst>
              <a:gd name="T0" fmla="*/ 34 w 69"/>
              <a:gd name="T1" fmla="*/ 69 h 69"/>
              <a:gd name="T2" fmla="*/ 0 w 69"/>
              <a:gd name="T3" fmla="*/ 34 h 69"/>
              <a:gd name="T4" fmla="*/ 34 w 69"/>
              <a:gd name="T5" fmla="*/ 0 h 69"/>
              <a:gd name="T6" fmla="*/ 69 w 69"/>
              <a:gd name="T7" fmla="*/ 34 h 69"/>
              <a:gd name="T8" fmla="*/ 34 w 69"/>
              <a:gd name="T9" fmla="*/ 69 h 69"/>
              <a:gd name="T10" fmla="*/ 34 w 69"/>
              <a:gd name="T11" fmla="*/ 15 h 69"/>
              <a:gd name="T12" fmla="*/ 15 w 69"/>
              <a:gd name="T13" fmla="*/ 34 h 69"/>
              <a:gd name="T14" fmla="*/ 34 w 69"/>
              <a:gd name="T15" fmla="*/ 53 h 69"/>
              <a:gd name="T16" fmla="*/ 53 w 69"/>
              <a:gd name="T17" fmla="*/ 34 h 69"/>
              <a:gd name="T18" fmla="*/ 34 w 69"/>
              <a:gd name="T19" fmla="*/ 1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69">
                <a:moveTo>
                  <a:pt x="34" y="69"/>
                </a:moveTo>
                <a:cubicBezTo>
                  <a:pt x="15" y="69"/>
                  <a:pt x="0" y="53"/>
                  <a:pt x="0" y="34"/>
                </a:cubicBezTo>
                <a:cubicBezTo>
                  <a:pt x="0" y="15"/>
                  <a:pt x="15" y="0"/>
                  <a:pt x="34" y="0"/>
                </a:cubicBezTo>
                <a:cubicBezTo>
                  <a:pt x="53" y="0"/>
                  <a:pt x="69" y="15"/>
                  <a:pt x="69" y="34"/>
                </a:cubicBezTo>
                <a:cubicBezTo>
                  <a:pt x="69" y="53"/>
                  <a:pt x="53" y="69"/>
                  <a:pt x="34" y="69"/>
                </a:cubicBezTo>
                <a:close/>
                <a:moveTo>
                  <a:pt x="34" y="15"/>
                </a:moveTo>
                <a:cubicBezTo>
                  <a:pt x="24" y="15"/>
                  <a:pt x="15" y="24"/>
                  <a:pt x="15" y="34"/>
                </a:cubicBezTo>
                <a:cubicBezTo>
                  <a:pt x="15" y="45"/>
                  <a:pt x="24" y="53"/>
                  <a:pt x="34" y="53"/>
                </a:cubicBezTo>
                <a:cubicBezTo>
                  <a:pt x="45" y="53"/>
                  <a:pt x="53" y="45"/>
                  <a:pt x="53" y="34"/>
                </a:cubicBezTo>
                <a:cubicBezTo>
                  <a:pt x="53" y="24"/>
                  <a:pt x="45" y="15"/>
                  <a:pt x="34" y="15"/>
                </a:cubicBezTo>
                <a:close/>
              </a:path>
            </a:pathLst>
          </a:custGeom>
          <a:solidFill>
            <a:srgbClr val="19A5C0"/>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Oval 9">
            <a:extLst>
              <a:ext uri="{FF2B5EF4-FFF2-40B4-BE49-F238E27FC236}">
                <a16:creationId xmlns:a16="http://schemas.microsoft.com/office/drawing/2014/main" id="{6435F235-076D-4A2D-87DA-B55843C5A0D4}"/>
              </a:ext>
            </a:extLst>
          </p:cNvPr>
          <p:cNvSpPr>
            <a:spLocks noChangeArrowheads="1"/>
          </p:cNvSpPr>
          <p:nvPr/>
        </p:nvSpPr>
        <p:spPr bwMode="auto">
          <a:xfrm>
            <a:off x="3255156" y="2371967"/>
            <a:ext cx="717603" cy="715849"/>
          </a:xfrm>
          <a:prstGeom prst="ellipse">
            <a:avLst/>
          </a:prstGeom>
          <a:solidFill>
            <a:srgbClr val="19A5C0"/>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Freeform 5">
            <a:extLst>
              <a:ext uri="{FF2B5EF4-FFF2-40B4-BE49-F238E27FC236}">
                <a16:creationId xmlns:a16="http://schemas.microsoft.com/office/drawing/2014/main" id="{4F7E5518-E9BC-4C67-9FD2-40C2DDA6E25C}"/>
              </a:ext>
            </a:extLst>
          </p:cNvPr>
          <p:cNvSpPr>
            <a:spLocks/>
          </p:cNvSpPr>
          <p:nvPr/>
        </p:nvSpPr>
        <p:spPr bwMode="auto">
          <a:xfrm>
            <a:off x="5043639" y="2235114"/>
            <a:ext cx="2731807" cy="982539"/>
          </a:xfrm>
          <a:custGeom>
            <a:avLst/>
            <a:gdLst>
              <a:gd name="T0" fmla="*/ 674 w 822"/>
              <a:gd name="T1" fmla="*/ 296 h 296"/>
              <a:gd name="T2" fmla="*/ 53 w 822"/>
              <a:gd name="T3" fmla="*/ 296 h 296"/>
              <a:gd name="T4" fmla="*/ 53 w 822"/>
              <a:gd name="T5" fmla="*/ 280 h 296"/>
              <a:gd name="T6" fmla="*/ 674 w 822"/>
              <a:gd name="T7" fmla="*/ 280 h 296"/>
              <a:gd name="T8" fmla="*/ 806 w 822"/>
              <a:gd name="T9" fmla="*/ 148 h 296"/>
              <a:gd name="T10" fmla="*/ 674 w 822"/>
              <a:gd name="T11" fmla="*/ 16 h 296"/>
              <a:gd name="T12" fmla="*/ 0 w 822"/>
              <a:gd name="T13" fmla="*/ 16 h 296"/>
              <a:gd name="T14" fmla="*/ 0 w 822"/>
              <a:gd name="T15" fmla="*/ 0 h 296"/>
              <a:gd name="T16" fmla="*/ 674 w 822"/>
              <a:gd name="T17" fmla="*/ 0 h 296"/>
              <a:gd name="T18" fmla="*/ 822 w 822"/>
              <a:gd name="T19" fmla="*/ 148 h 296"/>
              <a:gd name="T20" fmla="*/ 674 w 822"/>
              <a:gd name="T21" fmla="*/ 29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2" h="296">
                <a:moveTo>
                  <a:pt x="674" y="296"/>
                </a:moveTo>
                <a:cubicBezTo>
                  <a:pt x="53" y="296"/>
                  <a:pt x="53" y="296"/>
                  <a:pt x="53" y="296"/>
                </a:cubicBezTo>
                <a:cubicBezTo>
                  <a:pt x="53" y="280"/>
                  <a:pt x="53" y="280"/>
                  <a:pt x="53" y="280"/>
                </a:cubicBezTo>
                <a:cubicBezTo>
                  <a:pt x="674" y="280"/>
                  <a:pt x="674" y="280"/>
                  <a:pt x="674" y="280"/>
                </a:cubicBezTo>
                <a:cubicBezTo>
                  <a:pt x="747" y="280"/>
                  <a:pt x="806" y="221"/>
                  <a:pt x="806" y="148"/>
                </a:cubicBezTo>
                <a:cubicBezTo>
                  <a:pt x="806" y="75"/>
                  <a:pt x="747" y="16"/>
                  <a:pt x="674" y="16"/>
                </a:cubicBezTo>
                <a:cubicBezTo>
                  <a:pt x="0" y="16"/>
                  <a:pt x="0" y="16"/>
                  <a:pt x="0" y="16"/>
                </a:cubicBezTo>
                <a:cubicBezTo>
                  <a:pt x="0" y="0"/>
                  <a:pt x="0" y="0"/>
                  <a:pt x="0" y="0"/>
                </a:cubicBezTo>
                <a:cubicBezTo>
                  <a:pt x="674" y="0"/>
                  <a:pt x="674" y="0"/>
                  <a:pt x="674" y="0"/>
                </a:cubicBezTo>
                <a:cubicBezTo>
                  <a:pt x="756" y="0"/>
                  <a:pt x="822" y="67"/>
                  <a:pt x="822" y="148"/>
                </a:cubicBezTo>
                <a:cubicBezTo>
                  <a:pt x="822" y="229"/>
                  <a:pt x="756" y="296"/>
                  <a:pt x="674" y="296"/>
                </a:cubicBezTo>
                <a:close/>
              </a:path>
            </a:pathLst>
          </a:custGeom>
          <a:solidFill>
            <a:srgbClr val="E70138"/>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6">
            <a:extLst>
              <a:ext uri="{FF2B5EF4-FFF2-40B4-BE49-F238E27FC236}">
                <a16:creationId xmlns:a16="http://schemas.microsoft.com/office/drawing/2014/main" id="{B193D345-310F-4300-BC78-CF7F60BB7399}"/>
              </a:ext>
            </a:extLst>
          </p:cNvPr>
          <p:cNvSpPr>
            <a:spLocks/>
          </p:cNvSpPr>
          <p:nvPr/>
        </p:nvSpPr>
        <p:spPr bwMode="auto">
          <a:xfrm>
            <a:off x="4552370" y="3165016"/>
            <a:ext cx="2866907" cy="2956389"/>
          </a:xfrm>
          <a:custGeom>
            <a:avLst/>
            <a:gdLst>
              <a:gd name="T0" fmla="*/ 863 w 863"/>
              <a:gd name="T1" fmla="*/ 891 h 891"/>
              <a:gd name="T2" fmla="*/ 107 w 863"/>
              <a:gd name="T3" fmla="*/ 891 h 891"/>
              <a:gd name="T4" fmla="*/ 0 w 863"/>
              <a:gd name="T5" fmla="*/ 784 h 891"/>
              <a:gd name="T6" fmla="*/ 0 w 863"/>
              <a:gd name="T7" fmla="*/ 107 h 891"/>
              <a:gd name="T8" fmla="*/ 107 w 863"/>
              <a:gd name="T9" fmla="*/ 0 h 891"/>
              <a:gd name="T10" fmla="*/ 205 w 863"/>
              <a:gd name="T11" fmla="*/ 0 h 891"/>
              <a:gd name="T12" fmla="*/ 205 w 863"/>
              <a:gd name="T13" fmla="*/ 16 h 891"/>
              <a:gd name="T14" fmla="*/ 107 w 863"/>
              <a:gd name="T15" fmla="*/ 16 h 891"/>
              <a:gd name="T16" fmla="*/ 16 w 863"/>
              <a:gd name="T17" fmla="*/ 107 h 891"/>
              <a:gd name="T18" fmla="*/ 16 w 863"/>
              <a:gd name="T19" fmla="*/ 784 h 891"/>
              <a:gd name="T20" fmla="*/ 107 w 863"/>
              <a:gd name="T21" fmla="*/ 875 h 891"/>
              <a:gd name="T22" fmla="*/ 863 w 863"/>
              <a:gd name="T23" fmla="*/ 875 h 891"/>
              <a:gd name="T24" fmla="*/ 863 w 863"/>
              <a:gd name="T25" fmla="*/ 89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63" h="891">
                <a:moveTo>
                  <a:pt x="863" y="891"/>
                </a:moveTo>
                <a:cubicBezTo>
                  <a:pt x="107" y="891"/>
                  <a:pt x="107" y="891"/>
                  <a:pt x="107" y="891"/>
                </a:cubicBezTo>
                <a:cubicBezTo>
                  <a:pt x="48" y="891"/>
                  <a:pt x="0" y="843"/>
                  <a:pt x="0" y="784"/>
                </a:cubicBezTo>
                <a:cubicBezTo>
                  <a:pt x="0" y="107"/>
                  <a:pt x="0" y="107"/>
                  <a:pt x="0" y="107"/>
                </a:cubicBezTo>
                <a:cubicBezTo>
                  <a:pt x="0" y="48"/>
                  <a:pt x="48" y="0"/>
                  <a:pt x="107" y="0"/>
                </a:cubicBezTo>
                <a:cubicBezTo>
                  <a:pt x="205" y="0"/>
                  <a:pt x="205" y="0"/>
                  <a:pt x="205" y="0"/>
                </a:cubicBezTo>
                <a:cubicBezTo>
                  <a:pt x="205" y="16"/>
                  <a:pt x="205" y="16"/>
                  <a:pt x="205" y="16"/>
                </a:cubicBezTo>
                <a:cubicBezTo>
                  <a:pt x="107" y="16"/>
                  <a:pt x="107" y="16"/>
                  <a:pt x="107" y="16"/>
                </a:cubicBezTo>
                <a:cubicBezTo>
                  <a:pt x="57" y="16"/>
                  <a:pt x="16" y="57"/>
                  <a:pt x="16" y="107"/>
                </a:cubicBezTo>
                <a:cubicBezTo>
                  <a:pt x="16" y="784"/>
                  <a:pt x="16" y="784"/>
                  <a:pt x="16" y="784"/>
                </a:cubicBezTo>
                <a:cubicBezTo>
                  <a:pt x="16" y="834"/>
                  <a:pt x="57" y="875"/>
                  <a:pt x="107" y="875"/>
                </a:cubicBezTo>
                <a:cubicBezTo>
                  <a:pt x="863" y="875"/>
                  <a:pt x="863" y="875"/>
                  <a:pt x="863" y="875"/>
                </a:cubicBezTo>
                <a:lnTo>
                  <a:pt x="863" y="891"/>
                </a:lnTo>
                <a:close/>
              </a:path>
            </a:pathLst>
          </a:custGeom>
          <a:solidFill>
            <a:srgbClr val="E70138"/>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Oval 12">
            <a:extLst>
              <a:ext uri="{FF2B5EF4-FFF2-40B4-BE49-F238E27FC236}">
                <a16:creationId xmlns:a16="http://schemas.microsoft.com/office/drawing/2014/main" id="{17DA50C7-8D86-4D54-8A34-9F6E18249840}"/>
              </a:ext>
            </a:extLst>
          </p:cNvPr>
          <p:cNvSpPr>
            <a:spLocks noChangeArrowheads="1"/>
          </p:cNvSpPr>
          <p:nvPr/>
        </p:nvSpPr>
        <p:spPr bwMode="auto">
          <a:xfrm>
            <a:off x="7485949" y="6012623"/>
            <a:ext cx="180716" cy="175453"/>
          </a:xfrm>
          <a:prstGeom prst="ellipse">
            <a:avLst/>
          </a:prstGeom>
          <a:solidFill>
            <a:srgbClr val="E70138"/>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8">
            <a:extLst>
              <a:ext uri="{FF2B5EF4-FFF2-40B4-BE49-F238E27FC236}">
                <a16:creationId xmlns:a16="http://schemas.microsoft.com/office/drawing/2014/main" id="{07AA7E12-EE74-4C52-A0EE-65FD3608FC0F}"/>
              </a:ext>
            </a:extLst>
          </p:cNvPr>
          <p:cNvSpPr>
            <a:spLocks noEditPoints="1"/>
          </p:cNvSpPr>
          <p:nvPr/>
        </p:nvSpPr>
        <p:spPr bwMode="auto">
          <a:xfrm>
            <a:off x="4857659" y="2152650"/>
            <a:ext cx="229843" cy="229844"/>
          </a:xfrm>
          <a:custGeom>
            <a:avLst/>
            <a:gdLst>
              <a:gd name="T0" fmla="*/ 34 w 69"/>
              <a:gd name="T1" fmla="*/ 69 h 69"/>
              <a:gd name="T2" fmla="*/ 0 w 69"/>
              <a:gd name="T3" fmla="*/ 34 h 69"/>
              <a:gd name="T4" fmla="*/ 34 w 69"/>
              <a:gd name="T5" fmla="*/ 0 h 69"/>
              <a:gd name="T6" fmla="*/ 69 w 69"/>
              <a:gd name="T7" fmla="*/ 34 h 69"/>
              <a:gd name="T8" fmla="*/ 34 w 69"/>
              <a:gd name="T9" fmla="*/ 69 h 69"/>
              <a:gd name="T10" fmla="*/ 34 w 69"/>
              <a:gd name="T11" fmla="*/ 15 h 69"/>
              <a:gd name="T12" fmla="*/ 15 w 69"/>
              <a:gd name="T13" fmla="*/ 34 h 69"/>
              <a:gd name="T14" fmla="*/ 34 w 69"/>
              <a:gd name="T15" fmla="*/ 53 h 69"/>
              <a:gd name="T16" fmla="*/ 53 w 69"/>
              <a:gd name="T17" fmla="*/ 34 h 69"/>
              <a:gd name="T18" fmla="*/ 34 w 69"/>
              <a:gd name="T19" fmla="*/ 1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69">
                <a:moveTo>
                  <a:pt x="34" y="69"/>
                </a:moveTo>
                <a:cubicBezTo>
                  <a:pt x="15" y="69"/>
                  <a:pt x="0" y="53"/>
                  <a:pt x="0" y="34"/>
                </a:cubicBezTo>
                <a:cubicBezTo>
                  <a:pt x="0" y="15"/>
                  <a:pt x="15" y="0"/>
                  <a:pt x="34" y="0"/>
                </a:cubicBezTo>
                <a:cubicBezTo>
                  <a:pt x="53" y="0"/>
                  <a:pt x="69" y="15"/>
                  <a:pt x="69" y="34"/>
                </a:cubicBezTo>
                <a:cubicBezTo>
                  <a:pt x="69" y="53"/>
                  <a:pt x="53" y="69"/>
                  <a:pt x="34" y="69"/>
                </a:cubicBezTo>
                <a:close/>
                <a:moveTo>
                  <a:pt x="34" y="15"/>
                </a:moveTo>
                <a:cubicBezTo>
                  <a:pt x="24" y="15"/>
                  <a:pt x="15" y="24"/>
                  <a:pt x="15" y="34"/>
                </a:cubicBezTo>
                <a:cubicBezTo>
                  <a:pt x="15" y="45"/>
                  <a:pt x="24" y="53"/>
                  <a:pt x="34" y="53"/>
                </a:cubicBezTo>
                <a:cubicBezTo>
                  <a:pt x="45" y="53"/>
                  <a:pt x="53" y="45"/>
                  <a:pt x="53" y="34"/>
                </a:cubicBezTo>
                <a:cubicBezTo>
                  <a:pt x="53" y="24"/>
                  <a:pt x="45" y="15"/>
                  <a:pt x="34" y="15"/>
                </a:cubicBezTo>
                <a:close/>
              </a:path>
            </a:pathLst>
          </a:custGeom>
          <a:solidFill>
            <a:srgbClr val="E70138"/>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Oval 14">
            <a:extLst>
              <a:ext uri="{FF2B5EF4-FFF2-40B4-BE49-F238E27FC236}">
                <a16:creationId xmlns:a16="http://schemas.microsoft.com/office/drawing/2014/main" id="{CBBE0161-DCCC-47F0-B97F-1398EB40958C}"/>
              </a:ext>
            </a:extLst>
          </p:cNvPr>
          <p:cNvSpPr>
            <a:spLocks noChangeArrowheads="1"/>
          </p:cNvSpPr>
          <p:nvPr/>
        </p:nvSpPr>
        <p:spPr bwMode="auto">
          <a:xfrm>
            <a:off x="6920990" y="2371967"/>
            <a:ext cx="717603" cy="715849"/>
          </a:xfrm>
          <a:prstGeom prst="ellipse">
            <a:avLst/>
          </a:prstGeom>
          <a:solidFill>
            <a:srgbClr val="E70138"/>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5">
            <a:extLst>
              <a:ext uri="{FF2B5EF4-FFF2-40B4-BE49-F238E27FC236}">
                <a16:creationId xmlns:a16="http://schemas.microsoft.com/office/drawing/2014/main" id="{CD627607-56D8-491C-BBB8-BD4BC1EAB76E}"/>
              </a:ext>
            </a:extLst>
          </p:cNvPr>
          <p:cNvSpPr>
            <a:spLocks/>
          </p:cNvSpPr>
          <p:nvPr/>
        </p:nvSpPr>
        <p:spPr bwMode="auto">
          <a:xfrm>
            <a:off x="8573657" y="2235114"/>
            <a:ext cx="2731807" cy="982539"/>
          </a:xfrm>
          <a:custGeom>
            <a:avLst/>
            <a:gdLst>
              <a:gd name="T0" fmla="*/ 674 w 822"/>
              <a:gd name="T1" fmla="*/ 296 h 296"/>
              <a:gd name="T2" fmla="*/ 53 w 822"/>
              <a:gd name="T3" fmla="*/ 296 h 296"/>
              <a:gd name="T4" fmla="*/ 53 w 822"/>
              <a:gd name="T5" fmla="*/ 280 h 296"/>
              <a:gd name="T6" fmla="*/ 674 w 822"/>
              <a:gd name="T7" fmla="*/ 280 h 296"/>
              <a:gd name="T8" fmla="*/ 806 w 822"/>
              <a:gd name="T9" fmla="*/ 148 h 296"/>
              <a:gd name="T10" fmla="*/ 674 w 822"/>
              <a:gd name="T11" fmla="*/ 16 h 296"/>
              <a:gd name="T12" fmla="*/ 0 w 822"/>
              <a:gd name="T13" fmla="*/ 16 h 296"/>
              <a:gd name="T14" fmla="*/ 0 w 822"/>
              <a:gd name="T15" fmla="*/ 0 h 296"/>
              <a:gd name="T16" fmla="*/ 674 w 822"/>
              <a:gd name="T17" fmla="*/ 0 h 296"/>
              <a:gd name="T18" fmla="*/ 822 w 822"/>
              <a:gd name="T19" fmla="*/ 148 h 296"/>
              <a:gd name="T20" fmla="*/ 674 w 822"/>
              <a:gd name="T21" fmla="*/ 29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2" h="296">
                <a:moveTo>
                  <a:pt x="674" y="296"/>
                </a:moveTo>
                <a:cubicBezTo>
                  <a:pt x="53" y="296"/>
                  <a:pt x="53" y="296"/>
                  <a:pt x="53" y="296"/>
                </a:cubicBezTo>
                <a:cubicBezTo>
                  <a:pt x="53" y="280"/>
                  <a:pt x="53" y="280"/>
                  <a:pt x="53" y="280"/>
                </a:cubicBezTo>
                <a:cubicBezTo>
                  <a:pt x="674" y="280"/>
                  <a:pt x="674" y="280"/>
                  <a:pt x="674" y="280"/>
                </a:cubicBezTo>
                <a:cubicBezTo>
                  <a:pt x="747" y="280"/>
                  <a:pt x="806" y="221"/>
                  <a:pt x="806" y="148"/>
                </a:cubicBezTo>
                <a:cubicBezTo>
                  <a:pt x="806" y="75"/>
                  <a:pt x="747" y="16"/>
                  <a:pt x="674" y="16"/>
                </a:cubicBezTo>
                <a:cubicBezTo>
                  <a:pt x="0" y="16"/>
                  <a:pt x="0" y="16"/>
                  <a:pt x="0" y="16"/>
                </a:cubicBezTo>
                <a:cubicBezTo>
                  <a:pt x="0" y="0"/>
                  <a:pt x="0" y="0"/>
                  <a:pt x="0" y="0"/>
                </a:cubicBezTo>
                <a:cubicBezTo>
                  <a:pt x="674" y="0"/>
                  <a:pt x="674" y="0"/>
                  <a:pt x="674" y="0"/>
                </a:cubicBezTo>
                <a:cubicBezTo>
                  <a:pt x="756" y="0"/>
                  <a:pt x="822" y="67"/>
                  <a:pt x="822" y="148"/>
                </a:cubicBezTo>
                <a:cubicBezTo>
                  <a:pt x="822" y="229"/>
                  <a:pt x="756" y="296"/>
                  <a:pt x="674" y="296"/>
                </a:cubicBezTo>
                <a:close/>
              </a:path>
            </a:pathLst>
          </a:custGeom>
          <a:solidFill>
            <a:srgbClr val="FC9103"/>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6">
            <a:extLst>
              <a:ext uri="{FF2B5EF4-FFF2-40B4-BE49-F238E27FC236}">
                <a16:creationId xmlns:a16="http://schemas.microsoft.com/office/drawing/2014/main" id="{B84575FF-653A-4CAD-99BF-A8B4D055ACD5}"/>
              </a:ext>
            </a:extLst>
          </p:cNvPr>
          <p:cNvSpPr>
            <a:spLocks/>
          </p:cNvSpPr>
          <p:nvPr/>
        </p:nvSpPr>
        <p:spPr bwMode="auto">
          <a:xfrm>
            <a:off x="8082387" y="3165016"/>
            <a:ext cx="2866907" cy="2956389"/>
          </a:xfrm>
          <a:custGeom>
            <a:avLst/>
            <a:gdLst>
              <a:gd name="T0" fmla="*/ 863 w 863"/>
              <a:gd name="T1" fmla="*/ 891 h 891"/>
              <a:gd name="T2" fmla="*/ 107 w 863"/>
              <a:gd name="T3" fmla="*/ 891 h 891"/>
              <a:gd name="T4" fmla="*/ 0 w 863"/>
              <a:gd name="T5" fmla="*/ 784 h 891"/>
              <a:gd name="T6" fmla="*/ 0 w 863"/>
              <a:gd name="T7" fmla="*/ 107 h 891"/>
              <a:gd name="T8" fmla="*/ 107 w 863"/>
              <a:gd name="T9" fmla="*/ 0 h 891"/>
              <a:gd name="T10" fmla="*/ 205 w 863"/>
              <a:gd name="T11" fmla="*/ 0 h 891"/>
              <a:gd name="T12" fmla="*/ 205 w 863"/>
              <a:gd name="T13" fmla="*/ 16 h 891"/>
              <a:gd name="T14" fmla="*/ 107 w 863"/>
              <a:gd name="T15" fmla="*/ 16 h 891"/>
              <a:gd name="T16" fmla="*/ 16 w 863"/>
              <a:gd name="T17" fmla="*/ 107 h 891"/>
              <a:gd name="T18" fmla="*/ 16 w 863"/>
              <a:gd name="T19" fmla="*/ 784 h 891"/>
              <a:gd name="T20" fmla="*/ 107 w 863"/>
              <a:gd name="T21" fmla="*/ 875 h 891"/>
              <a:gd name="T22" fmla="*/ 863 w 863"/>
              <a:gd name="T23" fmla="*/ 875 h 891"/>
              <a:gd name="T24" fmla="*/ 863 w 863"/>
              <a:gd name="T25" fmla="*/ 89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63" h="891">
                <a:moveTo>
                  <a:pt x="863" y="891"/>
                </a:moveTo>
                <a:cubicBezTo>
                  <a:pt x="107" y="891"/>
                  <a:pt x="107" y="891"/>
                  <a:pt x="107" y="891"/>
                </a:cubicBezTo>
                <a:cubicBezTo>
                  <a:pt x="48" y="891"/>
                  <a:pt x="0" y="843"/>
                  <a:pt x="0" y="784"/>
                </a:cubicBezTo>
                <a:cubicBezTo>
                  <a:pt x="0" y="107"/>
                  <a:pt x="0" y="107"/>
                  <a:pt x="0" y="107"/>
                </a:cubicBezTo>
                <a:cubicBezTo>
                  <a:pt x="0" y="48"/>
                  <a:pt x="48" y="0"/>
                  <a:pt x="107" y="0"/>
                </a:cubicBezTo>
                <a:cubicBezTo>
                  <a:pt x="205" y="0"/>
                  <a:pt x="205" y="0"/>
                  <a:pt x="205" y="0"/>
                </a:cubicBezTo>
                <a:cubicBezTo>
                  <a:pt x="205" y="16"/>
                  <a:pt x="205" y="16"/>
                  <a:pt x="205" y="16"/>
                </a:cubicBezTo>
                <a:cubicBezTo>
                  <a:pt x="107" y="16"/>
                  <a:pt x="107" y="16"/>
                  <a:pt x="107" y="16"/>
                </a:cubicBezTo>
                <a:cubicBezTo>
                  <a:pt x="57" y="16"/>
                  <a:pt x="16" y="57"/>
                  <a:pt x="16" y="107"/>
                </a:cubicBezTo>
                <a:cubicBezTo>
                  <a:pt x="16" y="784"/>
                  <a:pt x="16" y="784"/>
                  <a:pt x="16" y="784"/>
                </a:cubicBezTo>
                <a:cubicBezTo>
                  <a:pt x="16" y="834"/>
                  <a:pt x="57" y="875"/>
                  <a:pt x="107" y="875"/>
                </a:cubicBezTo>
                <a:cubicBezTo>
                  <a:pt x="863" y="875"/>
                  <a:pt x="863" y="875"/>
                  <a:pt x="863" y="875"/>
                </a:cubicBezTo>
                <a:lnTo>
                  <a:pt x="863" y="891"/>
                </a:lnTo>
                <a:close/>
              </a:path>
            </a:pathLst>
          </a:custGeom>
          <a:solidFill>
            <a:srgbClr val="FC9103"/>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Oval 17">
            <a:extLst>
              <a:ext uri="{FF2B5EF4-FFF2-40B4-BE49-F238E27FC236}">
                <a16:creationId xmlns:a16="http://schemas.microsoft.com/office/drawing/2014/main" id="{47845496-83AF-40CF-8821-D35B85B2ED00}"/>
              </a:ext>
            </a:extLst>
          </p:cNvPr>
          <p:cNvSpPr>
            <a:spLocks noChangeArrowheads="1"/>
          </p:cNvSpPr>
          <p:nvPr/>
        </p:nvSpPr>
        <p:spPr bwMode="auto">
          <a:xfrm>
            <a:off x="11015967" y="6012623"/>
            <a:ext cx="180716" cy="175453"/>
          </a:xfrm>
          <a:prstGeom prst="ellipse">
            <a:avLst/>
          </a:prstGeom>
          <a:solidFill>
            <a:srgbClr val="FC9103"/>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8">
            <a:extLst>
              <a:ext uri="{FF2B5EF4-FFF2-40B4-BE49-F238E27FC236}">
                <a16:creationId xmlns:a16="http://schemas.microsoft.com/office/drawing/2014/main" id="{F34DAE45-91BF-40D9-BCE5-E532344DF0EB}"/>
              </a:ext>
            </a:extLst>
          </p:cNvPr>
          <p:cNvSpPr>
            <a:spLocks noEditPoints="1"/>
          </p:cNvSpPr>
          <p:nvPr/>
        </p:nvSpPr>
        <p:spPr bwMode="auto">
          <a:xfrm>
            <a:off x="8387676" y="2152650"/>
            <a:ext cx="229843" cy="229844"/>
          </a:xfrm>
          <a:custGeom>
            <a:avLst/>
            <a:gdLst>
              <a:gd name="T0" fmla="*/ 34 w 69"/>
              <a:gd name="T1" fmla="*/ 69 h 69"/>
              <a:gd name="T2" fmla="*/ 0 w 69"/>
              <a:gd name="T3" fmla="*/ 34 h 69"/>
              <a:gd name="T4" fmla="*/ 34 w 69"/>
              <a:gd name="T5" fmla="*/ 0 h 69"/>
              <a:gd name="T6" fmla="*/ 69 w 69"/>
              <a:gd name="T7" fmla="*/ 34 h 69"/>
              <a:gd name="T8" fmla="*/ 34 w 69"/>
              <a:gd name="T9" fmla="*/ 69 h 69"/>
              <a:gd name="T10" fmla="*/ 34 w 69"/>
              <a:gd name="T11" fmla="*/ 15 h 69"/>
              <a:gd name="T12" fmla="*/ 15 w 69"/>
              <a:gd name="T13" fmla="*/ 34 h 69"/>
              <a:gd name="T14" fmla="*/ 34 w 69"/>
              <a:gd name="T15" fmla="*/ 53 h 69"/>
              <a:gd name="T16" fmla="*/ 53 w 69"/>
              <a:gd name="T17" fmla="*/ 34 h 69"/>
              <a:gd name="T18" fmla="*/ 34 w 69"/>
              <a:gd name="T19" fmla="*/ 1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69">
                <a:moveTo>
                  <a:pt x="34" y="69"/>
                </a:moveTo>
                <a:cubicBezTo>
                  <a:pt x="15" y="69"/>
                  <a:pt x="0" y="53"/>
                  <a:pt x="0" y="34"/>
                </a:cubicBezTo>
                <a:cubicBezTo>
                  <a:pt x="0" y="15"/>
                  <a:pt x="15" y="0"/>
                  <a:pt x="34" y="0"/>
                </a:cubicBezTo>
                <a:cubicBezTo>
                  <a:pt x="53" y="0"/>
                  <a:pt x="69" y="15"/>
                  <a:pt x="69" y="34"/>
                </a:cubicBezTo>
                <a:cubicBezTo>
                  <a:pt x="69" y="53"/>
                  <a:pt x="53" y="69"/>
                  <a:pt x="34" y="69"/>
                </a:cubicBezTo>
                <a:close/>
                <a:moveTo>
                  <a:pt x="34" y="15"/>
                </a:moveTo>
                <a:cubicBezTo>
                  <a:pt x="24" y="15"/>
                  <a:pt x="15" y="24"/>
                  <a:pt x="15" y="34"/>
                </a:cubicBezTo>
                <a:cubicBezTo>
                  <a:pt x="15" y="45"/>
                  <a:pt x="24" y="53"/>
                  <a:pt x="34" y="53"/>
                </a:cubicBezTo>
                <a:cubicBezTo>
                  <a:pt x="45" y="53"/>
                  <a:pt x="53" y="45"/>
                  <a:pt x="53" y="34"/>
                </a:cubicBezTo>
                <a:cubicBezTo>
                  <a:pt x="53" y="24"/>
                  <a:pt x="45" y="15"/>
                  <a:pt x="34" y="15"/>
                </a:cubicBezTo>
                <a:close/>
              </a:path>
            </a:pathLst>
          </a:custGeom>
          <a:solidFill>
            <a:srgbClr val="FC9103"/>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Oval 19">
            <a:extLst>
              <a:ext uri="{FF2B5EF4-FFF2-40B4-BE49-F238E27FC236}">
                <a16:creationId xmlns:a16="http://schemas.microsoft.com/office/drawing/2014/main" id="{9B390AA8-E65F-44FA-95FD-3080D3993F18}"/>
              </a:ext>
            </a:extLst>
          </p:cNvPr>
          <p:cNvSpPr>
            <a:spLocks noChangeArrowheads="1"/>
          </p:cNvSpPr>
          <p:nvPr/>
        </p:nvSpPr>
        <p:spPr bwMode="auto">
          <a:xfrm>
            <a:off x="10451007" y="2371967"/>
            <a:ext cx="717603" cy="715849"/>
          </a:xfrm>
          <a:prstGeom prst="ellipse">
            <a:avLst/>
          </a:prstGeom>
          <a:solidFill>
            <a:srgbClr val="FC9103"/>
          </a:solidFill>
          <a:ln>
            <a:noFill/>
          </a:ln>
        </p:spPr>
        <p:txBody>
          <a:bodyPr vert="horz" wrap="square" lIns="91440" tIns="45720" rIns="91440" bIns="45720" numCol="1" anchor="t" anchorCtr="0" compatLnSpc="1">
            <a:prstTxWarp prst="textNoShape">
              <a:avLst/>
            </a:prstTxWarp>
          </a:bodyPr>
          <a:lstStyle/>
          <a:p>
            <a:endParaRPr lang="en-US"/>
          </a:p>
        </p:txBody>
      </p:sp>
      <p:sp>
        <p:nvSpPr>
          <p:cNvPr id="31" name="TextBox 30">
            <a:extLst>
              <a:ext uri="{FF2B5EF4-FFF2-40B4-BE49-F238E27FC236}">
                <a16:creationId xmlns:a16="http://schemas.microsoft.com/office/drawing/2014/main" id="{FC7D6654-8421-4741-AB47-42A4A1502B13}"/>
              </a:ext>
            </a:extLst>
          </p:cNvPr>
          <p:cNvSpPr txBox="1"/>
          <p:nvPr/>
        </p:nvSpPr>
        <p:spPr>
          <a:xfrm>
            <a:off x="3567103" y="870861"/>
            <a:ext cx="5057795" cy="584775"/>
          </a:xfrm>
          <a:prstGeom prst="rect">
            <a:avLst/>
          </a:prstGeom>
          <a:noFill/>
        </p:spPr>
        <p:txBody>
          <a:bodyPr wrap="none" rtlCol="0">
            <a:spAutoFit/>
          </a:bodyPr>
          <a:lstStyle/>
          <a:p>
            <a:pPr algn="ctr"/>
            <a:r>
              <a:rPr lang="en-US" sz="3200" b="1" i="1">
                <a:latin typeface="Poppins" panose="00000500000000000000" pitchFamily="2" charset="0"/>
                <a:cs typeface="Poppins" panose="00000500000000000000" pitchFamily="2" charset="0"/>
              </a:rPr>
              <a:t>CREATIVE INFOGRAPHIC</a:t>
            </a:r>
          </a:p>
        </p:txBody>
      </p:sp>
      <p:sp>
        <p:nvSpPr>
          <p:cNvPr id="34" name="TextBox 33">
            <a:extLst>
              <a:ext uri="{FF2B5EF4-FFF2-40B4-BE49-F238E27FC236}">
                <a16:creationId xmlns:a16="http://schemas.microsoft.com/office/drawing/2014/main" id="{D03D6FD7-088E-461E-9D70-519AD96149EF}"/>
              </a:ext>
            </a:extLst>
          </p:cNvPr>
          <p:cNvSpPr txBox="1"/>
          <p:nvPr/>
        </p:nvSpPr>
        <p:spPr>
          <a:xfrm>
            <a:off x="991807" y="2500108"/>
            <a:ext cx="2231701" cy="461665"/>
          </a:xfrm>
          <a:prstGeom prst="rect">
            <a:avLst/>
          </a:prstGeom>
          <a:noFill/>
        </p:spPr>
        <p:txBody>
          <a:bodyPr wrap="none" rtlCol="0">
            <a:spAutoFit/>
          </a:bodyPr>
          <a:lstStyle/>
          <a:p>
            <a:r>
              <a:rPr lang="en-US" sz="2400" b="1" i="1">
                <a:latin typeface="Poppins" panose="00000500000000000000" pitchFamily="2" charset="0"/>
                <a:cs typeface="Poppins" panose="00000500000000000000" pitchFamily="2" charset="0"/>
              </a:rPr>
              <a:t>LOREM IPSUM</a:t>
            </a:r>
          </a:p>
        </p:txBody>
      </p:sp>
      <p:sp>
        <p:nvSpPr>
          <p:cNvPr id="35" name="TextBox 34">
            <a:extLst>
              <a:ext uri="{FF2B5EF4-FFF2-40B4-BE49-F238E27FC236}">
                <a16:creationId xmlns:a16="http://schemas.microsoft.com/office/drawing/2014/main" id="{60514DCB-56E0-485D-9310-6D55D955ADE8}"/>
              </a:ext>
            </a:extLst>
          </p:cNvPr>
          <p:cNvSpPr txBox="1"/>
          <p:nvPr/>
        </p:nvSpPr>
        <p:spPr>
          <a:xfrm>
            <a:off x="4657641" y="2500108"/>
            <a:ext cx="2231701" cy="461665"/>
          </a:xfrm>
          <a:prstGeom prst="rect">
            <a:avLst/>
          </a:prstGeom>
          <a:noFill/>
        </p:spPr>
        <p:txBody>
          <a:bodyPr wrap="none" rtlCol="0">
            <a:spAutoFit/>
          </a:bodyPr>
          <a:lstStyle/>
          <a:p>
            <a:r>
              <a:rPr lang="en-US" sz="2400" b="1" i="1">
                <a:latin typeface="Poppins" panose="00000500000000000000" pitchFamily="2" charset="0"/>
                <a:cs typeface="Poppins" panose="00000500000000000000" pitchFamily="2" charset="0"/>
              </a:rPr>
              <a:t>LOREM IPSUM</a:t>
            </a:r>
          </a:p>
        </p:txBody>
      </p:sp>
      <p:sp>
        <p:nvSpPr>
          <p:cNvPr id="36" name="TextBox 35">
            <a:extLst>
              <a:ext uri="{FF2B5EF4-FFF2-40B4-BE49-F238E27FC236}">
                <a16:creationId xmlns:a16="http://schemas.microsoft.com/office/drawing/2014/main" id="{388611A3-6B34-4B9D-A3B7-43A457DE01CC}"/>
              </a:ext>
            </a:extLst>
          </p:cNvPr>
          <p:cNvSpPr txBox="1"/>
          <p:nvPr/>
        </p:nvSpPr>
        <p:spPr>
          <a:xfrm>
            <a:off x="8158102" y="2500108"/>
            <a:ext cx="2231701" cy="461665"/>
          </a:xfrm>
          <a:prstGeom prst="rect">
            <a:avLst/>
          </a:prstGeom>
          <a:noFill/>
        </p:spPr>
        <p:txBody>
          <a:bodyPr wrap="none" rtlCol="0">
            <a:spAutoFit/>
          </a:bodyPr>
          <a:lstStyle/>
          <a:p>
            <a:r>
              <a:rPr lang="en-US" sz="2400" b="1" i="1">
                <a:latin typeface="Poppins" panose="00000500000000000000" pitchFamily="2" charset="0"/>
                <a:cs typeface="Poppins" panose="00000500000000000000" pitchFamily="2" charset="0"/>
              </a:rPr>
              <a:t>LOREM IPSUM</a:t>
            </a:r>
          </a:p>
        </p:txBody>
      </p:sp>
      <p:sp>
        <p:nvSpPr>
          <p:cNvPr id="37" name="TextBox 36">
            <a:extLst>
              <a:ext uri="{FF2B5EF4-FFF2-40B4-BE49-F238E27FC236}">
                <a16:creationId xmlns:a16="http://schemas.microsoft.com/office/drawing/2014/main" id="{0F07D7E5-1489-4EA6-B700-B30365CE8420}"/>
              </a:ext>
            </a:extLst>
          </p:cNvPr>
          <p:cNvSpPr txBox="1"/>
          <p:nvPr/>
        </p:nvSpPr>
        <p:spPr>
          <a:xfrm>
            <a:off x="1131097" y="3497445"/>
            <a:ext cx="2622346" cy="2344168"/>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Lorem ipsum dolor sit amet, aliqua do consectetur adipiscing elit, sed do amet eiusmod tempor incididunt ut labore et dolore magna aliqua. Ut enim ad minim veniam, quis nostrud exercitation alicup ullamco laboris nisi ut aliquip ex ea commodo consequat. Duis aute irure ex dolor in reprehenderit in voluptate velit esse cillum dolore eu fugiat nulla.</a:t>
            </a:r>
          </a:p>
        </p:txBody>
      </p:sp>
      <p:sp>
        <p:nvSpPr>
          <p:cNvPr id="38" name="TextBox 37">
            <a:extLst>
              <a:ext uri="{FF2B5EF4-FFF2-40B4-BE49-F238E27FC236}">
                <a16:creationId xmlns:a16="http://schemas.microsoft.com/office/drawing/2014/main" id="{FE8C1DBA-1AE9-4AC4-942D-FC172C2ED9DE}"/>
              </a:ext>
            </a:extLst>
          </p:cNvPr>
          <p:cNvSpPr txBox="1"/>
          <p:nvPr/>
        </p:nvSpPr>
        <p:spPr>
          <a:xfrm>
            <a:off x="4857659" y="3497445"/>
            <a:ext cx="2622346" cy="2344168"/>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Lorem ipsum dolor sit amet, aliqua do consectetur adipiscing elit, sed do amet eiusmod tempor incididunt ut labore et dolore magna aliqua. Ut enim ad minim veniam, quis nostrud exercitation alicup ullamco laboris nisi ut aliquip ex ea commodo consequat. Duis aute irure ex dolor in reprehenderit in voluptate velit esse cillum dolore eu fugiat nulla.</a:t>
            </a:r>
          </a:p>
        </p:txBody>
      </p:sp>
      <p:sp>
        <p:nvSpPr>
          <p:cNvPr id="39" name="TextBox 38">
            <a:extLst>
              <a:ext uri="{FF2B5EF4-FFF2-40B4-BE49-F238E27FC236}">
                <a16:creationId xmlns:a16="http://schemas.microsoft.com/office/drawing/2014/main" id="{D416B7E1-C20A-44DE-B145-B3C6722C8C06}"/>
              </a:ext>
            </a:extLst>
          </p:cNvPr>
          <p:cNvSpPr txBox="1"/>
          <p:nvPr/>
        </p:nvSpPr>
        <p:spPr>
          <a:xfrm>
            <a:off x="8393621" y="3497445"/>
            <a:ext cx="2622346" cy="2344168"/>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Lorem ipsum dolor sit amet, aliqua do consectetur adipiscing elit, sed do amet eiusmod tempor incididunt ut labore et dolore magna aliqua. Ut enim ad minim veniam, quis nostrud exercitation alicup ullamco laboris nisi ut aliquip ex ea commodo consequat. Duis aute irure ex dolor in reprehenderit in voluptate velit esse cillum dolore eu fugiat nulla.</a:t>
            </a:r>
          </a:p>
        </p:txBody>
      </p:sp>
      <p:sp>
        <p:nvSpPr>
          <p:cNvPr id="40" name="TextBox 39">
            <a:extLst>
              <a:ext uri="{FF2B5EF4-FFF2-40B4-BE49-F238E27FC236}">
                <a16:creationId xmlns:a16="http://schemas.microsoft.com/office/drawing/2014/main" id="{DF476EE2-6CA2-4F0A-BB74-981E4D6CD818}"/>
              </a:ext>
            </a:extLst>
          </p:cNvPr>
          <p:cNvSpPr txBox="1"/>
          <p:nvPr/>
        </p:nvSpPr>
        <p:spPr>
          <a:xfrm>
            <a:off x="3440894" y="2447912"/>
            <a:ext cx="330540" cy="584775"/>
          </a:xfrm>
          <a:prstGeom prst="rect">
            <a:avLst/>
          </a:prstGeom>
          <a:noFill/>
        </p:spPr>
        <p:txBody>
          <a:bodyPr wrap="none" rtlCol="0">
            <a:spAutoFit/>
          </a:bodyPr>
          <a:lstStyle/>
          <a:p>
            <a:r>
              <a:rPr lang="en-US" sz="3200" b="1" i="1">
                <a:solidFill>
                  <a:schemeClr val="bg1"/>
                </a:solidFill>
                <a:latin typeface="Poppins" panose="00000500000000000000" pitchFamily="2" charset="0"/>
                <a:cs typeface="Poppins" panose="00000500000000000000" pitchFamily="2" charset="0"/>
              </a:rPr>
              <a:t>1</a:t>
            </a:r>
          </a:p>
        </p:txBody>
      </p:sp>
      <p:sp>
        <p:nvSpPr>
          <p:cNvPr id="41" name="TextBox 40">
            <a:extLst>
              <a:ext uri="{FF2B5EF4-FFF2-40B4-BE49-F238E27FC236}">
                <a16:creationId xmlns:a16="http://schemas.microsoft.com/office/drawing/2014/main" id="{07CE248C-E6F5-4043-AB29-706E453D809E}"/>
              </a:ext>
            </a:extLst>
          </p:cNvPr>
          <p:cNvSpPr txBox="1"/>
          <p:nvPr/>
        </p:nvSpPr>
        <p:spPr>
          <a:xfrm>
            <a:off x="7069637" y="2447912"/>
            <a:ext cx="420308" cy="584775"/>
          </a:xfrm>
          <a:prstGeom prst="rect">
            <a:avLst/>
          </a:prstGeom>
          <a:noFill/>
        </p:spPr>
        <p:txBody>
          <a:bodyPr wrap="none" rtlCol="0">
            <a:spAutoFit/>
          </a:bodyPr>
          <a:lstStyle/>
          <a:p>
            <a:r>
              <a:rPr lang="en-US" sz="3200" b="1" i="1">
                <a:solidFill>
                  <a:schemeClr val="bg1"/>
                </a:solidFill>
                <a:latin typeface="Poppins" panose="00000500000000000000" pitchFamily="2" charset="0"/>
                <a:cs typeface="Poppins" panose="00000500000000000000" pitchFamily="2" charset="0"/>
              </a:rPr>
              <a:t>2</a:t>
            </a:r>
          </a:p>
        </p:txBody>
      </p:sp>
      <p:sp>
        <p:nvSpPr>
          <p:cNvPr id="42" name="TextBox 41">
            <a:extLst>
              <a:ext uri="{FF2B5EF4-FFF2-40B4-BE49-F238E27FC236}">
                <a16:creationId xmlns:a16="http://schemas.microsoft.com/office/drawing/2014/main" id="{3FDDF6A5-F808-4326-8BEC-D50EA7D2C57E}"/>
              </a:ext>
            </a:extLst>
          </p:cNvPr>
          <p:cNvSpPr txBox="1"/>
          <p:nvPr/>
        </p:nvSpPr>
        <p:spPr>
          <a:xfrm>
            <a:off x="10598064" y="2447912"/>
            <a:ext cx="420308" cy="584775"/>
          </a:xfrm>
          <a:prstGeom prst="rect">
            <a:avLst/>
          </a:prstGeom>
          <a:noFill/>
        </p:spPr>
        <p:txBody>
          <a:bodyPr wrap="none" rtlCol="0">
            <a:spAutoFit/>
          </a:bodyPr>
          <a:lstStyle/>
          <a:p>
            <a:pPr algn="ctr"/>
            <a:r>
              <a:rPr lang="en-US" sz="3200" b="1" i="1">
                <a:solidFill>
                  <a:schemeClr val="bg1"/>
                </a:solidFill>
                <a:latin typeface="Poppins" panose="00000500000000000000" pitchFamily="2" charset="0"/>
                <a:cs typeface="Poppins" panose="00000500000000000000" pitchFamily="2" charset="0"/>
              </a:rPr>
              <a:t>3</a:t>
            </a:r>
          </a:p>
        </p:txBody>
      </p:sp>
    </p:spTree>
    <p:extLst>
      <p:ext uri="{BB962C8B-B14F-4D97-AF65-F5344CB8AC3E}">
        <p14:creationId xmlns:p14="http://schemas.microsoft.com/office/powerpoint/2010/main" val="3535526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
            <a:extLst>
              <a:ext uri="{FF2B5EF4-FFF2-40B4-BE49-F238E27FC236}">
                <a16:creationId xmlns:a16="http://schemas.microsoft.com/office/drawing/2014/main" id="{20F78A60-A4F4-4324-9ACE-A1EA2D0DEA87}"/>
              </a:ext>
            </a:extLst>
          </p:cNvPr>
          <p:cNvSpPr>
            <a:spLocks noEditPoints="1"/>
          </p:cNvSpPr>
          <p:nvPr/>
        </p:nvSpPr>
        <p:spPr bwMode="auto">
          <a:xfrm>
            <a:off x="762000" y="2090738"/>
            <a:ext cx="3324225" cy="3705225"/>
          </a:xfrm>
          <a:custGeom>
            <a:avLst/>
            <a:gdLst>
              <a:gd name="T0" fmla="*/ 676 w 820"/>
              <a:gd name="T1" fmla="*/ 915 h 915"/>
              <a:gd name="T2" fmla="*/ 144 w 820"/>
              <a:gd name="T3" fmla="*/ 915 h 915"/>
              <a:gd name="T4" fmla="*/ 0 w 820"/>
              <a:gd name="T5" fmla="*/ 771 h 915"/>
              <a:gd name="T6" fmla="*/ 0 w 820"/>
              <a:gd name="T7" fmla="*/ 144 h 915"/>
              <a:gd name="T8" fmla="*/ 144 w 820"/>
              <a:gd name="T9" fmla="*/ 0 h 915"/>
              <a:gd name="T10" fmla="*/ 676 w 820"/>
              <a:gd name="T11" fmla="*/ 0 h 915"/>
              <a:gd name="T12" fmla="*/ 820 w 820"/>
              <a:gd name="T13" fmla="*/ 144 h 915"/>
              <a:gd name="T14" fmla="*/ 820 w 820"/>
              <a:gd name="T15" fmla="*/ 771 h 915"/>
              <a:gd name="T16" fmla="*/ 676 w 820"/>
              <a:gd name="T17" fmla="*/ 915 h 915"/>
              <a:gd name="T18" fmla="*/ 144 w 820"/>
              <a:gd name="T19" fmla="*/ 12 h 915"/>
              <a:gd name="T20" fmla="*/ 12 w 820"/>
              <a:gd name="T21" fmla="*/ 144 h 915"/>
              <a:gd name="T22" fmla="*/ 12 w 820"/>
              <a:gd name="T23" fmla="*/ 771 h 915"/>
              <a:gd name="T24" fmla="*/ 144 w 820"/>
              <a:gd name="T25" fmla="*/ 903 h 915"/>
              <a:gd name="T26" fmla="*/ 676 w 820"/>
              <a:gd name="T27" fmla="*/ 903 h 915"/>
              <a:gd name="T28" fmla="*/ 808 w 820"/>
              <a:gd name="T29" fmla="*/ 771 h 915"/>
              <a:gd name="T30" fmla="*/ 808 w 820"/>
              <a:gd name="T31" fmla="*/ 144 h 915"/>
              <a:gd name="T32" fmla="*/ 676 w 820"/>
              <a:gd name="T33" fmla="*/ 12 h 915"/>
              <a:gd name="T34" fmla="*/ 144 w 820"/>
              <a:gd name="T35" fmla="*/ 12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0" h="915">
                <a:moveTo>
                  <a:pt x="676" y="915"/>
                </a:moveTo>
                <a:cubicBezTo>
                  <a:pt x="144" y="915"/>
                  <a:pt x="144" y="915"/>
                  <a:pt x="144" y="915"/>
                </a:cubicBezTo>
                <a:cubicBezTo>
                  <a:pt x="65" y="915"/>
                  <a:pt x="0" y="850"/>
                  <a:pt x="0" y="771"/>
                </a:cubicBezTo>
                <a:cubicBezTo>
                  <a:pt x="0" y="144"/>
                  <a:pt x="0" y="144"/>
                  <a:pt x="0" y="144"/>
                </a:cubicBezTo>
                <a:cubicBezTo>
                  <a:pt x="0" y="65"/>
                  <a:pt x="65" y="0"/>
                  <a:pt x="144" y="0"/>
                </a:cubicBezTo>
                <a:cubicBezTo>
                  <a:pt x="676" y="0"/>
                  <a:pt x="676" y="0"/>
                  <a:pt x="676" y="0"/>
                </a:cubicBezTo>
                <a:cubicBezTo>
                  <a:pt x="755" y="0"/>
                  <a:pt x="820" y="65"/>
                  <a:pt x="820" y="144"/>
                </a:cubicBezTo>
                <a:cubicBezTo>
                  <a:pt x="820" y="771"/>
                  <a:pt x="820" y="771"/>
                  <a:pt x="820" y="771"/>
                </a:cubicBezTo>
                <a:cubicBezTo>
                  <a:pt x="820" y="850"/>
                  <a:pt x="755" y="915"/>
                  <a:pt x="676" y="915"/>
                </a:cubicBezTo>
                <a:close/>
                <a:moveTo>
                  <a:pt x="144" y="12"/>
                </a:moveTo>
                <a:cubicBezTo>
                  <a:pt x="71" y="12"/>
                  <a:pt x="12" y="71"/>
                  <a:pt x="12" y="144"/>
                </a:cubicBezTo>
                <a:cubicBezTo>
                  <a:pt x="12" y="771"/>
                  <a:pt x="12" y="771"/>
                  <a:pt x="12" y="771"/>
                </a:cubicBezTo>
                <a:cubicBezTo>
                  <a:pt x="12" y="843"/>
                  <a:pt x="71" y="903"/>
                  <a:pt x="144" y="903"/>
                </a:cubicBezTo>
                <a:cubicBezTo>
                  <a:pt x="676" y="903"/>
                  <a:pt x="676" y="903"/>
                  <a:pt x="676" y="903"/>
                </a:cubicBezTo>
                <a:cubicBezTo>
                  <a:pt x="749" y="903"/>
                  <a:pt x="808" y="843"/>
                  <a:pt x="808" y="771"/>
                </a:cubicBezTo>
                <a:cubicBezTo>
                  <a:pt x="808" y="144"/>
                  <a:pt x="808" y="144"/>
                  <a:pt x="808" y="144"/>
                </a:cubicBezTo>
                <a:cubicBezTo>
                  <a:pt x="808" y="71"/>
                  <a:pt x="749" y="12"/>
                  <a:pt x="676" y="12"/>
                </a:cubicBezTo>
                <a:lnTo>
                  <a:pt x="144" y="12"/>
                </a:lnTo>
                <a:close/>
              </a:path>
            </a:pathLst>
          </a:custGeom>
          <a:solidFill>
            <a:srgbClr val="19A5C0"/>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Oval 6">
            <a:extLst>
              <a:ext uri="{FF2B5EF4-FFF2-40B4-BE49-F238E27FC236}">
                <a16:creationId xmlns:a16="http://schemas.microsoft.com/office/drawing/2014/main" id="{2E903224-342C-489B-A814-D5AE3531BE8F}"/>
              </a:ext>
            </a:extLst>
          </p:cNvPr>
          <p:cNvSpPr>
            <a:spLocks noChangeArrowheads="1"/>
          </p:cNvSpPr>
          <p:nvPr/>
        </p:nvSpPr>
        <p:spPr bwMode="auto">
          <a:xfrm>
            <a:off x="2962275" y="2109788"/>
            <a:ext cx="1103313" cy="1101725"/>
          </a:xfrm>
          <a:prstGeom prst="ellipse">
            <a:avLst/>
          </a:prstGeom>
          <a:solidFill>
            <a:srgbClr val="19A5C0"/>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7">
            <a:extLst>
              <a:ext uri="{FF2B5EF4-FFF2-40B4-BE49-F238E27FC236}">
                <a16:creationId xmlns:a16="http://schemas.microsoft.com/office/drawing/2014/main" id="{41E52270-BF1E-4A56-ADB0-163D3772F168}"/>
              </a:ext>
            </a:extLst>
          </p:cNvPr>
          <p:cNvSpPr>
            <a:spLocks noChangeArrowheads="1"/>
          </p:cNvSpPr>
          <p:nvPr/>
        </p:nvSpPr>
        <p:spPr bwMode="auto">
          <a:xfrm>
            <a:off x="2330450" y="5678488"/>
            <a:ext cx="187325" cy="185738"/>
          </a:xfrm>
          <a:prstGeom prst="ellipse">
            <a:avLst/>
          </a:prstGeom>
          <a:solidFill>
            <a:srgbClr val="19A5C0"/>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8">
            <a:extLst>
              <a:ext uri="{FF2B5EF4-FFF2-40B4-BE49-F238E27FC236}">
                <a16:creationId xmlns:a16="http://schemas.microsoft.com/office/drawing/2014/main" id="{A0038BE8-962E-4FE7-8C58-4277465FBBA5}"/>
              </a:ext>
            </a:extLst>
          </p:cNvPr>
          <p:cNvSpPr>
            <a:spLocks noEditPoints="1"/>
          </p:cNvSpPr>
          <p:nvPr/>
        </p:nvSpPr>
        <p:spPr bwMode="auto">
          <a:xfrm>
            <a:off x="2306638" y="5654676"/>
            <a:ext cx="234950" cy="234950"/>
          </a:xfrm>
          <a:custGeom>
            <a:avLst/>
            <a:gdLst>
              <a:gd name="T0" fmla="*/ 29 w 58"/>
              <a:gd name="T1" fmla="*/ 58 h 58"/>
              <a:gd name="T2" fmla="*/ 0 w 58"/>
              <a:gd name="T3" fmla="*/ 29 h 58"/>
              <a:gd name="T4" fmla="*/ 29 w 58"/>
              <a:gd name="T5" fmla="*/ 0 h 58"/>
              <a:gd name="T6" fmla="*/ 58 w 58"/>
              <a:gd name="T7" fmla="*/ 29 h 58"/>
              <a:gd name="T8" fmla="*/ 29 w 58"/>
              <a:gd name="T9" fmla="*/ 58 h 58"/>
              <a:gd name="T10" fmla="*/ 29 w 58"/>
              <a:gd name="T11" fmla="*/ 12 h 58"/>
              <a:gd name="T12" fmla="*/ 12 w 58"/>
              <a:gd name="T13" fmla="*/ 29 h 58"/>
              <a:gd name="T14" fmla="*/ 29 w 58"/>
              <a:gd name="T15" fmla="*/ 46 h 58"/>
              <a:gd name="T16" fmla="*/ 46 w 58"/>
              <a:gd name="T17" fmla="*/ 29 h 58"/>
              <a:gd name="T18" fmla="*/ 29 w 58"/>
              <a:gd name="T19"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58">
                <a:moveTo>
                  <a:pt x="29" y="58"/>
                </a:moveTo>
                <a:cubicBezTo>
                  <a:pt x="13" y="58"/>
                  <a:pt x="0" y="45"/>
                  <a:pt x="0" y="29"/>
                </a:cubicBezTo>
                <a:cubicBezTo>
                  <a:pt x="0" y="13"/>
                  <a:pt x="13" y="0"/>
                  <a:pt x="29" y="0"/>
                </a:cubicBezTo>
                <a:cubicBezTo>
                  <a:pt x="45" y="0"/>
                  <a:pt x="58" y="13"/>
                  <a:pt x="58" y="29"/>
                </a:cubicBezTo>
                <a:cubicBezTo>
                  <a:pt x="58" y="45"/>
                  <a:pt x="45" y="58"/>
                  <a:pt x="29" y="58"/>
                </a:cubicBezTo>
                <a:close/>
                <a:moveTo>
                  <a:pt x="29" y="12"/>
                </a:moveTo>
                <a:cubicBezTo>
                  <a:pt x="20" y="12"/>
                  <a:pt x="12" y="20"/>
                  <a:pt x="12" y="29"/>
                </a:cubicBezTo>
                <a:cubicBezTo>
                  <a:pt x="12" y="38"/>
                  <a:pt x="20" y="46"/>
                  <a:pt x="29" y="46"/>
                </a:cubicBezTo>
                <a:cubicBezTo>
                  <a:pt x="38" y="46"/>
                  <a:pt x="46" y="38"/>
                  <a:pt x="46" y="29"/>
                </a:cubicBezTo>
                <a:cubicBezTo>
                  <a:pt x="46" y="20"/>
                  <a:pt x="38" y="12"/>
                  <a:pt x="29" y="12"/>
                </a:cubicBezTo>
                <a:close/>
              </a:path>
            </a:pathLst>
          </a:custGeom>
          <a:solidFill>
            <a:srgbClr val="19A5C0"/>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Oval 9">
            <a:extLst>
              <a:ext uri="{FF2B5EF4-FFF2-40B4-BE49-F238E27FC236}">
                <a16:creationId xmlns:a16="http://schemas.microsoft.com/office/drawing/2014/main" id="{510D14AA-C1ED-47FC-A257-7BA910620033}"/>
              </a:ext>
            </a:extLst>
          </p:cNvPr>
          <p:cNvSpPr>
            <a:spLocks noChangeArrowheads="1"/>
          </p:cNvSpPr>
          <p:nvPr/>
        </p:nvSpPr>
        <p:spPr bwMode="auto">
          <a:xfrm>
            <a:off x="2582863" y="5699126"/>
            <a:ext cx="144463" cy="146050"/>
          </a:xfrm>
          <a:prstGeom prst="ellipse">
            <a:avLst/>
          </a:prstGeom>
          <a:solidFill>
            <a:srgbClr val="19A5C0"/>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10">
            <a:extLst>
              <a:ext uri="{FF2B5EF4-FFF2-40B4-BE49-F238E27FC236}">
                <a16:creationId xmlns:a16="http://schemas.microsoft.com/office/drawing/2014/main" id="{304ABF4D-850A-432B-998B-7D923FA405AB}"/>
              </a:ext>
            </a:extLst>
          </p:cNvPr>
          <p:cNvSpPr>
            <a:spLocks noEditPoints="1"/>
          </p:cNvSpPr>
          <p:nvPr/>
        </p:nvSpPr>
        <p:spPr bwMode="auto">
          <a:xfrm>
            <a:off x="2557463" y="5673726"/>
            <a:ext cx="195263" cy="195263"/>
          </a:xfrm>
          <a:custGeom>
            <a:avLst/>
            <a:gdLst>
              <a:gd name="T0" fmla="*/ 24 w 48"/>
              <a:gd name="T1" fmla="*/ 48 h 48"/>
              <a:gd name="T2" fmla="*/ 0 w 48"/>
              <a:gd name="T3" fmla="*/ 24 h 48"/>
              <a:gd name="T4" fmla="*/ 24 w 48"/>
              <a:gd name="T5" fmla="*/ 0 h 48"/>
              <a:gd name="T6" fmla="*/ 48 w 48"/>
              <a:gd name="T7" fmla="*/ 24 h 48"/>
              <a:gd name="T8" fmla="*/ 24 w 48"/>
              <a:gd name="T9" fmla="*/ 48 h 48"/>
              <a:gd name="T10" fmla="*/ 24 w 48"/>
              <a:gd name="T11" fmla="*/ 12 h 48"/>
              <a:gd name="T12" fmla="*/ 12 w 48"/>
              <a:gd name="T13" fmla="*/ 24 h 48"/>
              <a:gd name="T14" fmla="*/ 24 w 48"/>
              <a:gd name="T15" fmla="*/ 36 h 48"/>
              <a:gd name="T16" fmla="*/ 36 w 48"/>
              <a:gd name="T17" fmla="*/ 24 h 48"/>
              <a:gd name="T18" fmla="*/ 24 w 48"/>
              <a:gd name="T19"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48"/>
                </a:moveTo>
                <a:cubicBezTo>
                  <a:pt x="11" y="48"/>
                  <a:pt x="0" y="37"/>
                  <a:pt x="0" y="24"/>
                </a:cubicBezTo>
                <a:cubicBezTo>
                  <a:pt x="0" y="11"/>
                  <a:pt x="11" y="0"/>
                  <a:pt x="24" y="0"/>
                </a:cubicBezTo>
                <a:cubicBezTo>
                  <a:pt x="37" y="0"/>
                  <a:pt x="48" y="11"/>
                  <a:pt x="48" y="24"/>
                </a:cubicBezTo>
                <a:cubicBezTo>
                  <a:pt x="48" y="37"/>
                  <a:pt x="37" y="48"/>
                  <a:pt x="24" y="48"/>
                </a:cubicBezTo>
                <a:close/>
                <a:moveTo>
                  <a:pt x="24" y="12"/>
                </a:moveTo>
                <a:cubicBezTo>
                  <a:pt x="17" y="12"/>
                  <a:pt x="12" y="17"/>
                  <a:pt x="12" y="24"/>
                </a:cubicBezTo>
                <a:cubicBezTo>
                  <a:pt x="12" y="31"/>
                  <a:pt x="17" y="36"/>
                  <a:pt x="24" y="36"/>
                </a:cubicBezTo>
                <a:cubicBezTo>
                  <a:pt x="30" y="36"/>
                  <a:pt x="36" y="31"/>
                  <a:pt x="36" y="24"/>
                </a:cubicBezTo>
                <a:cubicBezTo>
                  <a:pt x="36" y="17"/>
                  <a:pt x="30" y="12"/>
                  <a:pt x="24" y="12"/>
                </a:cubicBezTo>
                <a:close/>
              </a:path>
            </a:pathLst>
          </a:custGeom>
          <a:solidFill>
            <a:srgbClr val="19A5C0"/>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Oval 11">
            <a:extLst>
              <a:ext uri="{FF2B5EF4-FFF2-40B4-BE49-F238E27FC236}">
                <a16:creationId xmlns:a16="http://schemas.microsoft.com/office/drawing/2014/main" id="{4E828454-2A38-40ED-8067-F16B93423F8C}"/>
              </a:ext>
            </a:extLst>
          </p:cNvPr>
          <p:cNvSpPr>
            <a:spLocks noChangeArrowheads="1"/>
          </p:cNvSpPr>
          <p:nvPr/>
        </p:nvSpPr>
        <p:spPr bwMode="auto">
          <a:xfrm>
            <a:off x="2120900" y="5699126"/>
            <a:ext cx="144463" cy="146050"/>
          </a:xfrm>
          <a:prstGeom prst="ellipse">
            <a:avLst/>
          </a:prstGeom>
          <a:solidFill>
            <a:srgbClr val="19A5C0"/>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12">
            <a:extLst>
              <a:ext uri="{FF2B5EF4-FFF2-40B4-BE49-F238E27FC236}">
                <a16:creationId xmlns:a16="http://schemas.microsoft.com/office/drawing/2014/main" id="{14B625CF-B819-44E8-8A90-69337CB0C5C6}"/>
              </a:ext>
            </a:extLst>
          </p:cNvPr>
          <p:cNvSpPr>
            <a:spLocks noEditPoints="1"/>
          </p:cNvSpPr>
          <p:nvPr/>
        </p:nvSpPr>
        <p:spPr bwMode="auto">
          <a:xfrm>
            <a:off x="2095500" y="5673726"/>
            <a:ext cx="195263" cy="195263"/>
          </a:xfrm>
          <a:custGeom>
            <a:avLst/>
            <a:gdLst>
              <a:gd name="T0" fmla="*/ 24 w 48"/>
              <a:gd name="T1" fmla="*/ 48 h 48"/>
              <a:gd name="T2" fmla="*/ 0 w 48"/>
              <a:gd name="T3" fmla="*/ 24 h 48"/>
              <a:gd name="T4" fmla="*/ 24 w 48"/>
              <a:gd name="T5" fmla="*/ 0 h 48"/>
              <a:gd name="T6" fmla="*/ 48 w 48"/>
              <a:gd name="T7" fmla="*/ 24 h 48"/>
              <a:gd name="T8" fmla="*/ 24 w 48"/>
              <a:gd name="T9" fmla="*/ 48 h 48"/>
              <a:gd name="T10" fmla="*/ 24 w 48"/>
              <a:gd name="T11" fmla="*/ 12 h 48"/>
              <a:gd name="T12" fmla="*/ 12 w 48"/>
              <a:gd name="T13" fmla="*/ 24 h 48"/>
              <a:gd name="T14" fmla="*/ 24 w 48"/>
              <a:gd name="T15" fmla="*/ 36 h 48"/>
              <a:gd name="T16" fmla="*/ 36 w 48"/>
              <a:gd name="T17" fmla="*/ 24 h 48"/>
              <a:gd name="T18" fmla="*/ 24 w 48"/>
              <a:gd name="T19"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48"/>
                </a:moveTo>
                <a:cubicBezTo>
                  <a:pt x="11" y="48"/>
                  <a:pt x="0" y="37"/>
                  <a:pt x="0" y="24"/>
                </a:cubicBezTo>
                <a:cubicBezTo>
                  <a:pt x="0" y="11"/>
                  <a:pt x="11" y="0"/>
                  <a:pt x="24" y="0"/>
                </a:cubicBezTo>
                <a:cubicBezTo>
                  <a:pt x="37" y="0"/>
                  <a:pt x="48" y="11"/>
                  <a:pt x="48" y="24"/>
                </a:cubicBezTo>
                <a:cubicBezTo>
                  <a:pt x="48" y="37"/>
                  <a:pt x="37" y="48"/>
                  <a:pt x="24" y="48"/>
                </a:cubicBezTo>
                <a:close/>
                <a:moveTo>
                  <a:pt x="24" y="12"/>
                </a:moveTo>
                <a:cubicBezTo>
                  <a:pt x="18" y="12"/>
                  <a:pt x="12" y="17"/>
                  <a:pt x="12" y="24"/>
                </a:cubicBezTo>
                <a:cubicBezTo>
                  <a:pt x="12" y="31"/>
                  <a:pt x="18" y="36"/>
                  <a:pt x="24" y="36"/>
                </a:cubicBezTo>
                <a:cubicBezTo>
                  <a:pt x="31" y="36"/>
                  <a:pt x="36" y="31"/>
                  <a:pt x="36" y="24"/>
                </a:cubicBezTo>
                <a:cubicBezTo>
                  <a:pt x="36" y="17"/>
                  <a:pt x="31" y="12"/>
                  <a:pt x="24" y="12"/>
                </a:cubicBezTo>
                <a:close/>
              </a:path>
            </a:pathLst>
          </a:custGeom>
          <a:solidFill>
            <a:srgbClr val="19A5C0"/>
          </a:solidFill>
          <a:ln>
            <a:noFill/>
          </a:ln>
        </p:spPr>
        <p:txBody>
          <a:bodyPr vert="horz" wrap="square" lIns="91440" tIns="45720" rIns="91440" bIns="45720" numCol="1" anchor="t" anchorCtr="0" compatLnSpc="1">
            <a:prstTxWarp prst="textNoShape">
              <a:avLst/>
            </a:prstTxWarp>
          </a:bodyPr>
          <a:lstStyle/>
          <a:p>
            <a:endParaRPr lang="en-US"/>
          </a:p>
        </p:txBody>
      </p:sp>
      <p:sp>
        <p:nvSpPr>
          <p:cNvPr id="27" name="Freeform 5">
            <a:extLst>
              <a:ext uri="{FF2B5EF4-FFF2-40B4-BE49-F238E27FC236}">
                <a16:creationId xmlns:a16="http://schemas.microsoft.com/office/drawing/2014/main" id="{81758830-A5A4-4B06-944B-08956BB072D5}"/>
              </a:ext>
            </a:extLst>
          </p:cNvPr>
          <p:cNvSpPr>
            <a:spLocks noEditPoints="1"/>
          </p:cNvSpPr>
          <p:nvPr/>
        </p:nvSpPr>
        <p:spPr bwMode="auto">
          <a:xfrm>
            <a:off x="4433887" y="2090738"/>
            <a:ext cx="3324225" cy="3705225"/>
          </a:xfrm>
          <a:custGeom>
            <a:avLst/>
            <a:gdLst>
              <a:gd name="T0" fmla="*/ 676 w 820"/>
              <a:gd name="T1" fmla="*/ 915 h 915"/>
              <a:gd name="T2" fmla="*/ 144 w 820"/>
              <a:gd name="T3" fmla="*/ 915 h 915"/>
              <a:gd name="T4" fmla="*/ 0 w 820"/>
              <a:gd name="T5" fmla="*/ 771 h 915"/>
              <a:gd name="T6" fmla="*/ 0 w 820"/>
              <a:gd name="T7" fmla="*/ 144 h 915"/>
              <a:gd name="T8" fmla="*/ 144 w 820"/>
              <a:gd name="T9" fmla="*/ 0 h 915"/>
              <a:gd name="T10" fmla="*/ 676 w 820"/>
              <a:gd name="T11" fmla="*/ 0 h 915"/>
              <a:gd name="T12" fmla="*/ 820 w 820"/>
              <a:gd name="T13" fmla="*/ 144 h 915"/>
              <a:gd name="T14" fmla="*/ 820 w 820"/>
              <a:gd name="T15" fmla="*/ 771 h 915"/>
              <a:gd name="T16" fmla="*/ 676 w 820"/>
              <a:gd name="T17" fmla="*/ 915 h 915"/>
              <a:gd name="T18" fmla="*/ 144 w 820"/>
              <a:gd name="T19" fmla="*/ 12 h 915"/>
              <a:gd name="T20" fmla="*/ 12 w 820"/>
              <a:gd name="T21" fmla="*/ 144 h 915"/>
              <a:gd name="T22" fmla="*/ 12 w 820"/>
              <a:gd name="T23" fmla="*/ 771 h 915"/>
              <a:gd name="T24" fmla="*/ 144 w 820"/>
              <a:gd name="T25" fmla="*/ 903 h 915"/>
              <a:gd name="T26" fmla="*/ 676 w 820"/>
              <a:gd name="T27" fmla="*/ 903 h 915"/>
              <a:gd name="T28" fmla="*/ 808 w 820"/>
              <a:gd name="T29" fmla="*/ 771 h 915"/>
              <a:gd name="T30" fmla="*/ 808 w 820"/>
              <a:gd name="T31" fmla="*/ 144 h 915"/>
              <a:gd name="T32" fmla="*/ 676 w 820"/>
              <a:gd name="T33" fmla="*/ 12 h 915"/>
              <a:gd name="T34" fmla="*/ 144 w 820"/>
              <a:gd name="T35" fmla="*/ 12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0" h="915">
                <a:moveTo>
                  <a:pt x="676" y="915"/>
                </a:moveTo>
                <a:cubicBezTo>
                  <a:pt x="144" y="915"/>
                  <a:pt x="144" y="915"/>
                  <a:pt x="144" y="915"/>
                </a:cubicBezTo>
                <a:cubicBezTo>
                  <a:pt x="65" y="915"/>
                  <a:pt x="0" y="850"/>
                  <a:pt x="0" y="771"/>
                </a:cubicBezTo>
                <a:cubicBezTo>
                  <a:pt x="0" y="144"/>
                  <a:pt x="0" y="144"/>
                  <a:pt x="0" y="144"/>
                </a:cubicBezTo>
                <a:cubicBezTo>
                  <a:pt x="0" y="65"/>
                  <a:pt x="65" y="0"/>
                  <a:pt x="144" y="0"/>
                </a:cubicBezTo>
                <a:cubicBezTo>
                  <a:pt x="676" y="0"/>
                  <a:pt x="676" y="0"/>
                  <a:pt x="676" y="0"/>
                </a:cubicBezTo>
                <a:cubicBezTo>
                  <a:pt x="755" y="0"/>
                  <a:pt x="820" y="65"/>
                  <a:pt x="820" y="144"/>
                </a:cubicBezTo>
                <a:cubicBezTo>
                  <a:pt x="820" y="771"/>
                  <a:pt x="820" y="771"/>
                  <a:pt x="820" y="771"/>
                </a:cubicBezTo>
                <a:cubicBezTo>
                  <a:pt x="820" y="850"/>
                  <a:pt x="755" y="915"/>
                  <a:pt x="676" y="915"/>
                </a:cubicBezTo>
                <a:close/>
                <a:moveTo>
                  <a:pt x="144" y="12"/>
                </a:moveTo>
                <a:cubicBezTo>
                  <a:pt x="71" y="12"/>
                  <a:pt x="12" y="71"/>
                  <a:pt x="12" y="144"/>
                </a:cubicBezTo>
                <a:cubicBezTo>
                  <a:pt x="12" y="771"/>
                  <a:pt x="12" y="771"/>
                  <a:pt x="12" y="771"/>
                </a:cubicBezTo>
                <a:cubicBezTo>
                  <a:pt x="12" y="843"/>
                  <a:pt x="71" y="903"/>
                  <a:pt x="144" y="903"/>
                </a:cubicBezTo>
                <a:cubicBezTo>
                  <a:pt x="676" y="903"/>
                  <a:pt x="676" y="903"/>
                  <a:pt x="676" y="903"/>
                </a:cubicBezTo>
                <a:cubicBezTo>
                  <a:pt x="749" y="903"/>
                  <a:pt x="808" y="843"/>
                  <a:pt x="808" y="771"/>
                </a:cubicBezTo>
                <a:cubicBezTo>
                  <a:pt x="808" y="144"/>
                  <a:pt x="808" y="144"/>
                  <a:pt x="808" y="144"/>
                </a:cubicBezTo>
                <a:cubicBezTo>
                  <a:pt x="808" y="71"/>
                  <a:pt x="749" y="12"/>
                  <a:pt x="676" y="12"/>
                </a:cubicBezTo>
                <a:lnTo>
                  <a:pt x="144" y="12"/>
                </a:lnTo>
                <a:close/>
              </a:path>
            </a:pathLst>
          </a:custGeom>
          <a:solidFill>
            <a:srgbClr val="FC9103"/>
          </a:solidFill>
          <a:ln>
            <a:noFill/>
          </a:ln>
        </p:spPr>
        <p:txBody>
          <a:bodyPr vert="horz" wrap="square" lIns="91440" tIns="45720" rIns="91440" bIns="45720" numCol="1" anchor="t" anchorCtr="0" compatLnSpc="1">
            <a:prstTxWarp prst="textNoShape">
              <a:avLst/>
            </a:prstTxWarp>
          </a:bodyPr>
          <a:lstStyle/>
          <a:p>
            <a:endParaRPr lang="en-US"/>
          </a:p>
        </p:txBody>
      </p:sp>
      <p:sp>
        <p:nvSpPr>
          <p:cNvPr id="28" name="Oval 6">
            <a:extLst>
              <a:ext uri="{FF2B5EF4-FFF2-40B4-BE49-F238E27FC236}">
                <a16:creationId xmlns:a16="http://schemas.microsoft.com/office/drawing/2014/main" id="{8E10BAA7-3289-42E9-B1D0-E6D5C4CF0FDF}"/>
              </a:ext>
            </a:extLst>
          </p:cNvPr>
          <p:cNvSpPr>
            <a:spLocks noChangeArrowheads="1"/>
          </p:cNvSpPr>
          <p:nvPr/>
        </p:nvSpPr>
        <p:spPr bwMode="auto">
          <a:xfrm>
            <a:off x="6634162" y="2109788"/>
            <a:ext cx="1103313" cy="1101725"/>
          </a:xfrm>
          <a:prstGeom prst="ellipse">
            <a:avLst/>
          </a:prstGeom>
          <a:solidFill>
            <a:srgbClr val="FC9103"/>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Oval 7">
            <a:extLst>
              <a:ext uri="{FF2B5EF4-FFF2-40B4-BE49-F238E27FC236}">
                <a16:creationId xmlns:a16="http://schemas.microsoft.com/office/drawing/2014/main" id="{E36ED959-FFEE-42D3-A3AD-6C3B47FDFD67}"/>
              </a:ext>
            </a:extLst>
          </p:cNvPr>
          <p:cNvSpPr>
            <a:spLocks noChangeArrowheads="1"/>
          </p:cNvSpPr>
          <p:nvPr/>
        </p:nvSpPr>
        <p:spPr bwMode="auto">
          <a:xfrm>
            <a:off x="6002337" y="5678488"/>
            <a:ext cx="187325" cy="185738"/>
          </a:xfrm>
          <a:prstGeom prst="ellipse">
            <a:avLst/>
          </a:prstGeom>
          <a:solidFill>
            <a:srgbClr val="FC9103"/>
          </a:solidFill>
          <a:ln>
            <a:noFill/>
          </a:ln>
        </p:spPr>
        <p:txBody>
          <a:bodyPr vert="horz" wrap="square" lIns="91440" tIns="45720" rIns="91440" bIns="45720" numCol="1" anchor="t" anchorCtr="0" compatLnSpc="1">
            <a:prstTxWarp prst="textNoShape">
              <a:avLst/>
            </a:prstTxWarp>
          </a:bodyPr>
          <a:lstStyle/>
          <a:p>
            <a:endParaRPr lang="en-US"/>
          </a:p>
        </p:txBody>
      </p:sp>
      <p:sp>
        <p:nvSpPr>
          <p:cNvPr id="30" name="Freeform 8">
            <a:extLst>
              <a:ext uri="{FF2B5EF4-FFF2-40B4-BE49-F238E27FC236}">
                <a16:creationId xmlns:a16="http://schemas.microsoft.com/office/drawing/2014/main" id="{5B3EF803-D05C-4558-83C0-FC8F99A61CE3}"/>
              </a:ext>
            </a:extLst>
          </p:cNvPr>
          <p:cNvSpPr>
            <a:spLocks noEditPoints="1"/>
          </p:cNvSpPr>
          <p:nvPr/>
        </p:nvSpPr>
        <p:spPr bwMode="auto">
          <a:xfrm>
            <a:off x="5978525" y="5654676"/>
            <a:ext cx="234950" cy="234950"/>
          </a:xfrm>
          <a:custGeom>
            <a:avLst/>
            <a:gdLst>
              <a:gd name="T0" fmla="*/ 29 w 58"/>
              <a:gd name="T1" fmla="*/ 58 h 58"/>
              <a:gd name="T2" fmla="*/ 0 w 58"/>
              <a:gd name="T3" fmla="*/ 29 h 58"/>
              <a:gd name="T4" fmla="*/ 29 w 58"/>
              <a:gd name="T5" fmla="*/ 0 h 58"/>
              <a:gd name="T6" fmla="*/ 58 w 58"/>
              <a:gd name="T7" fmla="*/ 29 h 58"/>
              <a:gd name="T8" fmla="*/ 29 w 58"/>
              <a:gd name="T9" fmla="*/ 58 h 58"/>
              <a:gd name="T10" fmla="*/ 29 w 58"/>
              <a:gd name="T11" fmla="*/ 12 h 58"/>
              <a:gd name="T12" fmla="*/ 12 w 58"/>
              <a:gd name="T13" fmla="*/ 29 h 58"/>
              <a:gd name="T14" fmla="*/ 29 w 58"/>
              <a:gd name="T15" fmla="*/ 46 h 58"/>
              <a:gd name="T16" fmla="*/ 46 w 58"/>
              <a:gd name="T17" fmla="*/ 29 h 58"/>
              <a:gd name="T18" fmla="*/ 29 w 58"/>
              <a:gd name="T19"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58">
                <a:moveTo>
                  <a:pt x="29" y="58"/>
                </a:moveTo>
                <a:cubicBezTo>
                  <a:pt x="13" y="58"/>
                  <a:pt x="0" y="45"/>
                  <a:pt x="0" y="29"/>
                </a:cubicBezTo>
                <a:cubicBezTo>
                  <a:pt x="0" y="13"/>
                  <a:pt x="13" y="0"/>
                  <a:pt x="29" y="0"/>
                </a:cubicBezTo>
                <a:cubicBezTo>
                  <a:pt x="45" y="0"/>
                  <a:pt x="58" y="13"/>
                  <a:pt x="58" y="29"/>
                </a:cubicBezTo>
                <a:cubicBezTo>
                  <a:pt x="58" y="45"/>
                  <a:pt x="45" y="58"/>
                  <a:pt x="29" y="58"/>
                </a:cubicBezTo>
                <a:close/>
                <a:moveTo>
                  <a:pt x="29" y="12"/>
                </a:moveTo>
                <a:cubicBezTo>
                  <a:pt x="20" y="12"/>
                  <a:pt x="12" y="20"/>
                  <a:pt x="12" y="29"/>
                </a:cubicBezTo>
                <a:cubicBezTo>
                  <a:pt x="12" y="38"/>
                  <a:pt x="20" y="46"/>
                  <a:pt x="29" y="46"/>
                </a:cubicBezTo>
                <a:cubicBezTo>
                  <a:pt x="38" y="46"/>
                  <a:pt x="46" y="38"/>
                  <a:pt x="46" y="29"/>
                </a:cubicBezTo>
                <a:cubicBezTo>
                  <a:pt x="46" y="20"/>
                  <a:pt x="38" y="12"/>
                  <a:pt x="29" y="12"/>
                </a:cubicBezTo>
                <a:close/>
              </a:path>
            </a:pathLst>
          </a:custGeom>
          <a:solidFill>
            <a:srgbClr val="FC9103"/>
          </a:solidFill>
          <a:ln>
            <a:noFill/>
          </a:ln>
        </p:spPr>
        <p:txBody>
          <a:bodyPr vert="horz" wrap="square" lIns="91440" tIns="45720" rIns="91440" bIns="45720" numCol="1" anchor="t" anchorCtr="0" compatLnSpc="1">
            <a:prstTxWarp prst="textNoShape">
              <a:avLst/>
            </a:prstTxWarp>
          </a:bodyPr>
          <a:lstStyle/>
          <a:p>
            <a:endParaRPr lang="en-US"/>
          </a:p>
        </p:txBody>
      </p:sp>
      <p:sp>
        <p:nvSpPr>
          <p:cNvPr id="31" name="Oval 9">
            <a:extLst>
              <a:ext uri="{FF2B5EF4-FFF2-40B4-BE49-F238E27FC236}">
                <a16:creationId xmlns:a16="http://schemas.microsoft.com/office/drawing/2014/main" id="{0814A4C5-CC0A-4434-8346-5EB261C4DCC1}"/>
              </a:ext>
            </a:extLst>
          </p:cNvPr>
          <p:cNvSpPr>
            <a:spLocks noChangeArrowheads="1"/>
          </p:cNvSpPr>
          <p:nvPr/>
        </p:nvSpPr>
        <p:spPr bwMode="auto">
          <a:xfrm>
            <a:off x="6254750" y="5699126"/>
            <a:ext cx="144463" cy="146050"/>
          </a:xfrm>
          <a:prstGeom prst="ellipse">
            <a:avLst/>
          </a:prstGeom>
          <a:solidFill>
            <a:srgbClr val="FC9103"/>
          </a:solidFill>
          <a:ln>
            <a:noFill/>
          </a:ln>
        </p:spPr>
        <p:txBody>
          <a:bodyPr vert="horz" wrap="square" lIns="91440" tIns="45720" rIns="91440" bIns="45720" numCol="1" anchor="t" anchorCtr="0" compatLnSpc="1">
            <a:prstTxWarp prst="textNoShape">
              <a:avLst/>
            </a:prstTxWarp>
          </a:bodyPr>
          <a:lstStyle/>
          <a:p>
            <a:endParaRPr lang="en-US"/>
          </a:p>
        </p:txBody>
      </p:sp>
      <p:sp>
        <p:nvSpPr>
          <p:cNvPr id="32" name="Freeform 10">
            <a:extLst>
              <a:ext uri="{FF2B5EF4-FFF2-40B4-BE49-F238E27FC236}">
                <a16:creationId xmlns:a16="http://schemas.microsoft.com/office/drawing/2014/main" id="{880F5DDD-5135-4AD6-A3F9-6E24AD781F28}"/>
              </a:ext>
            </a:extLst>
          </p:cNvPr>
          <p:cNvSpPr>
            <a:spLocks noEditPoints="1"/>
          </p:cNvSpPr>
          <p:nvPr/>
        </p:nvSpPr>
        <p:spPr bwMode="auto">
          <a:xfrm>
            <a:off x="6229350" y="5673726"/>
            <a:ext cx="195263" cy="195263"/>
          </a:xfrm>
          <a:custGeom>
            <a:avLst/>
            <a:gdLst>
              <a:gd name="T0" fmla="*/ 24 w 48"/>
              <a:gd name="T1" fmla="*/ 48 h 48"/>
              <a:gd name="T2" fmla="*/ 0 w 48"/>
              <a:gd name="T3" fmla="*/ 24 h 48"/>
              <a:gd name="T4" fmla="*/ 24 w 48"/>
              <a:gd name="T5" fmla="*/ 0 h 48"/>
              <a:gd name="T6" fmla="*/ 48 w 48"/>
              <a:gd name="T7" fmla="*/ 24 h 48"/>
              <a:gd name="T8" fmla="*/ 24 w 48"/>
              <a:gd name="T9" fmla="*/ 48 h 48"/>
              <a:gd name="T10" fmla="*/ 24 w 48"/>
              <a:gd name="T11" fmla="*/ 12 h 48"/>
              <a:gd name="T12" fmla="*/ 12 w 48"/>
              <a:gd name="T13" fmla="*/ 24 h 48"/>
              <a:gd name="T14" fmla="*/ 24 w 48"/>
              <a:gd name="T15" fmla="*/ 36 h 48"/>
              <a:gd name="T16" fmla="*/ 36 w 48"/>
              <a:gd name="T17" fmla="*/ 24 h 48"/>
              <a:gd name="T18" fmla="*/ 24 w 48"/>
              <a:gd name="T19"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48"/>
                </a:moveTo>
                <a:cubicBezTo>
                  <a:pt x="11" y="48"/>
                  <a:pt x="0" y="37"/>
                  <a:pt x="0" y="24"/>
                </a:cubicBezTo>
                <a:cubicBezTo>
                  <a:pt x="0" y="11"/>
                  <a:pt x="11" y="0"/>
                  <a:pt x="24" y="0"/>
                </a:cubicBezTo>
                <a:cubicBezTo>
                  <a:pt x="37" y="0"/>
                  <a:pt x="48" y="11"/>
                  <a:pt x="48" y="24"/>
                </a:cubicBezTo>
                <a:cubicBezTo>
                  <a:pt x="48" y="37"/>
                  <a:pt x="37" y="48"/>
                  <a:pt x="24" y="48"/>
                </a:cubicBezTo>
                <a:close/>
                <a:moveTo>
                  <a:pt x="24" y="12"/>
                </a:moveTo>
                <a:cubicBezTo>
                  <a:pt x="17" y="12"/>
                  <a:pt x="12" y="17"/>
                  <a:pt x="12" y="24"/>
                </a:cubicBezTo>
                <a:cubicBezTo>
                  <a:pt x="12" y="31"/>
                  <a:pt x="17" y="36"/>
                  <a:pt x="24" y="36"/>
                </a:cubicBezTo>
                <a:cubicBezTo>
                  <a:pt x="30" y="36"/>
                  <a:pt x="36" y="31"/>
                  <a:pt x="36" y="24"/>
                </a:cubicBezTo>
                <a:cubicBezTo>
                  <a:pt x="36" y="17"/>
                  <a:pt x="30" y="12"/>
                  <a:pt x="24" y="12"/>
                </a:cubicBezTo>
                <a:close/>
              </a:path>
            </a:pathLst>
          </a:custGeom>
          <a:solidFill>
            <a:srgbClr val="FC9103"/>
          </a:solidFill>
          <a:ln>
            <a:noFill/>
          </a:ln>
        </p:spPr>
        <p:txBody>
          <a:bodyPr vert="horz" wrap="square" lIns="91440" tIns="45720" rIns="91440" bIns="45720" numCol="1" anchor="t" anchorCtr="0" compatLnSpc="1">
            <a:prstTxWarp prst="textNoShape">
              <a:avLst/>
            </a:prstTxWarp>
          </a:bodyPr>
          <a:lstStyle/>
          <a:p>
            <a:endParaRPr lang="en-US"/>
          </a:p>
        </p:txBody>
      </p:sp>
      <p:sp>
        <p:nvSpPr>
          <p:cNvPr id="33" name="Oval 11">
            <a:extLst>
              <a:ext uri="{FF2B5EF4-FFF2-40B4-BE49-F238E27FC236}">
                <a16:creationId xmlns:a16="http://schemas.microsoft.com/office/drawing/2014/main" id="{F2B196D4-B469-4E48-9B71-02402B5D610E}"/>
              </a:ext>
            </a:extLst>
          </p:cNvPr>
          <p:cNvSpPr>
            <a:spLocks noChangeArrowheads="1"/>
          </p:cNvSpPr>
          <p:nvPr/>
        </p:nvSpPr>
        <p:spPr bwMode="auto">
          <a:xfrm>
            <a:off x="5792787" y="5699126"/>
            <a:ext cx="144463" cy="146050"/>
          </a:xfrm>
          <a:prstGeom prst="ellipse">
            <a:avLst/>
          </a:prstGeom>
          <a:solidFill>
            <a:srgbClr val="FC9103"/>
          </a:solidFill>
          <a:ln>
            <a:noFill/>
          </a:ln>
        </p:spPr>
        <p:txBody>
          <a:bodyPr vert="horz" wrap="square" lIns="91440" tIns="45720" rIns="91440" bIns="45720" numCol="1" anchor="t" anchorCtr="0" compatLnSpc="1">
            <a:prstTxWarp prst="textNoShape">
              <a:avLst/>
            </a:prstTxWarp>
          </a:bodyPr>
          <a:lstStyle/>
          <a:p>
            <a:endParaRPr lang="en-US"/>
          </a:p>
        </p:txBody>
      </p:sp>
      <p:sp>
        <p:nvSpPr>
          <p:cNvPr id="34" name="Freeform 12">
            <a:extLst>
              <a:ext uri="{FF2B5EF4-FFF2-40B4-BE49-F238E27FC236}">
                <a16:creationId xmlns:a16="http://schemas.microsoft.com/office/drawing/2014/main" id="{1D7833E7-9DFC-4818-AFBC-D81A393E671E}"/>
              </a:ext>
            </a:extLst>
          </p:cNvPr>
          <p:cNvSpPr>
            <a:spLocks noEditPoints="1"/>
          </p:cNvSpPr>
          <p:nvPr/>
        </p:nvSpPr>
        <p:spPr bwMode="auto">
          <a:xfrm>
            <a:off x="5767387" y="5673726"/>
            <a:ext cx="195263" cy="195263"/>
          </a:xfrm>
          <a:custGeom>
            <a:avLst/>
            <a:gdLst>
              <a:gd name="T0" fmla="*/ 24 w 48"/>
              <a:gd name="T1" fmla="*/ 48 h 48"/>
              <a:gd name="T2" fmla="*/ 0 w 48"/>
              <a:gd name="T3" fmla="*/ 24 h 48"/>
              <a:gd name="T4" fmla="*/ 24 w 48"/>
              <a:gd name="T5" fmla="*/ 0 h 48"/>
              <a:gd name="T6" fmla="*/ 48 w 48"/>
              <a:gd name="T7" fmla="*/ 24 h 48"/>
              <a:gd name="T8" fmla="*/ 24 w 48"/>
              <a:gd name="T9" fmla="*/ 48 h 48"/>
              <a:gd name="T10" fmla="*/ 24 w 48"/>
              <a:gd name="T11" fmla="*/ 12 h 48"/>
              <a:gd name="T12" fmla="*/ 12 w 48"/>
              <a:gd name="T13" fmla="*/ 24 h 48"/>
              <a:gd name="T14" fmla="*/ 24 w 48"/>
              <a:gd name="T15" fmla="*/ 36 h 48"/>
              <a:gd name="T16" fmla="*/ 36 w 48"/>
              <a:gd name="T17" fmla="*/ 24 h 48"/>
              <a:gd name="T18" fmla="*/ 24 w 48"/>
              <a:gd name="T19"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48"/>
                </a:moveTo>
                <a:cubicBezTo>
                  <a:pt x="11" y="48"/>
                  <a:pt x="0" y="37"/>
                  <a:pt x="0" y="24"/>
                </a:cubicBezTo>
                <a:cubicBezTo>
                  <a:pt x="0" y="11"/>
                  <a:pt x="11" y="0"/>
                  <a:pt x="24" y="0"/>
                </a:cubicBezTo>
                <a:cubicBezTo>
                  <a:pt x="37" y="0"/>
                  <a:pt x="48" y="11"/>
                  <a:pt x="48" y="24"/>
                </a:cubicBezTo>
                <a:cubicBezTo>
                  <a:pt x="48" y="37"/>
                  <a:pt x="37" y="48"/>
                  <a:pt x="24" y="48"/>
                </a:cubicBezTo>
                <a:close/>
                <a:moveTo>
                  <a:pt x="24" y="12"/>
                </a:moveTo>
                <a:cubicBezTo>
                  <a:pt x="18" y="12"/>
                  <a:pt x="12" y="17"/>
                  <a:pt x="12" y="24"/>
                </a:cubicBezTo>
                <a:cubicBezTo>
                  <a:pt x="12" y="31"/>
                  <a:pt x="18" y="36"/>
                  <a:pt x="24" y="36"/>
                </a:cubicBezTo>
                <a:cubicBezTo>
                  <a:pt x="31" y="36"/>
                  <a:pt x="36" y="31"/>
                  <a:pt x="36" y="24"/>
                </a:cubicBezTo>
                <a:cubicBezTo>
                  <a:pt x="36" y="17"/>
                  <a:pt x="31" y="12"/>
                  <a:pt x="24" y="12"/>
                </a:cubicBezTo>
                <a:close/>
              </a:path>
            </a:pathLst>
          </a:custGeom>
          <a:solidFill>
            <a:srgbClr val="FC9103"/>
          </a:solidFill>
          <a:ln>
            <a:noFill/>
          </a:ln>
        </p:spPr>
        <p:txBody>
          <a:bodyPr vert="horz" wrap="square" lIns="91440" tIns="45720" rIns="91440" bIns="45720" numCol="1" anchor="t" anchorCtr="0" compatLnSpc="1">
            <a:prstTxWarp prst="textNoShape">
              <a:avLst/>
            </a:prstTxWarp>
          </a:bodyPr>
          <a:lstStyle/>
          <a:p>
            <a:endParaRPr lang="en-US"/>
          </a:p>
        </p:txBody>
      </p:sp>
      <p:sp>
        <p:nvSpPr>
          <p:cNvPr id="36" name="Freeform 5">
            <a:extLst>
              <a:ext uri="{FF2B5EF4-FFF2-40B4-BE49-F238E27FC236}">
                <a16:creationId xmlns:a16="http://schemas.microsoft.com/office/drawing/2014/main" id="{7A3A97B4-ADFE-4DD3-A7C5-702842E777C4}"/>
              </a:ext>
            </a:extLst>
          </p:cNvPr>
          <p:cNvSpPr>
            <a:spLocks noEditPoints="1"/>
          </p:cNvSpPr>
          <p:nvPr/>
        </p:nvSpPr>
        <p:spPr bwMode="auto">
          <a:xfrm>
            <a:off x="8105775" y="2090738"/>
            <a:ext cx="3324225" cy="3705225"/>
          </a:xfrm>
          <a:custGeom>
            <a:avLst/>
            <a:gdLst>
              <a:gd name="T0" fmla="*/ 676 w 820"/>
              <a:gd name="T1" fmla="*/ 915 h 915"/>
              <a:gd name="T2" fmla="*/ 144 w 820"/>
              <a:gd name="T3" fmla="*/ 915 h 915"/>
              <a:gd name="T4" fmla="*/ 0 w 820"/>
              <a:gd name="T5" fmla="*/ 771 h 915"/>
              <a:gd name="T6" fmla="*/ 0 w 820"/>
              <a:gd name="T7" fmla="*/ 144 h 915"/>
              <a:gd name="T8" fmla="*/ 144 w 820"/>
              <a:gd name="T9" fmla="*/ 0 h 915"/>
              <a:gd name="T10" fmla="*/ 676 w 820"/>
              <a:gd name="T11" fmla="*/ 0 h 915"/>
              <a:gd name="T12" fmla="*/ 820 w 820"/>
              <a:gd name="T13" fmla="*/ 144 h 915"/>
              <a:gd name="T14" fmla="*/ 820 w 820"/>
              <a:gd name="T15" fmla="*/ 771 h 915"/>
              <a:gd name="T16" fmla="*/ 676 w 820"/>
              <a:gd name="T17" fmla="*/ 915 h 915"/>
              <a:gd name="T18" fmla="*/ 144 w 820"/>
              <a:gd name="T19" fmla="*/ 12 h 915"/>
              <a:gd name="T20" fmla="*/ 12 w 820"/>
              <a:gd name="T21" fmla="*/ 144 h 915"/>
              <a:gd name="T22" fmla="*/ 12 w 820"/>
              <a:gd name="T23" fmla="*/ 771 h 915"/>
              <a:gd name="T24" fmla="*/ 144 w 820"/>
              <a:gd name="T25" fmla="*/ 903 h 915"/>
              <a:gd name="T26" fmla="*/ 676 w 820"/>
              <a:gd name="T27" fmla="*/ 903 h 915"/>
              <a:gd name="T28" fmla="*/ 808 w 820"/>
              <a:gd name="T29" fmla="*/ 771 h 915"/>
              <a:gd name="T30" fmla="*/ 808 w 820"/>
              <a:gd name="T31" fmla="*/ 144 h 915"/>
              <a:gd name="T32" fmla="*/ 676 w 820"/>
              <a:gd name="T33" fmla="*/ 12 h 915"/>
              <a:gd name="T34" fmla="*/ 144 w 820"/>
              <a:gd name="T35" fmla="*/ 12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0" h="915">
                <a:moveTo>
                  <a:pt x="676" y="915"/>
                </a:moveTo>
                <a:cubicBezTo>
                  <a:pt x="144" y="915"/>
                  <a:pt x="144" y="915"/>
                  <a:pt x="144" y="915"/>
                </a:cubicBezTo>
                <a:cubicBezTo>
                  <a:pt x="65" y="915"/>
                  <a:pt x="0" y="850"/>
                  <a:pt x="0" y="771"/>
                </a:cubicBezTo>
                <a:cubicBezTo>
                  <a:pt x="0" y="144"/>
                  <a:pt x="0" y="144"/>
                  <a:pt x="0" y="144"/>
                </a:cubicBezTo>
                <a:cubicBezTo>
                  <a:pt x="0" y="65"/>
                  <a:pt x="65" y="0"/>
                  <a:pt x="144" y="0"/>
                </a:cubicBezTo>
                <a:cubicBezTo>
                  <a:pt x="676" y="0"/>
                  <a:pt x="676" y="0"/>
                  <a:pt x="676" y="0"/>
                </a:cubicBezTo>
                <a:cubicBezTo>
                  <a:pt x="755" y="0"/>
                  <a:pt x="820" y="65"/>
                  <a:pt x="820" y="144"/>
                </a:cubicBezTo>
                <a:cubicBezTo>
                  <a:pt x="820" y="771"/>
                  <a:pt x="820" y="771"/>
                  <a:pt x="820" y="771"/>
                </a:cubicBezTo>
                <a:cubicBezTo>
                  <a:pt x="820" y="850"/>
                  <a:pt x="755" y="915"/>
                  <a:pt x="676" y="915"/>
                </a:cubicBezTo>
                <a:close/>
                <a:moveTo>
                  <a:pt x="144" y="12"/>
                </a:moveTo>
                <a:cubicBezTo>
                  <a:pt x="71" y="12"/>
                  <a:pt x="12" y="71"/>
                  <a:pt x="12" y="144"/>
                </a:cubicBezTo>
                <a:cubicBezTo>
                  <a:pt x="12" y="771"/>
                  <a:pt x="12" y="771"/>
                  <a:pt x="12" y="771"/>
                </a:cubicBezTo>
                <a:cubicBezTo>
                  <a:pt x="12" y="843"/>
                  <a:pt x="71" y="903"/>
                  <a:pt x="144" y="903"/>
                </a:cubicBezTo>
                <a:cubicBezTo>
                  <a:pt x="676" y="903"/>
                  <a:pt x="676" y="903"/>
                  <a:pt x="676" y="903"/>
                </a:cubicBezTo>
                <a:cubicBezTo>
                  <a:pt x="749" y="903"/>
                  <a:pt x="808" y="843"/>
                  <a:pt x="808" y="771"/>
                </a:cubicBezTo>
                <a:cubicBezTo>
                  <a:pt x="808" y="144"/>
                  <a:pt x="808" y="144"/>
                  <a:pt x="808" y="144"/>
                </a:cubicBezTo>
                <a:cubicBezTo>
                  <a:pt x="808" y="71"/>
                  <a:pt x="749" y="12"/>
                  <a:pt x="676" y="12"/>
                </a:cubicBezTo>
                <a:lnTo>
                  <a:pt x="144" y="12"/>
                </a:lnTo>
                <a:close/>
              </a:path>
            </a:pathLst>
          </a:custGeom>
          <a:solidFill>
            <a:srgbClr val="0E8C74"/>
          </a:solidFill>
          <a:ln>
            <a:noFill/>
          </a:ln>
        </p:spPr>
        <p:txBody>
          <a:bodyPr vert="horz" wrap="square" lIns="91440" tIns="45720" rIns="91440" bIns="45720" numCol="1" anchor="t" anchorCtr="0" compatLnSpc="1">
            <a:prstTxWarp prst="textNoShape">
              <a:avLst/>
            </a:prstTxWarp>
          </a:bodyPr>
          <a:lstStyle/>
          <a:p>
            <a:endParaRPr lang="en-US"/>
          </a:p>
        </p:txBody>
      </p:sp>
      <p:sp>
        <p:nvSpPr>
          <p:cNvPr id="37" name="Oval 6">
            <a:extLst>
              <a:ext uri="{FF2B5EF4-FFF2-40B4-BE49-F238E27FC236}">
                <a16:creationId xmlns:a16="http://schemas.microsoft.com/office/drawing/2014/main" id="{5AEA459C-DD40-499F-8E55-B2903DF600BF}"/>
              </a:ext>
            </a:extLst>
          </p:cNvPr>
          <p:cNvSpPr>
            <a:spLocks noChangeArrowheads="1"/>
          </p:cNvSpPr>
          <p:nvPr/>
        </p:nvSpPr>
        <p:spPr bwMode="auto">
          <a:xfrm>
            <a:off x="10306050" y="2109788"/>
            <a:ext cx="1103313" cy="1101725"/>
          </a:xfrm>
          <a:prstGeom prst="ellipse">
            <a:avLst/>
          </a:prstGeom>
          <a:solidFill>
            <a:srgbClr val="0E8C74"/>
          </a:solidFill>
          <a:ln>
            <a:noFill/>
          </a:ln>
        </p:spPr>
        <p:txBody>
          <a:bodyPr vert="horz" wrap="square" lIns="91440" tIns="45720" rIns="91440" bIns="45720" numCol="1" anchor="t" anchorCtr="0" compatLnSpc="1">
            <a:prstTxWarp prst="textNoShape">
              <a:avLst/>
            </a:prstTxWarp>
          </a:bodyPr>
          <a:lstStyle/>
          <a:p>
            <a:endParaRPr lang="en-US"/>
          </a:p>
        </p:txBody>
      </p:sp>
      <p:sp>
        <p:nvSpPr>
          <p:cNvPr id="38" name="Oval 7">
            <a:extLst>
              <a:ext uri="{FF2B5EF4-FFF2-40B4-BE49-F238E27FC236}">
                <a16:creationId xmlns:a16="http://schemas.microsoft.com/office/drawing/2014/main" id="{66DBB88C-37AF-49AF-A5F8-4342749BC919}"/>
              </a:ext>
            </a:extLst>
          </p:cNvPr>
          <p:cNvSpPr>
            <a:spLocks noChangeArrowheads="1"/>
          </p:cNvSpPr>
          <p:nvPr/>
        </p:nvSpPr>
        <p:spPr bwMode="auto">
          <a:xfrm>
            <a:off x="9674225" y="5678488"/>
            <a:ext cx="187325" cy="185738"/>
          </a:xfrm>
          <a:prstGeom prst="ellipse">
            <a:avLst/>
          </a:prstGeom>
          <a:solidFill>
            <a:srgbClr val="0E8C74"/>
          </a:solidFill>
          <a:ln>
            <a:noFill/>
          </a:ln>
        </p:spPr>
        <p:txBody>
          <a:bodyPr vert="horz" wrap="square" lIns="91440" tIns="45720" rIns="91440" bIns="45720" numCol="1" anchor="t" anchorCtr="0" compatLnSpc="1">
            <a:prstTxWarp prst="textNoShape">
              <a:avLst/>
            </a:prstTxWarp>
          </a:bodyPr>
          <a:lstStyle/>
          <a:p>
            <a:endParaRPr lang="en-US"/>
          </a:p>
        </p:txBody>
      </p:sp>
      <p:sp>
        <p:nvSpPr>
          <p:cNvPr id="39" name="Freeform 8">
            <a:extLst>
              <a:ext uri="{FF2B5EF4-FFF2-40B4-BE49-F238E27FC236}">
                <a16:creationId xmlns:a16="http://schemas.microsoft.com/office/drawing/2014/main" id="{8AB06AE2-2BEC-4825-819C-1AA7B12BE7B8}"/>
              </a:ext>
            </a:extLst>
          </p:cNvPr>
          <p:cNvSpPr>
            <a:spLocks noEditPoints="1"/>
          </p:cNvSpPr>
          <p:nvPr/>
        </p:nvSpPr>
        <p:spPr bwMode="auto">
          <a:xfrm>
            <a:off x="9650413" y="5654676"/>
            <a:ext cx="234950" cy="234950"/>
          </a:xfrm>
          <a:custGeom>
            <a:avLst/>
            <a:gdLst>
              <a:gd name="T0" fmla="*/ 29 w 58"/>
              <a:gd name="T1" fmla="*/ 58 h 58"/>
              <a:gd name="T2" fmla="*/ 0 w 58"/>
              <a:gd name="T3" fmla="*/ 29 h 58"/>
              <a:gd name="T4" fmla="*/ 29 w 58"/>
              <a:gd name="T5" fmla="*/ 0 h 58"/>
              <a:gd name="T6" fmla="*/ 58 w 58"/>
              <a:gd name="T7" fmla="*/ 29 h 58"/>
              <a:gd name="T8" fmla="*/ 29 w 58"/>
              <a:gd name="T9" fmla="*/ 58 h 58"/>
              <a:gd name="T10" fmla="*/ 29 w 58"/>
              <a:gd name="T11" fmla="*/ 12 h 58"/>
              <a:gd name="T12" fmla="*/ 12 w 58"/>
              <a:gd name="T13" fmla="*/ 29 h 58"/>
              <a:gd name="T14" fmla="*/ 29 w 58"/>
              <a:gd name="T15" fmla="*/ 46 h 58"/>
              <a:gd name="T16" fmla="*/ 46 w 58"/>
              <a:gd name="T17" fmla="*/ 29 h 58"/>
              <a:gd name="T18" fmla="*/ 29 w 58"/>
              <a:gd name="T19"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58">
                <a:moveTo>
                  <a:pt x="29" y="58"/>
                </a:moveTo>
                <a:cubicBezTo>
                  <a:pt x="13" y="58"/>
                  <a:pt x="0" y="45"/>
                  <a:pt x="0" y="29"/>
                </a:cubicBezTo>
                <a:cubicBezTo>
                  <a:pt x="0" y="13"/>
                  <a:pt x="13" y="0"/>
                  <a:pt x="29" y="0"/>
                </a:cubicBezTo>
                <a:cubicBezTo>
                  <a:pt x="45" y="0"/>
                  <a:pt x="58" y="13"/>
                  <a:pt x="58" y="29"/>
                </a:cubicBezTo>
                <a:cubicBezTo>
                  <a:pt x="58" y="45"/>
                  <a:pt x="45" y="58"/>
                  <a:pt x="29" y="58"/>
                </a:cubicBezTo>
                <a:close/>
                <a:moveTo>
                  <a:pt x="29" y="12"/>
                </a:moveTo>
                <a:cubicBezTo>
                  <a:pt x="20" y="12"/>
                  <a:pt x="12" y="20"/>
                  <a:pt x="12" y="29"/>
                </a:cubicBezTo>
                <a:cubicBezTo>
                  <a:pt x="12" y="38"/>
                  <a:pt x="20" y="46"/>
                  <a:pt x="29" y="46"/>
                </a:cubicBezTo>
                <a:cubicBezTo>
                  <a:pt x="38" y="46"/>
                  <a:pt x="46" y="38"/>
                  <a:pt x="46" y="29"/>
                </a:cubicBezTo>
                <a:cubicBezTo>
                  <a:pt x="46" y="20"/>
                  <a:pt x="38" y="12"/>
                  <a:pt x="29" y="12"/>
                </a:cubicBezTo>
                <a:close/>
              </a:path>
            </a:pathLst>
          </a:custGeom>
          <a:solidFill>
            <a:srgbClr val="0E8C74"/>
          </a:solidFill>
          <a:ln>
            <a:noFill/>
          </a:ln>
        </p:spPr>
        <p:txBody>
          <a:bodyPr vert="horz" wrap="square" lIns="91440" tIns="45720" rIns="91440" bIns="45720" numCol="1" anchor="t" anchorCtr="0" compatLnSpc="1">
            <a:prstTxWarp prst="textNoShape">
              <a:avLst/>
            </a:prstTxWarp>
          </a:bodyPr>
          <a:lstStyle/>
          <a:p>
            <a:endParaRPr lang="en-US"/>
          </a:p>
        </p:txBody>
      </p:sp>
      <p:sp>
        <p:nvSpPr>
          <p:cNvPr id="40" name="Oval 9">
            <a:extLst>
              <a:ext uri="{FF2B5EF4-FFF2-40B4-BE49-F238E27FC236}">
                <a16:creationId xmlns:a16="http://schemas.microsoft.com/office/drawing/2014/main" id="{39F8F0A4-665B-4BCD-9AAA-105AD7FD3496}"/>
              </a:ext>
            </a:extLst>
          </p:cNvPr>
          <p:cNvSpPr>
            <a:spLocks noChangeArrowheads="1"/>
          </p:cNvSpPr>
          <p:nvPr/>
        </p:nvSpPr>
        <p:spPr bwMode="auto">
          <a:xfrm>
            <a:off x="9926638" y="5699126"/>
            <a:ext cx="144463" cy="146050"/>
          </a:xfrm>
          <a:prstGeom prst="ellipse">
            <a:avLst/>
          </a:prstGeom>
          <a:solidFill>
            <a:srgbClr val="0E8C74"/>
          </a:solidFill>
          <a:ln>
            <a:noFill/>
          </a:ln>
        </p:spPr>
        <p:txBody>
          <a:bodyPr vert="horz" wrap="square" lIns="91440" tIns="45720" rIns="91440" bIns="45720" numCol="1" anchor="t" anchorCtr="0" compatLnSpc="1">
            <a:prstTxWarp prst="textNoShape">
              <a:avLst/>
            </a:prstTxWarp>
          </a:bodyPr>
          <a:lstStyle/>
          <a:p>
            <a:endParaRPr lang="en-US"/>
          </a:p>
        </p:txBody>
      </p:sp>
      <p:sp>
        <p:nvSpPr>
          <p:cNvPr id="41" name="Freeform 10">
            <a:extLst>
              <a:ext uri="{FF2B5EF4-FFF2-40B4-BE49-F238E27FC236}">
                <a16:creationId xmlns:a16="http://schemas.microsoft.com/office/drawing/2014/main" id="{FBE6D2D9-AB16-4049-8F8E-2EFCF4891398}"/>
              </a:ext>
            </a:extLst>
          </p:cNvPr>
          <p:cNvSpPr>
            <a:spLocks noEditPoints="1"/>
          </p:cNvSpPr>
          <p:nvPr/>
        </p:nvSpPr>
        <p:spPr bwMode="auto">
          <a:xfrm>
            <a:off x="9901238" y="5673726"/>
            <a:ext cx="195263" cy="195263"/>
          </a:xfrm>
          <a:custGeom>
            <a:avLst/>
            <a:gdLst>
              <a:gd name="T0" fmla="*/ 24 w 48"/>
              <a:gd name="T1" fmla="*/ 48 h 48"/>
              <a:gd name="T2" fmla="*/ 0 w 48"/>
              <a:gd name="T3" fmla="*/ 24 h 48"/>
              <a:gd name="T4" fmla="*/ 24 w 48"/>
              <a:gd name="T5" fmla="*/ 0 h 48"/>
              <a:gd name="T6" fmla="*/ 48 w 48"/>
              <a:gd name="T7" fmla="*/ 24 h 48"/>
              <a:gd name="T8" fmla="*/ 24 w 48"/>
              <a:gd name="T9" fmla="*/ 48 h 48"/>
              <a:gd name="T10" fmla="*/ 24 w 48"/>
              <a:gd name="T11" fmla="*/ 12 h 48"/>
              <a:gd name="T12" fmla="*/ 12 w 48"/>
              <a:gd name="T13" fmla="*/ 24 h 48"/>
              <a:gd name="T14" fmla="*/ 24 w 48"/>
              <a:gd name="T15" fmla="*/ 36 h 48"/>
              <a:gd name="T16" fmla="*/ 36 w 48"/>
              <a:gd name="T17" fmla="*/ 24 h 48"/>
              <a:gd name="T18" fmla="*/ 24 w 48"/>
              <a:gd name="T19"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48"/>
                </a:moveTo>
                <a:cubicBezTo>
                  <a:pt x="11" y="48"/>
                  <a:pt x="0" y="37"/>
                  <a:pt x="0" y="24"/>
                </a:cubicBezTo>
                <a:cubicBezTo>
                  <a:pt x="0" y="11"/>
                  <a:pt x="11" y="0"/>
                  <a:pt x="24" y="0"/>
                </a:cubicBezTo>
                <a:cubicBezTo>
                  <a:pt x="37" y="0"/>
                  <a:pt x="48" y="11"/>
                  <a:pt x="48" y="24"/>
                </a:cubicBezTo>
                <a:cubicBezTo>
                  <a:pt x="48" y="37"/>
                  <a:pt x="37" y="48"/>
                  <a:pt x="24" y="48"/>
                </a:cubicBezTo>
                <a:close/>
                <a:moveTo>
                  <a:pt x="24" y="12"/>
                </a:moveTo>
                <a:cubicBezTo>
                  <a:pt x="17" y="12"/>
                  <a:pt x="12" y="17"/>
                  <a:pt x="12" y="24"/>
                </a:cubicBezTo>
                <a:cubicBezTo>
                  <a:pt x="12" y="31"/>
                  <a:pt x="17" y="36"/>
                  <a:pt x="24" y="36"/>
                </a:cubicBezTo>
                <a:cubicBezTo>
                  <a:pt x="30" y="36"/>
                  <a:pt x="36" y="31"/>
                  <a:pt x="36" y="24"/>
                </a:cubicBezTo>
                <a:cubicBezTo>
                  <a:pt x="36" y="17"/>
                  <a:pt x="30" y="12"/>
                  <a:pt x="24" y="12"/>
                </a:cubicBezTo>
                <a:close/>
              </a:path>
            </a:pathLst>
          </a:custGeom>
          <a:solidFill>
            <a:srgbClr val="0E8C74"/>
          </a:solidFill>
          <a:ln>
            <a:noFill/>
          </a:ln>
        </p:spPr>
        <p:txBody>
          <a:bodyPr vert="horz" wrap="square" lIns="91440" tIns="45720" rIns="91440" bIns="45720" numCol="1" anchor="t" anchorCtr="0" compatLnSpc="1">
            <a:prstTxWarp prst="textNoShape">
              <a:avLst/>
            </a:prstTxWarp>
          </a:bodyPr>
          <a:lstStyle/>
          <a:p>
            <a:endParaRPr lang="en-US"/>
          </a:p>
        </p:txBody>
      </p:sp>
      <p:sp>
        <p:nvSpPr>
          <p:cNvPr id="42" name="Oval 11">
            <a:extLst>
              <a:ext uri="{FF2B5EF4-FFF2-40B4-BE49-F238E27FC236}">
                <a16:creationId xmlns:a16="http://schemas.microsoft.com/office/drawing/2014/main" id="{CB5A5E40-CD7D-4053-9908-8198C8C1C646}"/>
              </a:ext>
            </a:extLst>
          </p:cNvPr>
          <p:cNvSpPr>
            <a:spLocks noChangeArrowheads="1"/>
          </p:cNvSpPr>
          <p:nvPr/>
        </p:nvSpPr>
        <p:spPr bwMode="auto">
          <a:xfrm>
            <a:off x="9464675" y="5699126"/>
            <a:ext cx="144463" cy="146050"/>
          </a:xfrm>
          <a:prstGeom prst="ellipse">
            <a:avLst/>
          </a:prstGeom>
          <a:solidFill>
            <a:srgbClr val="0E8C74"/>
          </a:solidFill>
          <a:ln>
            <a:noFill/>
          </a:ln>
        </p:spPr>
        <p:txBody>
          <a:bodyPr vert="horz" wrap="square" lIns="91440" tIns="45720" rIns="91440" bIns="45720" numCol="1" anchor="t" anchorCtr="0" compatLnSpc="1">
            <a:prstTxWarp prst="textNoShape">
              <a:avLst/>
            </a:prstTxWarp>
          </a:bodyPr>
          <a:lstStyle/>
          <a:p>
            <a:endParaRPr lang="en-US"/>
          </a:p>
        </p:txBody>
      </p:sp>
      <p:sp>
        <p:nvSpPr>
          <p:cNvPr id="43" name="Freeform 12">
            <a:extLst>
              <a:ext uri="{FF2B5EF4-FFF2-40B4-BE49-F238E27FC236}">
                <a16:creationId xmlns:a16="http://schemas.microsoft.com/office/drawing/2014/main" id="{AE0119F5-8968-46CA-BAB3-BD3E83B6C95A}"/>
              </a:ext>
            </a:extLst>
          </p:cNvPr>
          <p:cNvSpPr>
            <a:spLocks noEditPoints="1"/>
          </p:cNvSpPr>
          <p:nvPr/>
        </p:nvSpPr>
        <p:spPr bwMode="auto">
          <a:xfrm>
            <a:off x="9439275" y="5673726"/>
            <a:ext cx="195263" cy="195263"/>
          </a:xfrm>
          <a:custGeom>
            <a:avLst/>
            <a:gdLst>
              <a:gd name="T0" fmla="*/ 24 w 48"/>
              <a:gd name="T1" fmla="*/ 48 h 48"/>
              <a:gd name="T2" fmla="*/ 0 w 48"/>
              <a:gd name="T3" fmla="*/ 24 h 48"/>
              <a:gd name="T4" fmla="*/ 24 w 48"/>
              <a:gd name="T5" fmla="*/ 0 h 48"/>
              <a:gd name="T6" fmla="*/ 48 w 48"/>
              <a:gd name="T7" fmla="*/ 24 h 48"/>
              <a:gd name="T8" fmla="*/ 24 w 48"/>
              <a:gd name="T9" fmla="*/ 48 h 48"/>
              <a:gd name="T10" fmla="*/ 24 w 48"/>
              <a:gd name="T11" fmla="*/ 12 h 48"/>
              <a:gd name="T12" fmla="*/ 12 w 48"/>
              <a:gd name="T13" fmla="*/ 24 h 48"/>
              <a:gd name="T14" fmla="*/ 24 w 48"/>
              <a:gd name="T15" fmla="*/ 36 h 48"/>
              <a:gd name="T16" fmla="*/ 36 w 48"/>
              <a:gd name="T17" fmla="*/ 24 h 48"/>
              <a:gd name="T18" fmla="*/ 24 w 48"/>
              <a:gd name="T19"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48"/>
                </a:moveTo>
                <a:cubicBezTo>
                  <a:pt x="11" y="48"/>
                  <a:pt x="0" y="37"/>
                  <a:pt x="0" y="24"/>
                </a:cubicBezTo>
                <a:cubicBezTo>
                  <a:pt x="0" y="11"/>
                  <a:pt x="11" y="0"/>
                  <a:pt x="24" y="0"/>
                </a:cubicBezTo>
                <a:cubicBezTo>
                  <a:pt x="37" y="0"/>
                  <a:pt x="48" y="11"/>
                  <a:pt x="48" y="24"/>
                </a:cubicBezTo>
                <a:cubicBezTo>
                  <a:pt x="48" y="37"/>
                  <a:pt x="37" y="48"/>
                  <a:pt x="24" y="48"/>
                </a:cubicBezTo>
                <a:close/>
                <a:moveTo>
                  <a:pt x="24" y="12"/>
                </a:moveTo>
                <a:cubicBezTo>
                  <a:pt x="18" y="12"/>
                  <a:pt x="12" y="17"/>
                  <a:pt x="12" y="24"/>
                </a:cubicBezTo>
                <a:cubicBezTo>
                  <a:pt x="12" y="31"/>
                  <a:pt x="18" y="36"/>
                  <a:pt x="24" y="36"/>
                </a:cubicBezTo>
                <a:cubicBezTo>
                  <a:pt x="31" y="36"/>
                  <a:pt x="36" y="31"/>
                  <a:pt x="36" y="24"/>
                </a:cubicBezTo>
                <a:cubicBezTo>
                  <a:pt x="36" y="17"/>
                  <a:pt x="31" y="12"/>
                  <a:pt x="24" y="12"/>
                </a:cubicBezTo>
                <a:close/>
              </a:path>
            </a:pathLst>
          </a:custGeom>
          <a:solidFill>
            <a:srgbClr val="0E8C74"/>
          </a:solidFill>
          <a:ln>
            <a:noFill/>
          </a:ln>
        </p:spPr>
        <p:txBody>
          <a:bodyPr vert="horz" wrap="square" lIns="91440" tIns="45720" rIns="91440" bIns="45720" numCol="1" anchor="t" anchorCtr="0" compatLnSpc="1">
            <a:prstTxWarp prst="textNoShape">
              <a:avLst/>
            </a:prstTxWarp>
          </a:bodyPr>
          <a:lstStyle/>
          <a:p>
            <a:endParaRPr lang="en-US"/>
          </a:p>
        </p:txBody>
      </p:sp>
      <p:sp>
        <p:nvSpPr>
          <p:cNvPr id="44" name="TextBox 43">
            <a:extLst>
              <a:ext uri="{FF2B5EF4-FFF2-40B4-BE49-F238E27FC236}">
                <a16:creationId xmlns:a16="http://schemas.microsoft.com/office/drawing/2014/main" id="{4CF3EFFA-89E7-4BCA-8A04-CC01E0F62CF0}"/>
              </a:ext>
            </a:extLst>
          </p:cNvPr>
          <p:cNvSpPr txBox="1"/>
          <p:nvPr/>
        </p:nvSpPr>
        <p:spPr>
          <a:xfrm>
            <a:off x="1131097" y="3315418"/>
            <a:ext cx="2622346" cy="2090252"/>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Lorem ipsum dolor sit amet, aliqua do consectetur adipiscing elit, sed do amet eiusmod tempor incididunt ut labore et dolore magna aliqua. Ut enim ad minim veniam, quis nostrud exercitation alicup ullamco laboris nisi ut aliquip ex ea commodo consequat. Duis aute irure ex dolor in reprehenderit in voluptate.</a:t>
            </a:r>
          </a:p>
        </p:txBody>
      </p:sp>
      <p:sp>
        <p:nvSpPr>
          <p:cNvPr id="45" name="TextBox 44">
            <a:extLst>
              <a:ext uri="{FF2B5EF4-FFF2-40B4-BE49-F238E27FC236}">
                <a16:creationId xmlns:a16="http://schemas.microsoft.com/office/drawing/2014/main" id="{1324B418-2789-405F-A78A-EBA7B75B53A1}"/>
              </a:ext>
            </a:extLst>
          </p:cNvPr>
          <p:cNvSpPr txBox="1"/>
          <p:nvPr/>
        </p:nvSpPr>
        <p:spPr>
          <a:xfrm>
            <a:off x="4784826" y="3315418"/>
            <a:ext cx="2622346" cy="2090252"/>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Lorem ipsum dolor sit amet, aliqua do consectetur adipiscing elit, sed do amet eiusmod tempor incididunt ut labore et dolore magna aliqua. Ut enim ad minim veniam, quis nostrud exercitation alicup ullamco laboris nisi ut aliquip ex ea commodo consequat. Duis aute irure ex dolor in reprehenderit in voluptate.</a:t>
            </a:r>
          </a:p>
        </p:txBody>
      </p:sp>
      <p:sp>
        <p:nvSpPr>
          <p:cNvPr id="46" name="TextBox 45">
            <a:extLst>
              <a:ext uri="{FF2B5EF4-FFF2-40B4-BE49-F238E27FC236}">
                <a16:creationId xmlns:a16="http://schemas.microsoft.com/office/drawing/2014/main" id="{497E06D7-DE5F-42AC-BB6D-92AB83BDDE70}"/>
              </a:ext>
            </a:extLst>
          </p:cNvPr>
          <p:cNvSpPr txBox="1"/>
          <p:nvPr/>
        </p:nvSpPr>
        <p:spPr>
          <a:xfrm>
            <a:off x="8456714" y="3315418"/>
            <a:ext cx="2622346" cy="2090252"/>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Lorem ipsum dolor sit amet, aliqua do consectetur adipiscing elit, sed do amet eiusmod tempor incididunt ut labore et dolore magna aliqua. Ut enim ad minim veniam, quis nostrud exercitation alicup ullamco laboris nisi ut aliquip ex ea commodo consequat. Duis aute irure ex dolor in reprehenderit in voluptate.</a:t>
            </a:r>
          </a:p>
        </p:txBody>
      </p:sp>
      <p:sp>
        <p:nvSpPr>
          <p:cNvPr id="47" name="TextBox 46">
            <a:extLst>
              <a:ext uri="{FF2B5EF4-FFF2-40B4-BE49-F238E27FC236}">
                <a16:creationId xmlns:a16="http://schemas.microsoft.com/office/drawing/2014/main" id="{C7954D6F-C014-4BFE-8247-31A0A0AA6F92}"/>
              </a:ext>
            </a:extLst>
          </p:cNvPr>
          <p:cNvSpPr txBox="1"/>
          <p:nvPr/>
        </p:nvSpPr>
        <p:spPr>
          <a:xfrm>
            <a:off x="1523809" y="2287580"/>
            <a:ext cx="1338643" cy="830997"/>
          </a:xfrm>
          <a:prstGeom prst="rect">
            <a:avLst/>
          </a:prstGeom>
          <a:noFill/>
        </p:spPr>
        <p:txBody>
          <a:bodyPr wrap="square" rtlCol="0">
            <a:spAutoFit/>
          </a:bodyPr>
          <a:lstStyle/>
          <a:p>
            <a:r>
              <a:rPr lang="en-US" sz="2400" b="1" i="1">
                <a:latin typeface="Poppins" panose="00000500000000000000" pitchFamily="2" charset="0"/>
                <a:cs typeface="Poppins" panose="00000500000000000000" pitchFamily="2" charset="0"/>
              </a:rPr>
              <a:t>LOREM IPSUM</a:t>
            </a:r>
          </a:p>
        </p:txBody>
      </p:sp>
      <p:sp>
        <p:nvSpPr>
          <p:cNvPr id="48" name="TextBox 47">
            <a:extLst>
              <a:ext uri="{FF2B5EF4-FFF2-40B4-BE49-F238E27FC236}">
                <a16:creationId xmlns:a16="http://schemas.microsoft.com/office/drawing/2014/main" id="{20391C51-F2BC-4D17-9A96-4FE23CDE4C92}"/>
              </a:ext>
            </a:extLst>
          </p:cNvPr>
          <p:cNvSpPr txBox="1"/>
          <p:nvPr/>
        </p:nvSpPr>
        <p:spPr>
          <a:xfrm>
            <a:off x="5085970" y="2287580"/>
            <a:ext cx="1338643" cy="830997"/>
          </a:xfrm>
          <a:prstGeom prst="rect">
            <a:avLst/>
          </a:prstGeom>
          <a:noFill/>
        </p:spPr>
        <p:txBody>
          <a:bodyPr wrap="square" rtlCol="0">
            <a:spAutoFit/>
          </a:bodyPr>
          <a:lstStyle/>
          <a:p>
            <a:r>
              <a:rPr lang="en-US" sz="2400" b="1" i="1">
                <a:latin typeface="Poppins" panose="00000500000000000000" pitchFamily="2" charset="0"/>
                <a:cs typeface="Poppins" panose="00000500000000000000" pitchFamily="2" charset="0"/>
              </a:rPr>
              <a:t>LOREM IPSUM</a:t>
            </a:r>
          </a:p>
        </p:txBody>
      </p:sp>
      <p:sp>
        <p:nvSpPr>
          <p:cNvPr id="49" name="TextBox 48">
            <a:extLst>
              <a:ext uri="{FF2B5EF4-FFF2-40B4-BE49-F238E27FC236}">
                <a16:creationId xmlns:a16="http://schemas.microsoft.com/office/drawing/2014/main" id="{63A9E2D9-82D3-4869-8A4C-6686624F1264}"/>
              </a:ext>
            </a:extLst>
          </p:cNvPr>
          <p:cNvSpPr txBox="1"/>
          <p:nvPr/>
        </p:nvSpPr>
        <p:spPr>
          <a:xfrm>
            <a:off x="8687956" y="2287580"/>
            <a:ext cx="1338643" cy="830997"/>
          </a:xfrm>
          <a:prstGeom prst="rect">
            <a:avLst/>
          </a:prstGeom>
          <a:noFill/>
        </p:spPr>
        <p:txBody>
          <a:bodyPr wrap="square" rtlCol="0">
            <a:spAutoFit/>
          </a:bodyPr>
          <a:lstStyle/>
          <a:p>
            <a:r>
              <a:rPr lang="en-US" sz="2400" b="1" i="1">
                <a:latin typeface="Poppins" panose="00000500000000000000" pitchFamily="2" charset="0"/>
                <a:cs typeface="Poppins" panose="00000500000000000000" pitchFamily="2" charset="0"/>
              </a:rPr>
              <a:t>LOREM IPSUM</a:t>
            </a:r>
          </a:p>
        </p:txBody>
      </p:sp>
      <p:sp>
        <p:nvSpPr>
          <p:cNvPr id="50" name="TextBox 49">
            <a:extLst>
              <a:ext uri="{FF2B5EF4-FFF2-40B4-BE49-F238E27FC236}">
                <a16:creationId xmlns:a16="http://schemas.microsoft.com/office/drawing/2014/main" id="{129F4B8A-DB2F-4434-8F12-8341EBD1A6C5}"/>
              </a:ext>
            </a:extLst>
          </p:cNvPr>
          <p:cNvSpPr txBox="1"/>
          <p:nvPr/>
        </p:nvSpPr>
        <p:spPr>
          <a:xfrm>
            <a:off x="3321410" y="2318357"/>
            <a:ext cx="385042" cy="769441"/>
          </a:xfrm>
          <a:prstGeom prst="rect">
            <a:avLst/>
          </a:prstGeom>
          <a:noFill/>
        </p:spPr>
        <p:txBody>
          <a:bodyPr wrap="none" rtlCol="0">
            <a:spAutoFit/>
          </a:bodyPr>
          <a:lstStyle/>
          <a:p>
            <a:r>
              <a:rPr lang="en-US" sz="4400" b="1" i="1">
                <a:solidFill>
                  <a:schemeClr val="bg1"/>
                </a:solidFill>
                <a:latin typeface="Poppins" panose="00000500000000000000" pitchFamily="2" charset="0"/>
                <a:cs typeface="Poppins" panose="00000500000000000000" pitchFamily="2" charset="0"/>
              </a:rPr>
              <a:t>1</a:t>
            </a:r>
          </a:p>
        </p:txBody>
      </p:sp>
      <p:sp>
        <p:nvSpPr>
          <p:cNvPr id="51" name="TextBox 50">
            <a:extLst>
              <a:ext uri="{FF2B5EF4-FFF2-40B4-BE49-F238E27FC236}">
                <a16:creationId xmlns:a16="http://schemas.microsoft.com/office/drawing/2014/main" id="{8259C3A6-F628-4FC6-8E8B-303C6DA158E5}"/>
              </a:ext>
            </a:extLst>
          </p:cNvPr>
          <p:cNvSpPr txBox="1"/>
          <p:nvPr/>
        </p:nvSpPr>
        <p:spPr>
          <a:xfrm>
            <a:off x="6933986" y="2318357"/>
            <a:ext cx="503664" cy="769441"/>
          </a:xfrm>
          <a:prstGeom prst="rect">
            <a:avLst/>
          </a:prstGeom>
          <a:noFill/>
        </p:spPr>
        <p:txBody>
          <a:bodyPr wrap="none" rtlCol="0">
            <a:spAutoFit/>
          </a:bodyPr>
          <a:lstStyle/>
          <a:p>
            <a:r>
              <a:rPr lang="en-US" sz="4400" b="1" i="1">
                <a:solidFill>
                  <a:schemeClr val="bg1"/>
                </a:solidFill>
                <a:latin typeface="Poppins" panose="00000500000000000000" pitchFamily="2" charset="0"/>
                <a:cs typeface="Poppins" panose="00000500000000000000" pitchFamily="2" charset="0"/>
              </a:rPr>
              <a:t>2</a:t>
            </a:r>
          </a:p>
        </p:txBody>
      </p:sp>
      <p:sp>
        <p:nvSpPr>
          <p:cNvPr id="52" name="TextBox 51">
            <a:extLst>
              <a:ext uri="{FF2B5EF4-FFF2-40B4-BE49-F238E27FC236}">
                <a16:creationId xmlns:a16="http://schemas.microsoft.com/office/drawing/2014/main" id="{50C5DC64-8609-4CBF-93F4-1B0A5D83E297}"/>
              </a:ext>
            </a:extLst>
          </p:cNvPr>
          <p:cNvSpPr txBox="1"/>
          <p:nvPr/>
        </p:nvSpPr>
        <p:spPr>
          <a:xfrm>
            <a:off x="10608780" y="2318357"/>
            <a:ext cx="503664" cy="769441"/>
          </a:xfrm>
          <a:prstGeom prst="rect">
            <a:avLst/>
          </a:prstGeom>
          <a:noFill/>
        </p:spPr>
        <p:txBody>
          <a:bodyPr wrap="none" rtlCol="0">
            <a:spAutoFit/>
          </a:bodyPr>
          <a:lstStyle/>
          <a:p>
            <a:r>
              <a:rPr lang="en-US" sz="4400" b="1" i="1">
                <a:solidFill>
                  <a:schemeClr val="bg1"/>
                </a:solidFill>
                <a:latin typeface="Poppins" panose="00000500000000000000" pitchFamily="2" charset="0"/>
                <a:cs typeface="Poppins" panose="00000500000000000000" pitchFamily="2" charset="0"/>
              </a:rPr>
              <a:t>3</a:t>
            </a:r>
          </a:p>
        </p:txBody>
      </p:sp>
      <p:sp>
        <p:nvSpPr>
          <p:cNvPr id="54" name="TextBox 53">
            <a:extLst>
              <a:ext uri="{FF2B5EF4-FFF2-40B4-BE49-F238E27FC236}">
                <a16:creationId xmlns:a16="http://schemas.microsoft.com/office/drawing/2014/main" id="{D3732941-E28D-46B9-9351-4E494215ABAE}"/>
              </a:ext>
            </a:extLst>
          </p:cNvPr>
          <p:cNvSpPr txBox="1"/>
          <p:nvPr/>
        </p:nvSpPr>
        <p:spPr>
          <a:xfrm>
            <a:off x="3567103" y="870861"/>
            <a:ext cx="5057795" cy="584775"/>
          </a:xfrm>
          <a:prstGeom prst="rect">
            <a:avLst/>
          </a:prstGeom>
          <a:noFill/>
        </p:spPr>
        <p:txBody>
          <a:bodyPr wrap="none" rtlCol="0">
            <a:spAutoFit/>
          </a:bodyPr>
          <a:lstStyle/>
          <a:p>
            <a:pPr algn="ctr"/>
            <a:r>
              <a:rPr lang="en-US" sz="3200" b="1" i="1">
                <a:latin typeface="Poppins" panose="00000500000000000000" pitchFamily="2" charset="0"/>
                <a:cs typeface="Poppins" panose="00000500000000000000" pitchFamily="2" charset="0"/>
              </a:rPr>
              <a:t>CREATIVE INFOGRAPHIC</a:t>
            </a:r>
          </a:p>
        </p:txBody>
      </p:sp>
    </p:spTree>
    <p:extLst>
      <p:ext uri="{BB962C8B-B14F-4D97-AF65-F5344CB8AC3E}">
        <p14:creationId xmlns:p14="http://schemas.microsoft.com/office/powerpoint/2010/main" val="27005618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a:extLst>
              <a:ext uri="{FF2B5EF4-FFF2-40B4-BE49-F238E27FC236}">
                <a16:creationId xmlns:a16="http://schemas.microsoft.com/office/drawing/2014/main" id="{315C6185-CBD5-4EE3-87A1-4DD15F279166}"/>
              </a:ext>
            </a:extLst>
          </p:cNvPr>
          <p:cNvGrpSpPr/>
          <p:nvPr/>
        </p:nvGrpSpPr>
        <p:grpSpPr>
          <a:xfrm>
            <a:off x="396170" y="1375915"/>
            <a:ext cx="1231901" cy="2256914"/>
            <a:chOff x="1003300" y="1489586"/>
            <a:chExt cx="1231901" cy="2256914"/>
          </a:xfrm>
        </p:grpSpPr>
        <p:sp>
          <p:nvSpPr>
            <p:cNvPr id="18" name="Line 17">
              <a:extLst>
                <a:ext uri="{FF2B5EF4-FFF2-40B4-BE49-F238E27FC236}">
                  <a16:creationId xmlns:a16="http://schemas.microsoft.com/office/drawing/2014/main" id="{1958DC3C-D500-4903-88AD-8DFB10C4E78C}"/>
                </a:ext>
              </a:extLst>
            </p:cNvPr>
            <p:cNvSpPr>
              <a:spLocks noChangeShapeType="1"/>
            </p:cNvSpPr>
            <p:nvPr/>
          </p:nvSpPr>
          <p:spPr bwMode="auto">
            <a:xfrm flipV="1">
              <a:off x="1717675" y="1489586"/>
              <a:ext cx="0" cy="1272663"/>
            </a:xfrm>
            <a:prstGeom prst="line">
              <a:avLst/>
            </a:prstGeom>
            <a:noFill/>
            <a:ln w="31750"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Freeform 5">
              <a:extLst>
                <a:ext uri="{FF2B5EF4-FFF2-40B4-BE49-F238E27FC236}">
                  <a16:creationId xmlns:a16="http://schemas.microsoft.com/office/drawing/2014/main" id="{D2730302-F258-48C1-83D7-3252650D6899}"/>
                </a:ext>
              </a:extLst>
            </p:cNvPr>
            <p:cNvSpPr>
              <a:spLocks noEditPoints="1"/>
            </p:cNvSpPr>
            <p:nvPr/>
          </p:nvSpPr>
          <p:spPr bwMode="auto">
            <a:xfrm>
              <a:off x="1217613" y="2733675"/>
              <a:ext cx="1017588" cy="1012825"/>
            </a:xfrm>
            <a:custGeom>
              <a:avLst/>
              <a:gdLst>
                <a:gd name="T0" fmla="*/ 186 w 373"/>
                <a:gd name="T1" fmla="*/ 374 h 374"/>
                <a:gd name="T2" fmla="*/ 0 w 373"/>
                <a:gd name="T3" fmla="*/ 187 h 374"/>
                <a:gd name="T4" fmla="*/ 186 w 373"/>
                <a:gd name="T5" fmla="*/ 0 h 374"/>
                <a:gd name="T6" fmla="*/ 373 w 373"/>
                <a:gd name="T7" fmla="*/ 187 h 374"/>
                <a:gd name="T8" fmla="*/ 186 w 373"/>
                <a:gd name="T9" fmla="*/ 374 h 374"/>
                <a:gd name="T10" fmla="*/ 186 w 373"/>
                <a:gd name="T11" fmla="*/ 12 h 374"/>
                <a:gd name="T12" fmla="*/ 12 w 373"/>
                <a:gd name="T13" fmla="*/ 187 h 374"/>
                <a:gd name="T14" fmla="*/ 186 w 373"/>
                <a:gd name="T15" fmla="*/ 362 h 374"/>
                <a:gd name="T16" fmla="*/ 361 w 373"/>
                <a:gd name="T17" fmla="*/ 187 h 374"/>
                <a:gd name="T18" fmla="*/ 186 w 373"/>
                <a:gd name="T19" fmla="*/ 12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3" h="374">
                  <a:moveTo>
                    <a:pt x="186" y="374"/>
                  </a:moveTo>
                  <a:cubicBezTo>
                    <a:pt x="83" y="374"/>
                    <a:pt x="0" y="290"/>
                    <a:pt x="0" y="187"/>
                  </a:cubicBezTo>
                  <a:cubicBezTo>
                    <a:pt x="0" y="84"/>
                    <a:pt x="83" y="0"/>
                    <a:pt x="186" y="0"/>
                  </a:cubicBezTo>
                  <a:cubicBezTo>
                    <a:pt x="289" y="0"/>
                    <a:pt x="373" y="84"/>
                    <a:pt x="373" y="187"/>
                  </a:cubicBezTo>
                  <a:cubicBezTo>
                    <a:pt x="373" y="290"/>
                    <a:pt x="289" y="374"/>
                    <a:pt x="186" y="374"/>
                  </a:cubicBezTo>
                  <a:close/>
                  <a:moveTo>
                    <a:pt x="186" y="12"/>
                  </a:moveTo>
                  <a:cubicBezTo>
                    <a:pt x="90" y="12"/>
                    <a:pt x="12" y="91"/>
                    <a:pt x="12" y="187"/>
                  </a:cubicBezTo>
                  <a:cubicBezTo>
                    <a:pt x="12" y="283"/>
                    <a:pt x="90" y="362"/>
                    <a:pt x="186" y="362"/>
                  </a:cubicBezTo>
                  <a:cubicBezTo>
                    <a:pt x="283" y="362"/>
                    <a:pt x="361" y="283"/>
                    <a:pt x="361" y="187"/>
                  </a:cubicBezTo>
                  <a:cubicBezTo>
                    <a:pt x="361" y="91"/>
                    <a:pt x="283" y="12"/>
                    <a:pt x="186" y="12"/>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9" name="Group 18">
              <a:extLst>
                <a:ext uri="{FF2B5EF4-FFF2-40B4-BE49-F238E27FC236}">
                  <a16:creationId xmlns:a16="http://schemas.microsoft.com/office/drawing/2014/main" id="{FEDE0C67-E8A4-44CD-BD02-24BF4AA5D753}"/>
                </a:ext>
              </a:extLst>
            </p:cNvPr>
            <p:cNvGrpSpPr/>
            <p:nvPr/>
          </p:nvGrpSpPr>
          <p:grpSpPr>
            <a:xfrm>
              <a:off x="1003300" y="2436813"/>
              <a:ext cx="1133475" cy="1204913"/>
              <a:chOff x="1003300" y="2436813"/>
              <a:chExt cx="1133475" cy="1204913"/>
            </a:xfrm>
            <a:effectLst>
              <a:outerShdw blurRad="393700" dist="406400" dir="2700000" sx="78000" sy="78000" algn="tl" rotWithShape="0">
                <a:prstClr val="black">
                  <a:alpha val="45000"/>
                </a:prstClr>
              </a:outerShdw>
            </a:effectLst>
          </p:grpSpPr>
          <p:sp>
            <p:nvSpPr>
              <p:cNvPr id="7" name="Oval 6">
                <a:extLst>
                  <a:ext uri="{FF2B5EF4-FFF2-40B4-BE49-F238E27FC236}">
                    <a16:creationId xmlns:a16="http://schemas.microsoft.com/office/drawing/2014/main" id="{52302853-7B14-4391-846E-B4DABEBFE99E}"/>
                  </a:ext>
                </a:extLst>
              </p:cNvPr>
              <p:cNvSpPr>
                <a:spLocks noChangeArrowheads="1"/>
              </p:cNvSpPr>
              <p:nvPr/>
            </p:nvSpPr>
            <p:spPr bwMode="auto">
              <a:xfrm>
                <a:off x="1308100" y="2817813"/>
                <a:ext cx="828675" cy="823913"/>
              </a:xfrm>
              <a:prstGeom prst="ellipse">
                <a:avLst/>
              </a:prstGeom>
              <a:solidFill>
                <a:srgbClr val="19A5C0"/>
              </a:solidFill>
              <a:ln>
                <a:noFill/>
              </a:ln>
            </p:spPr>
            <p:txBody>
              <a:bodyPr vert="horz" wrap="square" lIns="91440" tIns="45720" rIns="91440" bIns="45720" numCol="1" anchor="t" anchorCtr="0" compatLnSpc="1">
                <a:prstTxWarp prst="textNoShape">
                  <a:avLst/>
                </a:prstTxWarp>
              </a:bodyPr>
              <a:lstStyle/>
              <a:p>
                <a:endParaRPr lang="en-US"/>
              </a:p>
            </p:txBody>
          </p:sp>
          <p:sp>
            <p:nvSpPr>
              <p:cNvPr id="8" name="Oval 7">
                <a:extLst>
                  <a:ext uri="{FF2B5EF4-FFF2-40B4-BE49-F238E27FC236}">
                    <a16:creationId xmlns:a16="http://schemas.microsoft.com/office/drawing/2014/main" id="{11E1E289-E855-44DE-B357-016EF625C885}"/>
                  </a:ext>
                </a:extLst>
              </p:cNvPr>
              <p:cNvSpPr>
                <a:spLocks noChangeArrowheads="1"/>
              </p:cNvSpPr>
              <p:nvPr/>
            </p:nvSpPr>
            <p:spPr bwMode="auto">
              <a:xfrm>
                <a:off x="1276350" y="2773363"/>
                <a:ext cx="828675" cy="823913"/>
              </a:xfrm>
              <a:prstGeom prst="ellipse">
                <a:avLst/>
              </a:prstGeom>
              <a:solidFill>
                <a:srgbClr val="19A5C0"/>
              </a:solidFill>
              <a:ln>
                <a:noFill/>
              </a:ln>
            </p:spPr>
            <p:txBody>
              <a:bodyPr vert="horz" wrap="square" lIns="91440" tIns="45720" rIns="91440" bIns="45720" numCol="1" anchor="t" anchorCtr="0" compatLnSpc="1">
                <a:prstTxWarp prst="textNoShape">
                  <a:avLst/>
                </a:prstTxWarp>
              </a:bodyPr>
              <a:lstStyle/>
              <a:p>
                <a:endParaRPr lang="en-US"/>
              </a:p>
            </p:txBody>
          </p:sp>
          <p:sp>
            <p:nvSpPr>
              <p:cNvPr id="9" name="Oval 8">
                <a:extLst>
                  <a:ext uri="{FF2B5EF4-FFF2-40B4-BE49-F238E27FC236}">
                    <a16:creationId xmlns:a16="http://schemas.microsoft.com/office/drawing/2014/main" id="{2DAEFEE1-927D-4FB4-9C26-2CFD05E5AADD}"/>
                  </a:ext>
                </a:extLst>
              </p:cNvPr>
              <p:cNvSpPr>
                <a:spLocks noChangeArrowheads="1"/>
              </p:cNvSpPr>
              <p:nvPr/>
            </p:nvSpPr>
            <p:spPr bwMode="auto">
              <a:xfrm>
                <a:off x="1239838" y="2733675"/>
                <a:ext cx="828675" cy="823913"/>
              </a:xfrm>
              <a:prstGeom prst="ellipse">
                <a:avLst/>
              </a:prstGeom>
              <a:solidFill>
                <a:srgbClr val="19A5C0"/>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Oval 9">
                <a:extLst>
                  <a:ext uri="{FF2B5EF4-FFF2-40B4-BE49-F238E27FC236}">
                    <a16:creationId xmlns:a16="http://schemas.microsoft.com/office/drawing/2014/main" id="{33F21903-00B8-46CC-8CF8-FD6A4E4D1A4F}"/>
                  </a:ext>
                </a:extLst>
              </p:cNvPr>
              <p:cNvSpPr>
                <a:spLocks noChangeArrowheads="1"/>
              </p:cNvSpPr>
              <p:nvPr/>
            </p:nvSpPr>
            <p:spPr bwMode="auto">
              <a:xfrm>
                <a:off x="1208088" y="2689225"/>
                <a:ext cx="828675" cy="823913"/>
              </a:xfrm>
              <a:prstGeom prst="ellipse">
                <a:avLst/>
              </a:prstGeom>
              <a:solidFill>
                <a:srgbClr val="19A5C0"/>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0">
                <a:extLst>
                  <a:ext uri="{FF2B5EF4-FFF2-40B4-BE49-F238E27FC236}">
                    <a16:creationId xmlns:a16="http://schemas.microsoft.com/office/drawing/2014/main" id="{581A68C9-46F4-4267-8DE3-F4ED1BAB9326}"/>
                  </a:ext>
                </a:extLst>
              </p:cNvPr>
              <p:cNvSpPr>
                <a:spLocks noChangeArrowheads="1"/>
              </p:cNvSpPr>
              <p:nvPr/>
            </p:nvSpPr>
            <p:spPr bwMode="auto">
              <a:xfrm>
                <a:off x="1171575" y="2649538"/>
                <a:ext cx="828675" cy="823913"/>
              </a:xfrm>
              <a:prstGeom prst="ellipse">
                <a:avLst/>
              </a:prstGeom>
              <a:solidFill>
                <a:srgbClr val="19A5C0"/>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Oval 11">
                <a:extLst>
                  <a:ext uri="{FF2B5EF4-FFF2-40B4-BE49-F238E27FC236}">
                    <a16:creationId xmlns:a16="http://schemas.microsoft.com/office/drawing/2014/main" id="{A04CBD62-8241-4BB7-9FB3-B879A2CDCB60}"/>
                  </a:ext>
                </a:extLst>
              </p:cNvPr>
              <p:cNvSpPr>
                <a:spLocks noChangeArrowheads="1"/>
              </p:cNvSpPr>
              <p:nvPr/>
            </p:nvSpPr>
            <p:spPr bwMode="auto">
              <a:xfrm>
                <a:off x="1139825" y="2605088"/>
                <a:ext cx="828675" cy="825500"/>
              </a:xfrm>
              <a:prstGeom prst="ellipse">
                <a:avLst/>
              </a:prstGeom>
              <a:solidFill>
                <a:srgbClr val="19A5C0"/>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Oval 12">
                <a:extLst>
                  <a:ext uri="{FF2B5EF4-FFF2-40B4-BE49-F238E27FC236}">
                    <a16:creationId xmlns:a16="http://schemas.microsoft.com/office/drawing/2014/main" id="{43EFE142-96D3-48E7-BD50-3253B5FDFAE1}"/>
                  </a:ext>
                </a:extLst>
              </p:cNvPr>
              <p:cNvSpPr>
                <a:spLocks noChangeArrowheads="1"/>
              </p:cNvSpPr>
              <p:nvPr/>
            </p:nvSpPr>
            <p:spPr bwMode="auto">
              <a:xfrm>
                <a:off x="1103313" y="2565400"/>
                <a:ext cx="828675" cy="823913"/>
              </a:xfrm>
              <a:prstGeom prst="ellipse">
                <a:avLst/>
              </a:prstGeom>
              <a:solidFill>
                <a:srgbClr val="19A5C0"/>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3">
                <a:extLst>
                  <a:ext uri="{FF2B5EF4-FFF2-40B4-BE49-F238E27FC236}">
                    <a16:creationId xmlns:a16="http://schemas.microsoft.com/office/drawing/2014/main" id="{4BD38391-568A-4EF4-BC24-C2ED4A4A73D5}"/>
                  </a:ext>
                </a:extLst>
              </p:cNvPr>
              <p:cNvSpPr>
                <a:spLocks noChangeArrowheads="1"/>
              </p:cNvSpPr>
              <p:nvPr/>
            </p:nvSpPr>
            <p:spPr bwMode="auto">
              <a:xfrm>
                <a:off x="1071563" y="2520950"/>
                <a:ext cx="828675" cy="825500"/>
              </a:xfrm>
              <a:prstGeom prst="ellipse">
                <a:avLst/>
              </a:prstGeom>
              <a:solidFill>
                <a:srgbClr val="19A5C0"/>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Oval 14">
                <a:extLst>
                  <a:ext uri="{FF2B5EF4-FFF2-40B4-BE49-F238E27FC236}">
                    <a16:creationId xmlns:a16="http://schemas.microsoft.com/office/drawing/2014/main" id="{95CD03E1-EE51-4BC3-A4D2-F8784DC9F777}"/>
                  </a:ext>
                </a:extLst>
              </p:cNvPr>
              <p:cNvSpPr>
                <a:spLocks noChangeArrowheads="1"/>
              </p:cNvSpPr>
              <p:nvPr/>
            </p:nvSpPr>
            <p:spPr bwMode="auto">
              <a:xfrm>
                <a:off x="1035050" y="2481263"/>
                <a:ext cx="828675" cy="823913"/>
              </a:xfrm>
              <a:prstGeom prst="ellipse">
                <a:avLst/>
              </a:prstGeom>
              <a:solidFill>
                <a:srgbClr val="19A5C0"/>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Oval 15">
                <a:extLst>
                  <a:ext uri="{FF2B5EF4-FFF2-40B4-BE49-F238E27FC236}">
                    <a16:creationId xmlns:a16="http://schemas.microsoft.com/office/drawing/2014/main" id="{F73E30B9-0B49-45CC-BBE1-3D7E4B963E45}"/>
                  </a:ext>
                </a:extLst>
              </p:cNvPr>
              <p:cNvSpPr>
                <a:spLocks noChangeArrowheads="1"/>
              </p:cNvSpPr>
              <p:nvPr/>
            </p:nvSpPr>
            <p:spPr bwMode="auto">
              <a:xfrm>
                <a:off x="1003300" y="2436813"/>
                <a:ext cx="828675" cy="825500"/>
              </a:xfrm>
              <a:prstGeom prst="ellipse">
                <a:avLst/>
              </a:prstGeom>
              <a:solidFill>
                <a:srgbClr val="19A5C0"/>
              </a:solid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17" name="Freeform 16">
            <a:extLst>
              <a:ext uri="{FF2B5EF4-FFF2-40B4-BE49-F238E27FC236}">
                <a16:creationId xmlns:a16="http://schemas.microsoft.com/office/drawing/2014/main" id="{5CA0AFB0-85DC-47F2-A69E-4C3C7263F57A}"/>
              </a:ext>
            </a:extLst>
          </p:cNvPr>
          <p:cNvSpPr>
            <a:spLocks/>
          </p:cNvSpPr>
          <p:nvPr/>
        </p:nvSpPr>
        <p:spPr bwMode="auto">
          <a:xfrm>
            <a:off x="2156273" y="686429"/>
            <a:ext cx="0" cy="1962150"/>
          </a:xfrm>
          <a:custGeom>
            <a:avLst/>
            <a:gdLst>
              <a:gd name="T0" fmla="*/ 1236 h 1236"/>
              <a:gd name="T1" fmla="*/ 0 h 1236"/>
              <a:gd name="T2" fmla="*/ 1236 h 1236"/>
            </a:gdLst>
            <a:ahLst/>
            <a:cxnLst>
              <a:cxn ang="0">
                <a:pos x="0" y="T0"/>
              </a:cxn>
              <a:cxn ang="0">
                <a:pos x="0" y="T1"/>
              </a:cxn>
              <a:cxn ang="0">
                <a:pos x="0" y="T2"/>
              </a:cxn>
            </a:cxnLst>
            <a:rect l="0" t="0" r="r" b="b"/>
            <a:pathLst>
              <a:path h="1236">
                <a:moveTo>
                  <a:pt x="0" y="1236"/>
                </a:moveTo>
                <a:lnTo>
                  <a:pt x="0" y="0"/>
                </a:lnTo>
                <a:lnTo>
                  <a:pt x="0" y="12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Line 17">
            <a:extLst>
              <a:ext uri="{FF2B5EF4-FFF2-40B4-BE49-F238E27FC236}">
                <a16:creationId xmlns:a16="http://schemas.microsoft.com/office/drawing/2014/main" id="{BC5E79AE-E6B8-45E4-9391-C8A315E6D98B}"/>
              </a:ext>
            </a:extLst>
          </p:cNvPr>
          <p:cNvSpPr>
            <a:spLocks noChangeShapeType="1"/>
          </p:cNvSpPr>
          <p:nvPr/>
        </p:nvSpPr>
        <p:spPr bwMode="auto">
          <a:xfrm flipV="1">
            <a:off x="3513125" y="3914658"/>
            <a:ext cx="0" cy="1272663"/>
          </a:xfrm>
          <a:prstGeom prst="line">
            <a:avLst/>
          </a:prstGeom>
          <a:noFill/>
          <a:ln w="31750"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 name="Freeform 5">
            <a:extLst>
              <a:ext uri="{FF2B5EF4-FFF2-40B4-BE49-F238E27FC236}">
                <a16:creationId xmlns:a16="http://schemas.microsoft.com/office/drawing/2014/main" id="{0F003B37-3BE9-416C-BC21-03FA37BD91CD}"/>
              </a:ext>
            </a:extLst>
          </p:cNvPr>
          <p:cNvSpPr>
            <a:spLocks noEditPoints="1"/>
          </p:cNvSpPr>
          <p:nvPr/>
        </p:nvSpPr>
        <p:spPr bwMode="auto">
          <a:xfrm>
            <a:off x="3013063" y="5158747"/>
            <a:ext cx="1017588" cy="1012825"/>
          </a:xfrm>
          <a:custGeom>
            <a:avLst/>
            <a:gdLst>
              <a:gd name="T0" fmla="*/ 186 w 373"/>
              <a:gd name="T1" fmla="*/ 374 h 374"/>
              <a:gd name="T2" fmla="*/ 0 w 373"/>
              <a:gd name="T3" fmla="*/ 187 h 374"/>
              <a:gd name="T4" fmla="*/ 186 w 373"/>
              <a:gd name="T5" fmla="*/ 0 h 374"/>
              <a:gd name="T6" fmla="*/ 373 w 373"/>
              <a:gd name="T7" fmla="*/ 187 h 374"/>
              <a:gd name="T8" fmla="*/ 186 w 373"/>
              <a:gd name="T9" fmla="*/ 374 h 374"/>
              <a:gd name="T10" fmla="*/ 186 w 373"/>
              <a:gd name="T11" fmla="*/ 12 h 374"/>
              <a:gd name="T12" fmla="*/ 12 w 373"/>
              <a:gd name="T13" fmla="*/ 187 h 374"/>
              <a:gd name="T14" fmla="*/ 186 w 373"/>
              <a:gd name="T15" fmla="*/ 362 h 374"/>
              <a:gd name="T16" fmla="*/ 361 w 373"/>
              <a:gd name="T17" fmla="*/ 187 h 374"/>
              <a:gd name="T18" fmla="*/ 186 w 373"/>
              <a:gd name="T19" fmla="*/ 12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3" h="374">
                <a:moveTo>
                  <a:pt x="186" y="374"/>
                </a:moveTo>
                <a:cubicBezTo>
                  <a:pt x="83" y="374"/>
                  <a:pt x="0" y="290"/>
                  <a:pt x="0" y="187"/>
                </a:cubicBezTo>
                <a:cubicBezTo>
                  <a:pt x="0" y="84"/>
                  <a:pt x="83" y="0"/>
                  <a:pt x="186" y="0"/>
                </a:cubicBezTo>
                <a:cubicBezTo>
                  <a:pt x="289" y="0"/>
                  <a:pt x="373" y="84"/>
                  <a:pt x="373" y="187"/>
                </a:cubicBezTo>
                <a:cubicBezTo>
                  <a:pt x="373" y="290"/>
                  <a:pt x="289" y="374"/>
                  <a:pt x="186" y="374"/>
                </a:cubicBezTo>
                <a:close/>
                <a:moveTo>
                  <a:pt x="186" y="12"/>
                </a:moveTo>
                <a:cubicBezTo>
                  <a:pt x="90" y="12"/>
                  <a:pt x="12" y="91"/>
                  <a:pt x="12" y="187"/>
                </a:cubicBezTo>
                <a:cubicBezTo>
                  <a:pt x="12" y="283"/>
                  <a:pt x="90" y="362"/>
                  <a:pt x="186" y="362"/>
                </a:cubicBezTo>
                <a:cubicBezTo>
                  <a:pt x="283" y="362"/>
                  <a:pt x="361" y="283"/>
                  <a:pt x="361" y="187"/>
                </a:cubicBezTo>
                <a:cubicBezTo>
                  <a:pt x="361" y="91"/>
                  <a:pt x="283" y="12"/>
                  <a:pt x="186" y="12"/>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4" name="Group 23">
            <a:extLst>
              <a:ext uri="{FF2B5EF4-FFF2-40B4-BE49-F238E27FC236}">
                <a16:creationId xmlns:a16="http://schemas.microsoft.com/office/drawing/2014/main" id="{4B94241D-0836-4CEC-BD49-F0F30194D5AE}"/>
              </a:ext>
            </a:extLst>
          </p:cNvPr>
          <p:cNvGrpSpPr/>
          <p:nvPr/>
        </p:nvGrpSpPr>
        <p:grpSpPr>
          <a:xfrm>
            <a:off x="2798750" y="4861885"/>
            <a:ext cx="1133475" cy="1204913"/>
            <a:chOff x="1003300" y="2436813"/>
            <a:chExt cx="1133475" cy="1204913"/>
          </a:xfrm>
          <a:solidFill>
            <a:srgbClr val="FC9103"/>
          </a:solidFill>
          <a:effectLst>
            <a:outerShdw blurRad="393700" dist="406400" dir="2700000" sx="78000" sy="78000" algn="tl" rotWithShape="0">
              <a:prstClr val="black">
                <a:alpha val="45000"/>
              </a:prstClr>
            </a:outerShdw>
          </a:effectLst>
        </p:grpSpPr>
        <p:sp>
          <p:nvSpPr>
            <p:cNvPr id="25" name="Oval 24">
              <a:extLst>
                <a:ext uri="{FF2B5EF4-FFF2-40B4-BE49-F238E27FC236}">
                  <a16:creationId xmlns:a16="http://schemas.microsoft.com/office/drawing/2014/main" id="{5DC56028-1D2A-40F8-A8F9-CA308E6C5F7A}"/>
                </a:ext>
              </a:extLst>
            </p:cNvPr>
            <p:cNvSpPr>
              <a:spLocks noChangeArrowheads="1"/>
            </p:cNvSpPr>
            <p:nvPr/>
          </p:nvSpPr>
          <p:spPr bwMode="auto">
            <a:xfrm>
              <a:off x="1308100" y="2817813"/>
              <a:ext cx="828675" cy="823913"/>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6" name="Oval 25">
              <a:extLst>
                <a:ext uri="{FF2B5EF4-FFF2-40B4-BE49-F238E27FC236}">
                  <a16:creationId xmlns:a16="http://schemas.microsoft.com/office/drawing/2014/main" id="{6759050E-95A6-4126-B036-E3D428269298}"/>
                </a:ext>
              </a:extLst>
            </p:cNvPr>
            <p:cNvSpPr>
              <a:spLocks noChangeArrowheads="1"/>
            </p:cNvSpPr>
            <p:nvPr/>
          </p:nvSpPr>
          <p:spPr bwMode="auto">
            <a:xfrm>
              <a:off x="1276350" y="2773363"/>
              <a:ext cx="828675" cy="823913"/>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7" name="Oval 26">
              <a:extLst>
                <a:ext uri="{FF2B5EF4-FFF2-40B4-BE49-F238E27FC236}">
                  <a16:creationId xmlns:a16="http://schemas.microsoft.com/office/drawing/2014/main" id="{A991F1F0-49A8-4447-98EE-80F538DEE35A}"/>
                </a:ext>
              </a:extLst>
            </p:cNvPr>
            <p:cNvSpPr>
              <a:spLocks noChangeArrowheads="1"/>
            </p:cNvSpPr>
            <p:nvPr/>
          </p:nvSpPr>
          <p:spPr bwMode="auto">
            <a:xfrm>
              <a:off x="1239838" y="2733675"/>
              <a:ext cx="828675" cy="823913"/>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8" name="Oval 27">
              <a:extLst>
                <a:ext uri="{FF2B5EF4-FFF2-40B4-BE49-F238E27FC236}">
                  <a16:creationId xmlns:a16="http://schemas.microsoft.com/office/drawing/2014/main" id="{0D0B9CE0-D03D-47F4-A5BE-67AD37E3336D}"/>
                </a:ext>
              </a:extLst>
            </p:cNvPr>
            <p:cNvSpPr>
              <a:spLocks noChangeArrowheads="1"/>
            </p:cNvSpPr>
            <p:nvPr/>
          </p:nvSpPr>
          <p:spPr bwMode="auto">
            <a:xfrm>
              <a:off x="1208088" y="2689225"/>
              <a:ext cx="828675" cy="823913"/>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9" name="Oval 28">
              <a:extLst>
                <a:ext uri="{FF2B5EF4-FFF2-40B4-BE49-F238E27FC236}">
                  <a16:creationId xmlns:a16="http://schemas.microsoft.com/office/drawing/2014/main" id="{15612B3C-7756-4CF7-9B85-B7F5593D02B4}"/>
                </a:ext>
              </a:extLst>
            </p:cNvPr>
            <p:cNvSpPr>
              <a:spLocks noChangeArrowheads="1"/>
            </p:cNvSpPr>
            <p:nvPr/>
          </p:nvSpPr>
          <p:spPr bwMode="auto">
            <a:xfrm>
              <a:off x="1171575" y="2649538"/>
              <a:ext cx="828675" cy="823913"/>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0" name="Oval 29">
              <a:extLst>
                <a:ext uri="{FF2B5EF4-FFF2-40B4-BE49-F238E27FC236}">
                  <a16:creationId xmlns:a16="http://schemas.microsoft.com/office/drawing/2014/main" id="{FFC3AE2B-57CD-46D8-9EE4-FCC55E5AC01E}"/>
                </a:ext>
              </a:extLst>
            </p:cNvPr>
            <p:cNvSpPr>
              <a:spLocks noChangeArrowheads="1"/>
            </p:cNvSpPr>
            <p:nvPr/>
          </p:nvSpPr>
          <p:spPr bwMode="auto">
            <a:xfrm>
              <a:off x="1139825" y="2605088"/>
              <a:ext cx="828675" cy="82550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1" name="Oval 30">
              <a:extLst>
                <a:ext uri="{FF2B5EF4-FFF2-40B4-BE49-F238E27FC236}">
                  <a16:creationId xmlns:a16="http://schemas.microsoft.com/office/drawing/2014/main" id="{299368A2-440E-45F4-84DF-19905D7A2CA9}"/>
                </a:ext>
              </a:extLst>
            </p:cNvPr>
            <p:cNvSpPr>
              <a:spLocks noChangeArrowheads="1"/>
            </p:cNvSpPr>
            <p:nvPr/>
          </p:nvSpPr>
          <p:spPr bwMode="auto">
            <a:xfrm>
              <a:off x="1103313" y="2565400"/>
              <a:ext cx="828675" cy="823913"/>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2" name="Oval 31">
              <a:extLst>
                <a:ext uri="{FF2B5EF4-FFF2-40B4-BE49-F238E27FC236}">
                  <a16:creationId xmlns:a16="http://schemas.microsoft.com/office/drawing/2014/main" id="{4D250840-CC44-4866-AB65-D742F1A23C42}"/>
                </a:ext>
              </a:extLst>
            </p:cNvPr>
            <p:cNvSpPr>
              <a:spLocks noChangeArrowheads="1"/>
            </p:cNvSpPr>
            <p:nvPr/>
          </p:nvSpPr>
          <p:spPr bwMode="auto">
            <a:xfrm>
              <a:off x="1071563" y="2520950"/>
              <a:ext cx="828675" cy="82550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3" name="Oval 32">
              <a:extLst>
                <a:ext uri="{FF2B5EF4-FFF2-40B4-BE49-F238E27FC236}">
                  <a16:creationId xmlns:a16="http://schemas.microsoft.com/office/drawing/2014/main" id="{4C4091C9-B88C-4CA1-ADF8-02334D101DAB}"/>
                </a:ext>
              </a:extLst>
            </p:cNvPr>
            <p:cNvSpPr>
              <a:spLocks noChangeArrowheads="1"/>
            </p:cNvSpPr>
            <p:nvPr/>
          </p:nvSpPr>
          <p:spPr bwMode="auto">
            <a:xfrm>
              <a:off x="1035050" y="2481263"/>
              <a:ext cx="828675" cy="823913"/>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4" name="Oval 33">
              <a:extLst>
                <a:ext uri="{FF2B5EF4-FFF2-40B4-BE49-F238E27FC236}">
                  <a16:creationId xmlns:a16="http://schemas.microsoft.com/office/drawing/2014/main" id="{9284D217-E544-4447-94D3-42FDB6E7DD5B}"/>
                </a:ext>
              </a:extLst>
            </p:cNvPr>
            <p:cNvSpPr>
              <a:spLocks noChangeArrowheads="1"/>
            </p:cNvSpPr>
            <p:nvPr/>
          </p:nvSpPr>
          <p:spPr bwMode="auto">
            <a:xfrm>
              <a:off x="1003300" y="2436813"/>
              <a:ext cx="828675" cy="82550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36" name="Line 17">
            <a:extLst>
              <a:ext uri="{FF2B5EF4-FFF2-40B4-BE49-F238E27FC236}">
                <a16:creationId xmlns:a16="http://schemas.microsoft.com/office/drawing/2014/main" id="{CBEF8F7A-8205-4D48-A214-ED78C70CC75C}"/>
              </a:ext>
            </a:extLst>
          </p:cNvPr>
          <p:cNvSpPr>
            <a:spLocks noChangeShapeType="1"/>
          </p:cNvSpPr>
          <p:nvPr/>
        </p:nvSpPr>
        <p:spPr bwMode="auto">
          <a:xfrm flipV="1">
            <a:off x="6552982" y="1375915"/>
            <a:ext cx="0" cy="1272663"/>
          </a:xfrm>
          <a:prstGeom prst="line">
            <a:avLst/>
          </a:prstGeom>
          <a:noFill/>
          <a:ln w="31750"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7" name="Freeform 5">
            <a:extLst>
              <a:ext uri="{FF2B5EF4-FFF2-40B4-BE49-F238E27FC236}">
                <a16:creationId xmlns:a16="http://schemas.microsoft.com/office/drawing/2014/main" id="{CBDA582F-C07F-425E-9750-EC9DEA56CE17}"/>
              </a:ext>
            </a:extLst>
          </p:cNvPr>
          <p:cNvSpPr>
            <a:spLocks noEditPoints="1"/>
          </p:cNvSpPr>
          <p:nvPr/>
        </p:nvSpPr>
        <p:spPr bwMode="auto">
          <a:xfrm>
            <a:off x="6052920" y="2620004"/>
            <a:ext cx="1017588" cy="1012825"/>
          </a:xfrm>
          <a:custGeom>
            <a:avLst/>
            <a:gdLst>
              <a:gd name="T0" fmla="*/ 186 w 373"/>
              <a:gd name="T1" fmla="*/ 374 h 374"/>
              <a:gd name="T2" fmla="*/ 0 w 373"/>
              <a:gd name="T3" fmla="*/ 187 h 374"/>
              <a:gd name="T4" fmla="*/ 186 w 373"/>
              <a:gd name="T5" fmla="*/ 0 h 374"/>
              <a:gd name="T6" fmla="*/ 373 w 373"/>
              <a:gd name="T7" fmla="*/ 187 h 374"/>
              <a:gd name="T8" fmla="*/ 186 w 373"/>
              <a:gd name="T9" fmla="*/ 374 h 374"/>
              <a:gd name="T10" fmla="*/ 186 w 373"/>
              <a:gd name="T11" fmla="*/ 12 h 374"/>
              <a:gd name="T12" fmla="*/ 12 w 373"/>
              <a:gd name="T13" fmla="*/ 187 h 374"/>
              <a:gd name="T14" fmla="*/ 186 w 373"/>
              <a:gd name="T15" fmla="*/ 362 h 374"/>
              <a:gd name="T16" fmla="*/ 361 w 373"/>
              <a:gd name="T17" fmla="*/ 187 h 374"/>
              <a:gd name="T18" fmla="*/ 186 w 373"/>
              <a:gd name="T19" fmla="*/ 12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3" h="374">
                <a:moveTo>
                  <a:pt x="186" y="374"/>
                </a:moveTo>
                <a:cubicBezTo>
                  <a:pt x="83" y="374"/>
                  <a:pt x="0" y="290"/>
                  <a:pt x="0" y="187"/>
                </a:cubicBezTo>
                <a:cubicBezTo>
                  <a:pt x="0" y="84"/>
                  <a:pt x="83" y="0"/>
                  <a:pt x="186" y="0"/>
                </a:cubicBezTo>
                <a:cubicBezTo>
                  <a:pt x="289" y="0"/>
                  <a:pt x="373" y="84"/>
                  <a:pt x="373" y="187"/>
                </a:cubicBezTo>
                <a:cubicBezTo>
                  <a:pt x="373" y="290"/>
                  <a:pt x="289" y="374"/>
                  <a:pt x="186" y="374"/>
                </a:cubicBezTo>
                <a:close/>
                <a:moveTo>
                  <a:pt x="186" y="12"/>
                </a:moveTo>
                <a:cubicBezTo>
                  <a:pt x="90" y="12"/>
                  <a:pt x="12" y="91"/>
                  <a:pt x="12" y="187"/>
                </a:cubicBezTo>
                <a:cubicBezTo>
                  <a:pt x="12" y="283"/>
                  <a:pt x="90" y="362"/>
                  <a:pt x="186" y="362"/>
                </a:cubicBezTo>
                <a:cubicBezTo>
                  <a:pt x="283" y="362"/>
                  <a:pt x="361" y="283"/>
                  <a:pt x="361" y="187"/>
                </a:cubicBezTo>
                <a:cubicBezTo>
                  <a:pt x="361" y="91"/>
                  <a:pt x="283" y="12"/>
                  <a:pt x="186" y="12"/>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38" name="Group 37">
            <a:extLst>
              <a:ext uri="{FF2B5EF4-FFF2-40B4-BE49-F238E27FC236}">
                <a16:creationId xmlns:a16="http://schemas.microsoft.com/office/drawing/2014/main" id="{E865E1DE-A85A-4BBB-A06D-290DE1D7C27F}"/>
              </a:ext>
            </a:extLst>
          </p:cNvPr>
          <p:cNvGrpSpPr/>
          <p:nvPr/>
        </p:nvGrpSpPr>
        <p:grpSpPr>
          <a:xfrm>
            <a:off x="5838607" y="2323142"/>
            <a:ext cx="1133475" cy="1204913"/>
            <a:chOff x="1003300" y="2436813"/>
            <a:chExt cx="1133475" cy="1204913"/>
          </a:xfrm>
          <a:solidFill>
            <a:srgbClr val="E23D5B"/>
          </a:solidFill>
          <a:effectLst>
            <a:outerShdw blurRad="393700" dist="406400" dir="2700000" sx="78000" sy="78000" algn="tl" rotWithShape="0">
              <a:prstClr val="black">
                <a:alpha val="45000"/>
              </a:prstClr>
            </a:outerShdw>
          </a:effectLst>
        </p:grpSpPr>
        <p:sp>
          <p:nvSpPr>
            <p:cNvPr id="39" name="Oval 38">
              <a:extLst>
                <a:ext uri="{FF2B5EF4-FFF2-40B4-BE49-F238E27FC236}">
                  <a16:creationId xmlns:a16="http://schemas.microsoft.com/office/drawing/2014/main" id="{87B786AE-E03D-40E2-9E81-19C83EFAB96E}"/>
                </a:ext>
              </a:extLst>
            </p:cNvPr>
            <p:cNvSpPr>
              <a:spLocks noChangeArrowheads="1"/>
            </p:cNvSpPr>
            <p:nvPr/>
          </p:nvSpPr>
          <p:spPr bwMode="auto">
            <a:xfrm>
              <a:off x="1308100" y="2817813"/>
              <a:ext cx="828675" cy="823913"/>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0" name="Oval 39">
              <a:extLst>
                <a:ext uri="{FF2B5EF4-FFF2-40B4-BE49-F238E27FC236}">
                  <a16:creationId xmlns:a16="http://schemas.microsoft.com/office/drawing/2014/main" id="{A7601C7C-20EB-4C59-B9DA-1B61C1D9152C}"/>
                </a:ext>
              </a:extLst>
            </p:cNvPr>
            <p:cNvSpPr>
              <a:spLocks noChangeArrowheads="1"/>
            </p:cNvSpPr>
            <p:nvPr/>
          </p:nvSpPr>
          <p:spPr bwMode="auto">
            <a:xfrm>
              <a:off x="1276350" y="2773363"/>
              <a:ext cx="828675" cy="823913"/>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1" name="Oval 40">
              <a:extLst>
                <a:ext uri="{FF2B5EF4-FFF2-40B4-BE49-F238E27FC236}">
                  <a16:creationId xmlns:a16="http://schemas.microsoft.com/office/drawing/2014/main" id="{93F88100-DDAE-4EF9-9A47-94F341DB5734}"/>
                </a:ext>
              </a:extLst>
            </p:cNvPr>
            <p:cNvSpPr>
              <a:spLocks noChangeArrowheads="1"/>
            </p:cNvSpPr>
            <p:nvPr/>
          </p:nvSpPr>
          <p:spPr bwMode="auto">
            <a:xfrm>
              <a:off x="1239838" y="2733675"/>
              <a:ext cx="828675" cy="823913"/>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2" name="Oval 41">
              <a:extLst>
                <a:ext uri="{FF2B5EF4-FFF2-40B4-BE49-F238E27FC236}">
                  <a16:creationId xmlns:a16="http://schemas.microsoft.com/office/drawing/2014/main" id="{749D998D-37BB-4A8A-9EEF-F69DB1F2895E}"/>
                </a:ext>
              </a:extLst>
            </p:cNvPr>
            <p:cNvSpPr>
              <a:spLocks noChangeArrowheads="1"/>
            </p:cNvSpPr>
            <p:nvPr/>
          </p:nvSpPr>
          <p:spPr bwMode="auto">
            <a:xfrm>
              <a:off x="1208088" y="2689225"/>
              <a:ext cx="828675" cy="823913"/>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3" name="Oval 42">
              <a:extLst>
                <a:ext uri="{FF2B5EF4-FFF2-40B4-BE49-F238E27FC236}">
                  <a16:creationId xmlns:a16="http://schemas.microsoft.com/office/drawing/2014/main" id="{56EFF90D-78ED-4EF8-9E15-68B1A9BD70A3}"/>
                </a:ext>
              </a:extLst>
            </p:cNvPr>
            <p:cNvSpPr>
              <a:spLocks noChangeArrowheads="1"/>
            </p:cNvSpPr>
            <p:nvPr/>
          </p:nvSpPr>
          <p:spPr bwMode="auto">
            <a:xfrm>
              <a:off x="1171575" y="2649538"/>
              <a:ext cx="828675" cy="823913"/>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4" name="Oval 43">
              <a:extLst>
                <a:ext uri="{FF2B5EF4-FFF2-40B4-BE49-F238E27FC236}">
                  <a16:creationId xmlns:a16="http://schemas.microsoft.com/office/drawing/2014/main" id="{6AA845B6-2883-4163-8016-C8631A7F2567}"/>
                </a:ext>
              </a:extLst>
            </p:cNvPr>
            <p:cNvSpPr>
              <a:spLocks noChangeArrowheads="1"/>
            </p:cNvSpPr>
            <p:nvPr/>
          </p:nvSpPr>
          <p:spPr bwMode="auto">
            <a:xfrm>
              <a:off x="1139825" y="2605088"/>
              <a:ext cx="828675" cy="82550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5" name="Oval 44">
              <a:extLst>
                <a:ext uri="{FF2B5EF4-FFF2-40B4-BE49-F238E27FC236}">
                  <a16:creationId xmlns:a16="http://schemas.microsoft.com/office/drawing/2014/main" id="{C318ECFD-C521-491D-AF7B-366A8C03879D}"/>
                </a:ext>
              </a:extLst>
            </p:cNvPr>
            <p:cNvSpPr>
              <a:spLocks noChangeArrowheads="1"/>
            </p:cNvSpPr>
            <p:nvPr/>
          </p:nvSpPr>
          <p:spPr bwMode="auto">
            <a:xfrm>
              <a:off x="1103313" y="2565400"/>
              <a:ext cx="828675" cy="823913"/>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6" name="Oval 45">
              <a:extLst>
                <a:ext uri="{FF2B5EF4-FFF2-40B4-BE49-F238E27FC236}">
                  <a16:creationId xmlns:a16="http://schemas.microsoft.com/office/drawing/2014/main" id="{170FA556-8059-468C-9E8E-A9E176F16EFD}"/>
                </a:ext>
              </a:extLst>
            </p:cNvPr>
            <p:cNvSpPr>
              <a:spLocks noChangeArrowheads="1"/>
            </p:cNvSpPr>
            <p:nvPr/>
          </p:nvSpPr>
          <p:spPr bwMode="auto">
            <a:xfrm>
              <a:off x="1071563" y="2520950"/>
              <a:ext cx="828675" cy="82550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7" name="Oval 46">
              <a:extLst>
                <a:ext uri="{FF2B5EF4-FFF2-40B4-BE49-F238E27FC236}">
                  <a16:creationId xmlns:a16="http://schemas.microsoft.com/office/drawing/2014/main" id="{4772F640-3D80-4456-8F6C-30D8BA6F538B}"/>
                </a:ext>
              </a:extLst>
            </p:cNvPr>
            <p:cNvSpPr>
              <a:spLocks noChangeArrowheads="1"/>
            </p:cNvSpPr>
            <p:nvPr/>
          </p:nvSpPr>
          <p:spPr bwMode="auto">
            <a:xfrm>
              <a:off x="1035050" y="2481263"/>
              <a:ext cx="828675" cy="823913"/>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8" name="Oval 47">
              <a:extLst>
                <a:ext uri="{FF2B5EF4-FFF2-40B4-BE49-F238E27FC236}">
                  <a16:creationId xmlns:a16="http://schemas.microsoft.com/office/drawing/2014/main" id="{9C7C6C4D-A712-4208-B3AA-64A8FB85AE44}"/>
                </a:ext>
              </a:extLst>
            </p:cNvPr>
            <p:cNvSpPr>
              <a:spLocks noChangeArrowheads="1"/>
            </p:cNvSpPr>
            <p:nvPr/>
          </p:nvSpPr>
          <p:spPr bwMode="auto">
            <a:xfrm>
              <a:off x="1003300" y="2436813"/>
              <a:ext cx="828675" cy="82550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50" name="Line 17">
            <a:extLst>
              <a:ext uri="{FF2B5EF4-FFF2-40B4-BE49-F238E27FC236}">
                <a16:creationId xmlns:a16="http://schemas.microsoft.com/office/drawing/2014/main" id="{4368301D-B2A4-4B82-A2B3-418FFE6DF85C}"/>
              </a:ext>
            </a:extLst>
          </p:cNvPr>
          <p:cNvSpPr>
            <a:spLocks noChangeShapeType="1"/>
          </p:cNvSpPr>
          <p:nvPr/>
        </p:nvSpPr>
        <p:spPr bwMode="auto">
          <a:xfrm flipV="1">
            <a:off x="9045460" y="3914658"/>
            <a:ext cx="0" cy="1272663"/>
          </a:xfrm>
          <a:prstGeom prst="line">
            <a:avLst/>
          </a:prstGeom>
          <a:noFill/>
          <a:ln w="31750"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1" name="Freeform 5">
            <a:extLst>
              <a:ext uri="{FF2B5EF4-FFF2-40B4-BE49-F238E27FC236}">
                <a16:creationId xmlns:a16="http://schemas.microsoft.com/office/drawing/2014/main" id="{30B791ED-B3B5-4042-9948-1C228CF5929F}"/>
              </a:ext>
            </a:extLst>
          </p:cNvPr>
          <p:cNvSpPr>
            <a:spLocks noEditPoints="1"/>
          </p:cNvSpPr>
          <p:nvPr/>
        </p:nvSpPr>
        <p:spPr bwMode="auto">
          <a:xfrm>
            <a:off x="8545398" y="5158747"/>
            <a:ext cx="1017588" cy="1012825"/>
          </a:xfrm>
          <a:custGeom>
            <a:avLst/>
            <a:gdLst>
              <a:gd name="T0" fmla="*/ 186 w 373"/>
              <a:gd name="T1" fmla="*/ 374 h 374"/>
              <a:gd name="T2" fmla="*/ 0 w 373"/>
              <a:gd name="T3" fmla="*/ 187 h 374"/>
              <a:gd name="T4" fmla="*/ 186 w 373"/>
              <a:gd name="T5" fmla="*/ 0 h 374"/>
              <a:gd name="T6" fmla="*/ 373 w 373"/>
              <a:gd name="T7" fmla="*/ 187 h 374"/>
              <a:gd name="T8" fmla="*/ 186 w 373"/>
              <a:gd name="T9" fmla="*/ 374 h 374"/>
              <a:gd name="T10" fmla="*/ 186 w 373"/>
              <a:gd name="T11" fmla="*/ 12 h 374"/>
              <a:gd name="T12" fmla="*/ 12 w 373"/>
              <a:gd name="T13" fmla="*/ 187 h 374"/>
              <a:gd name="T14" fmla="*/ 186 w 373"/>
              <a:gd name="T15" fmla="*/ 362 h 374"/>
              <a:gd name="T16" fmla="*/ 361 w 373"/>
              <a:gd name="T17" fmla="*/ 187 h 374"/>
              <a:gd name="T18" fmla="*/ 186 w 373"/>
              <a:gd name="T19" fmla="*/ 12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3" h="374">
                <a:moveTo>
                  <a:pt x="186" y="374"/>
                </a:moveTo>
                <a:cubicBezTo>
                  <a:pt x="83" y="374"/>
                  <a:pt x="0" y="290"/>
                  <a:pt x="0" y="187"/>
                </a:cubicBezTo>
                <a:cubicBezTo>
                  <a:pt x="0" y="84"/>
                  <a:pt x="83" y="0"/>
                  <a:pt x="186" y="0"/>
                </a:cubicBezTo>
                <a:cubicBezTo>
                  <a:pt x="289" y="0"/>
                  <a:pt x="373" y="84"/>
                  <a:pt x="373" y="187"/>
                </a:cubicBezTo>
                <a:cubicBezTo>
                  <a:pt x="373" y="290"/>
                  <a:pt x="289" y="374"/>
                  <a:pt x="186" y="374"/>
                </a:cubicBezTo>
                <a:close/>
                <a:moveTo>
                  <a:pt x="186" y="12"/>
                </a:moveTo>
                <a:cubicBezTo>
                  <a:pt x="90" y="12"/>
                  <a:pt x="12" y="91"/>
                  <a:pt x="12" y="187"/>
                </a:cubicBezTo>
                <a:cubicBezTo>
                  <a:pt x="12" y="283"/>
                  <a:pt x="90" y="362"/>
                  <a:pt x="186" y="362"/>
                </a:cubicBezTo>
                <a:cubicBezTo>
                  <a:pt x="283" y="362"/>
                  <a:pt x="361" y="283"/>
                  <a:pt x="361" y="187"/>
                </a:cubicBezTo>
                <a:cubicBezTo>
                  <a:pt x="361" y="91"/>
                  <a:pt x="283" y="12"/>
                  <a:pt x="186" y="12"/>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52" name="Group 51">
            <a:extLst>
              <a:ext uri="{FF2B5EF4-FFF2-40B4-BE49-F238E27FC236}">
                <a16:creationId xmlns:a16="http://schemas.microsoft.com/office/drawing/2014/main" id="{574E6667-9CC3-4F82-A518-A9C4EDB0134B}"/>
              </a:ext>
            </a:extLst>
          </p:cNvPr>
          <p:cNvGrpSpPr/>
          <p:nvPr/>
        </p:nvGrpSpPr>
        <p:grpSpPr>
          <a:xfrm>
            <a:off x="8331085" y="4861885"/>
            <a:ext cx="1133475" cy="1204913"/>
            <a:chOff x="1003300" y="2436813"/>
            <a:chExt cx="1133475" cy="1204913"/>
          </a:xfrm>
          <a:solidFill>
            <a:srgbClr val="0E8C74"/>
          </a:solidFill>
          <a:effectLst>
            <a:outerShdw blurRad="393700" dist="406400" dir="2700000" sx="78000" sy="78000" algn="tl" rotWithShape="0">
              <a:prstClr val="black">
                <a:alpha val="45000"/>
              </a:prstClr>
            </a:outerShdw>
          </a:effectLst>
        </p:grpSpPr>
        <p:sp>
          <p:nvSpPr>
            <p:cNvPr id="53" name="Oval 52">
              <a:extLst>
                <a:ext uri="{FF2B5EF4-FFF2-40B4-BE49-F238E27FC236}">
                  <a16:creationId xmlns:a16="http://schemas.microsoft.com/office/drawing/2014/main" id="{F1BC1131-A77E-4F05-A6DA-A91802E612DA}"/>
                </a:ext>
              </a:extLst>
            </p:cNvPr>
            <p:cNvSpPr>
              <a:spLocks noChangeArrowheads="1"/>
            </p:cNvSpPr>
            <p:nvPr/>
          </p:nvSpPr>
          <p:spPr bwMode="auto">
            <a:xfrm>
              <a:off x="1308100" y="2817813"/>
              <a:ext cx="828675" cy="823913"/>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4" name="Oval 53">
              <a:extLst>
                <a:ext uri="{FF2B5EF4-FFF2-40B4-BE49-F238E27FC236}">
                  <a16:creationId xmlns:a16="http://schemas.microsoft.com/office/drawing/2014/main" id="{25AF94F3-7D83-45DD-B97F-41740BBA7A43}"/>
                </a:ext>
              </a:extLst>
            </p:cNvPr>
            <p:cNvSpPr>
              <a:spLocks noChangeArrowheads="1"/>
            </p:cNvSpPr>
            <p:nvPr/>
          </p:nvSpPr>
          <p:spPr bwMode="auto">
            <a:xfrm>
              <a:off x="1276350" y="2773363"/>
              <a:ext cx="828675" cy="823913"/>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5" name="Oval 54">
              <a:extLst>
                <a:ext uri="{FF2B5EF4-FFF2-40B4-BE49-F238E27FC236}">
                  <a16:creationId xmlns:a16="http://schemas.microsoft.com/office/drawing/2014/main" id="{371D80F5-C356-46F6-85C5-81923A4303C1}"/>
                </a:ext>
              </a:extLst>
            </p:cNvPr>
            <p:cNvSpPr>
              <a:spLocks noChangeArrowheads="1"/>
            </p:cNvSpPr>
            <p:nvPr/>
          </p:nvSpPr>
          <p:spPr bwMode="auto">
            <a:xfrm>
              <a:off x="1239838" y="2733675"/>
              <a:ext cx="828675" cy="823913"/>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6" name="Oval 55">
              <a:extLst>
                <a:ext uri="{FF2B5EF4-FFF2-40B4-BE49-F238E27FC236}">
                  <a16:creationId xmlns:a16="http://schemas.microsoft.com/office/drawing/2014/main" id="{D4DCE206-44A0-45A3-A36E-71F462607F49}"/>
                </a:ext>
              </a:extLst>
            </p:cNvPr>
            <p:cNvSpPr>
              <a:spLocks noChangeArrowheads="1"/>
            </p:cNvSpPr>
            <p:nvPr/>
          </p:nvSpPr>
          <p:spPr bwMode="auto">
            <a:xfrm>
              <a:off x="1208088" y="2689225"/>
              <a:ext cx="828675" cy="823913"/>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7" name="Oval 56">
              <a:extLst>
                <a:ext uri="{FF2B5EF4-FFF2-40B4-BE49-F238E27FC236}">
                  <a16:creationId xmlns:a16="http://schemas.microsoft.com/office/drawing/2014/main" id="{B37EDDE4-AA68-423E-8C30-C7E5CC3EE3DF}"/>
                </a:ext>
              </a:extLst>
            </p:cNvPr>
            <p:cNvSpPr>
              <a:spLocks noChangeArrowheads="1"/>
            </p:cNvSpPr>
            <p:nvPr/>
          </p:nvSpPr>
          <p:spPr bwMode="auto">
            <a:xfrm>
              <a:off x="1171575" y="2649538"/>
              <a:ext cx="828675" cy="823913"/>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8" name="Oval 57">
              <a:extLst>
                <a:ext uri="{FF2B5EF4-FFF2-40B4-BE49-F238E27FC236}">
                  <a16:creationId xmlns:a16="http://schemas.microsoft.com/office/drawing/2014/main" id="{12CDD42A-3E58-4C6E-953E-32453FADB3E0}"/>
                </a:ext>
              </a:extLst>
            </p:cNvPr>
            <p:cNvSpPr>
              <a:spLocks noChangeArrowheads="1"/>
            </p:cNvSpPr>
            <p:nvPr/>
          </p:nvSpPr>
          <p:spPr bwMode="auto">
            <a:xfrm>
              <a:off x="1139825" y="2605088"/>
              <a:ext cx="828675" cy="82550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9" name="Oval 58">
              <a:extLst>
                <a:ext uri="{FF2B5EF4-FFF2-40B4-BE49-F238E27FC236}">
                  <a16:creationId xmlns:a16="http://schemas.microsoft.com/office/drawing/2014/main" id="{6F185710-97F9-4472-B30E-A259312FD5BC}"/>
                </a:ext>
              </a:extLst>
            </p:cNvPr>
            <p:cNvSpPr>
              <a:spLocks noChangeArrowheads="1"/>
            </p:cNvSpPr>
            <p:nvPr/>
          </p:nvSpPr>
          <p:spPr bwMode="auto">
            <a:xfrm>
              <a:off x="1103313" y="2565400"/>
              <a:ext cx="828675" cy="823913"/>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60" name="Oval 59">
              <a:extLst>
                <a:ext uri="{FF2B5EF4-FFF2-40B4-BE49-F238E27FC236}">
                  <a16:creationId xmlns:a16="http://schemas.microsoft.com/office/drawing/2014/main" id="{1414BB19-37DF-4728-8725-2CDBF8514E5D}"/>
                </a:ext>
              </a:extLst>
            </p:cNvPr>
            <p:cNvSpPr>
              <a:spLocks noChangeArrowheads="1"/>
            </p:cNvSpPr>
            <p:nvPr/>
          </p:nvSpPr>
          <p:spPr bwMode="auto">
            <a:xfrm>
              <a:off x="1071563" y="2520950"/>
              <a:ext cx="828675" cy="82550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61" name="Oval 60">
              <a:extLst>
                <a:ext uri="{FF2B5EF4-FFF2-40B4-BE49-F238E27FC236}">
                  <a16:creationId xmlns:a16="http://schemas.microsoft.com/office/drawing/2014/main" id="{96485525-5A22-4D7A-8AB7-3FF7185352B7}"/>
                </a:ext>
              </a:extLst>
            </p:cNvPr>
            <p:cNvSpPr>
              <a:spLocks noChangeArrowheads="1"/>
            </p:cNvSpPr>
            <p:nvPr/>
          </p:nvSpPr>
          <p:spPr bwMode="auto">
            <a:xfrm>
              <a:off x="1035050" y="2481263"/>
              <a:ext cx="828675" cy="823913"/>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62" name="Oval 61">
              <a:extLst>
                <a:ext uri="{FF2B5EF4-FFF2-40B4-BE49-F238E27FC236}">
                  <a16:creationId xmlns:a16="http://schemas.microsoft.com/office/drawing/2014/main" id="{35E5684E-48E1-4BEF-B5F2-1E7EC406EC5C}"/>
                </a:ext>
              </a:extLst>
            </p:cNvPr>
            <p:cNvSpPr>
              <a:spLocks noChangeArrowheads="1"/>
            </p:cNvSpPr>
            <p:nvPr/>
          </p:nvSpPr>
          <p:spPr bwMode="auto">
            <a:xfrm>
              <a:off x="1003300" y="2436813"/>
              <a:ext cx="828675" cy="82550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80" name="TextBox 79">
            <a:extLst>
              <a:ext uri="{FF2B5EF4-FFF2-40B4-BE49-F238E27FC236}">
                <a16:creationId xmlns:a16="http://schemas.microsoft.com/office/drawing/2014/main" id="{2F643D67-5655-4DAB-B151-65F274AC6320}"/>
              </a:ext>
            </a:extLst>
          </p:cNvPr>
          <p:cNvSpPr txBox="1"/>
          <p:nvPr/>
        </p:nvSpPr>
        <p:spPr>
          <a:xfrm>
            <a:off x="3656947" y="4028593"/>
            <a:ext cx="2622346" cy="1074590"/>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Lorem ipsum dolor sit amet, aliqua do consectetur adipiscing elit, sed do amet eiusmod tempor incididunt ut labore et dolore magna aliqua. </a:t>
            </a:r>
          </a:p>
        </p:txBody>
      </p:sp>
      <p:sp>
        <p:nvSpPr>
          <p:cNvPr id="83" name="TextBox 82">
            <a:extLst>
              <a:ext uri="{FF2B5EF4-FFF2-40B4-BE49-F238E27FC236}">
                <a16:creationId xmlns:a16="http://schemas.microsoft.com/office/drawing/2014/main" id="{BC09CE81-9279-4FD3-8621-0C14BB2C0B0B}"/>
              </a:ext>
            </a:extLst>
          </p:cNvPr>
          <p:cNvSpPr txBox="1"/>
          <p:nvPr/>
        </p:nvSpPr>
        <p:spPr>
          <a:xfrm>
            <a:off x="3656947" y="3703945"/>
            <a:ext cx="2553350" cy="426784"/>
          </a:xfrm>
          <a:prstGeom prst="rect">
            <a:avLst/>
          </a:prstGeom>
          <a:noFill/>
        </p:spPr>
        <p:txBody>
          <a:bodyPr wrap="square" rtlCol="0">
            <a:spAutoFit/>
          </a:bodyPr>
          <a:lstStyle/>
          <a:p>
            <a:pPr algn="just">
              <a:lnSpc>
                <a:spcPct val="150000"/>
              </a:lnSpc>
            </a:pPr>
            <a:r>
              <a:rPr lang="en-US" sz="1600" b="1">
                <a:solidFill>
                  <a:srgbClr val="FC9103"/>
                </a:solidFill>
                <a:latin typeface="Poppins" panose="00000500000000000000" pitchFamily="2" charset="0"/>
                <a:cs typeface="Poppins" panose="00000500000000000000" pitchFamily="2" charset="0"/>
              </a:rPr>
              <a:t>LOREM IPSUM</a:t>
            </a:r>
          </a:p>
        </p:txBody>
      </p:sp>
      <p:sp>
        <p:nvSpPr>
          <p:cNvPr id="84" name="TextBox 83">
            <a:extLst>
              <a:ext uri="{FF2B5EF4-FFF2-40B4-BE49-F238E27FC236}">
                <a16:creationId xmlns:a16="http://schemas.microsoft.com/office/drawing/2014/main" id="{1BBB80CE-9421-4E1C-8458-41553B63BD2B}"/>
              </a:ext>
            </a:extLst>
          </p:cNvPr>
          <p:cNvSpPr txBox="1"/>
          <p:nvPr/>
        </p:nvSpPr>
        <p:spPr>
          <a:xfrm>
            <a:off x="9167574" y="4028593"/>
            <a:ext cx="2622346" cy="1074590"/>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Lorem ipsum dolor sit amet, aliqua do consectetur adipiscing elit, sed do amet eiusmod tempor incididunt ut labore et dolore magna aliqua. </a:t>
            </a:r>
          </a:p>
        </p:txBody>
      </p:sp>
      <p:sp>
        <p:nvSpPr>
          <p:cNvPr id="85" name="TextBox 84">
            <a:extLst>
              <a:ext uri="{FF2B5EF4-FFF2-40B4-BE49-F238E27FC236}">
                <a16:creationId xmlns:a16="http://schemas.microsoft.com/office/drawing/2014/main" id="{260E37EA-3CA4-4D46-8E04-93F74B78B5DA}"/>
              </a:ext>
            </a:extLst>
          </p:cNvPr>
          <p:cNvSpPr txBox="1"/>
          <p:nvPr/>
        </p:nvSpPr>
        <p:spPr>
          <a:xfrm>
            <a:off x="9167574" y="3703945"/>
            <a:ext cx="2553350" cy="426784"/>
          </a:xfrm>
          <a:prstGeom prst="rect">
            <a:avLst/>
          </a:prstGeom>
          <a:noFill/>
        </p:spPr>
        <p:txBody>
          <a:bodyPr wrap="square" rtlCol="0">
            <a:spAutoFit/>
          </a:bodyPr>
          <a:lstStyle/>
          <a:p>
            <a:pPr algn="just">
              <a:lnSpc>
                <a:spcPct val="150000"/>
              </a:lnSpc>
            </a:pPr>
            <a:r>
              <a:rPr lang="en-US" sz="1600" b="1">
                <a:solidFill>
                  <a:srgbClr val="15AC92"/>
                </a:solidFill>
                <a:latin typeface="Poppins" panose="00000500000000000000" pitchFamily="2" charset="0"/>
                <a:cs typeface="Poppins" panose="00000500000000000000" pitchFamily="2" charset="0"/>
              </a:rPr>
              <a:t>LOREM IPSUM</a:t>
            </a:r>
          </a:p>
        </p:txBody>
      </p:sp>
      <p:sp>
        <p:nvSpPr>
          <p:cNvPr id="86" name="TextBox 85">
            <a:extLst>
              <a:ext uri="{FF2B5EF4-FFF2-40B4-BE49-F238E27FC236}">
                <a16:creationId xmlns:a16="http://schemas.microsoft.com/office/drawing/2014/main" id="{4001CC38-A50C-4A90-A89F-81C430AC2F05}"/>
              </a:ext>
            </a:extLst>
          </p:cNvPr>
          <p:cNvSpPr txBox="1"/>
          <p:nvPr/>
        </p:nvSpPr>
        <p:spPr>
          <a:xfrm>
            <a:off x="6728235" y="1526672"/>
            <a:ext cx="2622346" cy="1074590"/>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Lorem ipsum dolor sit amet, aliqua do consectetur adipiscing elit, sed do amet eiusmod tempor incididunt ut labore et dolore magna aliqua. </a:t>
            </a:r>
          </a:p>
        </p:txBody>
      </p:sp>
      <p:sp>
        <p:nvSpPr>
          <p:cNvPr id="87" name="TextBox 86">
            <a:extLst>
              <a:ext uri="{FF2B5EF4-FFF2-40B4-BE49-F238E27FC236}">
                <a16:creationId xmlns:a16="http://schemas.microsoft.com/office/drawing/2014/main" id="{C4C9687A-1403-4F4C-83B8-75C8316E8D61}"/>
              </a:ext>
            </a:extLst>
          </p:cNvPr>
          <p:cNvSpPr txBox="1"/>
          <p:nvPr/>
        </p:nvSpPr>
        <p:spPr>
          <a:xfrm>
            <a:off x="6728235" y="1202024"/>
            <a:ext cx="2553350" cy="426784"/>
          </a:xfrm>
          <a:prstGeom prst="rect">
            <a:avLst/>
          </a:prstGeom>
          <a:noFill/>
        </p:spPr>
        <p:txBody>
          <a:bodyPr wrap="square" rtlCol="0">
            <a:spAutoFit/>
          </a:bodyPr>
          <a:lstStyle/>
          <a:p>
            <a:pPr algn="just">
              <a:lnSpc>
                <a:spcPct val="150000"/>
              </a:lnSpc>
            </a:pPr>
            <a:r>
              <a:rPr lang="en-US" sz="1600" b="1">
                <a:solidFill>
                  <a:srgbClr val="E23D5B"/>
                </a:solidFill>
                <a:latin typeface="Poppins" panose="00000500000000000000" pitchFamily="2" charset="0"/>
                <a:cs typeface="Poppins" panose="00000500000000000000" pitchFamily="2" charset="0"/>
              </a:rPr>
              <a:t>LOREM IPSUM</a:t>
            </a:r>
          </a:p>
        </p:txBody>
      </p:sp>
      <p:sp>
        <p:nvSpPr>
          <p:cNvPr id="88" name="TextBox 87">
            <a:extLst>
              <a:ext uri="{FF2B5EF4-FFF2-40B4-BE49-F238E27FC236}">
                <a16:creationId xmlns:a16="http://schemas.microsoft.com/office/drawing/2014/main" id="{4E485B77-5675-4D78-A8C7-D73B2C8300CA}"/>
              </a:ext>
            </a:extLst>
          </p:cNvPr>
          <p:cNvSpPr txBox="1"/>
          <p:nvPr/>
        </p:nvSpPr>
        <p:spPr>
          <a:xfrm>
            <a:off x="1297868" y="1526672"/>
            <a:ext cx="2622346" cy="1074590"/>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Lorem ipsum dolor sit amet, aliqua do consectetur adipiscing elit, sed do amet eiusmod tempor incididunt ut labore et dolore magna aliqua. </a:t>
            </a:r>
          </a:p>
        </p:txBody>
      </p:sp>
      <p:sp>
        <p:nvSpPr>
          <p:cNvPr id="89" name="TextBox 88">
            <a:extLst>
              <a:ext uri="{FF2B5EF4-FFF2-40B4-BE49-F238E27FC236}">
                <a16:creationId xmlns:a16="http://schemas.microsoft.com/office/drawing/2014/main" id="{C4065C91-7169-4A11-936F-5A67C89E6C44}"/>
              </a:ext>
            </a:extLst>
          </p:cNvPr>
          <p:cNvSpPr txBox="1"/>
          <p:nvPr/>
        </p:nvSpPr>
        <p:spPr>
          <a:xfrm>
            <a:off x="1297868" y="1202024"/>
            <a:ext cx="2553350" cy="426784"/>
          </a:xfrm>
          <a:prstGeom prst="rect">
            <a:avLst/>
          </a:prstGeom>
          <a:noFill/>
        </p:spPr>
        <p:txBody>
          <a:bodyPr wrap="square" rtlCol="0">
            <a:spAutoFit/>
          </a:bodyPr>
          <a:lstStyle/>
          <a:p>
            <a:pPr algn="just">
              <a:lnSpc>
                <a:spcPct val="150000"/>
              </a:lnSpc>
            </a:pPr>
            <a:r>
              <a:rPr lang="en-US" sz="1600" b="1">
                <a:solidFill>
                  <a:srgbClr val="19A5C0"/>
                </a:solidFill>
                <a:latin typeface="Poppins" panose="00000500000000000000" pitchFamily="2" charset="0"/>
                <a:cs typeface="Poppins" panose="00000500000000000000" pitchFamily="2" charset="0"/>
              </a:rPr>
              <a:t>LOREM IPSUM</a:t>
            </a:r>
          </a:p>
        </p:txBody>
      </p:sp>
    </p:spTree>
    <p:extLst>
      <p:ext uri="{BB962C8B-B14F-4D97-AF65-F5344CB8AC3E}">
        <p14:creationId xmlns:p14="http://schemas.microsoft.com/office/powerpoint/2010/main" val="18087996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80171F56-A44B-4050-B939-C34BC357238D}"/>
              </a:ext>
            </a:extLst>
          </p:cNvPr>
          <p:cNvGrpSpPr/>
          <p:nvPr/>
        </p:nvGrpSpPr>
        <p:grpSpPr>
          <a:xfrm>
            <a:off x="948028" y="1834698"/>
            <a:ext cx="6125936" cy="1485900"/>
            <a:chOff x="1276351" y="1457326"/>
            <a:chExt cx="6125936" cy="1485900"/>
          </a:xfrm>
          <a:solidFill>
            <a:srgbClr val="19A5C0"/>
          </a:solidFill>
        </p:grpSpPr>
        <p:sp>
          <p:nvSpPr>
            <p:cNvPr id="6" name="Oval 5">
              <a:extLst>
                <a:ext uri="{FF2B5EF4-FFF2-40B4-BE49-F238E27FC236}">
                  <a16:creationId xmlns:a16="http://schemas.microsoft.com/office/drawing/2014/main" id="{04C2A2A7-2DA2-4B53-98D0-F4771EC3598A}"/>
                </a:ext>
              </a:extLst>
            </p:cNvPr>
            <p:cNvSpPr>
              <a:spLocks noChangeArrowheads="1"/>
            </p:cNvSpPr>
            <p:nvPr/>
          </p:nvSpPr>
          <p:spPr bwMode="auto">
            <a:xfrm>
              <a:off x="1420813" y="1601788"/>
              <a:ext cx="1187450" cy="11953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6">
              <a:extLst>
                <a:ext uri="{FF2B5EF4-FFF2-40B4-BE49-F238E27FC236}">
                  <a16:creationId xmlns:a16="http://schemas.microsoft.com/office/drawing/2014/main" id="{A40C5552-6C71-46EE-BCE7-CBEC30509306}"/>
                </a:ext>
              </a:extLst>
            </p:cNvPr>
            <p:cNvSpPr>
              <a:spLocks noEditPoints="1"/>
            </p:cNvSpPr>
            <p:nvPr/>
          </p:nvSpPr>
          <p:spPr bwMode="auto">
            <a:xfrm>
              <a:off x="1276351" y="1457326"/>
              <a:ext cx="1476375" cy="1485900"/>
            </a:xfrm>
            <a:custGeom>
              <a:avLst/>
              <a:gdLst>
                <a:gd name="T0" fmla="*/ 174 w 348"/>
                <a:gd name="T1" fmla="*/ 348 h 348"/>
                <a:gd name="T2" fmla="*/ 0 w 348"/>
                <a:gd name="T3" fmla="*/ 174 h 348"/>
                <a:gd name="T4" fmla="*/ 174 w 348"/>
                <a:gd name="T5" fmla="*/ 0 h 348"/>
                <a:gd name="T6" fmla="*/ 348 w 348"/>
                <a:gd name="T7" fmla="*/ 174 h 348"/>
                <a:gd name="T8" fmla="*/ 174 w 348"/>
                <a:gd name="T9" fmla="*/ 348 h 348"/>
                <a:gd name="T10" fmla="*/ 174 w 348"/>
                <a:gd name="T11" fmla="*/ 12 h 348"/>
                <a:gd name="T12" fmla="*/ 12 w 348"/>
                <a:gd name="T13" fmla="*/ 174 h 348"/>
                <a:gd name="T14" fmla="*/ 174 w 348"/>
                <a:gd name="T15" fmla="*/ 336 h 348"/>
                <a:gd name="T16" fmla="*/ 336 w 348"/>
                <a:gd name="T17" fmla="*/ 174 h 348"/>
                <a:gd name="T18" fmla="*/ 174 w 348"/>
                <a:gd name="T19" fmla="*/ 12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8" h="348">
                  <a:moveTo>
                    <a:pt x="174" y="348"/>
                  </a:moveTo>
                  <a:cubicBezTo>
                    <a:pt x="78" y="348"/>
                    <a:pt x="0" y="270"/>
                    <a:pt x="0" y="174"/>
                  </a:cubicBezTo>
                  <a:cubicBezTo>
                    <a:pt x="0" y="78"/>
                    <a:pt x="78" y="0"/>
                    <a:pt x="174" y="0"/>
                  </a:cubicBezTo>
                  <a:cubicBezTo>
                    <a:pt x="270" y="0"/>
                    <a:pt x="348" y="78"/>
                    <a:pt x="348" y="174"/>
                  </a:cubicBezTo>
                  <a:cubicBezTo>
                    <a:pt x="348" y="270"/>
                    <a:pt x="270" y="348"/>
                    <a:pt x="174" y="348"/>
                  </a:cubicBezTo>
                  <a:close/>
                  <a:moveTo>
                    <a:pt x="174" y="12"/>
                  </a:moveTo>
                  <a:cubicBezTo>
                    <a:pt x="84" y="12"/>
                    <a:pt x="12" y="85"/>
                    <a:pt x="12" y="174"/>
                  </a:cubicBezTo>
                  <a:cubicBezTo>
                    <a:pt x="12" y="263"/>
                    <a:pt x="84" y="336"/>
                    <a:pt x="174" y="336"/>
                  </a:cubicBezTo>
                  <a:cubicBezTo>
                    <a:pt x="263" y="336"/>
                    <a:pt x="336" y="263"/>
                    <a:pt x="336" y="174"/>
                  </a:cubicBezTo>
                  <a:cubicBezTo>
                    <a:pt x="336" y="85"/>
                    <a:pt x="263" y="12"/>
                    <a:pt x="17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7">
              <a:extLst>
                <a:ext uri="{FF2B5EF4-FFF2-40B4-BE49-F238E27FC236}">
                  <a16:creationId xmlns:a16="http://schemas.microsoft.com/office/drawing/2014/main" id="{448C15FB-F37B-47F7-BBC8-602F152C89C7}"/>
                </a:ext>
              </a:extLst>
            </p:cNvPr>
            <p:cNvSpPr>
              <a:spLocks/>
            </p:cNvSpPr>
            <p:nvPr/>
          </p:nvSpPr>
          <p:spPr bwMode="auto">
            <a:xfrm>
              <a:off x="2854327" y="1571626"/>
              <a:ext cx="4547960" cy="1371600"/>
            </a:xfrm>
            <a:custGeom>
              <a:avLst/>
              <a:gdLst>
                <a:gd name="T0" fmla="*/ 930 w 1072"/>
                <a:gd name="T1" fmla="*/ 294 h 294"/>
                <a:gd name="T2" fmla="*/ 90 w 1072"/>
                <a:gd name="T3" fmla="*/ 294 h 294"/>
                <a:gd name="T4" fmla="*/ 0 w 1072"/>
                <a:gd name="T5" fmla="*/ 204 h 294"/>
                <a:gd name="T6" fmla="*/ 0 w 1072"/>
                <a:gd name="T7" fmla="*/ 90 h 294"/>
                <a:gd name="T8" fmla="*/ 90 w 1072"/>
                <a:gd name="T9" fmla="*/ 0 h 294"/>
                <a:gd name="T10" fmla="*/ 930 w 1072"/>
                <a:gd name="T11" fmla="*/ 0 h 294"/>
                <a:gd name="T12" fmla="*/ 1072 w 1072"/>
                <a:gd name="T13" fmla="*/ 143 h 294"/>
                <a:gd name="T14" fmla="*/ 1072 w 1072"/>
                <a:gd name="T15" fmla="*/ 151 h 294"/>
                <a:gd name="T16" fmla="*/ 930 w 1072"/>
                <a:gd name="T17" fmla="*/ 294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2" h="294">
                  <a:moveTo>
                    <a:pt x="930" y="294"/>
                  </a:moveTo>
                  <a:cubicBezTo>
                    <a:pt x="90" y="294"/>
                    <a:pt x="90" y="294"/>
                    <a:pt x="90" y="294"/>
                  </a:cubicBezTo>
                  <a:cubicBezTo>
                    <a:pt x="41" y="294"/>
                    <a:pt x="0" y="253"/>
                    <a:pt x="0" y="204"/>
                  </a:cubicBezTo>
                  <a:cubicBezTo>
                    <a:pt x="0" y="90"/>
                    <a:pt x="0" y="90"/>
                    <a:pt x="0" y="90"/>
                  </a:cubicBezTo>
                  <a:cubicBezTo>
                    <a:pt x="0" y="41"/>
                    <a:pt x="41" y="0"/>
                    <a:pt x="90" y="0"/>
                  </a:cubicBezTo>
                  <a:cubicBezTo>
                    <a:pt x="930" y="0"/>
                    <a:pt x="930" y="0"/>
                    <a:pt x="930" y="0"/>
                  </a:cubicBezTo>
                  <a:cubicBezTo>
                    <a:pt x="1009" y="0"/>
                    <a:pt x="1072" y="64"/>
                    <a:pt x="1072" y="143"/>
                  </a:cubicBezTo>
                  <a:cubicBezTo>
                    <a:pt x="1072" y="151"/>
                    <a:pt x="1072" y="151"/>
                    <a:pt x="1072" y="151"/>
                  </a:cubicBezTo>
                  <a:cubicBezTo>
                    <a:pt x="1072" y="230"/>
                    <a:pt x="1009" y="294"/>
                    <a:pt x="930" y="2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4" name="Group 13">
            <a:extLst>
              <a:ext uri="{FF2B5EF4-FFF2-40B4-BE49-F238E27FC236}">
                <a16:creationId xmlns:a16="http://schemas.microsoft.com/office/drawing/2014/main" id="{5AEA7008-130A-46EE-A497-185AD39C27AA}"/>
              </a:ext>
            </a:extLst>
          </p:cNvPr>
          <p:cNvGrpSpPr/>
          <p:nvPr/>
        </p:nvGrpSpPr>
        <p:grpSpPr>
          <a:xfrm>
            <a:off x="3020977" y="3393849"/>
            <a:ext cx="6125936" cy="1485900"/>
            <a:chOff x="1276351" y="1457326"/>
            <a:chExt cx="6125936" cy="1485900"/>
          </a:xfrm>
          <a:solidFill>
            <a:srgbClr val="FC9103"/>
          </a:solidFill>
        </p:grpSpPr>
        <p:sp>
          <p:nvSpPr>
            <p:cNvPr id="15" name="Oval 14">
              <a:extLst>
                <a:ext uri="{FF2B5EF4-FFF2-40B4-BE49-F238E27FC236}">
                  <a16:creationId xmlns:a16="http://schemas.microsoft.com/office/drawing/2014/main" id="{45B32468-751E-466D-8A88-1CB13F4481BA}"/>
                </a:ext>
              </a:extLst>
            </p:cNvPr>
            <p:cNvSpPr>
              <a:spLocks noChangeArrowheads="1"/>
            </p:cNvSpPr>
            <p:nvPr/>
          </p:nvSpPr>
          <p:spPr bwMode="auto">
            <a:xfrm>
              <a:off x="1420813" y="1601788"/>
              <a:ext cx="1187450" cy="11953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6">
              <a:extLst>
                <a:ext uri="{FF2B5EF4-FFF2-40B4-BE49-F238E27FC236}">
                  <a16:creationId xmlns:a16="http://schemas.microsoft.com/office/drawing/2014/main" id="{31DF83F5-4B91-4E07-9B8F-F4EBBD76567C}"/>
                </a:ext>
              </a:extLst>
            </p:cNvPr>
            <p:cNvSpPr>
              <a:spLocks noEditPoints="1"/>
            </p:cNvSpPr>
            <p:nvPr/>
          </p:nvSpPr>
          <p:spPr bwMode="auto">
            <a:xfrm>
              <a:off x="1276351" y="1457326"/>
              <a:ext cx="1476375" cy="1485900"/>
            </a:xfrm>
            <a:custGeom>
              <a:avLst/>
              <a:gdLst>
                <a:gd name="T0" fmla="*/ 174 w 348"/>
                <a:gd name="T1" fmla="*/ 348 h 348"/>
                <a:gd name="T2" fmla="*/ 0 w 348"/>
                <a:gd name="T3" fmla="*/ 174 h 348"/>
                <a:gd name="T4" fmla="*/ 174 w 348"/>
                <a:gd name="T5" fmla="*/ 0 h 348"/>
                <a:gd name="T6" fmla="*/ 348 w 348"/>
                <a:gd name="T7" fmla="*/ 174 h 348"/>
                <a:gd name="T8" fmla="*/ 174 w 348"/>
                <a:gd name="T9" fmla="*/ 348 h 348"/>
                <a:gd name="T10" fmla="*/ 174 w 348"/>
                <a:gd name="T11" fmla="*/ 12 h 348"/>
                <a:gd name="T12" fmla="*/ 12 w 348"/>
                <a:gd name="T13" fmla="*/ 174 h 348"/>
                <a:gd name="T14" fmla="*/ 174 w 348"/>
                <a:gd name="T15" fmla="*/ 336 h 348"/>
                <a:gd name="T16" fmla="*/ 336 w 348"/>
                <a:gd name="T17" fmla="*/ 174 h 348"/>
                <a:gd name="T18" fmla="*/ 174 w 348"/>
                <a:gd name="T19" fmla="*/ 12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8" h="348">
                  <a:moveTo>
                    <a:pt x="174" y="348"/>
                  </a:moveTo>
                  <a:cubicBezTo>
                    <a:pt x="78" y="348"/>
                    <a:pt x="0" y="270"/>
                    <a:pt x="0" y="174"/>
                  </a:cubicBezTo>
                  <a:cubicBezTo>
                    <a:pt x="0" y="78"/>
                    <a:pt x="78" y="0"/>
                    <a:pt x="174" y="0"/>
                  </a:cubicBezTo>
                  <a:cubicBezTo>
                    <a:pt x="270" y="0"/>
                    <a:pt x="348" y="78"/>
                    <a:pt x="348" y="174"/>
                  </a:cubicBezTo>
                  <a:cubicBezTo>
                    <a:pt x="348" y="270"/>
                    <a:pt x="270" y="348"/>
                    <a:pt x="174" y="348"/>
                  </a:cubicBezTo>
                  <a:close/>
                  <a:moveTo>
                    <a:pt x="174" y="12"/>
                  </a:moveTo>
                  <a:cubicBezTo>
                    <a:pt x="84" y="12"/>
                    <a:pt x="12" y="85"/>
                    <a:pt x="12" y="174"/>
                  </a:cubicBezTo>
                  <a:cubicBezTo>
                    <a:pt x="12" y="263"/>
                    <a:pt x="84" y="336"/>
                    <a:pt x="174" y="336"/>
                  </a:cubicBezTo>
                  <a:cubicBezTo>
                    <a:pt x="263" y="336"/>
                    <a:pt x="336" y="263"/>
                    <a:pt x="336" y="174"/>
                  </a:cubicBezTo>
                  <a:cubicBezTo>
                    <a:pt x="336" y="85"/>
                    <a:pt x="263" y="12"/>
                    <a:pt x="17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7">
              <a:extLst>
                <a:ext uri="{FF2B5EF4-FFF2-40B4-BE49-F238E27FC236}">
                  <a16:creationId xmlns:a16="http://schemas.microsoft.com/office/drawing/2014/main" id="{D3D363F4-EB83-4CDB-9610-9AD78E54019E}"/>
                </a:ext>
              </a:extLst>
            </p:cNvPr>
            <p:cNvSpPr>
              <a:spLocks/>
            </p:cNvSpPr>
            <p:nvPr/>
          </p:nvSpPr>
          <p:spPr bwMode="auto">
            <a:xfrm>
              <a:off x="2854327" y="1571626"/>
              <a:ext cx="4547960" cy="1371600"/>
            </a:xfrm>
            <a:custGeom>
              <a:avLst/>
              <a:gdLst>
                <a:gd name="T0" fmla="*/ 930 w 1072"/>
                <a:gd name="T1" fmla="*/ 294 h 294"/>
                <a:gd name="T2" fmla="*/ 90 w 1072"/>
                <a:gd name="T3" fmla="*/ 294 h 294"/>
                <a:gd name="T4" fmla="*/ 0 w 1072"/>
                <a:gd name="T5" fmla="*/ 204 h 294"/>
                <a:gd name="T6" fmla="*/ 0 w 1072"/>
                <a:gd name="T7" fmla="*/ 90 h 294"/>
                <a:gd name="T8" fmla="*/ 90 w 1072"/>
                <a:gd name="T9" fmla="*/ 0 h 294"/>
                <a:gd name="T10" fmla="*/ 930 w 1072"/>
                <a:gd name="T11" fmla="*/ 0 h 294"/>
                <a:gd name="T12" fmla="*/ 1072 w 1072"/>
                <a:gd name="T13" fmla="*/ 143 h 294"/>
                <a:gd name="T14" fmla="*/ 1072 w 1072"/>
                <a:gd name="T15" fmla="*/ 151 h 294"/>
                <a:gd name="T16" fmla="*/ 930 w 1072"/>
                <a:gd name="T17" fmla="*/ 294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2" h="294">
                  <a:moveTo>
                    <a:pt x="930" y="294"/>
                  </a:moveTo>
                  <a:cubicBezTo>
                    <a:pt x="90" y="294"/>
                    <a:pt x="90" y="294"/>
                    <a:pt x="90" y="294"/>
                  </a:cubicBezTo>
                  <a:cubicBezTo>
                    <a:pt x="41" y="294"/>
                    <a:pt x="0" y="253"/>
                    <a:pt x="0" y="204"/>
                  </a:cubicBezTo>
                  <a:cubicBezTo>
                    <a:pt x="0" y="90"/>
                    <a:pt x="0" y="90"/>
                    <a:pt x="0" y="90"/>
                  </a:cubicBezTo>
                  <a:cubicBezTo>
                    <a:pt x="0" y="41"/>
                    <a:pt x="41" y="0"/>
                    <a:pt x="90" y="0"/>
                  </a:cubicBezTo>
                  <a:cubicBezTo>
                    <a:pt x="930" y="0"/>
                    <a:pt x="930" y="0"/>
                    <a:pt x="930" y="0"/>
                  </a:cubicBezTo>
                  <a:cubicBezTo>
                    <a:pt x="1009" y="0"/>
                    <a:pt x="1072" y="64"/>
                    <a:pt x="1072" y="143"/>
                  </a:cubicBezTo>
                  <a:cubicBezTo>
                    <a:pt x="1072" y="151"/>
                    <a:pt x="1072" y="151"/>
                    <a:pt x="1072" y="151"/>
                  </a:cubicBezTo>
                  <a:cubicBezTo>
                    <a:pt x="1072" y="230"/>
                    <a:pt x="1009" y="294"/>
                    <a:pt x="930" y="2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8" name="Group 17">
            <a:extLst>
              <a:ext uri="{FF2B5EF4-FFF2-40B4-BE49-F238E27FC236}">
                <a16:creationId xmlns:a16="http://schemas.microsoft.com/office/drawing/2014/main" id="{DB0E778C-7B1D-4DE0-A30F-8064C34BB012}"/>
              </a:ext>
            </a:extLst>
          </p:cNvPr>
          <p:cNvGrpSpPr/>
          <p:nvPr/>
        </p:nvGrpSpPr>
        <p:grpSpPr>
          <a:xfrm>
            <a:off x="5118037" y="4953000"/>
            <a:ext cx="6125936" cy="1485900"/>
            <a:chOff x="1276351" y="1457326"/>
            <a:chExt cx="6125936" cy="1485900"/>
          </a:xfrm>
          <a:solidFill>
            <a:srgbClr val="E70138"/>
          </a:solidFill>
        </p:grpSpPr>
        <p:sp>
          <p:nvSpPr>
            <p:cNvPr id="19" name="Oval 18">
              <a:extLst>
                <a:ext uri="{FF2B5EF4-FFF2-40B4-BE49-F238E27FC236}">
                  <a16:creationId xmlns:a16="http://schemas.microsoft.com/office/drawing/2014/main" id="{AE889D4C-9F3F-44F3-AE88-858C5EED0764}"/>
                </a:ext>
              </a:extLst>
            </p:cNvPr>
            <p:cNvSpPr>
              <a:spLocks noChangeArrowheads="1"/>
            </p:cNvSpPr>
            <p:nvPr/>
          </p:nvSpPr>
          <p:spPr bwMode="auto">
            <a:xfrm>
              <a:off x="1420813" y="1601788"/>
              <a:ext cx="1187450" cy="11953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6">
              <a:extLst>
                <a:ext uri="{FF2B5EF4-FFF2-40B4-BE49-F238E27FC236}">
                  <a16:creationId xmlns:a16="http://schemas.microsoft.com/office/drawing/2014/main" id="{C2D0A93C-E3CE-435A-918E-E7DB2FEB87D6}"/>
                </a:ext>
              </a:extLst>
            </p:cNvPr>
            <p:cNvSpPr>
              <a:spLocks noEditPoints="1"/>
            </p:cNvSpPr>
            <p:nvPr/>
          </p:nvSpPr>
          <p:spPr bwMode="auto">
            <a:xfrm>
              <a:off x="1276351" y="1457326"/>
              <a:ext cx="1476375" cy="1485900"/>
            </a:xfrm>
            <a:custGeom>
              <a:avLst/>
              <a:gdLst>
                <a:gd name="T0" fmla="*/ 174 w 348"/>
                <a:gd name="T1" fmla="*/ 348 h 348"/>
                <a:gd name="T2" fmla="*/ 0 w 348"/>
                <a:gd name="T3" fmla="*/ 174 h 348"/>
                <a:gd name="T4" fmla="*/ 174 w 348"/>
                <a:gd name="T5" fmla="*/ 0 h 348"/>
                <a:gd name="T6" fmla="*/ 348 w 348"/>
                <a:gd name="T7" fmla="*/ 174 h 348"/>
                <a:gd name="T8" fmla="*/ 174 w 348"/>
                <a:gd name="T9" fmla="*/ 348 h 348"/>
                <a:gd name="T10" fmla="*/ 174 w 348"/>
                <a:gd name="T11" fmla="*/ 12 h 348"/>
                <a:gd name="T12" fmla="*/ 12 w 348"/>
                <a:gd name="T13" fmla="*/ 174 h 348"/>
                <a:gd name="T14" fmla="*/ 174 w 348"/>
                <a:gd name="T15" fmla="*/ 336 h 348"/>
                <a:gd name="T16" fmla="*/ 336 w 348"/>
                <a:gd name="T17" fmla="*/ 174 h 348"/>
                <a:gd name="T18" fmla="*/ 174 w 348"/>
                <a:gd name="T19" fmla="*/ 12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8" h="348">
                  <a:moveTo>
                    <a:pt x="174" y="348"/>
                  </a:moveTo>
                  <a:cubicBezTo>
                    <a:pt x="78" y="348"/>
                    <a:pt x="0" y="270"/>
                    <a:pt x="0" y="174"/>
                  </a:cubicBezTo>
                  <a:cubicBezTo>
                    <a:pt x="0" y="78"/>
                    <a:pt x="78" y="0"/>
                    <a:pt x="174" y="0"/>
                  </a:cubicBezTo>
                  <a:cubicBezTo>
                    <a:pt x="270" y="0"/>
                    <a:pt x="348" y="78"/>
                    <a:pt x="348" y="174"/>
                  </a:cubicBezTo>
                  <a:cubicBezTo>
                    <a:pt x="348" y="270"/>
                    <a:pt x="270" y="348"/>
                    <a:pt x="174" y="348"/>
                  </a:cubicBezTo>
                  <a:close/>
                  <a:moveTo>
                    <a:pt x="174" y="12"/>
                  </a:moveTo>
                  <a:cubicBezTo>
                    <a:pt x="84" y="12"/>
                    <a:pt x="12" y="85"/>
                    <a:pt x="12" y="174"/>
                  </a:cubicBezTo>
                  <a:cubicBezTo>
                    <a:pt x="12" y="263"/>
                    <a:pt x="84" y="336"/>
                    <a:pt x="174" y="336"/>
                  </a:cubicBezTo>
                  <a:cubicBezTo>
                    <a:pt x="263" y="336"/>
                    <a:pt x="336" y="263"/>
                    <a:pt x="336" y="174"/>
                  </a:cubicBezTo>
                  <a:cubicBezTo>
                    <a:pt x="336" y="85"/>
                    <a:pt x="263" y="12"/>
                    <a:pt x="17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7">
              <a:extLst>
                <a:ext uri="{FF2B5EF4-FFF2-40B4-BE49-F238E27FC236}">
                  <a16:creationId xmlns:a16="http://schemas.microsoft.com/office/drawing/2014/main" id="{B9EDA5E7-91E5-41AA-85C0-373AA8955B08}"/>
                </a:ext>
              </a:extLst>
            </p:cNvPr>
            <p:cNvSpPr>
              <a:spLocks/>
            </p:cNvSpPr>
            <p:nvPr/>
          </p:nvSpPr>
          <p:spPr bwMode="auto">
            <a:xfrm>
              <a:off x="2854327" y="1571626"/>
              <a:ext cx="4547960" cy="1371600"/>
            </a:xfrm>
            <a:custGeom>
              <a:avLst/>
              <a:gdLst>
                <a:gd name="T0" fmla="*/ 930 w 1072"/>
                <a:gd name="T1" fmla="*/ 294 h 294"/>
                <a:gd name="T2" fmla="*/ 90 w 1072"/>
                <a:gd name="T3" fmla="*/ 294 h 294"/>
                <a:gd name="T4" fmla="*/ 0 w 1072"/>
                <a:gd name="T5" fmla="*/ 204 h 294"/>
                <a:gd name="T6" fmla="*/ 0 w 1072"/>
                <a:gd name="T7" fmla="*/ 90 h 294"/>
                <a:gd name="T8" fmla="*/ 90 w 1072"/>
                <a:gd name="T9" fmla="*/ 0 h 294"/>
                <a:gd name="T10" fmla="*/ 930 w 1072"/>
                <a:gd name="T11" fmla="*/ 0 h 294"/>
                <a:gd name="T12" fmla="*/ 1072 w 1072"/>
                <a:gd name="T13" fmla="*/ 143 h 294"/>
                <a:gd name="T14" fmla="*/ 1072 w 1072"/>
                <a:gd name="T15" fmla="*/ 151 h 294"/>
                <a:gd name="T16" fmla="*/ 930 w 1072"/>
                <a:gd name="T17" fmla="*/ 294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2" h="294">
                  <a:moveTo>
                    <a:pt x="930" y="294"/>
                  </a:moveTo>
                  <a:cubicBezTo>
                    <a:pt x="90" y="294"/>
                    <a:pt x="90" y="294"/>
                    <a:pt x="90" y="294"/>
                  </a:cubicBezTo>
                  <a:cubicBezTo>
                    <a:pt x="41" y="294"/>
                    <a:pt x="0" y="253"/>
                    <a:pt x="0" y="204"/>
                  </a:cubicBezTo>
                  <a:cubicBezTo>
                    <a:pt x="0" y="90"/>
                    <a:pt x="0" y="90"/>
                    <a:pt x="0" y="90"/>
                  </a:cubicBezTo>
                  <a:cubicBezTo>
                    <a:pt x="0" y="41"/>
                    <a:pt x="41" y="0"/>
                    <a:pt x="90" y="0"/>
                  </a:cubicBezTo>
                  <a:cubicBezTo>
                    <a:pt x="930" y="0"/>
                    <a:pt x="930" y="0"/>
                    <a:pt x="930" y="0"/>
                  </a:cubicBezTo>
                  <a:cubicBezTo>
                    <a:pt x="1009" y="0"/>
                    <a:pt x="1072" y="64"/>
                    <a:pt x="1072" y="143"/>
                  </a:cubicBezTo>
                  <a:cubicBezTo>
                    <a:pt x="1072" y="151"/>
                    <a:pt x="1072" y="151"/>
                    <a:pt x="1072" y="151"/>
                  </a:cubicBezTo>
                  <a:cubicBezTo>
                    <a:pt x="1072" y="230"/>
                    <a:pt x="1009" y="294"/>
                    <a:pt x="930" y="2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4" name="TextBox 33">
            <a:extLst>
              <a:ext uri="{FF2B5EF4-FFF2-40B4-BE49-F238E27FC236}">
                <a16:creationId xmlns:a16="http://schemas.microsoft.com/office/drawing/2014/main" id="{B394B29A-6F14-4675-B482-6DCF1482AFF7}"/>
              </a:ext>
            </a:extLst>
          </p:cNvPr>
          <p:cNvSpPr txBox="1"/>
          <p:nvPr/>
        </p:nvSpPr>
        <p:spPr>
          <a:xfrm>
            <a:off x="3507332" y="3809228"/>
            <a:ext cx="503664" cy="769441"/>
          </a:xfrm>
          <a:prstGeom prst="rect">
            <a:avLst/>
          </a:prstGeom>
          <a:noFill/>
        </p:spPr>
        <p:txBody>
          <a:bodyPr wrap="none" rtlCol="0">
            <a:spAutoFit/>
          </a:bodyPr>
          <a:lstStyle/>
          <a:p>
            <a:r>
              <a:rPr lang="en-US" sz="4400" b="1" i="1">
                <a:solidFill>
                  <a:schemeClr val="bg1"/>
                </a:solidFill>
                <a:latin typeface="Poppins" panose="00000500000000000000" pitchFamily="2" charset="0"/>
                <a:cs typeface="Poppins" panose="00000500000000000000" pitchFamily="2" charset="0"/>
              </a:rPr>
              <a:t>2</a:t>
            </a:r>
          </a:p>
        </p:txBody>
      </p:sp>
      <p:sp>
        <p:nvSpPr>
          <p:cNvPr id="35" name="TextBox 34">
            <a:extLst>
              <a:ext uri="{FF2B5EF4-FFF2-40B4-BE49-F238E27FC236}">
                <a16:creationId xmlns:a16="http://schemas.microsoft.com/office/drawing/2014/main" id="{41DF4021-035A-4BC8-A12B-4B0BA6EE97A7}"/>
              </a:ext>
            </a:extLst>
          </p:cNvPr>
          <p:cNvSpPr txBox="1"/>
          <p:nvPr/>
        </p:nvSpPr>
        <p:spPr>
          <a:xfrm>
            <a:off x="1493694" y="2239462"/>
            <a:ext cx="385042" cy="769441"/>
          </a:xfrm>
          <a:prstGeom prst="rect">
            <a:avLst/>
          </a:prstGeom>
          <a:noFill/>
        </p:spPr>
        <p:txBody>
          <a:bodyPr wrap="none" rtlCol="0">
            <a:spAutoFit/>
          </a:bodyPr>
          <a:lstStyle/>
          <a:p>
            <a:r>
              <a:rPr lang="en-US" sz="4400" b="1" i="1">
                <a:solidFill>
                  <a:schemeClr val="bg1"/>
                </a:solidFill>
                <a:latin typeface="Poppins" panose="00000500000000000000" pitchFamily="2" charset="0"/>
                <a:cs typeface="Poppins" panose="00000500000000000000" pitchFamily="2" charset="0"/>
              </a:rPr>
              <a:t>1</a:t>
            </a:r>
          </a:p>
        </p:txBody>
      </p:sp>
      <p:sp>
        <p:nvSpPr>
          <p:cNvPr id="36" name="TextBox 35">
            <a:extLst>
              <a:ext uri="{FF2B5EF4-FFF2-40B4-BE49-F238E27FC236}">
                <a16:creationId xmlns:a16="http://schemas.microsoft.com/office/drawing/2014/main" id="{121AC8AF-E4BC-4396-9F6D-A0E2BA388049}"/>
              </a:ext>
            </a:extLst>
          </p:cNvPr>
          <p:cNvSpPr txBox="1"/>
          <p:nvPr/>
        </p:nvSpPr>
        <p:spPr>
          <a:xfrm>
            <a:off x="5604392" y="5368379"/>
            <a:ext cx="503664" cy="769441"/>
          </a:xfrm>
          <a:prstGeom prst="rect">
            <a:avLst/>
          </a:prstGeom>
          <a:noFill/>
        </p:spPr>
        <p:txBody>
          <a:bodyPr wrap="none" rtlCol="0">
            <a:spAutoFit/>
          </a:bodyPr>
          <a:lstStyle/>
          <a:p>
            <a:r>
              <a:rPr lang="en-US" sz="4400" b="1" i="1">
                <a:solidFill>
                  <a:schemeClr val="bg1"/>
                </a:solidFill>
                <a:latin typeface="Poppins" panose="00000500000000000000" pitchFamily="2" charset="0"/>
                <a:cs typeface="Poppins" panose="00000500000000000000" pitchFamily="2" charset="0"/>
              </a:rPr>
              <a:t>3</a:t>
            </a:r>
          </a:p>
        </p:txBody>
      </p:sp>
      <p:sp>
        <p:nvSpPr>
          <p:cNvPr id="37" name="TextBox 36">
            <a:extLst>
              <a:ext uri="{FF2B5EF4-FFF2-40B4-BE49-F238E27FC236}">
                <a16:creationId xmlns:a16="http://schemas.microsoft.com/office/drawing/2014/main" id="{C593D315-F218-44F7-B596-DB02239161DD}"/>
              </a:ext>
            </a:extLst>
          </p:cNvPr>
          <p:cNvSpPr txBox="1"/>
          <p:nvPr/>
        </p:nvSpPr>
        <p:spPr>
          <a:xfrm>
            <a:off x="3045088" y="2187625"/>
            <a:ext cx="3491846" cy="820674"/>
          </a:xfrm>
          <a:prstGeom prst="rect">
            <a:avLst/>
          </a:prstGeom>
          <a:noFill/>
        </p:spPr>
        <p:txBody>
          <a:bodyPr wrap="square" rtlCol="0">
            <a:spAutoFit/>
          </a:bodyPr>
          <a:lstStyle/>
          <a:p>
            <a:pPr algn="just">
              <a:lnSpc>
                <a:spcPct val="150000"/>
              </a:lnSpc>
            </a:pPr>
            <a:r>
              <a:rPr lang="en-US" sz="1100">
                <a:solidFill>
                  <a:schemeClr val="bg1"/>
                </a:solidFill>
                <a:latin typeface="Lato" panose="020F0502020204030203" pitchFamily="34" charset="0"/>
              </a:rPr>
              <a:t>Lorem ipsum dolor sit amet, aliqua do consectetur adipiscing elit, sed do amet eiusmod tempor incididunt ut labore et dolore magna aliqua. </a:t>
            </a:r>
          </a:p>
        </p:txBody>
      </p:sp>
      <p:sp>
        <p:nvSpPr>
          <p:cNvPr id="38" name="TextBox 37">
            <a:extLst>
              <a:ext uri="{FF2B5EF4-FFF2-40B4-BE49-F238E27FC236}">
                <a16:creationId xmlns:a16="http://schemas.microsoft.com/office/drawing/2014/main" id="{5FBF1016-65B9-4015-8552-45FB1CA98D9F}"/>
              </a:ext>
            </a:extLst>
          </p:cNvPr>
          <p:cNvSpPr txBox="1"/>
          <p:nvPr/>
        </p:nvSpPr>
        <p:spPr>
          <a:xfrm>
            <a:off x="5118037" y="3783611"/>
            <a:ext cx="3491846" cy="820674"/>
          </a:xfrm>
          <a:prstGeom prst="rect">
            <a:avLst/>
          </a:prstGeom>
          <a:noFill/>
        </p:spPr>
        <p:txBody>
          <a:bodyPr wrap="square" rtlCol="0">
            <a:spAutoFit/>
          </a:bodyPr>
          <a:lstStyle/>
          <a:p>
            <a:pPr algn="just">
              <a:lnSpc>
                <a:spcPct val="150000"/>
              </a:lnSpc>
            </a:pPr>
            <a:r>
              <a:rPr lang="en-US" sz="1100">
                <a:solidFill>
                  <a:schemeClr val="bg1"/>
                </a:solidFill>
                <a:latin typeface="Lato" panose="020F0502020204030203" pitchFamily="34" charset="0"/>
              </a:rPr>
              <a:t>Lorem ipsum dolor sit amet, aliqua do consectetur adipiscing elit, sed do amet eiusmod tempor incididunt ut labore et dolore magna aliqua. </a:t>
            </a:r>
          </a:p>
        </p:txBody>
      </p:sp>
      <p:sp>
        <p:nvSpPr>
          <p:cNvPr id="39" name="TextBox 38">
            <a:extLst>
              <a:ext uri="{FF2B5EF4-FFF2-40B4-BE49-F238E27FC236}">
                <a16:creationId xmlns:a16="http://schemas.microsoft.com/office/drawing/2014/main" id="{E89E064F-CB56-4019-ABBB-03FDABE111C7}"/>
              </a:ext>
            </a:extLst>
          </p:cNvPr>
          <p:cNvSpPr txBox="1"/>
          <p:nvPr/>
        </p:nvSpPr>
        <p:spPr>
          <a:xfrm>
            <a:off x="7215097" y="5342762"/>
            <a:ext cx="3491846" cy="820674"/>
          </a:xfrm>
          <a:prstGeom prst="rect">
            <a:avLst/>
          </a:prstGeom>
          <a:noFill/>
        </p:spPr>
        <p:txBody>
          <a:bodyPr wrap="square" rtlCol="0">
            <a:spAutoFit/>
          </a:bodyPr>
          <a:lstStyle/>
          <a:p>
            <a:pPr algn="just">
              <a:lnSpc>
                <a:spcPct val="150000"/>
              </a:lnSpc>
            </a:pPr>
            <a:r>
              <a:rPr lang="en-US" sz="1100">
                <a:solidFill>
                  <a:schemeClr val="bg1"/>
                </a:solidFill>
                <a:latin typeface="Lato" panose="020F0502020204030203" pitchFamily="34" charset="0"/>
              </a:rPr>
              <a:t>Lorem ipsum dolor sit amet, aliqua do consectetur adipiscing elit, sed do amet eiusmod tempor incididunt ut labore et dolore magna aliqua. </a:t>
            </a:r>
          </a:p>
        </p:txBody>
      </p:sp>
      <p:sp>
        <p:nvSpPr>
          <p:cNvPr id="41" name="TextBox 40">
            <a:extLst>
              <a:ext uri="{FF2B5EF4-FFF2-40B4-BE49-F238E27FC236}">
                <a16:creationId xmlns:a16="http://schemas.microsoft.com/office/drawing/2014/main" id="{9C36FAFE-480B-4BD2-A6AB-906736E7DD86}"/>
              </a:ext>
            </a:extLst>
          </p:cNvPr>
          <p:cNvSpPr txBox="1"/>
          <p:nvPr/>
        </p:nvSpPr>
        <p:spPr>
          <a:xfrm>
            <a:off x="3567103" y="870861"/>
            <a:ext cx="5057795" cy="584775"/>
          </a:xfrm>
          <a:prstGeom prst="rect">
            <a:avLst/>
          </a:prstGeom>
          <a:noFill/>
        </p:spPr>
        <p:txBody>
          <a:bodyPr wrap="none" rtlCol="0">
            <a:spAutoFit/>
          </a:bodyPr>
          <a:lstStyle/>
          <a:p>
            <a:pPr algn="ctr"/>
            <a:r>
              <a:rPr lang="en-US" sz="3200" b="1" i="1">
                <a:latin typeface="Poppins" panose="00000500000000000000" pitchFamily="2" charset="0"/>
                <a:cs typeface="Poppins" panose="00000500000000000000" pitchFamily="2" charset="0"/>
              </a:rPr>
              <a:t>CREATIVE INFOGRAPHIC</a:t>
            </a:r>
          </a:p>
        </p:txBody>
      </p:sp>
    </p:spTree>
    <p:extLst>
      <p:ext uri="{BB962C8B-B14F-4D97-AF65-F5344CB8AC3E}">
        <p14:creationId xmlns:p14="http://schemas.microsoft.com/office/powerpoint/2010/main" val="14581838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3EC9BC45-BB0C-4177-AD68-8E65B004792A}"/>
              </a:ext>
            </a:extLst>
          </p:cNvPr>
          <p:cNvSpPr>
            <a:spLocks noChangeArrowheads="1"/>
          </p:cNvSpPr>
          <p:nvPr/>
        </p:nvSpPr>
        <p:spPr bwMode="auto">
          <a:xfrm>
            <a:off x="1120525" y="709804"/>
            <a:ext cx="576263" cy="577850"/>
          </a:xfrm>
          <a:prstGeom prst="ellipse">
            <a:avLst/>
          </a:prstGeom>
          <a:solidFill>
            <a:srgbClr val="19A5C0"/>
          </a:solid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6">
            <a:extLst>
              <a:ext uri="{FF2B5EF4-FFF2-40B4-BE49-F238E27FC236}">
                <a16:creationId xmlns:a16="http://schemas.microsoft.com/office/drawing/2014/main" id="{24FF204D-10A0-4787-8AE9-77E4754D0A8C}"/>
              </a:ext>
            </a:extLst>
          </p:cNvPr>
          <p:cNvSpPr>
            <a:spLocks noEditPoints="1"/>
          </p:cNvSpPr>
          <p:nvPr/>
        </p:nvSpPr>
        <p:spPr bwMode="auto">
          <a:xfrm>
            <a:off x="1050675" y="638366"/>
            <a:ext cx="715963" cy="719137"/>
          </a:xfrm>
          <a:custGeom>
            <a:avLst/>
            <a:gdLst>
              <a:gd name="T0" fmla="*/ 174 w 348"/>
              <a:gd name="T1" fmla="*/ 348 h 348"/>
              <a:gd name="T2" fmla="*/ 0 w 348"/>
              <a:gd name="T3" fmla="*/ 174 h 348"/>
              <a:gd name="T4" fmla="*/ 174 w 348"/>
              <a:gd name="T5" fmla="*/ 0 h 348"/>
              <a:gd name="T6" fmla="*/ 348 w 348"/>
              <a:gd name="T7" fmla="*/ 174 h 348"/>
              <a:gd name="T8" fmla="*/ 174 w 348"/>
              <a:gd name="T9" fmla="*/ 348 h 348"/>
              <a:gd name="T10" fmla="*/ 174 w 348"/>
              <a:gd name="T11" fmla="*/ 12 h 348"/>
              <a:gd name="T12" fmla="*/ 12 w 348"/>
              <a:gd name="T13" fmla="*/ 174 h 348"/>
              <a:gd name="T14" fmla="*/ 174 w 348"/>
              <a:gd name="T15" fmla="*/ 336 h 348"/>
              <a:gd name="T16" fmla="*/ 336 w 348"/>
              <a:gd name="T17" fmla="*/ 174 h 348"/>
              <a:gd name="T18" fmla="*/ 174 w 348"/>
              <a:gd name="T19" fmla="*/ 12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8" h="348">
                <a:moveTo>
                  <a:pt x="174" y="348"/>
                </a:moveTo>
                <a:cubicBezTo>
                  <a:pt x="78" y="348"/>
                  <a:pt x="0" y="270"/>
                  <a:pt x="0" y="174"/>
                </a:cubicBezTo>
                <a:cubicBezTo>
                  <a:pt x="0" y="78"/>
                  <a:pt x="78" y="0"/>
                  <a:pt x="174" y="0"/>
                </a:cubicBezTo>
                <a:cubicBezTo>
                  <a:pt x="270" y="0"/>
                  <a:pt x="348" y="78"/>
                  <a:pt x="348" y="174"/>
                </a:cubicBezTo>
                <a:cubicBezTo>
                  <a:pt x="348" y="270"/>
                  <a:pt x="270" y="348"/>
                  <a:pt x="174" y="348"/>
                </a:cubicBezTo>
                <a:close/>
                <a:moveTo>
                  <a:pt x="174" y="12"/>
                </a:moveTo>
                <a:cubicBezTo>
                  <a:pt x="84" y="12"/>
                  <a:pt x="12" y="85"/>
                  <a:pt x="12" y="174"/>
                </a:cubicBezTo>
                <a:cubicBezTo>
                  <a:pt x="12" y="263"/>
                  <a:pt x="84" y="336"/>
                  <a:pt x="174" y="336"/>
                </a:cubicBezTo>
                <a:cubicBezTo>
                  <a:pt x="263" y="336"/>
                  <a:pt x="336" y="263"/>
                  <a:pt x="336" y="174"/>
                </a:cubicBezTo>
                <a:cubicBezTo>
                  <a:pt x="336" y="85"/>
                  <a:pt x="263" y="12"/>
                  <a:pt x="174" y="12"/>
                </a:cubicBezTo>
                <a:close/>
              </a:path>
            </a:pathLst>
          </a:custGeom>
          <a:solidFill>
            <a:srgbClr val="19A5C0"/>
          </a:solidFill>
          <a:ln>
            <a:noFill/>
          </a:ln>
        </p:spPr>
        <p:txBody>
          <a:bodyPr vert="horz" wrap="square" lIns="91440" tIns="45720" rIns="91440" bIns="45720" numCol="1" anchor="t" anchorCtr="0" compatLnSpc="1">
            <a:prstTxWarp prst="textNoShape">
              <a:avLst/>
            </a:prstTxWarp>
          </a:bodyPr>
          <a:lstStyle/>
          <a:p>
            <a:endParaRPr lang="en-US"/>
          </a:p>
        </p:txBody>
      </p:sp>
      <p:sp>
        <p:nvSpPr>
          <p:cNvPr id="8" name="Freeform 7">
            <a:extLst>
              <a:ext uri="{FF2B5EF4-FFF2-40B4-BE49-F238E27FC236}">
                <a16:creationId xmlns:a16="http://schemas.microsoft.com/office/drawing/2014/main" id="{AFFF9225-5658-48FB-815B-2DC5F1094262}"/>
              </a:ext>
            </a:extLst>
          </p:cNvPr>
          <p:cNvSpPr>
            <a:spLocks/>
          </p:cNvSpPr>
          <p:nvPr/>
        </p:nvSpPr>
        <p:spPr bwMode="auto">
          <a:xfrm>
            <a:off x="1753937" y="990791"/>
            <a:ext cx="2081213" cy="0"/>
          </a:xfrm>
          <a:custGeom>
            <a:avLst/>
            <a:gdLst>
              <a:gd name="T0" fmla="*/ 0 w 1311"/>
              <a:gd name="T1" fmla="*/ 1311 w 1311"/>
              <a:gd name="T2" fmla="*/ 0 w 1311"/>
            </a:gdLst>
            <a:ahLst/>
            <a:cxnLst>
              <a:cxn ang="0">
                <a:pos x="T0" y="0"/>
              </a:cxn>
              <a:cxn ang="0">
                <a:pos x="T1" y="0"/>
              </a:cxn>
              <a:cxn ang="0">
                <a:pos x="T2" y="0"/>
              </a:cxn>
            </a:cxnLst>
            <a:rect l="0" t="0" r="r" b="b"/>
            <a:pathLst>
              <a:path w="1311">
                <a:moveTo>
                  <a:pt x="0" y="0"/>
                </a:moveTo>
                <a:lnTo>
                  <a:pt x="1311" y="0"/>
                </a:lnTo>
                <a:lnTo>
                  <a:pt x="0" y="0"/>
                </a:lnTo>
                <a:close/>
              </a:path>
            </a:pathLst>
          </a:custGeom>
          <a:solidFill>
            <a:srgbClr val="19A5C0"/>
          </a:solidFill>
          <a:ln>
            <a:noFill/>
          </a:ln>
        </p:spPr>
        <p:txBody>
          <a:bodyPr vert="horz" wrap="square" lIns="91440" tIns="45720" rIns="91440" bIns="45720" numCol="1" anchor="t" anchorCtr="0" compatLnSpc="1">
            <a:prstTxWarp prst="textNoShape">
              <a:avLst/>
            </a:prstTxWarp>
          </a:bodyPr>
          <a:lstStyle/>
          <a:p>
            <a:endParaRPr lang="en-US"/>
          </a:p>
        </p:txBody>
      </p:sp>
      <p:sp>
        <p:nvSpPr>
          <p:cNvPr id="9" name="Line 8">
            <a:extLst>
              <a:ext uri="{FF2B5EF4-FFF2-40B4-BE49-F238E27FC236}">
                <a16:creationId xmlns:a16="http://schemas.microsoft.com/office/drawing/2014/main" id="{AB9D259D-93E1-46C8-A813-492843552B52}"/>
              </a:ext>
            </a:extLst>
          </p:cNvPr>
          <p:cNvSpPr>
            <a:spLocks noChangeShapeType="1"/>
          </p:cNvSpPr>
          <p:nvPr/>
        </p:nvSpPr>
        <p:spPr bwMode="auto">
          <a:xfrm>
            <a:off x="1753937" y="990791"/>
            <a:ext cx="2081213"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Rectangle 9">
            <a:extLst>
              <a:ext uri="{FF2B5EF4-FFF2-40B4-BE49-F238E27FC236}">
                <a16:creationId xmlns:a16="http://schemas.microsoft.com/office/drawing/2014/main" id="{CBCFDE48-623D-4AAF-BCD5-3B61A9508E0F}"/>
              </a:ext>
            </a:extLst>
          </p:cNvPr>
          <p:cNvSpPr>
            <a:spLocks noChangeArrowheads="1"/>
          </p:cNvSpPr>
          <p:nvPr/>
        </p:nvSpPr>
        <p:spPr bwMode="auto">
          <a:xfrm>
            <a:off x="1753937" y="973329"/>
            <a:ext cx="2081213" cy="25400"/>
          </a:xfrm>
          <a:prstGeom prst="rect">
            <a:avLst/>
          </a:prstGeom>
          <a:solidFill>
            <a:srgbClr val="19A5C0"/>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TextBox 10">
            <a:extLst>
              <a:ext uri="{FF2B5EF4-FFF2-40B4-BE49-F238E27FC236}">
                <a16:creationId xmlns:a16="http://schemas.microsoft.com/office/drawing/2014/main" id="{E01409B8-3BCC-43A8-A6AF-219BD7A14425}"/>
              </a:ext>
            </a:extLst>
          </p:cNvPr>
          <p:cNvSpPr txBox="1"/>
          <p:nvPr/>
        </p:nvSpPr>
        <p:spPr>
          <a:xfrm>
            <a:off x="1696788" y="1155171"/>
            <a:ext cx="2622346" cy="1074590"/>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Lorem ipsum dolor sit amet, aliqua do consectetur adipiscing elit, sed do amet eiusmod tempor incididunt ut labore et dolore magna aliqua.</a:t>
            </a:r>
          </a:p>
        </p:txBody>
      </p:sp>
      <p:sp>
        <p:nvSpPr>
          <p:cNvPr id="12" name="TextBox 11">
            <a:extLst>
              <a:ext uri="{FF2B5EF4-FFF2-40B4-BE49-F238E27FC236}">
                <a16:creationId xmlns:a16="http://schemas.microsoft.com/office/drawing/2014/main" id="{74D5D669-9195-4031-9D11-E1484E44483E}"/>
              </a:ext>
            </a:extLst>
          </p:cNvPr>
          <p:cNvSpPr txBox="1"/>
          <p:nvPr/>
        </p:nvSpPr>
        <p:spPr>
          <a:xfrm>
            <a:off x="1243387" y="709804"/>
            <a:ext cx="330540" cy="584775"/>
          </a:xfrm>
          <a:prstGeom prst="rect">
            <a:avLst/>
          </a:prstGeom>
          <a:noFill/>
        </p:spPr>
        <p:txBody>
          <a:bodyPr wrap="none" rtlCol="0">
            <a:spAutoFit/>
          </a:bodyPr>
          <a:lstStyle/>
          <a:p>
            <a:r>
              <a:rPr lang="en-US" sz="3200" b="1" i="1">
                <a:solidFill>
                  <a:schemeClr val="bg1"/>
                </a:solidFill>
                <a:latin typeface="Poppins" panose="00000500000000000000" pitchFamily="2" charset="0"/>
                <a:cs typeface="Poppins" panose="00000500000000000000" pitchFamily="2" charset="0"/>
              </a:rPr>
              <a:t>1</a:t>
            </a:r>
          </a:p>
        </p:txBody>
      </p:sp>
      <p:sp>
        <p:nvSpPr>
          <p:cNvPr id="13" name="Oval 12">
            <a:extLst>
              <a:ext uri="{FF2B5EF4-FFF2-40B4-BE49-F238E27FC236}">
                <a16:creationId xmlns:a16="http://schemas.microsoft.com/office/drawing/2014/main" id="{7821CFDB-CE2B-490C-8736-AA4F9C9CE8C9}"/>
              </a:ext>
            </a:extLst>
          </p:cNvPr>
          <p:cNvSpPr>
            <a:spLocks noChangeArrowheads="1"/>
          </p:cNvSpPr>
          <p:nvPr/>
        </p:nvSpPr>
        <p:spPr bwMode="auto">
          <a:xfrm>
            <a:off x="1120525" y="2746566"/>
            <a:ext cx="576263" cy="577850"/>
          </a:xfrm>
          <a:prstGeom prst="ellipse">
            <a:avLst/>
          </a:prstGeom>
          <a:solidFill>
            <a:srgbClr val="FC9103"/>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6">
            <a:extLst>
              <a:ext uri="{FF2B5EF4-FFF2-40B4-BE49-F238E27FC236}">
                <a16:creationId xmlns:a16="http://schemas.microsoft.com/office/drawing/2014/main" id="{B7490069-14FB-489A-BBD1-A57A0B5D08B6}"/>
              </a:ext>
            </a:extLst>
          </p:cNvPr>
          <p:cNvSpPr>
            <a:spLocks noEditPoints="1"/>
          </p:cNvSpPr>
          <p:nvPr/>
        </p:nvSpPr>
        <p:spPr bwMode="auto">
          <a:xfrm>
            <a:off x="1050675" y="2675128"/>
            <a:ext cx="715963" cy="719137"/>
          </a:xfrm>
          <a:custGeom>
            <a:avLst/>
            <a:gdLst>
              <a:gd name="T0" fmla="*/ 174 w 348"/>
              <a:gd name="T1" fmla="*/ 348 h 348"/>
              <a:gd name="T2" fmla="*/ 0 w 348"/>
              <a:gd name="T3" fmla="*/ 174 h 348"/>
              <a:gd name="T4" fmla="*/ 174 w 348"/>
              <a:gd name="T5" fmla="*/ 0 h 348"/>
              <a:gd name="T6" fmla="*/ 348 w 348"/>
              <a:gd name="T7" fmla="*/ 174 h 348"/>
              <a:gd name="T8" fmla="*/ 174 w 348"/>
              <a:gd name="T9" fmla="*/ 348 h 348"/>
              <a:gd name="T10" fmla="*/ 174 w 348"/>
              <a:gd name="T11" fmla="*/ 12 h 348"/>
              <a:gd name="T12" fmla="*/ 12 w 348"/>
              <a:gd name="T13" fmla="*/ 174 h 348"/>
              <a:gd name="T14" fmla="*/ 174 w 348"/>
              <a:gd name="T15" fmla="*/ 336 h 348"/>
              <a:gd name="T16" fmla="*/ 336 w 348"/>
              <a:gd name="T17" fmla="*/ 174 h 348"/>
              <a:gd name="T18" fmla="*/ 174 w 348"/>
              <a:gd name="T19" fmla="*/ 12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8" h="348">
                <a:moveTo>
                  <a:pt x="174" y="348"/>
                </a:moveTo>
                <a:cubicBezTo>
                  <a:pt x="78" y="348"/>
                  <a:pt x="0" y="270"/>
                  <a:pt x="0" y="174"/>
                </a:cubicBezTo>
                <a:cubicBezTo>
                  <a:pt x="0" y="78"/>
                  <a:pt x="78" y="0"/>
                  <a:pt x="174" y="0"/>
                </a:cubicBezTo>
                <a:cubicBezTo>
                  <a:pt x="270" y="0"/>
                  <a:pt x="348" y="78"/>
                  <a:pt x="348" y="174"/>
                </a:cubicBezTo>
                <a:cubicBezTo>
                  <a:pt x="348" y="270"/>
                  <a:pt x="270" y="348"/>
                  <a:pt x="174" y="348"/>
                </a:cubicBezTo>
                <a:close/>
                <a:moveTo>
                  <a:pt x="174" y="12"/>
                </a:moveTo>
                <a:cubicBezTo>
                  <a:pt x="84" y="12"/>
                  <a:pt x="12" y="85"/>
                  <a:pt x="12" y="174"/>
                </a:cubicBezTo>
                <a:cubicBezTo>
                  <a:pt x="12" y="263"/>
                  <a:pt x="84" y="336"/>
                  <a:pt x="174" y="336"/>
                </a:cubicBezTo>
                <a:cubicBezTo>
                  <a:pt x="263" y="336"/>
                  <a:pt x="336" y="263"/>
                  <a:pt x="336" y="174"/>
                </a:cubicBezTo>
                <a:cubicBezTo>
                  <a:pt x="336" y="85"/>
                  <a:pt x="263" y="12"/>
                  <a:pt x="174" y="12"/>
                </a:cubicBezTo>
                <a:close/>
              </a:path>
            </a:pathLst>
          </a:custGeom>
          <a:solidFill>
            <a:srgbClr val="FC9103"/>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7">
            <a:extLst>
              <a:ext uri="{FF2B5EF4-FFF2-40B4-BE49-F238E27FC236}">
                <a16:creationId xmlns:a16="http://schemas.microsoft.com/office/drawing/2014/main" id="{BF6EBB5D-55C4-47DF-836F-FDE9A141FCFE}"/>
              </a:ext>
            </a:extLst>
          </p:cNvPr>
          <p:cNvSpPr>
            <a:spLocks/>
          </p:cNvSpPr>
          <p:nvPr/>
        </p:nvSpPr>
        <p:spPr bwMode="auto">
          <a:xfrm>
            <a:off x="1753937" y="3027553"/>
            <a:ext cx="2081213" cy="0"/>
          </a:xfrm>
          <a:custGeom>
            <a:avLst/>
            <a:gdLst>
              <a:gd name="T0" fmla="*/ 0 w 1311"/>
              <a:gd name="T1" fmla="*/ 1311 w 1311"/>
              <a:gd name="T2" fmla="*/ 0 w 1311"/>
            </a:gdLst>
            <a:ahLst/>
            <a:cxnLst>
              <a:cxn ang="0">
                <a:pos x="T0" y="0"/>
              </a:cxn>
              <a:cxn ang="0">
                <a:pos x="T1" y="0"/>
              </a:cxn>
              <a:cxn ang="0">
                <a:pos x="T2" y="0"/>
              </a:cxn>
            </a:cxnLst>
            <a:rect l="0" t="0" r="r" b="b"/>
            <a:pathLst>
              <a:path w="1311">
                <a:moveTo>
                  <a:pt x="0" y="0"/>
                </a:moveTo>
                <a:lnTo>
                  <a:pt x="1311" y="0"/>
                </a:lnTo>
                <a:lnTo>
                  <a:pt x="0" y="0"/>
                </a:lnTo>
                <a:close/>
              </a:path>
            </a:pathLst>
          </a:custGeom>
          <a:solidFill>
            <a:srgbClr val="FC9103"/>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Line 8">
            <a:extLst>
              <a:ext uri="{FF2B5EF4-FFF2-40B4-BE49-F238E27FC236}">
                <a16:creationId xmlns:a16="http://schemas.microsoft.com/office/drawing/2014/main" id="{0419C4A7-B0F7-4F27-AA25-26E75EFF5F4C}"/>
              </a:ext>
            </a:extLst>
          </p:cNvPr>
          <p:cNvSpPr>
            <a:spLocks noChangeShapeType="1"/>
          </p:cNvSpPr>
          <p:nvPr/>
        </p:nvSpPr>
        <p:spPr bwMode="auto">
          <a:xfrm>
            <a:off x="1753937" y="3027553"/>
            <a:ext cx="2081213"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Rectangle 16">
            <a:extLst>
              <a:ext uri="{FF2B5EF4-FFF2-40B4-BE49-F238E27FC236}">
                <a16:creationId xmlns:a16="http://schemas.microsoft.com/office/drawing/2014/main" id="{2530AC46-BBFF-47BE-A62F-18C002AA7D57}"/>
              </a:ext>
            </a:extLst>
          </p:cNvPr>
          <p:cNvSpPr>
            <a:spLocks noChangeArrowheads="1"/>
          </p:cNvSpPr>
          <p:nvPr/>
        </p:nvSpPr>
        <p:spPr bwMode="auto">
          <a:xfrm>
            <a:off x="1753937" y="3010091"/>
            <a:ext cx="2081213" cy="25400"/>
          </a:xfrm>
          <a:prstGeom prst="rect">
            <a:avLst/>
          </a:prstGeom>
          <a:solidFill>
            <a:srgbClr val="FC9103"/>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TextBox 17">
            <a:extLst>
              <a:ext uri="{FF2B5EF4-FFF2-40B4-BE49-F238E27FC236}">
                <a16:creationId xmlns:a16="http://schemas.microsoft.com/office/drawing/2014/main" id="{2B018EAB-A2CC-4A50-AA75-C637570E49DB}"/>
              </a:ext>
            </a:extLst>
          </p:cNvPr>
          <p:cNvSpPr txBox="1"/>
          <p:nvPr/>
        </p:nvSpPr>
        <p:spPr>
          <a:xfrm>
            <a:off x="1696788" y="3191933"/>
            <a:ext cx="2622346" cy="1074590"/>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Lorem ipsum dolor sit amet, aliqua do consectetur adipiscing elit, sed do amet eiusmod tempor incididunt ut labore et dolore magna aliqua.</a:t>
            </a:r>
          </a:p>
        </p:txBody>
      </p:sp>
      <p:sp>
        <p:nvSpPr>
          <p:cNvPr id="19" name="TextBox 18">
            <a:extLst>
              <a:ext uri="{FF2B5EF4-FFF2-40B4-BE49-F238E27FC236}">
                <a16:creationId xmlns:a16="http://schemas.microsoft.com/office/drawing/2014/main" id="{723E9CF2-DDB2-4019-8CE7-EDB13967FB0F}"/>
              </a:ext>
            </a:extLst>
          </p:cNvPr>
          <p:cNvSpPr txBox="1"/>
          <p:nvPr/>
        </p:nvSpPr>
        <p:spPr>
          <a:xfrm>
            <a:off x="1183988" y="2775594"/>
            <a:ext cx="420308" cy="584775"/>
          </a:xfrm>
          <a:prstGeom prst="rect">
            <a:avLst/>
          </a:prstGeom>
          <a:noFill/>
        </p:spPr>
        <p:txBody>
          <a:bodyPr wrap="none" rtlCol="0">
            <a:spAutoFit/>
          </a:bodyPr>
          <a:lstStyle/>
          <a:p>
            <a:r>
              <a:rPr lang="en-US" sz="3200" b="1" i="1">
                <a:solidFill>
                  <a:schemeClr val="bg1"/>
                </a:solidFill>
                <a:latin typeface="Poppins" panose="00000500000000000000" pitchFamily="2" charset="0"/>
                <a:cs typeface="Poppins" panose="00000500000000000000" pitchFamily="2" charset="0"/>
              </a:rPr>
              <a:t>3</a:t>
            </a:r>
          </a:p>
        </p:txBody>
      </p:sp>
      <p:sp>
        <p:nvSpPr>
          <p:cNvPr id="42" name="Oval 41">
            <a:extLst>
              <a:ext uri="{FF2B5EF4-FFF2-40B4-BE49-F238E27FC236}">
                <a16:creationId xmlns:a16="http://schemas.microsoft.com/office/drawing/2014/main" id="{F7862F7E-12B9-4393-A3AF-1F164343C4A3}"/>
              </a:ext>
            </a:extLst>
          </p:cNvPr>
          <p:cNvSpPr>
            <a:spLocks noChangeArrowheads="1"/>
          </p:cNvSpPr>
          <p:nvPr/>
        </p:nvSpPr>
        <p:spPr bwMode="auto">
          <a:xfrm>
            <a:off x="1120525" y="4783328"/>
            <a:ext cx="576263" cy="577850"/>
          </a:xfrm>
          <a:prstGeom prst="ellipse">
            <a:avLst/>
          </a:prstGeom>
          <a:solidFill>
            <a:srgbClr val="E70138"/>
          </a:solidFill>
          <a:ln>
            <a:noFill/>
          </a:ln>
        </p:spPr>
        <p:txBody>
          <a:bodyPr vert="horz" wrap="square" lIns="91440" tIns="45720" rIns="91440" bIns="45720" numCol="1" anchor="t" anchorCtr="0" compatLnSpc="1">
            <a:prstTxWarp prst="textNoShape">
              <a:avLst/>
            </a:prstTxWarp>
          </a:bodyPr>
          <a:lstStyle/>
          <a:p>
            <a:endParaRPr lang="en-US"/>
          </a:p>
        </p:txBody>
      </p:sp>
      <p:sp>
        <p:nvSpPr>
          <p:cNvPr id="43" name="Freeform 6">
            <a:extLst>
              <a:ext uri="{FF2B5EF4-FFF2-40B4-BE49-F238E27FC236}">
                <a16:creationId xmlns:a16="http://schemas.microsoft.com/office/drawing/2014/main" id="{D3B1A460-A267-4A55-8E23-DC0722DFFA90}"/>
              </a:ext>
            </a:extLst>
          </p:cNvPr>
          <p:cNvSpPr>
            <a:spLocks noEditPoints="1"/>
          </p:cNvSpPr>
          <p:nvPr/>
        </p:nvSpPr>
        <p:spPr bwMode="auto">
          <a:xfrm>
            <a:off x="1050675" y="4711890"/>
            <a:ext cx="715963" cy="719137"/>
          </a:xfrm>
          <a:custGeom>
            <a:avLst/>
            <a:gdLst>
              <a:gd name="T0" fmla="*/ 174 w 348"/>
              <a:gd name="T1" fmla="*/ 348 h 348"/>
              <a:gd name="T2" fmla="*/ 0 w 348"/>
              <a:gd name="T3" fmla="*/ 174 h 348"/>
              <a:gd name="T4" fmla="*/ 174 w 348"/>
              <a:gd name="T5" fmla="*/ 0 h 348"/>
              <a:gd name="T6" fmla="*/ 348 w 348"/>
              <a:gd name="T7" fmla="*/ 174 h 348"/>
              <a:gd name="T8" fmla="*/ 174 w 348"/>
              <a:gd name="T9" fmla="*/ 348 h 348"/>
              <a:gd name="T10" fmla="*/ 174 w 348"/>
              <a:gd name="T11" fmla="*/ 12 h 348"/>
              <a:gd name="T12" fmla="*/ 12 w 348"/>
              <a:gd name="T13" fmla="*/ 174 h 348"/>
              <a:gd name="T14" fmla="*/ 174 w 348"/>
              <a:gd name="T15" fmla="*/ 336 h 348"/>
              <a:gd name="T16" fmla="*/ 336 w 348"/>
              <a:gd name="T17" fmla="*/ 174 h 348"/>
              <a:gd name="T18" fmla="*/ 174 w 348"/>
              <a:gd name="T19" fmla="*/ 12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8" h="348">
                <a:moveTo>
                  <a:pt x="174" y="348"/>
                </a:moveTo>
                <a:cubicBezTo>
                  <a:pt x="78" y="348"/>
                  <a:pt x="0" y="270"/>
                  <a:pt x="0" y="174"/>
                </a:cubicBezTo>
                <a:cubicBezTo>
                  <a:pt x="0" y="78"/>
                  <a:pt x="78" y="0"/>
                  <a:pt x="174" y="0"/>
                </a:cubicBezTo>
                <a:cubicBezTo>
                  <a:pt x="270" y="0"/>
                  <a:pt x="348" y="78"/>
                  <a:pt x="348" y="174"/>
                </a:cubicBezTo>
                <a:cubicBezTo>
                  <a:pt x="348" y="270"/>
                  <a:pt x="270" y="348"/>
                  <a:pt x="174" y="348"/>
                </a:cubicBezTo>
                <a:close/>
                <a:moveTo>
                  <a:pt x="174" y="12"/>
                </a:moveTo>
                <a:cubicBezTo>
                  <a:pt x="84" y="12"/>
                  <a:pt x="12" y="85"/>
                  <a:pt x="12" y="174"/>
                </a:cubicBezTo>
                <a:cubicBezTo>
                  <a:pt x="12" y="263"/>
                  <a:pt x="84" y="336"/>
                  <a:pt x="174" y="336"/>
                </a:cubicBezTo>
                <a:cubicBezTo>
                  <a:pt x="263" y="336"/>
                  <a:pt x="336" y="263"/>
                  <a:pt x="336" y="174"/>
                </a:cubicBezTo>
                <a:cubicBezTo>
                  <a:pt x="336" y="85"/>
                  <a:pt x="263" y="12"/>
                  <a:pt x="174" y="12"/>
                </a:cubicBezTo>
                <a:close/>
              </a:path>
            </a:pathLst>
          </a:custGeom>
          <a:solidFill>
            <a:srgbClr val="E70138"/>
          </a:solidFill>
          <a:ln>
            <a:noFill/>
          </a:ln>
        </p:spPr>
        <p:txBody>
          <a:bodyPr vert="horz" wrap="square" lIns="91440" tIns="45720" rIns="91440" bIns="45720" numCol="1" anchor="t" anchorCtr="0" compatLnSpc="1">
            <a:prstTxWarp prst="textNoShape">
              <a:avLst/>
            </a:prstTxWarp>
          </a:bodyPr>
          <a:lstStyle/>
          <a:p>
            <a:endParaRPr lang="en-US"/>
          </a:p>
        </p:txBody>
      </p:sp>
      <p:sp>
        <p:nvSpPr>
          <p:cNvPr id="44" name="Freeform 7">
            <a:extLst>
              <a:ext uri="{FF2B5EF4-FFF2-40B4-BE49-F238E27FC236}">
                <a16:creationId xmlns:a16="http://schemas.microsoft.com/office/drawing/2014/main" id="{E8E4E984-61E9-4DF9-8085-1123A755D776}"/>
              </a:ext>
            </a:extLst>
          </p:cNvPr>
          <p:cNvSpPr>
            <a:spLocks/>
          </p:cNvSpPr>
          <p:nvPr/>
        </p:nvSpPr>
        <p:spPr bwMode="auto">
          <a:xfrm>
            <a:off x="1753937" y="5064315"/>
            <a:ext cx="2081213" cy="0"/>
          </a:xfrm>
          <a:custGeom>
            <a:avLst/>
            <a:gdLst>
              <a:gd name="T0" fmla="*/ 0 w 1311"/>
              <a:gd name="T1" fmla="*/ 1311 w 1311"/>
              <a:gd name="T2" fmla="*/ 0 w 1311"/>
            </a:gdLst>
            <a:ahLst/>
            <a:cxnLst>
              <a:cxn ang="0">
                <a:pos x="T0" y="0"/>
              </a:cxn>
              <a:cxn ang="0">
                <a:pos x="T1" y="0"/>
              </a:cxn>
              <a:cxn ang="0">
                <a:pos x="T2" y="0"/>
              </a:cxn>
            </a:cxnLst>
            <a:rect l="0" t="0" r="r" b="b"/>
            <a:pathLst>
              <a:path w="1311">
                <a:moveTo>
                  <a:pt x="0" y="0"/>
                </a:moveTo>
                <a:lnTo>
                  <a:pt x="1311" y="0"/>
                </a:lnTo>
                <a:lnTo>
                  <a:pt x="0" y="0"/>
                </a:lnTo>
                <a:close/>
              </a:path>
            </a:pathLst>
          </a:custGeom>
          <a:solidFill>
            <a:srgbClr val="E70138"/>
          </a:solidFill>
          <a:ln>
            <a:noFill/>
          </a:ln>
        </p:spPr>
        <p:txBody>
          <a:bodyPr vert="horz" wrap="square" lIns="91440" tIns="45720" rIns="91440" bIns="45720" numCol="1" anchor="t" anchorCtr="0" compatLnSpc="1">
            <a:prstTxWarp prst="textNoShape">
              <a:avLst/>
            </a:prstTxWarp>
          </a:bodyPr>
          <a:lstStyle/>
          <a:p>
            <a:endParaRPr lang="en-US"/>
          </a:p>
        </p:txBody>
      </p:sp>
      <p:sp>
        <p:nvSpPr>
          <p:cNvPr id="45" name="Line 8">
            <a:extLst>
              <a:ext uri="{FF2B5EF4-FFF2-40B4-BE49-F238E27FC236}">
                <a16:creationId xmlns:a16="http://schemas.microsoft.com/office/drawing/2014/main" id="{05A94A77-6744-46DE-A73A-7B7C832B4078}"/>
              </a:ext>
            </a:extLst>
          </p:cNvPr>
          <p:cNvSpPr>
            <a:spLocks noChangeShapeType="1"/>
          </p:cNvSpPr>
          <p:nvPr/>
        </p:nvSpPr>
        <p:spPr bwMode="auto">
          <a:xfrm>
            <a:off x="1753937" y="5064315"/>
            <a:ext cx="2081213"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Rectangle 45">
            <a:extLst>
              <a:ext uri="{FF2B5EF4-FFF2-40B4-BE49-F238E27FC236}">
                <a16:creationId xmlns:a16="http://schemas.microsoft.com/office/drawing/2014/main" id="{53D67021-21DD-4C0C-A308-0F525348E493}"/>
              </a:ext>
            </a:extLst>
          </p:cNvPr>
          <p:cNvSpPr>
            <a:spLocks noChangeArrowheads="1"/>
          </p:cNvSpPr>
          <p:nvPr/>
        </p:nvSpPr>
        <p:spPr bwMode="auto">
          <a:xfrm>
            <a:off x="1753937" y="5046853"/>
            <a:ext cx="2081213" cy="25400"/>
          </a:xfrm>
          <a:prstGeom prst="rect">
            <a:avLst/>
          </a:prstGeom>
          <a:solidFill>
            <a:srgbClr val="E70138"/>
          </a:solidFill>
          <a:ln>
            <a:noFill/>
          </a:ln>
        </p:spPr>
        <p:txBody>
          <a:bodyPr vert="horz" wrap="square" lIns="91440" tIns="45720" rIns="91440" bIns="45720" numCol="1" anchor="t" anchorCtr="0" compatLnSpc="1">
            <a:prstTxWarp prst="textNoShape">
              <a:avLst/>
            </a:prstTxWarp>
          </a:bodyPr>
          <a:lstStyle/>
          <a:p>
            <a:endParaRPr lang="en-US"/>
          </a:p>
        </p:txBody>
      </p:sp>
      <p:sp>
        <p:nvSpPr>
          <p:cNvPr id="47" name="TextBox 46">
            <a:extLst>
              <a:ext uri="{FF2B5EF4-FFF2-40B4-BE49-F238E27FC236}">
                <a16:creationId xmlns:a16="http://schemas.microsoft.com/office/drawing/2014/main" id="{C2371BC8-1E6B-4F3B-A9AF-A246D9E5AAAA}"/>
              </a:ext>
            </a:extLst>
          </p:cNvPr>
          <p:cNvSpPr txBox="1"/>
          <p:nvPr/>
        </p:nvSpPr>
        <p:spPr>
          <a:xfrm>
            <a:off x="1696788" y="5228695"/>
            <a:ext cx="2622346" cy="1074590"/>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Lorem ipsum dolor sit amet, aliqua do consectetur adipiscing elit, sed do amet eiusmod tempor incididunt ut labore et dolore magna aliqua.</a:t>
            </a:r>
          </a:p>
        </p:txBody>
      </p:sp>
      <p:sp>
        <p:nvSpPr>
          <p:cNvPr id="48" name="TextBox 47">
            <a:extLst>
              <a:ext uri="{FF2B5EF4-FFF2-40B4-BE49-F238E27FC236}">
                <a16:creationId xmlns:a16="http://schemas.microsoft.com/office/drawing/2014/main" id="{E9F43334-01C6-4309-BAA5-E707D75649E6}"/>
              </a:ext>
            </a:extLst>
          </p:cNvPr>
          <p:cNvSpPr txBox="1"/>
          <p:nvPr/>
        </p:nvSpPr>
        <p:spPr>
          <a:xfrm>
            <a:off x="1183988" y="4812356"/>
            <a:ext cx="429926" cy="584775"/>
          </a:xfrm>
          <a:prstGeom prst="rect">
            <a:avLst/>
          </a:prstGeom>
          <a:noFill/>
        </p:spPr>
        <p:txBody>
          <a:bodyPr wrap="none" rtlCol="0">
            <a:spAutoFit/>
          </a:bodyPr>
          <a:lstStyle/>
          <a:p>
            <a:r>
              <a:rPr lang="en-US" sz="3200" b="1" i="1">
                <a:solidFill>
                  <a:schemeClr val="bg1"/>
                </a:solidFill>
                <a:latin typeface="Poppins" panose="00000500000000000000" pitchFamily="2" charset="0"/>
                <a:cs typeface="Poppins" panose="00000500000000000000" pitchFamily="2" charset="0"/>
              </a:rPr>
              <a:t>5</a:t>
            </a:r>
          </a:p>
        </p:txBody>
      </p:sp>
      <p:sp>
        <p:nvSpPr>
          <p:cNvPr id="49" name="Oval 48">
            <a:extLst>
              <a:ext uri="{FF2B5EF4-FFF2-40B4-BE49-F238E27FC236}">
                <a16:creationId xmlns:a16="http://schemas.microsoft.com/office/drawing/2014/main" id="{A292191E-3CCD-4A3E-A3C9-CE285194D1B7}"/>
              </a:ext>
            </a:extLst>
          </p:cNvPr>
          <p:cNvSpPr>
            <a:spLocks noChangeArrowheads="1"/>
          </p:cNvSpPr>
          <p:nvPr/>
        </p:nvSpPr>
        <p:spPr bwMode="auto">
          <a:xfrm>
            <a:off x="5035097" y="709804"/>
            <a:ext cx="576263" cy="577850"/>
          </a:xfrm>
          <a:prstGeom prst="ellipse">
            <a:avLst/>
          </a:prstGeom>
          <a:solidFill>
            <a:srgbClr val="15AC92"/>
          </a:solidFill>
          <a:ln>
            <a:noFill/>
          </a:ln>
        </p:spPr>
        <p:txBody>
          <a:bodyPr vert="horz" wrap="square" lIns="91440" tIns="45720" rIns="91440" bIns="45720" numCol="1" anchor="t" anchorCtr="0" compatLnSpc="1">
            <a:prstTxWarp prst="textNoShape">
              <a:avLst/>
            </a:prstTxWarp>
          </a:bodyPr>
          <a:lstStyle/>
          <a:p>
            <a:endParaRPr lang="en-US"/>
          </a:p>
        </p:txBody>
      </p:sp>
      <p:sp>
        <p:nvSpPr>
          <p:cNvPr id="50" name="Freeform 6">
            <a:extLst>
              <a:ext uri="{FF2B5EF4-FFF2-40B4-BE49-F238E27FC236}">
                <a16:creationId xmlns:a16="http://schemas.microsoft.com/office/drawing/2014/main" id="{69AAC5F0-BB89-48F6-97F0-F47C633B15A9}"/>
              </a:ext>
            </a:extLst>
          </p:cNvPr>
          <p:cNvSpPr>
            <a:spLocks noEditPoints="1"/>
          </p:cNvSpPr>
          <p:nvPr/>
        </p:nvSpPr>
        <p:spPr bwMode="auto">
          <a:xfrm>
            <a:off x="4965247" y="638366"/>
            <a:ext cx="715963" cy="719137"/>
          </a:xfrm>
          <a:custGeom>
            <a:avLst/>
            <a:gdLst>
              <a:gd name="T0" fmla="*/ 174 w 348"/>
              <a:gd name="T1" fmla="*/ 348 h 348"/>
              <a:gd name="T2" fmla="*/ 0 w 348"/>
              <a:gd name="T3" fmla="*/ 174 h 348"/>
              <a:gd name="T4" fmla="*/ 174 w 348"/>
              <a:gd name="T5" fmla="*/ 0 h 348"/>
              <a:gd name="T6" fmla="*/ 348 w 348"/>
              <a:gd name="T7" fmla="*/ 174 h 348"/>
              <a:gd name="T8" fmla="*/ 174 w 348"/>
              <a:gd name="T9" fmla="*/ 348 h 348"/>
              <a:gd name="T10" fmla="*/ 174 w 348"/>
              <a:gd name="T11" fmla="*/ 12 h 348"/>
              <a:gd name="T12" fmla="*/ 12 w 348"/>
              <a:gd name="T13" fmla="*/ 174 h 348"/>
              <a:gd name="T14" fmla="*/ 174 w 348"/>
              <a:gd name="T15" fmla="*/ 336 h 348"/>
              <a:gd name="T16" fmla="*/ 336 w 348"/>
              <a:gd name="T17" fmla="*/ 174 h 348"/>
              <a:gd name="T18" fmla="*/ 174 w 348"/>
              <a:gd name="T19" fmla="*/ 12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8" h="348">
                <a:moveTo>
                  <a:pt x="174" y="348"/>
                </a:moveTo>
                <a:cubicBezTo>
                  <a:pt x="78" y="348"/>
                  <a:pt x="0" y="270"/>
                  <a:pt x="0" y="174"/>
                </a:cubicBezTo>
                <a:cubicBezTo>
                  <a:pt x="0" y="78"/>
                  <a:pt x="78" y="0"/>
                  <a:pt x="174" y="0"/>
                </a:cubicBezTo>
                <a:cubicBezTo>
                  <a:pt x="270" y="0"/>
                  <a:pt x="348" y="78"/>
                  <a:pt x="348" y="174"/>
                </a:cubicBezTo>
                <a:cubicBezTo>
                  <a:pt x="348" y="270"/>
                  <a:pt x="270" y="348"/>
                  <a:pt x="174" y="348"/>
                </a:cubicBezTo>
                <a:close/>
                <a:moveTo>
                  <a:pt x="174" y="12"/>
                </a:moveTo>
                <a:cubicBezTo>
                  <a:pt x="84" y="12"/>
                  <a:pt x="12" y="85"/>
                  <a:pt x="12" y="174"/>
                </a:cubicBezTo>
                <a:cubicBezTo>
                  <a:pt x="12" y="263"/>
                  <a:pt x="84" y="336"/>
                  <a:pt x="174" y="336"/>
                </a:cubicBezTo>
                <a:cubicBezTo>
                  <a:pt x="263" y="336"/>
                  <a:pt x="336" y="263"/>
                  <a:pt x="336" y="174"/>
                </a:cubicBezTo>
                <a:cubicBezTo>
                  <a:pt x="336" y="85"/>
                  <a:pt x="263" y="12"/>
                  <a:pt x="174" y="12"/>
                </a:cubicBezTo>
                <a:close/>
              </a:path>
            </a:pathLst>
          </a:custGeom>
          <a:solidFill>
            <a:srgbClr val="15AC92"/>
          </a:solidFill>
          <a:ln>
            <a:noFill/>
          </a:ln>
        </p:spPr>
        <p:txBody>
          <a:bodyPr vert="horz" wrap="square" lIns="91440" tIns="45720" rIns="91440" bIns="45720" numCol="1" anchor="t" anchorCtr="0" compatLnSpc="1">
            <a:prstTxWarp prst="textNoShape">
              <a:avLst/>
            </a:prstTxWarp>
          </a:bodyPr>
          <a:lstStyle/>
          <a:p>
            <a:endParaRPr lang="en-US"/>
          </a:p>
        </p:txBody>
      </p:sp>
      <p:sp>
        <p:nvSpPr>
          <p:cNvPr id="51" name="Freeform 7">
            <a:extLst>
              <a:ext uri="{FF2B5EF4-FFF2-40B4-BE49-F238E27FC236}">
                <a16:creationId xmlns:a16="http://schemas.microsoft.com/office/drawing/2014/main" id="{6A5CDCE4-C394-4CA1-9836-ED79EEA78333}"/>
              </a:ext>
            </a:extLst>
          </p:cNvPr>
          <p:cNvSpPr>
            <a:spLocks/>
          </p:cNvSpPr>
          <p:nvPr/>
        </p:nvSpPr>
        <p:spPr bwMode="auto">
          <a:xfrm>
            <a:off x="5668509" y="990791"/>
            <a:ext cx="2081213" cy="0"/>
          </a:xfrm>
          <a:custGeom>
            <a:avLst/>
            <a:gdLst>
              <a:gd name="T0" fmla="*/ 0 w 1311"/>
              <a:gd name="T1" fmla="*/ 1311 w 1311"/>
              <a:gd name="T2" fmla="*/ 0 w 1311"/>
            </a:gdLst>
            <a:ahLst/>
            <a:cxnLst>
              <a:cxn ang="0">
                <a:pos x="T0" y="0"/>
              </a:cxn>
              <a:cxn ang="0">
                <a:pos x="T1" y="0"/>
              </a:cxn>
              <a:cxn ang="0">
                <a:pos x="T2" y="0"/>
              </a:cxn>
            </a:cxnLst>
            <a:rect l="0" t="0" r="r" b="b"/>
            <a:pathLst>
              <a:path w="1311">
                <a:moveTo>
                  <a:pt x="0" y="0"/>
                </a:moveTo>
                <a:lnTo>
                  <a:pt x="1311" y="0"/>
                </a:lnTo>
                <a:lnTo>
                  <a:pt x="0" y="0"/>
                </a:lnTo>
                <a:close/>
              </a:path>
            </a:pathLst>
          </a:custGeom>
          <a:solidFill>
            <a:srgbClr val="15AC92"/>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Line 8">
            <a:extLst>
              <a:ext uri="{FF2B5EF4-FFF2-40B4-BE49-F238E27FC236}">
                <a16:creationId xmlns:a16="http://schemas.microsoft.com/office/drawing/2014/main" id="{5817B0C0-5B37-4616-9E03-6F4458A66DB5}"/>
              </a:ext>
            </a:extLst>
          </p:cNvPr>
          <p:cNvSpPr>
            <a:spLocks noChangeShapeType="1"/>
          </p:cNvSpPr>
          <p:nvPr/>
        </p:nvSpPr>
        <p:spPr bwMode="auto">
          <a:xfrm>
            <a:off x="5668509" y="990791"/>
            <a:ext cx="2081213"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Rectangle 52">
            <a:extLst>
              <a:ext uri="{FF2B5EF4-FFF2-40B4-BE49-F238E27FC236}">
                <a16:creationId xmlns:a16="http://schemas.microsoft.com/office/drawing/2014/main" id="{16535F16-761C-4DFC-8FED-0F9D779F77EA}"/>
              </a:ext>
            </a:extLst>
          </p:cNvPr>
          <p:cNvSpPr>
            <a:spLocks noChangeArrowheads="1"/>
          </p:cNvSpPr>
          <p:nvPr/>
        </p:nvSpPr>
        <p:spPr bwMode="auto">
          <a:xfrm>
            <a:off x="5668509" y="973329"/>
            <a:ext cx="2081213" cy="25400"/>
          </a:xfrm>
          <a:prstGeom prst="rect">
            <a:avLst/>
          </a:prstGeom>
          <a:solidFill>
            <a:srgbClr val="15AC92"/>
          </a:solidFill>
          <a:ln>
            <a:noFill/>
          </a:ln>
        </p:spPr>
        <p:txBody>
          <a:bodyPr vert="horz" wrap="square" lIns="91440" tIns="45720" rIns="91440" bIns="45720" numCol="1" anchor="t" anchorCtr="0" compatLnSpc="1">
            <a:prstTxWarp prst="textNoShape">
              <a:avLst/>
            </a:prstTxWarp>
          </a:bodyPr>
          <a:lstStyle/>
          <a:p>
            <a:endParaRPr lang="en-US"/>
          </a:p>
        </p:txBody>
      </p:sp>
      <p:sp>
        <p:nvSpPr>
          <p:cNvPr id="54" name="TextBox 53">
            <a:extLst>
              <a:ext uri="{FF2B5EF4-FFF2-40B4-BE49-F238E27FC236}">
                <a16:creationId xmlns:a16="http://schemas.microsoft.com/office/drawing/2014/main" id="{ED4CA6C0-228A-4C46-9389-F37AF8D6BFC9}"/>
              </a:ext>
            </a:extLst>
          </p:cNvPr>
          <p:cNvSpPr txBox="1"/>
          <p:nvPr/>
        </p:nvSpPr>
        <p:spPr>
          <a:xfrm>
            <a:off x="5611360" y="1155171"/>
            <a:ext cx="2622346" cy="1074590"/>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Lorem ipsum dolor sit amet, aliqua do consectetur adipiscing elit, sed do amet eiusmod tempor incididunt ut labore et dolore magna aliqua.</a:t>
            </a:r>
          </a:p>
        </p:txBody>
      </p:sp>
      <p:sp>
        <p:nvSpPr>
          <p:cNvPr id="55" name="TextBox 54">
            <a:extLst>
              <a:ext uri="{FF2B5EF4-FFF2-40B4-BE49-F238E27FC236}">
                <a16:creationId xmlns:a16="http://schemas.microsoft.com/office/drawing/2014/main" id="{7EAF6A82-30C3-4137-AC64-6DEFFAA9F600}"/>
              </a:ext>
            </a:extLst>
          </p:cNvPr>
          <p:cNvSpPr txBox="1"/>
          <p:nvPr/>
        </p:nvSpPr>
        <p:spPr>
          <a:xfrm>
            <a:off x="5113901" y="709804"/>
            <a:ext cx="415498" cy="584775"/>
          </a:xfrm>
          <a:prstGeom prst="rect">
            <a:avLst/>
          </a:prstGeom>
          <a:noFill/>
        </p:spPr>
        <p:txBody>
          <a:bodyPr wrap="none" rtlCol="0">
            <a:spAutoFit/>
          </a:bodyPr>
          <a:lstStyle/>
          <a:p>
            <a:r>
              <a:rPr lang="en-US" sz="3200" b="1" i="1">
                <a:solidFill>
                  <a:schemeClr val="bg1"/>
                </a:solidFill>
                <a:latin typeface="Poppins" panose="00000500000000000000" pitchFamily="2" charset="0"/>
                <a:cs typeface="Poppins" panose="00000500000000000000" pitchFamily="2" charset="0"/>
              </a:rPr>
              <a:t>2</a:t>
            </a:r>
          </a:p>
        </p:txBody>
      </p:sp>
      <p:sp>
        <p:nvSpPr>
          <p:cNvPr id="56" name="Oval 55">
            <a:extLst>
              <a:ext uri="{FF2B5EF4-FFF2-40B4-BE49-F238E27FC236}">
                <a16:creationId xmlns:a16="http://schemas.microsoft.com/office/drawing/2014/main" id="{B3B8B75C-6307-435D-9161-8C8881F71BA2}"/>
              </a:ext>
            </a:extLst>
          </p:cNvPr>
          <p:cNvSpPr>
            <a:spLocks noChangeArrowheads="1"/>
          </p:cNvSpPr>
          <p:nvPr/>
        </p:nvSpPr>
        <p:spPr bwMode="auto">
          <a:xfrm>
            <a:off x="5035097" y="2746566"/>
            <a:ext cx="576263" cy="577850"/>
          </a:xfrm>
          <a:prstGeom prst="ellipse">
            <a:avLst/>
          </a:prstGeom>
          <a:solidFill>
            <a:srgbClr val="E23D5B"/>
          </a:solidFill>
          <a:ln>
            <a:noFill/>
          </a:ln>
        </p:spPr>
        <p:txBody>
          <a:bodyPr vert="horz" wrap="square" lIns="91440" tIns="45720" rIns="91440" bIns="45720" numCol="1" anchor="t" anchorCtr="0" compatLnSpc="1">
            <a:prstTxWarp prst="textNoShape">
              <a:avLst/>
            </a:prstTxWarp>
          </a:bodyPr>
          <a:lstStyle/>
          <a:p>
            <a:endParaRPr lang="en-US"/>
          </a:p>
        </p:txBody>
      </p:sp>
      <p:sp>
        <p:nvSpPr>
          <p:cNvPr id="57" name="Freeform 6">
            <a:extLst>
              <a:ext uri="{FF2B5EF4-FFF2-40B4-BE49-F238E27FC236}">
                <a16:creationId xmlns:a16="http://schemas.microsoft.com/office/drawing/2014/main" id="{AC78A8FB-506A-4A92-AF8E-551282557FC7}"/>
              </a:ext>
            </a:extLst>
          </p:cNvPr>
          <p:cNvSpPr>
            <a:spLocks noEditPoints="1"/>
          </p:cNvSpPr>
          <p:nvPr/>
        </p:nvSpPr>
        <p:spPr bwMode="auto">
          <a:xfrm>
            <a:off x="4965247" y="2675128"/>
            <a:ext cx="715963" cy="719137"/>
          </a:xfrm>
          <a:custGeom>
            <a:avLst/>
            <a:gdLst>
              <a:gd name="T0" fmla="*/ 174 w 348"/>
              <a:gd name="T1" fmla="*/ 348 h 348"/>
              <a:gd name="T2" fmla="*/ 0 w 348"/>
              <a:gd name="T3" fmla="*/ 174 h 348"/>
              <a:gd name="T4" fmla="*/ 174 w 348"/>
              <a:gd name="T5" fmla="*/ 0 h 348"/>
              <a:gd name="T6" fmla="*/ 348 w 348"/>
              <a:gd name="T7" fmla="*/ 174 h 348"/>
              <a:gd name="T8" fmla="*/ 174 w 348"/>
              <a:gd name="T9" fmla="*/ 348 h 348"/>
              <a:gd name="T10" fmla="*/ 174 w 348"/>
              <a:gd name="T11" fmla="*/ 12 h 348"/>
              <a:gd name="T12" fmla="*/ 12 w 348"/>
              <a:gd name="T13" fmla="*/ 174 h 348"/>
              <a:gd name="T14" fmla="*/ 174 w 348"/>
              <a:gd name="T15" fmla="*/ 336 h 348"/>
              <a:gd name="T16" fmla="*/ 336 w 348"/>
              <a:gd name="T17" fmla="*/ 174 h 348"/>
              <a:gd name="T18" fmla="*/ 174 w 348"/>
              <a:gd name="T19" fmla="*/ 12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8" h="348">
                <a:moveTo>
                  <a:pt x="174" y="348"/>
                </a:moveTo>
                <a:cubicBezTo>
                  <a:pt x="78" y="348"/>
                  <a:pt x="0" y="270"/>
                  <a:pt x="0" y="174"/>
                </a:cubicBezTo>
                <a:cubicBezTo>
                  <a:pt x="0" y="78"/>
                  <a:pt x="78" y="0"/>
                  <a:pt x="174" y="0"/>
                </a:cubicBezTo>
                <a:cubicBezTo>
                  <a:pt x="270" y="0"/>
                  <a:pt x="348" y="78"/>
                  <a:pt x="348" y="174"/>
                </a:cubicBezTo>
                <a:cubicBezTo>
                  <a:pt x="348" y="270"/>
                  <a:pt x="270" y="348"/>
                  <a:pt x="174" y="348"/>
                </a:cubicBezTo>
                <a:close/>
                <a:moveTo>
                  <a:pt x="174" y="12"/>
                </a:moveTo>
                <a:cubicBezTo>
                  <a:pt x="84" y="12"/>
                  <a:pt x="12" y="85"/>
                  <a:pt x="12" y="174"/>
                </a:cubicBezTo>
                <a:cubicBezTo>
                  <a:pt x="12" y="263"/>
                  <a:pt x="84" y="336"/>
                  <a:pt x="174" y="336"/>
                </a:cubicBezTo>
                <a:cubicBezTo>
                  <a:pt x="263" y="336"/>
                  <a:pt x="336" y="263"/>
                  <a:pt x="336" y="174"/>
                </a:cubicBezTo>
                <a:cubicBezTo>
                  <a:pt x="336" y="85"/>
                  <a:pt x="263" y="12"/>
                  <a:pt x="174" y="12"/>
                </a:cubicBezTo>
                <a:close/>
              </a:path>
            </a:pathLst>
          </a:custGeom>
          <a:solidFill>
            <a:srgbClr val="E23D5B"/>
          </a:solidFill>
          <a:ln>
            <a:noFill/>
          </a:ln>
        </p:spPr>
        <p:txBody>
          <a:bodyPr vert="horz" wrap="square" lIns="91440" tIns="45720" rIns="91440" bIns="45720" numCol="1" anchor="t" anchorCtr="0" compatLnSpc="1">
            <a:prstTxWarp prst="textNoShape">
              <a:avLst/>
            </a:prstTxWarp>
          </a:bodyPr>
          <a:lstStyle/>
          <a:p>
            <a:endParaRPr lang="en-US"/>
          </a:p>
        </p:txBody>
      </p:sp>
      <p:sp>
        <p:nvSpPr>
          <p:cNvPr id="58" name="Freeform 7">
            <a:extLst>
              <a:ext uri="{FF2B5EF4-FFF2-40B4-BE49-F238E27FC236}">
                <a16:creationId xmlns:a16="http://schemas.microsoft.com/office/drawing/2014/main" id="{FA2D514C-0E57-445D-88CD-38DA9D566462}"/>
              </a:ext>
            </a:extLst>
          </p:cNvPr>
          <p:cNvSpPr>
            <a:spLocks/>
          </p:cNvSpPr>
          <p:nvPr/>
        </p:nvSpPr>
        <p:spPr bwMode="auto">
          <a:xfrm>
            <a:off x="5668509" y="3027553"/>
            <a:ext cx="2081213" cy="0"/>
          </a:xfrm>
          <a:custGeom>
            <a:avLst/>
            <a:gdLst>
              <a:gd name="T0" fmla="*/ 0 w 1311"/>
              <a:gd name="T1" fmla="*/ 1311 w 1311"/>
              <a:gd name="T2" fmla="*/ 0 w 1311"/>
            </a:gdLst>
            <a:ahLst/>
            <a:cxnLst>
              <a:cxn ang="0">
                <a:pos x="T0" y="0"/>
              </a:cxn>
              <a:cxn ang="0">
                <a:pos x="T1" y="0"/>
              </a:cxn>
              <a:cxn ang="0">
                <a:pos x="T2" y="0"/>
              </a:cxn>
            </a:cxnLst>
            <a:rect l="0" t="0" r="r" b="b"/>
            <a:pathLst>
              <a:path w="1311">
                <a:moveTo>
                  <a:pt x="0" y="0"/>
                </a:moveTo>
                <a:lnTo>
                  <a:pt x="1311" y="0"/>
                </a:lnTo>
                <a:lnTo>
                  <a:pt x="0" y="0"/>
                </a:lnTo>
                <a:close/>
              </a:path>
            </a:pathLst>
          </a:custGeom>
          <a:solidFill>
            <a:srgbClr val="E23D5B"/>
          </a:solidFill>
          <a:ln>
            <a:noFill/>
          </a:ln>
        </p:spPr>
        <p:txBody>
          <a:bodyPr vert="horz" wrap="square" lIns="91440" tIns="45720" rIns="91440" bIns="45720" numCol="1" anchor="t" anchorCtr="0" compatLnSpc="1">
            <a:prstTxWarp prst="textNoShape">
              <a:avLst/>
            </a:prstTxWarp>
          </a:bodyPr>
          <a:lstStyle/>
          <a:p>
            <a:endParaRPr lang="en-US"/>
          </a:p>
        </p:txBody>
      </p:sp>
      <p:sp>
        <p:nvSpPr>
          <p:cNvPr id="59" name="Line 8">
            <a:extLst>
              <a:ext uri="{FF2B5EF4-FFF2-40B4-BE49-F238E27FC236}">
                <a16:creationId xmlns:a16="http://schemas.microsoft.com/office/drawing/2014/main" id="{5C2BAFCB-4B73-4E7C-B871-8CAAE527AFC9}"/>
              </a:ext>
            </a:extLst>
          </p:cNvPr>
          <p:cNvSpPr>
            <a:spLocks noChangeShapeType="1"/>
          </p:cNvSpPr>
          <p:nvPr/>
        </p:nvSpPr>
        <p:spPr bwMode="auto">
          <a:xfrm>
            <a:off x="5668509" y="3027553"/>
            <a:ext cx="2081213"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Rectangle 59">
            <a:extLst>
              <a:ext uri="{FF2B5EF4-FFF2-40B4-BE49-F238E27FC236}">
                <a16:creationId xmlns:a16="http://schemas.microsoft.com/office/drawing/2014/main" id="{D6DB6592-8534-442E-B563-F893E951E1DC}"/>
              </a:ext>
            </a:extLst>
          </p:cNvPr>
          <p:cNvSpPr>
            <a:spLocks noChangeArrowheads="1"/>
          </p:cNvSpPr>
          <p:nvPr/>
        </p:nvSpPr>
        <p:spPr bwMode="auto">
          <a:xfrm>
            <a:off x="5668509" y="3010091"/>
            <a:ext cx="2081213" cy="25400"/>
          </a:xfrm>
          <a:prstGeom prst="rect">
            <a:avLst/>
          </a:prstGeom>
          <a:solidFill>
            <a:srgbClr val="E23D5B"/>
          </a:solidFill>
          <a:ln>
            <a:noFill/>
          </a:ln>
        </p:spPr>
        <p:txBody>
          <a:bodyPr vert="horz" wrap="square" lIns="91440" tIns="45720" rIns="91440" bIns="45720" numCol="1" anchor="t" anchorCtr="0" compatLnSpc="1">
            <a:prstTxWarp prst="textNoShape">
              <a:avLst/>
            </a:prstTxWarp>
          </a:bodyPr>
          <a:lstStyle/>
          <a:p>
            <a:endParaRPr lang="en-US"/>
          </a:p>
        </p:txBody>
      </p:sp>
      <p:sp>
        <p:nvSpPr>
          <p:cNvPr id="61" name="TextBox 60">
            <a:extLst>
              <a:ext uri="{FF2B5EF4-FFF2-40B4-BE49-F238E27FC236}">
                <a16:creationId xmlns:a16="http://schemas.microsoft.com/office/drawing/2014/main" id="{F29CB028-10BA-46BB-AC4E-224ACCF03FFE}"/>
              </a:ext>
            </a:extLst>
          </p:cNvPr>
          <p:cNvSpPr txBox="1"/>
          <p:nvPr/>
        </p:nvSpPr>
        <p:spPr>
          <a:xfrm>
            <a:off x="5611360" y="3191933"/>
            <a:ext cx="2622346" cy="1074590"/>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Lorem ipsum dolor sit amet, aliqua do consectetur adipiscing elit, sed do amet eiusmod tempor incididunt ut labore et dolore magna aliqua.</a:t>
            </a:r>
          </a:p>
        </p:txBody>
      </p:sp>
      <p:sp>
        <p:nvSpPr>
          <p:cNvPr id="62" name="TextBox 61">
            <a:extLst>
              <a:ext uri="{FF2B5EF4-FFF2-40B4-BE49-F238E27FC236}">
                <a16:creationId xmlns:a16="http://schemas.microsoft.com/office/drawing/2014/main" id="{1B9E7A91-0317-48E7-AB00-ED276F1E7E4B}"/>
              </a:ext>
            </a:extLst>
          </p:cNvPr>
          <p:cNvSpPr txBox="1"/>
          <p:nvPr/>
        </p:nvSpPr>
        <p:spPr>
          <a:xfrm>
            <a:off x="5097069" y="2746566"/>
            <a:ext cx="449162" cy="584775"/>
          </a:xfrm>
          <a:prstGeom prst="rect">
            <a:avLst/>
          </a:prstGeom>
          <a:noFill/>
        </p:spPr>
        <p:txBody>
          <a:bodyPr wrap="none" rtlCol="0">
            <a:spAutoFit/>
          </a:bodyPr>
          <a:lstStyle/>
          <a:p>
            <a:r>
              <a:rPr lang="en-US" sz="3200" b="1" i="1">
                <a:solidFill>
                  <a:schemeClr val="bg1"/>
                </a:solidFill>
                <a:latin typeface="Poppins" panose="00000500000000000000" pitchFamily="2" charset="0"/>
                <a:cs typeface="Poppins" panose="00000500000000000000" pitchFamily="2" charset="0"/>
              </a:rPr>
              <a:t>4</a:t>
            </a:r>
          </a:p>
        </p:txBody>
      </p:sp>
      <p:sp>
        <p:nvSpPr>
          <p:cNvPr id="63" name="Oval 62">
            <a:extLst>
              <a:ext uri="{FF2B5EF4-FFF2-40B4-BE49-F238E27FC236}">
                <a16:creationId xmlns:a16="http://schemas.microsoft.com/office/drawing/2014/main" id="{926AB056-9735-4E8E-821B-03147E71DC65}"/>
              </a:ext>
            </a:extLst>
          </p:cNvPr>
          <p:cNvSpPr>
            <a:spLocks noChangeArrowheads="1"/>
          </p:cNvSpPr>
          <p:nvPr/>
        </p:nvSpPr>
        <p:spPr bwMode="auto">
          <a:xfrm>
            <a:off x="5035097" y="4783328"/>
            <a:ext cx="576263" cy="577850"/>
          </a:xfrm>
          <a:prstGeom prst="ellipse">
            <a:avLst/>
          </a:prstGeom>
          <a:solidFill>
            <a:srgbClr val="0E8C74"/>
          </a:solidFill>
          <a:ln>
            <a:noFill/>
          </a:ln>
        </p:spPr>
        <p:txBody>
          <a:bodyPr vert="horz" wrap="square" lIns="91440" tIns="45720" rIns="91440" bIns="45720" numCol="1" anchor="t" anchorCtr="0" compatLnSpc="1">
            <a:prstTxWarp prst="textNoShape">
              <a:avLst/>
            </a:prstTxWarp>
          </a:bodyPr>
          <a:lstStyle/>
          <a:p>
            <a:endParaRPr lang="en-US"/>
          </a:p>
        </p:txBody>
      </p:sp>
      <p:sp>
        <p:nvSpPr>
          <p:cNvPr id="64" name="Freeform 6">
            <a:extLst>
              <a:ext uri="{FF2B5EF4-FFF2-40B4-BE49-F238E27FC236}">
                <a16:creationId xmlns:a16="http://schemas.microsoft.com/office/drawing/2014/main" id="{F506016C-B7DE-4E93-B3EC-78C608454658}"/>
              </a:ext>
            </a:extLst>
          </p:cNvPr>
          <p:cNvSpPr>
            <a:spLocks noEditPoints="1"/>
          </p:cNvSpPr>
          <p:nvPr/>
        </p:nvSpPr>
        <p:spPr bwMode="auto">
          <a:xfrm>
            <a:off x="4965247" y="4711890"/>
            <a:ext cx="715963" cy="719137"/>
          </a:xfrm>
          <a:custGeom>
            <a:avLst/>
            <a:gdLst>
              <a:gd name="T0" fmla="*/ 174 w 348"/>
              <a:gd name="T1" fmla="*/ 348 h 348"/>
              <a:gd name="T2" fmla="*/ 0 w 348"/>
              <a:gd name="T3" fmla="*/ 174 h 348"/>
              <a:gd name="T4" fmla="*/ 174 w 348"/>
              <a:gd name="T5" fmla="*/ 0 h 348"/>
              <a:gd name="T6" fmla="*/ 348 w 348"/>
              <a:gd name="T7" fmla="*/ 174 h 348"/>
              <a:gd name="T8" fmla="*/ 174 w 348"/>
              <a:gd name="T9" fmla="*/ 348 h 348"/>
              <a:gd name="T10" fmla="*/ 174 w 348"/>
              <a:gd name="T11" fmla="*/ 12 h 348"/>
              <a:gd name="T12" fmla="*/ 12 w 348"/>
              <a:gd name="T13" fmla="*/ 174 h 348"/>
              <a:gd name="T14" fmla="*/ 174 w 348"/>
              <a:gd name="T15" fmla="*/ 336 h 348"/>
              <a:gd name="T16" fmla="*/ 336 w 348"/>
              <a:gd name="T17" fmla="*/ 174 h 348"/>
              <a:gd name="T18" fmla="*/ 174 w 348"/>
              <a:gd name="T19" fmla="*/ 12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8" h="348">
                <a:moveTo>
                  <a:pt x="174" y="348"/>
                </a:moveTo>
                <a:cubicBezTo>
                  <a:pt x="78" y="348"/>
                  <a:pt x="0" y="270"/>
                  <a:pt x="0" y="174"/>
                </a:cubicBezTo>
                <a:cubicBezTo>
                  <a:pt x="0" y="78"/>
                  <a:pt x="78" y="0"/>
                  <a:pt x="174" y="0"/>
                </a:cubicBezTo>
                <a:cubicBezTo>
                  <a:pt x="270" y="0"/>
                  <a:pt x="348" y="78"/>
                  <a:pt x="348" y="174"/>
                </a:cubicBezTo>
                <a:cubicBezTo>
                  <a:pt x="348" y="270"/>
                  <a:pt x="270" y="348"/>
                  <a:pt x="174" y="348"/>
                </a:cubicBezTo>
                <a:close/>
                <a:moveTo>
                  <a:pt x="174" y="12"/>
                </a:moveTo>
                <a:cubicBezTo>
                  <a:pt x="84" y="12"/>
                  <a:pt x="12" y="85"/>
                  <a:pt x="12" y="174"/>
                </a:cubicBezTo>
                <a:cubicBezTo>
                  <a:pt x="12" y="263"/>
                  <a:pt x="84" y="336"/>
                  <a:pt x="174" y="336"/>
                </a:cubicBezTo>
                <a:cubicBezTo>
                  <a:pt x="263" y="336"/>
                  <a:pt x="336" y="263"/>
                  <a:pt x="336" y="174"/>
                </a:cubicBezTo>
                <a:cubicBezTo>
                  <a:pt x="336" y="85"/>
                  <a:pt x="263" y="12"/>
                  <a:pt x="174" y="12"/>
                </a:cubicBezTo>
                <a:close/>
              </a:path>
            </a:pathLst>
          </a:custGeom>
          <a:solidFill>
            <a:srgbClr val="19A5C0"/>
          </a:solidFill>
          <a:ln>
            <a:noFill/>
          </a:ln>
        </p:spPr>
        <p:txBody>
          <a:bodyPr vert="horz" wrap="square" lIns="91440" tIns="45720" rIns="91440" bIns="45720" numCol="1" anchor="t" anchorCtr="0" compatLnSpc="1">
            <a:prstTxWarp prst="textNoShape">
              <a:avLst/>
            </a:prstTxWarp>
          </a:bodyPr>
          <a:lstStyle/>
          <a:p>
            <a:endParaRPr lang="en-US"/>
          </a:p>
        </p:txBody>
      </p:sp>
      <p:sp>
        <p:nvSpPr>
          <p:cNvPr id="65" name="Freeform 7">
            <a:extLst>
              <a:ext uri="{FF2B5EF4-FFF2-40B4-BE49-F238E27FC236}">
                <a16:creationId xmlns:a16="http://schemas.microsoft.com/office/drawing/2014/main" id="{8279A029-0F63-48FF-90AA-80A0A5C92D4F}"/>
              </a:ext>
            </a:extLst>
          </p:cNvPr>
          <p:cNvSpPr>
            <a:spLocks/>
          </p:cNvSpPr>
          <p:nvPr/>
        </p:nvSpPr>
        <p:spPr bwMode="auto">
          <a:xfrm>
            <a:off x="5668509" y="5064315"/>
            <a:ext cx="2081213" cy="0"/>
          </a:xfrm>
          <a:custGeom>
            <a:avLst/>
            <a:gdLst>
              <a:gd name="T0" fmla="*/ 0 w 1311"/>
              <a:gd name="T1" fmla="*/ 1311 w 1311"/>
              <a:gd name="T2" fmla="*/ 0 w 1311"/>
            </a:gdLst>
            <a:ahLst/>
            <a:cxnLst>
              <a:cxn ang="0">
                <a:pos x="T0" y="0"/>
              </a:cxn>
              <a:cxn ang="0">
                <a:pos x="T1" y="0"/>
              </a:cxn>
              <a:cxn ang="0">
                <a:pos x="T2" y="0"/>
              </a:cxn>
            </a:cxnLst>
            <a:rect l="0" t="0" r="r" b="b"/>
            <a:pathLst>
              <a:path w="1311">
                <a:moveTo>
                  <a:pt x="0" y="0"/>
                </a:moveTo>
                <a:lnTo>
                  <a:pt x="1311" y="0"/>
                </a:lnTo>
                <a:lnTo>
                  <a:pt x="0" y="0"/>
                </a:lnTo>
                <a:close/>
              </a:path>
            </a:pathLst>
          </a:custGeom>
          <a:solidFill>
            <a:srgbClr val="0E8C74"/>
          </a:solidFill>
          <a:ln>
            <a:noFill/>
          </a:ln>
        </p:spPr>
        <p:txBody>
          <a:bodyPr vert="horz" wrap="square" lIns="91440" tIns="45720" rIns="91440" bIns="45720" numCol="1" anchor="t" anchorCtr="0" compatLnSpc="1">
            <a:prstTxWarp prst="textNoShape">
              <a:avLst/>
            </a:prstTxWarp>
          </a:bodyPr>
          <a:lstStyle/>
          <a:p>
            <a:endParaRPr lang="en-US"/>
          </a:p>
        </p:txBody>
      </p:sp>
      <p:sp>
        <p:nvSpPr>
          <p:cNvPr id="66" name="Line 8">
            <a:extLst>
              <a:ext uri="{FF2B5EF4-FFF2-40B4-BE49-F238E27FC236}">
                <a16:creationId xmlns:a16="http://schemas.microsoft.com/office/drawing/2014/main" id="{3A0B71F8-203C-4E3B-8C8D-BE0C7C78A7CF}"/>
              </a:ext>
            </a:extLst>
          </p:cNvPr>
          <p:cNvSpPr>
            <a:spLocks noChangeShapeType="1"/>
          </p:cNvSpPr>
          <p:nvPr/>
        </p:nvSpPr>
        <p:spPr bwMode="auto">
          <a:xfrm>
            <a:off x="5668509" y="5064315"/>
            <a:ext cx="2081213"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Rectangle 66">
            <a:extLst>
              <a:ext uri="{FF2B5EF4-FFF2-40B4-BE49-F238E27FC236}">
                <a16:creationId xmlns:a16="http://schemas.microsoft.com/office/drawing/2014/main" id="{B7C70345-C26D-4D0D-B70D-0A763BC0F388}"/>
              </a:ext>
            </a:extLst>
          </p:cNvPr>
          <p:cNvSpPr>
            <a:spLocks noChangeArrowheads="1"/>
          </p:cNvSpPr>
          <p:nvPr/>
        </p:nvSpPr>
        <p:spPr bwMode="auto">
          <a:xfrm>
            <a:off x="5668509" y="5046853"/>
            <a:ext cx="2081213" cy="25400"/>
          </a:xfrm>
          <a:prstGeom prst="rect">
            <a:avLst/>
          </a:prstGeom>
          <a:solidFill>
            <a:srgbClr val="0E8C74"/>
          </a:solidFill>
          <a:ln>
            <a:noFill/>
          </a:ln>
        </p:spPr>
        <p:txBody>
          <a:bodyPr vert="horz" wrap="square" lIns="91440" tIns="45720" rIns="91440" bIns="45720" numCol="1" anchor="t" anchorCtr="0" compatLnSpc="1">
            <a:prstTxWarp prst="textNoShape">
              <a:avLst/>
            </a:prstTxWarp>
          </a:bodyPr>
          <a:lstStyle/>
          <a:p>
            <a:endParaRPr lang="en-US"/>
          </a:p>
        </p:txBody>
      </p:sp>
      <p:sp>
        <p:nvSpPr>
          <p:cNvPr id="68" name="TextBox 67">
            <a:extLst>
              <a:ext uri="{FF2B5EF4-FFF2-40B4-BE49-F238E27FC236}">
                <a16:creationId xmlns:a16="http://schemas.microsoft.com/office/drawing/2014/main" id="{77B212FB-978B-4C8B-A354-F044C2B6CF36}"/>
              </a:ext>
            </a:extLst>
          </p:cNvPr>
          <p:cNvSpPr txBox="1"/>
          <p:nvPr/>
        </p:nvSpPr>
        <p:spPr>
          <a:xfrm>
            <a:off x="5611360" y="5228695"/>
            <a:ext cx="2622346" cy="1074590"/>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Lorem ipsum dolor sit amet, aliqua do consectetur adipiscing elit, sed do amet eiusmod tempor incididunt ut labore et dolore magna aliqua.</a:t>
            </a:r>
          </a:p>
        </p:txBody>
      </p:sp>
      <p:sp>
        <p:nvSpPr>
          <p:cNvPr id="69" name="TextBox 68">
            <a:extLst>
              <a:ext uri="{FF2B5EF4-FFF2-40B4-BE49-F238E27FC236}">
                <a16:creationId xmlns:a16="http://schemas.microsoft.com/office/drawing/2014/main" id="{D69CB7A5-7EF8-4F53-94A0-C5E5B357BEB4}"/>
              </a:ext>
            </a:extLst>
          </p:cNvPr>
          <p:cNvSpPr txBox="1"/>
          <p:nvPr/>
        </p:nvSpPr>
        <p:spPr>
          <a:xfrm>
            <a:off x="5128307" y="4783328"/>
            <a:ext cx="433132" cy="584775"/>
          </a:xfrm>
          <a:prstGeom prst="rect">
            <a:avLst/>
          </a:prstGeom>
          <a:noFill/>
        </p:spPr>
        <p:txBody>
          <a:bodyPr wrap="none" rtlCol="0">
            <a:spAutoFit/>
          </a:bodyPr>
          <a:lstStyle/>
          <a:p>
            <a:r>
              <a:rPr lang="en-US" sz="3200" b="1" i="1">
                <a:solidFill>
                  <a:schemeClr val="bg1"/>
                </a:solidFill>
                <a:latin typeface="Poppins" panose="00000500000000000000" pitchFamily="2" charset="0"/>
                <a:cs typeface="Poppins" panose="00000500000000000000" pitchFamily="2" charset="0"/>
              </a:rPr>
              <a:t>6</a:t>
            </a:r>
          </a:p>
        </p:txBody>
      </p:sp>
      <p:sp>
        <p:nvSpPr>
          <p:cNvPr id="70" name="TextBox 69">
            <a:extLst>
              <a:ext uri="{FF2B5EF4-FFF2-40B4-BE49-F238E27FC236}">
                <a16:creationId xmlns:a16="http://schemas.microsoft.com/office/drawing/2014/main" id="{F338D5BC-FF08-44C4-988C-34A5CFA79777}"/>
              </a:ext>
            </a:extLst>
          </p:cNvPr>
          <p:cNvSpPr txBox="1"/>
          <p:nvPr/>
        </p:nvSpPr>
        <p:spPr>
          <a:xfrm>
            <a:off x="1731286" y="554716"/>
            <a:ext cx="2553350" cy="426784"/>
          </a:xfrm>
          <a:prstGeom prst="rect">
            <a:avLst/>
          </a:prstGeom>
          <a:noFill/>
        </p:spPr>
        <p:txBody>
          <a:bodyPr wrap="square" rtlCol="0">
            <a:spAutoFit/>
          </a:bodyPr>
          <a:lstStyle/>
          <a:p>
            <a:pPr algn="just">
              <a:lnSpc>
                <a:spcPct val="150000"/>
              </a:lnSpc>
            </a:pPr>
            <a:r>
              <a:rPr lang="en-US" sz="1600" b="1">
                <a:solidFill>
                  <a:srgbClr val="19A5C0"/>
                </a:solidFill>
                <a:latin typeface="Poppins" panose="00000500000000000000" pitchFamily="2" charset="0"/>
                <a:cs typeface="Poppins" panose="00000500000000000000" pitchFamily="2" charset="0"/>
              </a:rPr>
              <a:t>LOREM IPSUM</a:t>
            </a:r>
          </a:p>
        </p:txBody>
      </p:sp>
      <p:sp>
        <p:nvSpPr>
          <p:cNvPr id="71" name="TextBox 70">
            <a:extLst>
              <a:ext uri="{FF2B5EF4-FFF2-40B4-BE49-F238E27FC236}">
                <a16:creationId xmlns:a16="http://schemas.microsoft.com/office/drawing/2014/main" id="{F4DCE88B-EB88-4C30-B961-04B5E5B56D5F}"/>
              </a:ext>
            </a:extLst>
          </p:cNvPr>
          <p:cNvSpPr txBox="1"/>
          <p:nvPr/>
        </p:nvSpPr>
        <p:spPr>
          <a:xfrm>
            <a:off x="5680783" y="554716"/>
            <a:ext cx="2553350" cy="426784"/>
          </a:xfrm>
          <a:prstGeom prst="rect">
            <a:avLst/>
          </a:prstGeom>
          <a:noFill/>
        </p:spPr>
        <p:txBody>
          <a:bodyPr wrap="square" rtlCol="0">
            <a:spAutoFit/>
          </a:bodyPr>
          <a:lstStyle/>
          <a:p>
            <a:pPr algn="just">
              <a:lnSpc>
                <a:spcPct val="150000"/>
              </a:lnSpc>
            </a:pPr>
            <a:r>
              <a:rPr lang="en-US" sz="1600" b="1">
                <a:solidFill>
                  <a:srgbClr val="15AC92"/>
                </a:solidFill>
                <a:latin typeface="Poppins" panose="00000500000000000000" pitchFamily="2" charset="0"/>
                <a:cs typeface="Poppins" panose="00000500000000000000" pitchFamily="2" charset="0"/>
              </a:rPr>
              <a:t>LOREM IPSUM</a:t>
            </a:r>
          </a:p>
        </p:txBody>
      </p:sp>
      <p:sp>
        <p:nvSpPr>
          <p:cNvPr id="72" name="TextBox 71">
            <a:extLst>
              <a:ext uri="{FF2B5EF4-FFF2-40B4-BE49-F238E27FC236}">
                <a16:creationId xmlns:a16="http://schemas.microsoft.com/office/drawing/2014/main" id="{42EDA149-0FDB-4484-B8E8-68FF26E648F4}"/>
              </a:ext>
            </a:extLst>
          </p:cNvPr>
          <p:cNvSpPr txBox="1"/>
          <p:nvPr/>
        </p:nvSpPr>
        <p:spPr>
          <a:xfrm>
            <a:off x="1731286" y="2574016"/>
            <a:ext cx="2553350" cy="426784"/>
          </a:xfrm>
          <a:prstGeom prst="rect">
            <a:avLst/>
          </a:prstGeom>
          <a:noFill/>
        </p:spPr>
        <p:txBody>
          <a:bodyPr wrap="square" rtlCol="0">
            <a:spAutoFit/>
          </a:bodyPr>
          <a:lstStyle/>
          <a:p>
            <a:pPr algn="just">
              <a:lnSpc>
                <a:spcPct val="150000"/>
              </a:lnSpc>
            </a:pPr>
            <a:r>
              <a:rPr lang="en-US" sz="1600" b="1">
                <a:solidFill>
                  <a:srgbClr val="FC9103"/>
                </a:solidFill>
                <a:latin typeface="Poppins" panose="00000500000000000000" pitchFamily="2" charset="0"/>
                <a:cs typeface="Poppins" panose="00000500000000000000" pitchFamily="2" charset="0"/>
              </a:rPr>
              <a:t>LOREM IPSUM</a:t>
            </a:r>
          </a:p>
        </p:txBody>
      </p:sp>
      <p:sp>
        <p:nvSpPr>
          <p:cNvPr id="73" name="TextBox 72">
            <a:extLst>
              <a:ext uri="{FF2B5EF4-FFF2-40B4-BE49-F238E27FC236}">
                <a16:creationId xmlns:a16="http://schemas.microsoft.com/office/drawing/2014/main" id="{45E31C14-D31F-4851-8450-1C10FEB12E28}"/>
              </a:ext>
            </a:extLst>
          </p:cNvPr>
          <p:cNvSpPr txBox="1"/>
          <p:nvPr/>
        </p:nvSpPr>
        <p:spPr>
          <a:xfrm>
            <a:off x="5680783" y="2574016"/>
            <a:ext cx="2553350" cy="426784"/>
          </a:xfrm>
          <a:prstGeom prst="rect">
            <a:avLst/>
          </a:prstGeom>
          <a:noFill/>
        </p:spPr>
        <p:txBody>
          <a:bodyPr wrap="square" rtlCol="0">
            <a:spAutoFit/>
          </a:bodyPr>
          <a:lstStyle/>
          <a:p>
            <a:pPr algn="just">
              <a:lnSpc>
                <a:spcPct val="150000"/>
              </a:lnSpc>
            </a:pPr>
            <a:r>
              <a:rPr lang="en-US" sz="1600" b="1">
                <a:solidFill>
                  <a:srgbClr val="E23D5B"/>
                </a:solidFill>
                <a:latin typeface="Poppins" panose="00000500000000000000" pitchFamily="2" charset="0"/>
                <a:cs typeface="Poppins" panose="00000500000000000000" pitchFamily="2" charset="0"/>
              </a:rPr>
              <a:t>LOREM IPSUM</a:t>
            </a:r>
          </a:p>
        </p:txBody>
      </p:sp>
      <p:sp>
        <p:nvSpPr>
          <p:cNvPr id="74" name="TextBox 73">
            <a:extLst>
              <a:ext uri="{FF2B5EF4-FFF2-40B4-BE49-F238E27FC236}">
                <a16:creationId xmlns:a16="http://schemas.microsoft.com/office/drawing/2014/main" id="{2232D91E-78C6-4C64-BA84-EC021E68CB44}"/>
              </a:ext>
            </a:extLst>
          </p:cNvPr>
          <p:cNvSpPr txBox="1"/>
          <p:nvPr/>
        </p:nvSpPr>
        <p:spPr>
          <a:xfrm>
            <a:off x="1731286" y="4620069"/>
            <a:ext cx="2553350" cy="426784"/>
          </a:xfrm>
          <a:prstGeom prst="rect">
            <a:avLst/>
          </a:prstGeom>
          <a:noFill/>
        </p:spPr>
        <p:txBody>
          <a:bodyPr wrap="square" rtlCol="0">
            <a:spAutoFit/>
          </a:bodyPr>
          <a:lstStyle/>
          <a:p>
            <a:pPr algn="just">
              <a:lnSpc>
                <a:spcPct val="150000"/>
              </a:lnSpc>
            </a:pPr>
            <a:r>
              <a:rPr lang="en-US" sz="1600" b="1">
                <a:solidFill>
                  <a:srgbClr val="E70138"/>
                </a:solidFill>
                <a:latin typeface="Poppins" panose="00000500000000000000" pitchFamily="2" charset="0"/>
                <a:cs typeface="Poppins" panose="00000500000000000000" pitchFamily="2" charset="0"/>
              </a:rPr>
              <a:t>LOREM IPSUM</a:t>
            </a:r>
          </a:p>
        </p:txBody>
      </p:sp>
      <p:sp>
        <p:nvSpPr>
          <p:cNvPr id="75" name="TextBox 74">
            <a:extLst>
              <a:ext uri="{FF2B5EF4-FFF2-40B4-BE49-F238E27FC236}">
                <a16:creationId xmlns:a16="http://schemas.microsoft.com/office/drawing/2014/main" id="{C186C113-685F-441C-BE84-73F567F46EB3}"/>
              </a:ext>
            </a:extLst>
          </p:cNvPr>
          <p:cNvSpPr txBox="1"/>
          <p:nvPr/>
        </p:nvSpPr>
        <p:spPr>
          <a:xfrm>
            <a:off x="5680783" y="4620069"/>
            <a:ext cx="2553350" cy="426784"/>
          </a:xfrm>
          <a:prstGeom prst="rect">
            <a:avLst/>
          </a:prstGeom>
          <a:noFill/>
        </p:spPr>
        <p:txBody>
          <a:bodyPr wrap="square" rtlCol="0">
            <a:spAutoFit/>
          </a:bodyPr>
          <a:lstStyle/>
          <a:p>
            <a:pPr algn="just">
              <a:lnSpc>
                <a:spcPct val="150000"/>
              </a:lnSpc>
            </a:pPr>
            <a:r>
              <a:rPr lang="en-US" sz="1600" b="1">
                <a:solidFill>
                  <a:srgbClr val="0E8C74"/>
                </a:solidFill>
                <a:latin typeface="Poppins" panose="00000500000000000000" pitchFamily="2" charset="0"/>
                <a:cs typeface="Poppins" panose="00000500000000000000" pitchFamily="2" charset="0"/>
              </a:rPr>
              <a:t>LOREM IPSUM</a:t>
            </a:r>
          </a:p>
        </p:txBody>
      </p:sp>
      <p:sp>
        <p:nvSpPr>
          <p:cNvPr id="76" name="TextBox 75">
            <a:extLst>
              <a:ext uri="{FF2B5EF4-FFF2-40B4-BE49-F238E27FC236}">
                <a16:creationId xmlns:a16="http://schemas.microsoft.com/office/drawing/2014/main" id="{EBE8CFAD-49E2-4FF7-B973-7276719074B4}"/>
              </a:ext>
            </a:extLst>
          </p:cNvPr>
          <p:cNvSpPr txBox="1"/>
          <p:nvPr/>
        </p:nvSpPr>
        <p:spPr>
          <a:xfrm rot="5400000">
            <a:off x="7213295" y="2559410"/>
            <a:ext cx="5917068" cy="1938992"/>
          </a:xfrm>
          <a:prstGeom prst="rect">
            <a:avLst/>
          </a:prstGeom>
          <a:noFill/>
        </p:spPr>
        <p:txBody>
          <a:bodyPr wrap="square" rtlCol="0">
            <a:spAutoFit/>
          </a:bodyPr>
          <a:lstStyle/>
          <a:p>
            <a:pPr algn="ctr"/>
            <a:r>
              <a:rPr lang="en-US" sz="6000" b="1" i="1">
                <a:latin typeface="Poppins" panose="00000500000000000000" pitchFamily="2" charset="0"/>
                <a:cs typeface="Poppins" panose="00000500000000000000" pitchFamily="2" charset="0"/>
              </a:rPr>
              <a:t>CREATIVE INFOGRAPHIC</a:t>
            </a:r>
          </a:p>
        </p:txBody>
      </p:sp>
    </p:spTree>
    <p:extLst>
      <p:ext uri="{BB962C8B-B14F-4D97-AF65-F5344CB8AC3E}">
        <p14:creationId xmlns:p14="http://schemas.microsoft.com/office/powerpoint/2010/main" val="18813997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7EAE0914-5973-4405-96EA-FE8E921A02BB}"/>
              </a:ext>
            </a:extLst>
          </p:cNvPr>
          <p:cNvSpPr>
            <a:spLocks noChangeArrowheads="1"/>
          </p:cNvSpPr>
          <p:nvPr/>
        </p:nvSpPr>
        <p:spPr bwMode="auto">
          <a:xfrm>
            <a:off x="6415908" y="3163734"/>
            <a:ext cx="822325" cy="822325"/>
          </a:xfrm>
          <a:prstGeom prst="ellipse">
            <a:avLst/>
          </a:pr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6">
            <a:extLst>
              <a:ext uri="{FF2B5EF4-FFF2-40B4-BE49-F238E27FC236}">
                <a16:creationId xmlns:a16="http://schemas.microsoft.com/office/drawing/2014/main" id="{AA606AEA-ED26-4A3D-B0BF-26B477A52584}"/>
              </a:ext>
            </a:extLst>
          </p:cNvPr>
          <p:cNvSpPr>
            <a:spLocks noEditPoints="1"/>
          </p:cNvSpPr>
          <p:nvPr/>
        </p:nvSpPr>
        <p:spPr bwMode="auto">
          <a:xfrm>
            <a:off x="6317483" y="3063722"/>
            <a:ext cx="1020763" cy="1022350"/>
          </a:xfrm>
          <a:custGeom>
            <a:avLst/>
            <a:gdLst>
              <a:gd name="T0" fmla="*/ 174 w 348"/>
              <a:gd name="T1" fmla="*/ 348 h 348"/>
              <a:gd name="T2" fmla="*/ 0 w 348"/>
              <a:gd name="T3" fmla="*/ 174 h 348"/>
              <a:gd name="T4" fmla="*/ 174 w 348"/>
              <a:gd name="T5" fmla="*/ 0 h 348"/>
              <a:gd name="T6" fmla="*/ 348 w 348"/>
              <a:gd name="T7" fmla="*/ 174 h 348"/>
              <a:gd name="T8" fmla="*/ 174 w 348"/>
              <a:gd name="T9" fmla="*/ 348 h 348"/>
              <a:gd name="T10" fmla="*/ 174 w 348"/>
              <a:gd name="T11" fmla="*/ 12 h 348"/>
              <a:gd name="T12" fmla="*/ 12 w 348"/>
              <a:gd name="T13" fmla="*/ 174 h 348"/>
              <a:gd name="T14" fmla="*/ 174 w 348"/>
              <a:gd name="T15" fmla="*/ 336 h 348"/>
              <a:gd name="T16" fmla="*/ 336 w 348"/>
              <a:gd name="T17" fmla="*/ 174 h 348"/>
              <a:gd name="T18" fmla="*/ 174 w 348"/>
              <a:gd name="T19" fmla="*/ 12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8" h="348">
                <a:moveTo>
                  <a:pt x="174" y="348"/>
                </a:moveTo>
                <a:cubicBezTo>
                  <a:pt x="78" y="348"/>
                  <a:pt x="0" y="270"/>
                  <a:pt x="0" y="174"/>
                </a:cubicBezTo>
                <a:cubicBezTo>
                  <a:pt x="0" y="78"/>
                  <a:pt x="78" y="0"/>
                  <a:pt x="174" y="0"/>
                </a:cubicBezTo>
                <a:cubicBezTo>
                  <a:pt x="270" y="0"/>
                  <a:pt x="348" y="78"/>
                  <a:pt x="348" y="174"/>
                </a:cubicBezTo>
                <a:cubicBezTo>
                  <a:pt x="348" y="270"/>
                  <a:pt x="270" y="348"/>
                  <a:pt x="174" y="348"/>
                </a:cubicBezTo>
                <a:close/>
                <a:moveTo>
                  <a:pt x="174" y="12"/>
                </a:moveTo>
                <a:cubicBezTo>
                  <a:pt x="85" y="12"/>
                  <a:pt x="12" y="85"/>
                  <a:pt x="12" y="174"/>
                </a:cubicBezTo>
                <a:cubicBezTo>
                  <a:pt x="12" y="263"/>
                  <a:pt x="85" y="336"/>
                  <a:pt x="174" y="336"/>
                </a:cubicBezTo>
                <a:cubicBezTo>
                  <a:pt x="263" y="336"/>
                  <a:pt x="336" y="263"/>
                  <a:pt x="336" y="174"/>
                </a:cubicBezTo>
                <a:cubicBezTo>
                  <a:pt x="336" y="85"/>
                  <a:pt x="263" y="12"/>
                  <a:pt x="174" y="12"/>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 name="Oval 7">
            <a:extLst>
              <a:ext uri="{FF2B5EF4-FFF2-40B4-BE49-F238E27FC236}">
                <a16:creationId xmlns:a16="http://schemas.microsoft.com/office/drawing/2014/main" id="{91804D67-C798-4DA7-A4EC-433AA3B9FAFD}"/>
              </a:ext>
            </a:extLst>
          </p:cNvPr>
          <p:cNvSpPr>
            <a:spLocks noChangeArrowheads="1"/>
          </p:cNvSpPr>
          <p:nvPr/>
        </p:nvSpPr>
        <p:spPr bwMode="auto">
          <a:xfrm>
            <a:off x="8430446" y="3311372"/>
            <a:ext cx="528638" cy="527050"/>
          </a:xfrm>
          <a:prstGeom prst="ellipse">
            <a:avLst/>
          </a:prstGeom>
          <a:solidFill>
            <a:srgbClr val="FC9103"/>
          </a:solidFill>
          <a:ln>
            <a:noFill/>
          </a:ln>
        </p:spPr>
        <p:txBody>
          <a:bodyPr vert="horz" wrap="square" lIns="91440" tIns="45720" rIns="91440" bIns="45720" numCol="1" anchor="t" anchorCtr="0" compatLnSpc="1">
            <a:prstTxWarp prst="textNoShape">
              <a:avLst/>
            </a:prstTxWarp>
          </a:bodyPr>
          <a:lstStyle/>
          <a:p>
            <a:endParaRPr lang="en-US"/>
          </a:p>
        </p:txBody>
      </p:sp>
      <p:sp>
        <p:nvSpPr>
          <p:cNvPr id="9" name="Freeform 8">
            <a:extLst>
              <a:ext uri="{FF2B5EF4-FFF2-40B4-BE49-F238E27FC236}">
                <a16:creationId xmlns:a16="http://schemas.microsoft.com/office/drawing/2014/main" id="{B1A306B4-A944-48EF-AE93-8E5FA7A21E36}"/>
              </a:ext>
            </a:extLst>
          </p:cNvPr>
          <p:cNvSpPr>
            <a:spLocks noEditPoints="1"/>
          </p:cNvSpPr>
          <p:nvPr/>
        </p:nvSpPr>
        <p:spPr bwMode="auto">
          <a:xfrm>
            <a:off x="8365358" y="3246284"/>
            <a:ext cx="657225" cy="657225"/>
          </a:xfrm>
          <a:custGeom>
            <a:avLst/>
            <a:gdLst>
              <a:gd name="T0" fmla="*/ 112 w 224"/>
              <a:gd name="T1" fmla="*/ 224 h 224"/>
              <a:gd name="T2" fmla="*/ 0 w 224"/>
              <a:gd name="T3" fmla="*/ 112 h 224"/>
              <a:gd name="T4" fmla="*/ 112 w 224"/>
              <a:gd name="T5" fmla="*/ 0 h 224"/>
              <a:gd name="T6" fmla="*/ 224 w 224"/>
              <a:gd name="T7" fmla="*/ 112 h 224"/>
              <a:gd name="T8" fmla="*/ 112 w 224"/>
              <a:gd name="T9" fmla="*/ 224 h 224"/>
              <a:gd name="T10" fmla="*/ 112 w 224"/>
              <a:gd name="T11" fmla="*/ 8 h 224"/>
              <a:gd name="T12" fmla="*/ 8 w 224"/>
              <a:gd name="T13" fmla="*/ 112 h 224"/>
              <a:gd name="T14" fmla="*/ 112 w 224"/>
              <a:gd name="T15" fmla="*/ 216 h 224"/>
              <a:gd name="T16" fmla="*/ 216 w 224"/>
              <a:gd name="T17" fmla="*/ 112 h 224"/>
              <a:gd name="T18" fmla="*/ 112 w 224"/>
              <a:gd name="T19" fmla="*/ 8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4" h="224">
                <a:moveTo>
                  <a:pt x="112" y="224"/>
                </a:moveTo>
                <a:cubicBezTo>
                  <a:pt x="50" y="224"/>
                  <a:pt x="0" y="174"/>
                  <a:pt x="0" y="112"/>
                </a:cubicBezTo>
                <a:cubicBezTo>
                  <a:pt x="0" y="50"/>
                  <a:pt x="50" y="0"/>
                  <a:pt x="112" y="0"/>
                </a:cubicBezTo>
                <a:cubicBezTo>
                  <a:pt x="174" y="0"/>
                  <a:pt x="224" y="50"/>
                  <a:pt x="224" y="112"/>
                </a:cubicBezTo>
                <a:cubicBezTo>
                  <a:pt x="224" y="174"/>
                  <a:pt x="174" y="224"/>
                  <a:pt x="112" y="224"/>
                </a:cubicBezTo>
                <a:close/>
                <a:moveTo>
                  <a:pt x="112" y="8"/>
                </a:moveTo>
                <a:cubicBezTo>
                  <a:pt x="55" y="8"/>
                  <a:pt x="8" y="55"/>
                  <a:pt x="8" y="112"/>
                </a:cubicBezTo>
                <a:cubicBezTo>
                  <a:pt x="8" y="169"/>
                  <a:pt x="55" y="216"/>
                  <a:pt x="112" y="216"/>
                </a:cubicBezTo>
                <a:cubicBezTo>
                  <a:pt x="169" y="216"/>
                  <a:pt x="216" y="169"/>
                  <a:pt x="216" y="112"/>
                </a:cubicBezTo>
                <a:cubicBezTo>
                  <a:pt x="216" y="55"/>
                  <a:pt x="169" y="8"/>
                  <a:pt x="112" y="8"/>
                </a:cubicBezTo>
                <a:close/>
              </a:path>
            </a:pathLst>
          </a:custGeom>
          <a:solidFill>
            <a:srgbClr val="FC9103"/>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Oval 9">
            <a:extLst>
              <a:ext uri="{FF2B5EF4-FFF2-40B4-BE49-F238E27FC236}">
                <a16:creationId xmlns:a16="http://schemas.microsoft.com/office/drawing/2014/main" id="{78BBD4FE-B0C0-44FB-A96C-4947DD422DEE}"/>
              </a:ext>
            </a:extLst>
          </p:cNvPr>
          <p:cNvSpPr>
            <a:spLocks noChangeArrowheads="1"/>
          </p:cNvSpPr>
          <p:nvPr/>
        </p:nvSpPr>
        <p:spPr bwMode="auto">
          <a:xfrm>
            <a:off x="4707758" y="3311372"/>
            <a:ext cx="528638" cy="527050"/>
          </a:xfrm>
          <a:prstGeom prst="ellipse">
            <a:avLst/>
          </a:prstGeom>
          <a:solidFill>
            <a:srgbClr val="19A5C0"/>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Freeform 10">
            <a:extLst>
              <a:ext uri="{FF2B5EF4-FFF2-40B4-BE49-F238E27FC236}">
                <a16:creationId xmlns:a16="http://schemas.microsoft.com/office/drawing/2014/main" id="{7B629B80-1B45-4164-991B-8A5ADDD90FDA}"/>
              </a:ext>
            </a:extLst>
          </p:cNvPr>
          <p:cNvSpPr>
            <a:spLocks noEditPoints="1"/>
          </p:cNvSpPr>
          <p:nvPr/>
        </p:nvSpPr>
        <p:spPr bwMode="auto">
          <a:xfrm>
            <a:off x="4644258" y="3246284"/>
            <a:ext cx="657225" cy="657225"/>
          </a:xfrm>
          <a:custGeom>
            <a:avLst/>
            <a:gdLst>
              <a:gd name="T0" fmla="*/ 112 w 224"/>
              <a:gd name="T1" fmla="*/ 224 h 224"/>
              <a:gd name="T2" fmla="*/ 0 w 224"/>
              <a:gd name="T3" fmla="*/ 112 h 224"/>
              <a:gd name="T4" fmla="*/ 112 w 224"/>
              <a:gd name="T5" fmla="*/ 0 h 224"/>
              <a:gd name="T6" fmla="*/ 224 w 224"/>
              <a:gd name="T7" fmla="*/ 112 h 224"/>
              <a:gd name="T8" fmla="*/ 112 w 224"/>
              <a:gd name="T9" fmla="*/ 224 h 224"/>
              <a:gd name="T10" fmla="*/ 112 w 224"/>
              <a:gd name="T11" fmla="*/ 8 h 224"/>
              <a:gd name="T12" fmla="*/ 8 w 224"/>
              <a:gd name="T13" fmla="*/ 112 h 224"/>
              <a:gd name="T14" fmla="*/ 112 w 224"/>
              <a:gd name="T15" fmla="*/ 216 h 224"/>
              <a:gd name="T16" fmla="*/ 216 w 224"/>
              <a:gd name="T17" fmla="*/ 112 h 224"/>
              <a:gd name="T18" fmla="*/ 112 w 224"/>
              <a:gd name="T19" fmla="*/ 8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4" h="224">
                <a:moveTo>
                  <a:pt x="112" y="224"/>
                </a:moveTo>
                <a:cubicBezTo>
                  <a:pt x="50" y="224"/>
                  <a:pt x="0" y="174"/>
                  <a:pt x="0" y="112"/>
                </a:cubicBezTo>
                <a:cubicBezTo>
                  <a:pt x="0" y="50"/>
                  <a:pt x="50" y="0"/>
                  <a:pt x="112" y="0"/>
                </a:cubicBezTo>
                <a:cubicBezTo>
                  <a:pt x="174" y="0"/>
                  <a:pt x="224" y="50"/>
                  <a:pt x="224" y="112"/>
                </a:cubicBezTo>
                <a:cubicBezTo>
                  <a:pt x="224" y="174"/>
                  <a:pt x="174" y="224"/>
                  <a:pt x="112" y="224"/>
                </a:cubicBezTo>
                <a:close/>
                <a:moveTo>
                  <a:pt x="112" y="8"/>
                </a:moveTo>
                <a:cubicBezTo>
                  <a:pt x="55" y="8"/>
                  <a:pt x="8" y="55"/>
                  <a:pt x="8" y="112"/>
                </a:cubicBezTo>
                <a:cubicBezTo>
                  <a:pt x="8" y="169"/>
                  <a:pt x="55" y="216"/>
                  <a:pt x="112" y="216"/>
                </a:cubicBezTo>
                <a:cubicBezTo>
                  <a:pt x="169" y="216"/>
                  <a:pt x="216" y="169"/>
                  <a:pt x="216" y="112"/>
                </a:cubicBezTo>
                <a:cubicBezTo>
                  <a:pt x="216" y="55"/>
                  <a:pt x="169" y="8"/>
                  <a:pt x="112" y="8"/>
                </a:cubicBezTo>
                <a:close/>
              </a:path>
            </a:pathLst>
          </a:custGeom>
          <a:solidFill>
            <a:srgbClr val="19A5C0"/>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Oval 11">
            <a:extLst>
              <a:ext uri="{FF2B5EF4-FFF2-40B4-BE49-F238E27FC236}">
                <a16:creationId xmlns:a16="http://schemas.microsoft.com/office/drawing/2014/main" id="{B821C5E1-0747-4F7D-BCAA-71869CA7C744}"/>
              </a:ext>
            </a:extLst>
          </p:cNvPr>
          <p:cNvSpPr>
            <a:spLocks noChangeArrowheads="1"/>
          </p:cNvSpPr>
          <p:nvPr/>
        </p:nvSpPr>
        <p:spPr bwMode="auto">
          <a:xfrm>
            <a:off x="6569896" y="1450822"/>
            <a:ext cx="527050" cy="528638"/>
          </a:xfrm>
          <a:prstGeom prst="ellipse">
            <a:avLst/>
          </a:prstGeom>
          <a:solidFill>
            <a:srgbClr val="E70138"/>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12">
            <a:extLst>
              <a:ext uri="{FF2B5EF4-FFF2-40B4-BE49-F238E27FC236}">
                <a16:creationId xmlns:a16="http://schemas.microsoft.com/office/drawing/2014/main" id="{60459497-CF10-41E5-9CD2-5F5DA4AE0EE9}"/>
              </a:ext>
            </a:extLst>
          </p:cNvPr>
          <p:cNvSpPr>
            <a:spLocks noEditPoints="1"/>
          </p:cNvSpPr>
          <p:nvPr/>
        </p:nvSpPr>
        <p:spPr bwMode="auto">
          <a:xfrm>
            <a:off x="6504808" y="1385734"/>
            <a:ext cx="657225" cy="657225"/>
          </a:xfrm>
          <a:custGeom>
            <a:avLst/>
            <a:gdLst>
              <a:gd name="T0" fmla="*/ 224 w 224"/>
              <a:gd name="T1" fmla="*/ 112 h 224"/>
              <a:gd name="T2" fmla="*/ 112 w 224"/>
              <a:gd name="T3" fmla="*/ 224 h 224"/>
              <a:gd name="T4" fmla="*/ 0 w 224"/>
              <a:gd name="T5" fmla="*/ 112 h 224"/>
              <a:gd name="T6" fmla="*/ 112 w 224"/>
              <a:gd name="T7" fmla="*/ 0 h 224"/>
              <a:gd name="T8" fmla="*/ 224 w 224"/>
              <a:gd name="T9" fmla="*/ 112 h 224"/>
              <a:gd name="T10" fmla="*/ 8 w 224"/>
              <a:gd name="T11" fmla="*/ 112 h 224"/>
              <a:gd name="T12" fmla="*/ 112 w 224"/>
              <a:gd name="T13" fmla="*/ 216 h 224"/>
              <a:gd name="T14" fmla="*/ 216 w 224"/>
              <a:gd name="T15" fmla="*/ 112 h 224"/>
              <a:gd name="T16" fmla="*/ 112 w 224"/>
              <a:gd name="T17" fmla="*/ 8 h 224"/>
              <a:gd name="T18" fmla="*/ 8 w 224"/>
              <a:gd name="T19"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4" h="224">
                <a:moveTo>
                  <a:pt x="224" y="112"/>
                </a:moveTo>
                <a:cubicBezTo>
                  <a:pt x="224" y="174"/>
                  <a:pt x="174" y="224"/>
                  <a:pt x="112" y="224"/>
                </a:cubicBezTo>
                <a:cubicBezTo>
                  <a:pt x="50" y="224"/>
                  <a:pt x="0" y="174"/>
                  <a:pt x="0" y="112"/>
                </a:cubicBezTo>
                <a:cubicBezTo>
                  <a:pt x="0" y="50"/>
                  <a:pt x="50" y="0"/>
                  <a:pt x="112" y="0"/>
                </a:cubicBezTo>
                <a:cubicBezTo>
                  <a:pt x="174" y="0"/>
                  <a:pt x="224" y="50"/>
                  <a:pt x="224" y="112"/>
                </a:cubicBezTo>
                <a:close/>
                <a:moveTo>
                  <a:pt x="8" y="112"/>
                </a:moveTo>
                <a:cubicBezTo>
                  <a:pt x="8" y="169"/>
                  <a:pt x="55" y="216"/>
                  <a:pt x="112" y="216"/>
                </a:cubicBezTo>
                <a:cubicBezTo>
                  <a:pt x="169" y="216"/>
                  <a:pt x="216" y="169"/>
                  <a:pt x="216" y="112"/>
                </a:cubicBezTo>
                <a:cubicBezTo>
                  <a:pt x="216" y="55"/>
                  <a:pt x="169" y="8"/>
                  <a:pt x="112" y="8"/>
                </a:cubicBezTo>
                <a:cubicBezTo>
                  <a:pt x="55" y="8"/>
                  <a:pt x="8" y="55"/>
                  <a:pt x="8" y="112"/>
                </a:cubicBezTo>
                <a:close/>
              </a:path>
            </a:pathLst>
          </a:custGeom>
          <a:solidFill>
            <a:srgbClr val="E70138"/>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3">
            <a:extLst>
              <a:ext uri="{FF2B5EF4-FFF2-40B4-BE49-F238E27FC236}">
                <a16:creationId xmlns:a16="http://schemas.microsoft.com/office/drawing/2014/main" id="{F074D77D-1B1D-45CD-AF1B-B2EDE98BA655}"/>
              </a:ext>
            </a:extLst>
          </p:cNvPr>
          <p:cNvSpPr>
            <a:spLocks noChangeArrowheads="1"/>
          </p:cNvSpPr>
          <p:nvPr/>
        </p:nvSpPr>
        <p:spPr bwMode="auto">
          <a:xfrm>
            <a:off x="6569896" y="5171922"/>
            <a:ext cx="527050" cy="527050"/>
          </a:xfrm>
          <a:prstGeom prst="ellipse">
            <a:avLst/>
          </a:prstGeom>
          <a:solidFill>
            <a:srgbClr val="0E8C74"/>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14">
            <a:extLst>
              <a:ext uri="{FF2B5EF4-FFF2-40B4-BE49-F238E27FC236}">
                <a16:creationId xmlns:a16="http://schemas.microsoft.com/office/drawing/2014/main" id="{E9155374-7D94-4A27-B7B8-B2C7AB57C02F}"/>
              </a:ext>
            </a:extLst>
          </p:cNvPr>
          <p:cNvSpPr>
            <a:spLocks noEditPoints="1"/>
          </p:cNvSpPr>
          <p:nvPr/>
        </p:nvSpPr>
        <p:spPr bwMode="auto">
          <a:xfrm>
            <a:off x="6504808" y="5106834"/>
            <a:ext cx="657225" cy="657225"/>
          </a:xfrm>
          <a:custGeom>
            <a:avLst/>
            <a:gdLst>
              <a:gd name="T0" fmla="*/ 224 w 224"/>
              <a:gd name="T1" fmla="*/ 112 h 224"/>
              <a:gd name="T2" fmla="*/ 112 w 224"/>
              <a:gd name="T3" fmla="*/ 224 h 224"/>
              <a:gd name="T4" fmla="*/ 0 w 224"/>
              <a:gd name="T5" fmla="*/ 112 h 224"/>
              <a:gd name="T6" fmla="*/ 112 w 224"/>
              <a:gd name="T7" fmla="*/ 0 h 224"/>
              <a:gd name="T8" fmla="*/ 224 w 224"/>
              <a:gd name="T9" fmla="*/ 112 h 224"/>
              <a:gd name="T10" fmla="*/ 8 w 224"/>
              <a:gd name="T11" fmla="*/ 112 h 224"/>
              <a:gd name="T12" fmla="*/ 112 w 224"/>
              <a:gd name="T13" fmla="*/ 216 h 224"/>
              <a:gd name="T14" fmla="*/ 216 w 224"/>
              <a:gd name="T15" fmla="*/ 112 h 224"/>
              <a:gd name="T16" fmla="*/ 112 w 224"/>
              <a:gd name="T17" fmla="*/ 8 h 224"/>
              <a:gd name="T18" fmla="*/ 8 w 224"/>
              <a:gd name="T19"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4" h="224">
                <a:moveTo>
                  <a:pt x="224" y="112"/>
                </a:moveTo>
                <a:cubicBezTo>
                  <a:pt x="224" y="174"/>
                  <a:pt x="174" y="224"/>
                  <a:pt x="112" y="224"/>
                </a:cubicBezTo>
                <a:cubicBezTo>
                  <a:pt x="50" y="224"/>
                  <a:pt x="0" y="174"/>
                  <a:pt x="0" y="112"/>
                </a:cubicBezTo>
                <a:cubicBezTo>
                  <a:pt x="0" y="50"/>
                  <a:pt x="50" y="0"/>
                  <a:pt x="112" y="0"/>
                </a:cubicBezTo>
                <a:cubicBezTo>
                  <a:pt x="174" y="0"/>
                  <a:pt x="224" y="50"/>
                  <a:pt x="224" y="112"/>
                </a:cubicBezTo>
                <a:close/>
                <a:moveTo>
                  <a:pt x="8" y="112"/>
                </a:moveTo>
                <a:cubicBezTo>
                  <a:pt x="8" y="169"/>
                  <a:pt x="55" y="216"/>
                  <a:pt x="112" y="216"/>
                </a:cubicBezTo>
                <a:cubicBezTo>
                  <a:pt x="169" y="216"/>
                  <a:pt x="216" y="169"/>
                  <a:pt x="216" y="112"/>
                </a:cubicBezTo>
                <a:cubicBezTo>
                  <a:pt x="216" y="55"/>
                  <a:pt x="169" y="8"/>
                  <a:pt x="112" y="8"/>
                </a:cubicBezTo>
                <a:cubicBezTo>
                  <a:pt x="55" y="8"/>
                  <a:pt x="8" y="55"/>
                  <a:pt x="8" y="112"/>
                </a:cubicBezTo>
                <a:close/>
              </a:path>
            </a:pathLst>
          </a:custGeom>
          <a:solidFill>
            <a:srgbClr val="0E8C74"/>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15">
            <a:extLst>
              <a:ext uri="{FF2B5EF4-FFF2-40B4-BE49-F238E27FC236}">
                <a16:creationId xmlns:a16="http://schemas.microsoft.com/office/drawing/2014/main" id="{2FDD56A1-43C0-4641-8BD6-06F6E720B603}"/>
              </a:ext>
            </a:extLst>
          </p:cNvPr>
          <p:cNvSpPr>
            <a:spLocks/>
          </p:cNvSpPr>
          <p:nvPr/>
        </p:nvSpPr>
        <p:spPr bwMode="auto">
          <a:xfrm>
            <a:off x="7338246" y="3574897"/>
            <a:ext cx="1033463" cy="0"/>
          </a:xfrm>
          <a:custGeom>
            <a:avLst/>
            <a:gdLst>
              <a:gd name="T0" fmla="*/ 0 w 651"/>
              <a:gd name="T1" fmla="*/ 651 w 651"/>
              <a:gd name="T2" fmla="*/ 0 w 651"/>
            </a:gdLst>
            <a:ahLst/>
            <a:cxnLst>
              <a:cxn ang="0">
                <a:pos x="T0" y="0"/>
              </a:cxn>
              <a:cxn ang="0">
                <a:pos x="T1" y="0"/>
              </a:cxn>
              <a:cxn ang="0">
                <a:pos x="T2" y="0"/>
              </a:cxn>
            </a:cxnLst>
            <a:rect l="0" t="0" r="r" b="b"/>
            <a:pathLst>
              <a:path w="651">
                <a:moveTo>
                  <a:pt x="0" y="0"/>
                </a:moveTo>
                <a:lnTo>
                  <a:pt x="651"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Line 16">
            <a:extLst>
              <a:ext uri="{FF2B5EF4-FFF2-40B4-BE49-F238E27FC236}">
                <a16:creationId xmlns:a16="http://schemas.microsoft.com/office/drawing/2014/main" id="{EA5D2D25-E132-4B7D-A73A-482377EC4EAB}"/>
              </a:ext>
            </a:extLst>
          </p:cNvPr>
          <p:cNvSpPr>
            <a:spLocks noChangeShapeType="1"/>
          </p:cNvSpPr>
          <p:nvPr/>
        </p:nvSpPr>
        <p:spPr bwMode="auto">
          <a:xfrm>
            <a:off x="7338246" y="3574897"/>
            <a:ext cx="1033463"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Rectangle 17">
            <a:extLst>
              <a:ext uri="{FF2B5EF4-FFF2-40B4-BE49-F238E27FC236}">
                <a16:creationId xmlns:a16="http://schemas.microsoft.com/office/drawing/2014/main" id="{A1EC4597-FA95-4BF6-AD13-C46A83CF38D4}"/>
              </a:ext>
            </a:extLst>
          </p:cNvPr>
          <p:cNvSpPr>
            <a:spLocks noChangeArrowheads="1"/>
          </p:cNvSpPr>
          <p:nvPr/>
        </p:nvSpPr>
        <p:spPr bwMode="auto">
          <a:xfrm>
            <a:off x="7338246" y="3563784"/>
            <a:ext cx="1033463"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8">
            <a:extLst>
              <a:ext uri="{FF2B5EF4-FFF2-40B4-BE49-F238E27FC236}">
                <a16:creationId xmlns:a16="http://schemas.microsoft.com/office/drawing/2014/main" id="{9B0F5D2C-8098-4450-9921-4C2E0B4E394A}"/>
              </a:ext>
            </a:extLst>
          </p:cNvPr>
          <p:cNvSpPr>
            <a:spLocks/>
          </p:cNvSpPr>
          <p:nvPr/>
        </p:nvSpPr>
        <p:spPr bwMode="auto">
          <a:xfrm>
            <a:off x="5307833" y="3574897"/>
            <a:ext cx="1031875" cy="0"/>
          </a:xfrm>
          <a:custGeom>
            <a:avLst/>
            <a:gdLst>
              <a:gd name="T0" fmla="*/ 0 w 650"/>
              <a:gd name="T1" fmla="*/ 650 w 650"/>
              <a:gd name="T2" fmla="*/ 0 w 650"/>
            </a:gdLst>
            <a:ahLst/>
            <a:cxnLst>
              <a:cxn ang="0">
                <a:pos x="T0" y="0"/>
              </a:cxn>
              <a:cxn ang="0">
                <a:pos x="T1" y="0"/>
              </a:cxn>
              <a:cxn ang="0">
                <a:pos x="T2" y="0"/>
              </a:cxn>
            </a:cxnLst>
            <a:rect l="0" t="0" r="r" b="b"/>
            <a:pathLst>
              <a:path w="650">
                <a:moveTo>
                  <a:pt x="0" y="0"/>
                </a:moveTo>
                <a:lnTo>
                  <a:pt x="65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Line 19">
            <a:extLst>
              <a:ext uri="{FF2B5EF4-FFF2-40B4-BE49-F238E27FC236}">
                <a16:creationId xmlns:a16="http://schemas.microsoft.com/office/drawing/2014/main" id="{E48EEB61-D5B7-4B34-9439-5CD13EFE7DCC}"/>
              </a:ext>
            </a:extLst>
          </p:cNvPr>
          <p:cNvSpPr>
            <a:spLocks noChangeShapeType="1"/>
          </p:cNvSpPr>
          <p:nvPr/>
        </p:nvSpPr>
        <p:spPr bwMode="auto">
          <a:xfrm>
            <a:off x="5307833" y="3574897"/>
            <a:ext cx="1031875"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Rectangle 20">
            <a:extLst>
              <a:ext uri="{FF2B5EF4-FFF2-40B4-BE49-F238E27FC236}">
                <a16:creationId xmlns:a16="http://schemas.microsoft.com/office/drawing/2014/main" id="{7D42C34B-4959-4E5D-8190-525D8E0B9CB2}"/>
              </a:ext>
            </a:extLst>
          </p:cNvPr>
          <p:cNvSpPr>
            <a:spLocks noChangeArrowheads="1"/>
          </p:cNvSpPr>
          <p:nvPr/>
        </p:nvSpPr>
        <p:spPr bwMode="auto">
          <a:xfrm>
            <a:off x="5307833" y="3563784"/>
            <a:ext cx="1031875"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1">
            <a:extLst>
              <a:ext uri="{FF2B5EF4-FFF2-40B4-BE49-F238E27FC236}">
                <a16:creationId xmlns:a16="http://schemas.microsoft.com/office/drawing/2014/main" id="{5A0132F9-0C7B-4245-9FB7-710E66C5C290}"/>
              </a:ext>
            </a:extLst>
          </p:cNvPr>
          <p:cNvSpPr>
            <a:spLocks/>
          </p:cNvSpPr>
          <p:nvPr/>
        </p:nvSpPr>
        <p:spPr bwMode="auto">
          <a:xfrm>
            <a:off x="6833421" y="2049309"/>
            <a:ext cx="0" cy="1033463"/>
          </a:xfrm>
          <a:custGeom>
            <a:avLst/>
            <a:gdLst>
              <a:gd name="T0" fmla="*/ 651 h 651"/>
              <a:gd name="T1" fmla="*/ 0 h 651"/>
              <a:gd name="T2" fmla="*/ 651 h 651"/>
            </a:gdLst>
            <a:ahLst/>
            <a:cxnLst>
              <a:cxn ang="0">
                <a:pos x="0" y="T0"/>
              </a:cxn>
              <a:cxn ang="0">
                <a:pos x="0" y="T1"/>
              </a:cxn>
              <a:cxn ang="0">
                <a:pos x="0" y="T2"/>
              </a:cxn>
            </a:cxnLst>
            <a:rect l="0" t="0" r="r" b="b"/>
            <a:pathLst>
              <a:path h="651">
                <a:moveTo>
                  <a:pt x="0" y="651"/>
                </a:moveTo>
                <a:lnTo>
                  <a:pt x="0" y="0"/>
                </a:lnTo>
                <a:lnTo>
                  <a:pt x="0" y="6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Line 22">
            <a:extLst>
              <a:ext uri="{FF2B5EF4-FFF2-40B4-BE49-F238E27FC236}">
                <a16:creationId xmlns:a16="http://schemas.microsoft.com/office/drawing/2014/main" id="{0C428F99-2CB3-4A15-A41A-61584DB62EB9}"/>
              </a:ext>
            </a:extLst>
          </p:cNvPr>
          <p:cNvSpPr>
            <a:spLocks noChangeShapeType="1"/>
          </p:cNvSpPr>
          <p:nvPr/>
        </p:nvSpPr>
        <p:spPr bwMode="auto">
          <a:xfrm flipV="1">
            <a:off x="6833421" y="2049309"/>
            <a:ext cx="0" cy="1033463"/>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Rectangle 23">
            <a:extLst>
              <a:ext uri="{FF2B5EF4-FFF2-40B4-BE49-F238E27FC236}">
                <a16:creationId xmlns:a16="http://schemas.microsoft.com/office/drawing/2014/main" id="{4BD8C0E5-FFF4-4D58-A23D-98E30E3A89AF}"/>
              </a:ext>
            </a:extLst>
          </p:cNvPr>
          <p:cNvSpPr>
            <a:spLocks noChangeArrowheads="1"/>
          </p:cNvSpPr>
          <p:nvPr/>
        </p:nvSpPr>
        <p:spPr bwMode="auto">
          <a:xfrm>
            <a:off x="6822308" y="2049309"/>
            <a:ext cx="22225" cy="10334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24">
            <a:extLst>
              <a:ext uri="{FF2B5EF4-FFF2-40B4-BE49-F238E27FC236}">
                <a16:creationId xmlns:a16="http://schemas.microsoft.com/office/drawing/2014/main" id="{B8823746-7D22-412F-BE72-853B5AD78073}"/>
              </a:ext>
            </a:extLst>
          </p:cNvPr>
          <p:cNvSpPr>
            <a:spLocks/>
          </p:cNvSpPr>
          <p:nvPr/>
        </p:nvSpPr>
        <p:spPr bwMode="auto">
          <a:xfrm>
            <a:off x="6833421" y="4079722"/>
            <a:ext cx="0" cy="1033463"/>
          </a:xfrm>
          <a:custGeom>
            <a:avLst/>
            <a:gdLst>
              <a:gd name="T0" fmla="*/ 651 h 651"/>
              <a:gd name="T1" fmla="*/ 0 h 651"/>
              <a:gd name="T2" fmla="*/ 651 h 651"/>
            </a:gdLst>
            <a:ahLst/>
            <a:cxnLst>
              <a:cxn ang="0">
                <a:pos x="0" y="T0"/>
              </a:cxn>
              <a:cxn ang="0">
                <a:pos x="0" y="T1"/>
              </a:cxn>
              <a:cxn ang="0">
                <a:pos x="0" y="T2"/>
              </a:cxn>
            </a:cxnLst>
            <a:rect l="0" t="0" r="r" b="b"/>
            <a:pathLst>
              <a:path h="651">
                <a:moveTo>
                  <a:pt x="0" y="651"/>
                </a:moveTo>
                <a:lnTo>
                  <a:pt x="0" y="0"/>
                </a:lnTo>
                <a:lnTo>
                  <a:pt x="0" y="6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Line 25">
            <a:extLst>
              <a:ext uri="{FF2B5EF4-FFF2-40B4-BE49-F238E27FC236}">
                <a16:creationId xmlns:a16="http://schemas.microsoft.com/office/drawing/2014/main" id="{548DC478-A403-4DB1-A0FF-31A812BE4B3E}"/>
              </a:ext>
            </a:extLst>
          </p:cNvPr>
          <p:cNvSpPr>
            <a:spLocks noChangeShapeType="1"/>
          </p:cNvSpPr>
          <p:nvPr/>
        </p:nvSpPr>
        <p:spPr bwMode="auto">
          <a:xfrm flipV="1">
            <a:off x="6833421" y="4079722"/>
            <a:ext cx="0" cy="1033463"/>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Rectangle 26">
            <a:extLst>
              <a:ext uri="{FF2B5EF4-FFF2-40B4-BE49-F238E27FC236}">
                <a16:creationId xmlns:a16="http://schemas.microsoft.com/office/drawing/2014/main" id="{9D13602E-DC63-4877-A27C-CAAD30F3C17F}"/>
              </a:ext>
            </a:extLst>
          </p:cNvPr>
          <p:cNvSpPr>
            <a:spLocks noChangeArrowheads="1"/>
          </p:cNvSpPr>
          <p:nvPr/>
        </p:nvSpPr>
        <p:spPr bwMode="auto">
          <a:xfrm>
            <a:off x="6822308" y="4079722"/>
            <a:ext cx="22225" cy="10334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TextBox 27">
            <a:extLst>
              <a:ext uri="{FF2B5EF4-FFF2-40B4-BE49-F238E27FC236}">
                <a16:creationId xmlns:a16="http://schemas.microsoft.com/office/drawing/2014/main" id="{E55D6F6B-D5C9-43F1-9F27-EB0669DC7FBC}"/>
              </a:ext>
            </a:extLst>
          </p:cNvPr>
          <p:cNvSpPr txBox="1"/>
          <p:nvPr/>
        </p:nvSpPr>
        <p:spPr>
          <a:xfrm>
            <a:off x="7238233" y="1676957"/>
            <a:ext cx="2622346" cy="820674"/>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Lorem ipsum dolor sit amet, aliqua do consectetur adipiscing elit, sed do amet eiusmod tempor.</a:t>
            </a:r>
          </a:p>
        </p:txBody>
      </p:sp>
      <p:sp>
        <p:nvSpPr>
          <p:cNvPr id="29" name="TextBox 28">
            <a:extLst>
              <a:ext uri="{FF2B5EF4-FFF2-40B4-BE49-F238E27FC236}">
                <a16:creationId xmlns:a16="http://schemas.microsoft.com/office/drawing/2014/main" id="{EA5CE2E5-3064-4D13-B16B-104738983C6D}"/>
              </a:ext>
            </a:extLst>
          </p:cNvPr>
          <p:cNvSpPr txBox="1"/>
          <p:nvPr/>
        </p:nvSpPr>
        <p:spPr>
          <a:xfrm>
            <a:off x="7238233" y="1352309"/>
            <a:ext cx="2553350" cy="426784"/>
          </a:xfrm>
          <a:prstGeom prst="rect">
            <a:avLst/>
          </a:prstGeom>
          <a:noFill/>
        </p:spPr>
        <p:txBody>
          <a:bodyPr wrap="square" rtlCol="0">
            <a:spAutoFit/>
          </a:bodyPr>
          <a:lstStyle/>
          <a:p>
            <a:pPr algn="just">
              <a:lnSpc>
                <a:spcPct val="150000"/>
              </a:lnSpc>
            </a:pPr>
            <a:r>
              <a:rPr lang="en-US" sz="1600" b="1">
                <a:solidFill>
                  <a:srgbClr val="E23D5B"/>
                </a:solidFill>
                <a:latin typeface="Poppins" panose="00000500000000000000" pitchFamily="2" charset="0"/>
                <a:cs typeface="Poppins" panose="00000500000000000000" pitchFamily="2" charset="0"/>
              </a:rPr>
              <a:t>LOREM IPSUM</a:t>
            </a:r>
          </a:p>
        </p:txBody>
      </p:sp>
      <p:sp>
        <p:nvSpPr>
          <p:cNvPr id="30" name="TextBox 29">
            <a:extLst>
              <a:ext uri="{FF2B5EF4-FFF2-40B4-BE49-F238E27FC236}">
                <a16:creationId xmlns:a16="http://schemas.microsoft.com/office/drawing/2014/main" id="{43A7C8B4-5FE2-48AD-9B66-C038665AFD2A}"/>
              </a:ext>
            </a:extLst>
          </p:cNvPr>
          <p:cNvSpPr txBox="1"/>
          <p:nvPr/>
        </p:nvSpPr>
        <p:spPr>
          <a:xfrm>
            <a:off x="9159066" y="3570932"/>
            <a:ext cx="2622346" cy="820674"/>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Lato" panose="020F0502020204030203" pitchFamily="34" charset="0"/>
              </a:rPr>
              <a:t>Lorem ipsum dolor sit amet, aliqua do consectetur adipiscing elit, sed do amet eiusmod tempor.</a:t>
            </a:r>
          </a:p>
        </p:txBody>
      </p:sp>
      <p:sp>
        <p:nvSpPr>
          <p:cNvPr id="31" name="TextBox 30">
            <a:extLst>
              <a:ext uri="{FF2B5EF4-FFF2-40B4-BE49-F238E27FC236}">
                <a16:creationId xmlns:a16="http://schemas.microsoft.com/office/drawing/2014/main" id="{FD3E4E5A-D0D5-4D95-8893-ADC39D48F198}"/>
              </a:ext>
            </a:extLst>
          </p:cNvPr>
          <p:cNvSpPr txBox="1"/>
          <p:nvPr/>
        </p:nvSpPr>
        <p:spPr>
          <a:xfrm>
            <a:off x="9159066" y="3246284"/>
            <a:ext cx="2553350" cy="426784"/>
          </a:xfrm>
          <a:prstGeom prst="rect">
            <a:avLst/>
          </a:prstGeom>
          <a:noFill/>
        </p:spPr>
        <p:txBody>
          <a:bodyPr wrap="square" rtlCol="0">
            <a:spAutoFit/>
          </a:bodyPr>
          <a:lstStyle/>
          <a:p>
            <a:pPr>
              <a:lnSpc>
                <a:spcPct val="150000"/>
              </a:lnSpc>
            </a:pPr>
            <a:r>
              <a:rPr lang="en-US" sz="1600" b="1">
                <a:solidFill>
                  <a:srgbClr val="FC9103"/>
                </a:solidFill>
                <a:latin typeface="Poppins" panose="00000500000000000000" pitchFamily="2" charset="0"/>
                <a:cs typeface="Poppins" panose="00000500000000000000" pitchFamily="2" charset="0"/>
              </a:rPr>
              <a:t>LOREM IPSUM</a:t>
            </a:r>
          </a:p>
        </p:txBody>
      </p:sp>
      <p:sp>
        <p:nvSpPr>
          <p:cNvPr id="32" name="TextBox 31">
            <a:extLst>
              <a:ext uri="{FF2B5EF4-FFF2-40B4-BE49-F238E27FC236}">
                <a16:creationId xmlns:a16="http://schemas.microsoft.com/office/drawing/2014/main" id="{05D2BC9D-A5FD-4DD9-AB39-B7EC6425F564}"/>
              </a:ext>
            </a:extLst>
          </p:cNvPr>
          <p:cNvSpPr txBox="1"/>
          <p:nvPr/>
        </p:nvSpPr>
        <p:spPr>
          <a:xfrm>
            <a:off x="1885429" y="3570932"/>
            <a:ext cx="2622346" cy="820674"/>
          </a:xfrm>
          <a:prstGeom prst="rect">
            <a:avLst/>
          </a:prstGeom>
          <a:noFill/>
        </p:spPr>
        <p:txBody>
          <a:bodyPr wrap="square" rtlCol="0">
            <a:spAutoFit/>
          </a:bodyPr>
          <a:lstStyle/>
          <a:p>
            <a:pPr algn="r">
              <a:lnSpc>
                <a:spcPct val="150000"/>
              </a:lnSpc>
            </a:pPr>
            <a:r>
              <a:rPr lang="en-US" sz="1100">
                <a:solidFill>
                  <a:schemeClr val="tx1">
                    <a:lumMod val="50000"/>
                    <a:lumOff val="50000"/>
                  </a:schemeClr>
                </a:solidFill>
                <a:latin typeface="Lato" panose="020F0502020204030203" pitchFamily="34" charset="0"/>
              </a:rPr>
              <a:t>Lorem ipsum dolor sit amet, aliqua do consectetur adipiscing elit, sed do amet eiusmod tempor.</a:t>
            </a:r>
          </a:p>
        </p:txBody>
      </p:sp>
      <p:sp>
        <p:nvSpPr>
          <p:cNvPr id="33" name="TextBox 32">
            <a:extLst>
              <a:ext uri="{FF2B5EF4-FFF2-40B4-BE49-F238E27FC236}">
                <a16:creationId xmlns:a16="http://schemas.microsoft.com/office/drawing/2014/main" id="{85A27A9C-2F90-4B4B-A08C-906A4D27F074}"/>
              </a:ext>
            </a:extLst>
          </p:cNvPr>
          <p:cNvSpPr txBox="1"/>
          <p:nvPr/>
        </p:nvSpPr>
        <p:spPr>
          <a:xfrm>
            <a:off x="1885429" y="3246284"/>
            <a:ext cx="2587848" cy="426784"/>
          </a:xfrm>
          <a:prstGeom prst="rect">
            <a:avLst/>
          </a:prstGeom>
          <a:noFill/>
        </p:spPr>
        <p:txBody>
          <a:bodyPr wrap="square" rtlCol="0">
            <a:spAutoFit/>
          </a:bodyPr>
          <a:lstStyle/>
          <a:p>
            <a:pPr algn="r">
              <a:lnSpc>
                <a:spcPct val="150000"/>
              </a:lnSpc>
            </a:pPr>
            <a:r>
              <a:rPr lang="en-US" sz="1600" b="1">
                <a:solidFill>
                  <a:srgbClr val="19A5C0"/>
                </a:solidFill>
                <a:latin typeface="Poppins" panose="00000500000000000000" pitchFamily="2" charset="0"/>
                <a:cs typeface="Poppins" panose="00000500000000000000" pitchFamily="2" charset="0"/>
              </a:rPr>
              <a:t>LOREM IPSUM</a:t>
            </a:r>
          </a:p>
        </p:txBody>
      </p:sp>
      <p:sp>
        <p:nvSpPr>
          <p:cNvPr id="34" name="TextBox 33">
            <a:extLst>
              <a:ext uri="{FF2B5EF4-FFF2-40B4-BE49-F238E27FC236}">
                <a16:creationId xmlns:a16="http://schemas.microsoft.com/office/drawing/2014/main" id="{97D9EA69-162E-4247-A9C6-65C764F038AA}"/>
              </a:ext>
            </a:extLst>
          </p:cNvPr>
          <p:cNvSpPr txBox="1"/>
          <p:nvPr/>
        </p:nvSpPr>
        <p:spPr>
          <a:xfrm>
            <a:off x="3817375" y="5509490"/>
            <a:ext cx="2622346" cy="820674"/>
          </a:xfrm>
          <a:prstGeom prst="rect">
            <a:avLst/>
          </a:prstGeom>
          <a:noFill/>
        </p:spPr>
        <p:txBody>
          <a:bodyPr wrap="square" rtlCol="0">
            <a:spAutoFit/>
          </a:bodyPr>
          <a:lstStyle/>
          <a:p>
            <a:pPr algn="r">
              <a:lnSpc>
                <a:spcPct val="150000"/>
              </a:lnSpc>
            </a:pPr>
            <a:r>
              <a:rPr lang="en-US" sz="1100">
                <a:solidFill>
                  <a:schemeClr val="tx1">
                    <a:lumMod val="50000"/>
                    <a:lumOff val="50000"/>
                  </a:schemeClr>
                </a:solidFill>
                <a:latin typeface="Lato" panose="020F0502020204030203" pitchFamily="34" charset="0"/>
              </a:rPr>
              <a:t>Lorem ipsum dolor sit amet, aliqua do consectetur adipiscing elit, sed do amet eiusmod tempor.</a:t>
            </a:r>
          </a:p>
        </p:txBody>
      </p:sp>
      <p:sp>
        <p:nvSpPr>
          <p:cNvPr id="35" name="TextBox 34">
            <a:extLst>
              <a:ext uri="{FF2B5EF4-FFF2-40B4-BE49-F238E27FC236}">
                <a16:creationId xmlns:a16="http://schemas.microsoft.com/office/drawing/2014/main" id="{E72C59A1-F05E-4227-B086-FC611ABA551D}"/>
              </a:ext>
            </a:extLst>
          </p:cNvPr>
          <p:cNvSpPr txBox="1"/>
          <p:nvPr/>
        </p:nvSpPr>
        <p:spPr>
          <a:xfrm>
            <a:off x="3817374" y="5184842"/>
            <a:ext cx="2622346" cy="426784"/>
          </a:xfrm>
          <a:prstGeom prst="rect">
            <a:avLst/>
          </a:prstGeom>
          <a:noFill/>
        </p:spPr>
        <p:txBody>
          <a:bodyPr wrap="square" rtlCol="0">
            <a:spAutoFit/>
          </a:bodyPr>
          <a:lstStyle/>
          <a:p>
            <a:pPr algn="r">
              <a:lnSpc>
                <a:spcPct val="150000"/>
              </a:lnSpc>
            </a:pPr>
            <a:r>
              <a:rPr lang="en-US" sz="1600" b="1">
                <a:solidFill>
                  <a:srgbClr val="0E8C74"/>
                </a:solidFill>
                <a:latin typeface="Poppins" panose="00000500000000000000" pitchFamily="2" charset="0"/>
                <a:cs typeface="Poppins" panose="00000500000000000000" pitchFamily="2" charset="0"/>
              </a:rPr>
              <a:t>LOREM IPSUM</a:t>
            </a:r>
          </a:p>
        </p:txBody>
      </p:sp>
      <p:sp>
        <p:nvSpPr>
          <p:cNvPr id="36" name="TextBox 35">
            <a:extLst>
              <a:ext uri="{FF2B5EF4-FFF2-40B4-BE49-F238E27FC236}">
                <a16:creationId xmlns:a16="http://schemas.microsoft.com/office/drawing/2014/main" id="{38EF611B-5BAB-4DA0-8281-6F4E51BD985C}"/>
              </a:ext>
            </a:extLst>
          </p:cNvPr>
          <p:cNvSpPr txBox="1"/>
          <p:nvPr/>
        </p:nvSpPr>
        <p:spPr>
          <a:xfrm>
            <a:off x="6657038" y="1450822"/>
            <a:ext cx="330540" cy="584775"/>
          </a:xfrm>
          <a:prstGeom prst="rect">
            <a:avLst/>
          </a:prstGeom>
          <a:noFill/>
        </p:spPr>
        <p:txBody>
          <a:bodyPr wrap="none" rtlCol="0">
            <a:spAutoFit/>
          </a:bodyPr>
          <a:lstStyle/>
          <a:p>
            <a:r>
              <a:rPr lang="en-US" sz="3200" b="1" i="1">
                <a:solidFill>
                  <a:schemeClr val="bg1"/>
                </a:solidFill>
                <a:latin typeface="Poppins" panose="00000500000000000000" pitchFamily="2" charset="0"/>
                <a:cs typeface="Poppins" panose="00000500000000000000" pitchFamily="2" charset="0"/>
              </a:rPr>
              <a:t>1</a:t>
            </a:r>
          </a:p>
        </p:txBody>
      </p:sp>
      <p:sp>
        <p:nvSpPr>
          <p:cNvPr id="37" name="TextBox 36">
            <a:extLst>
              <a:ext uri="{FF2B5EF4-FFF2-40B4-BE49-F238E27FC236}">
                <a16:creationId xmlns:a16="http://schemas.microsoft.com/office/drawing/2014/main" id="{4033D0A7-6B91-4610-8045-81ED86475F85}"/>
              </a:ext>
            </a:extLst>
          </p:cNvPr>
          <p:cNvSpPr txBox="1"/>
          <p:nvPr/>
        </p:nvSpPr>
        <p:spPr>
          <a:xfrm>
            <a:off x="6623266" y="5171922"/>
            <a:ext cx="420308" cy="584775"/>
          </a:xfrm>
          <a:prstGeom prst="rect">
            <a:avLst/>
          </a:prstGeom>
          <a:noFill/>
        </p:spPr>
        <p:txBody>
          <a:bodyPr wrap="none" rtlCol="0">
            <a:spAutoFit/>
          </a:bodyPr>
          <a:lstStyle/>
          <a:p>
            <a:r>
              <a:rPr lang="en-US" sz="3200" b="1" i="1">
                <a:solidFill>
                  <a:schemeClr val="bg1"/>
                </a:solidFill>
                <a:latin typeface="Poppins" panose="00000500000000000000" pitchFamily="2" charset="0"/>
                <a:cs typeface="Poppins" panose="00000500000000000000" pitchFamily="2" charset="0"/>
              </a:rPr>
              <a:t>3</a:t>
            </a:r>
          </a:p>
        </p:txBody>
      </p:sp>
      <p:sp>
        <p:nvSpPr>
          <p:cNvPr id="38" name="TextBox 37">
            <a:extLst>
              <a:ext uri="{FF2B5EF4-FFF2-40B4-BE49-F238E27FC236}">
                <a16:creationId xmlns:a16="http://schemas.microsoft.com/office/drawing/2014/main" id="{89F281C2-FED7-4AD3-9C8A-C41B2B28B88E}"/>
              </a:ext>
            </a:extLst>
          </p:cNvPr>
          <p:cNvSpPr txBox="1"/>
          <p:nvPr/>
        </p:nvSpPr>
        <p:spPr>
          <a:xfrm>
            <a:off x="8483816" y="3293621"/>
            <a:ext cx="420308" cy="584775"/>
          </a:xfrm>
          <a:prstGeom prst="rect">
            <a:avLst/>
          </a:prstGeom>
          <a:noFill/>
        </p:spPr>
        <p:txBody>
          <a:bodyPr wrap="none" rtlCol="0">
            <a:spAutoFit/>
          </a:bodyPr>
          <a:lstStyle/>
          <a:p>
            <a:r>
              <a:rPr lang="en-US" sz="3200" b="1" i="1">
                <a:solidFill>
                  <a:schemeClr val="bg1"/>
                </a:solidFill>
                <a:latin typeface="Poppins" panose="00000500000000000000" pitchFamily="2" charset="0"/>
                <a:cs typeface="Poppins" panose="00000500000000000000" pitchFamily="2" charset="0"/>
              </a:rPr>
              <a:t>2</a:t>
            </a:r>
          </a:p>
        </p:txBody>
      </p:sp>
      <p:sp>
        <p:nvSpPr>
          <p:cNvPr id="39" name="TextBox 38">
            <a:extLst>
              <a:ext uri="{FF2B5EF4-FFF2-40B4-BE49-F238E27FC236}">
                <a16:creationId xmlns:a16="http://schemas.microsoft.com/office/drawing/2014/main" id="{B417942F-D032-4A18-844C-6294FBDFCAE8}"/>
              </a:ext>
            </a:extLst>
          </p:cNvPr>
          <p:cNvSpPr txBox="1"/>
          <p:nvPr/>
        </p:nvSpPr>
        <p:spPr>
          <a:xfrm>
            <a:off x="4747496" y="3293621"/>
            <a:ext cx="449162" cy="584775"/>
          </a:xfrm>
          <a:prstGeom prst="rect">
            <a:avLst/>
          </a:prstGeom>
          <a:noFill/>
        </p:spPr>
        <p:txBody>
          <a:bodyPr wrap="none" rtlCol="0">
            <a:spAutoFit/>
          </a:bodyPr>
          <a:lstStyle/>
          <a:p>
            <a:r>
              <a:rPr lang="en-US" sz="3200" b="1" i="1">
                <a:solidFill>
                  <a:schemeClr val="bg1"/>
                </a:solidFill>
                <a:latin typeface="Poppins" panose="00000500000000000000" pitchFamily="2" charset="0"/>
                <a:cs typeface="Poppins" panose="00000500000000000000" pitchFamily="2" charset="0"/>
              </a:rPr>
              <a:t>4</a:t>
            </a:r>
          </a:p>
        </p:txBody>
      </p:sp>
      <p:sp>
        <p:nvSpPr>
          <p:cNvPr id="40" name="TextBox 39">
            <a:extLst>
              <a:ext uri="{FF2B5EF4-FFF2-40B4-BE49-F238E27FC236}">
                <a16:creationId xmlns:a16="http://schemas.microsoft.com/office/drawing/2014/main" id="{0B116F84-E771-487F-91FE-9AEF3E728DCC}"/>
              </a:ext>
            </a:extLst>
          </p:cNvPr>
          <p:cNvSpPr txBox="1"/>
          <p:nvPr/>
        </p:nvSpPr>
        <p:spPr>
          <a:xfrm>
            <a:off x="765975" y="1756921"/>
            <a:ext cx="5057795" cy="584775"/>
          </a:xfrm>
          <a:prstGeom prst="rect">
            <a:avLst/>
          </a:prstGeom>
          <a:noFill/>
        </p:spPr>
        <p:txBody>
          <a:bodyPr wrap="none" rtlCol="0">
            <a:spAutoFit/>
          </a:bodyPr>
          <a:lstStyle/>
          <a:p>
            <a:r>
              <a:rPr lang="en-US" sz="3200" b="1" i="1">
                <a:latin typeface="Poppins" panose="00000500000000000000" pitchFamily="2" charset="0"/>
                <a:cs typeface="Poppins" panose="00000500000000000000" pitchFamily="2" charset="0"/>
              </a:rPr>
              <a:t>CREATIVE INFOGRAPHIC</a:t>
            </a:r>
          </a:p>
        </p:txBody>
      </p:sp>
    </p:spTree>
    <p:extLst>
      <p:ext uri="{BB962C8B-B14F-4D97-AF65-F5344CB8AC3E}">
        <p14:creationId xmlns:p14="http://schemas.microsoft.com/office/powerpoint/2010/main" val="25464686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56D81025-1FFC-4B02-B860-1A405728C033}"/>
              </a:ext>
            </a:extLst>
          </p:cNvPr>
          <p:cNvGrpSpPr/>
          <p:nvPr/>
        </p:nvGrpSpPr>
        <p:grpSpPr>
          <a:xfrm>
            <a:off x="746125" y="1855885"/>
            <a:ext cx="2025651" cy="2589213"/>
            <a:chOff x="746125" y="2187575"/>
            <a:chExt cx="2025651" cy="2589213"/>
          </a:xfrm>
          <a:solidFill>
            <a:srgbClr val="19A5C0"/>
          </a:solidFill>
        </p:grpSpPr>
        <p:sp>
          <p:nvSpPr>
            <p:cNvPr id="6" name="Oval 5">
              <a:extLst>
                <a:ext uri="{FF2B5EF4-FFF2-40B4-BE49-F238E27FC236}">
                  <a16:creationId xmlns:a16="http://schemas.microsoft.com/office/drawing/2014/main" id="{5E1706D2-EDD0-4712-BCEA-83CE18195A84}"/>
                </a:ext>
              </a:extLst>
            </p:cNvPr>
            <p:cNvSpPr>
              <a:spLocks noChangeArrowheads="1"/>
            </p:cNvSpPr>
            <p:nvPr/>
          </p:nvSpPr>
          <p:spPr bwMode="auto">
            <a:xfrm>
              <a:off x="1006475" y="2986088"/>
              <a:ext cx="1570038" cy="1566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6">
              <a:extLst>
                <a:ext uri="{FF2B5EF4-FFF2-40B4-BE49-F238E27FC236}">
                  <a16:creationId xmlns:a16="http://schemas.microsoft.com/office/drawing/2014/main" id="{654C9349-F471-4B7C-97AA-E2BBE5611C4F}"/>
                </a:ext>
              </a:extLst>
            </p:cNvPr>
            <p:cNvSpPr>
              <a:spLocks/>
            </p:cNvSpPr>
            <p:nvPr/>
          </p:nvSpPr>
          <p:spPr bwMode="auto">
            <a:xfrm>
              <a:off x="746125" y="2855913"/>
              <a:ext cx="1843088" cy="1920875"/>
            </a:xfrm>
            <a:custGeom>
              <a:avLst/>
              <a:gdLst>
                <a:gd name="T0" fmla="*/ 405 w 719"/>
                <a:gd name="T1" fmla="*/ 709 h 750"/>
                <a:gd name="T2" fmla="*/ 102 w 719"/>
                <a:gd name="T3" fmla="*/ 539 h 750"/>
                <a:gd name="T4" fmla="*/ 220 w 719"/>
                <a:gd name="T5" fmla="*/ 52 h 750"/>
                <a:gd name="T6" fmla="*/ 406 w 719"/>
                <a:gd name="T7" fmla="*/ 1 h 750"/>
                <a:gd name="T8" fmla="*/ 405 w 719"/>
                <a:gd name="T9" fmla="*/ 9 h 750"/>
                <a:gd name="T10" fmla="*/ 224 w 719"/>
                <a:gd name="T11" fmla="*/ 59 h 750"/>
                <a:gd name="T12" fmla="*/ 109 w 719"/>
                <a:gd name="T13" fmla="*/ 535 h 750"/>
                <a:gd name="T14" fmla="*/ 584 w 719"/>
                <a:gd name="T15" fmla="*/ 651 h 750"/>
                <a:gd name="T16" fmla="*/ 693 w 719"/>
                <a:gd name="T17" fmla="*/ 546 h 750"/>
                <a:gd name="T18" fmla="*/ 712 w 719"/>
                <a:gd name="T19" fmla="*/ 512 h 750"/>
                <a:gd name="T20" fmla="*/ 719 w 719"/>
                <a:gd name="T21" fmla="*/ 516 h 750"/>
                <a:gd name="T22" fmla="*/ 700 w 719"/>
                <a:gd name="T23" fmla="*/ 550 h 750"/>
                <a:gd name="T24" fmla="*/ 588 w 719"/>
                <a:gd name="T25" fmla="*/ 657 h 750"/>
                <a:gd name="T26" fmla="*/ 405 w 719"/>
                <a:gd name="T27" fmla="*/ 709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19" h="750">
                  <a:moveTo>
                    <a:pt x="405" y="709"/>
                  </a:moveTo>
                  <a:cubicBezTo>
                    <a:pt x="286" y="709"/>
                    <a:pt x="169" y="648"/>
                    <a:pt x="102" y="539"/>
                  </a:cubicBezTo>
                  <a:cubicBezTo>
                    <a:pt x="0" y="372"/>
                    <a:pt x="53" y="154"/>
                    <a:pt x="220" y="52"/>
                  </a:cubicBezTo>
                  <a:cubicBezTo>
                    <a:pt x="277" y="17"/>
                    <a:pt x="341" y="0"/>
                    <a:pt x="406" y="1"/>
                  </a:cubicBezTo>
                  <a:cubicBezTo>
                    <a:pt x="405" y="9"/>
                    <a:pt x="405" y="9"/>
                    <a:pt x="405" y="9"/>
                  </a:cubicBezTo>
                  <a:cubicBezTo>
                    <a:pt x="343" y="8"/>
                    <a:pt x="280" y="25"/>
                    <a:pt x="224" y="59"/>
                  </a:cubicBezTo>
                  <a:cubicBezTo>
                    <a:pt x="61" y="158"/>
                    <a:pt x="10" y="372"/>
                    <a:pt x="109" y="535"/>
                  </a:cubicBezTo>
                  <a:cubicBezTo>
                    <a:pt x="208" y="698"/>
                    <a:pt x="421" y="750"/>
                    <a:pt x="584" y="651"/>
                  </a:cubicBezTo>
                  <a:cubicBezTo>
                    <a:pt x="628" y="624"/>
                    <a:pt x="666" y="588"/>
                    <a:pt x="693" y="546"/>
                  </a:cubicBezTo>
                  <a:cubicBezTo>
                    <a:pt x="700" y="535"/>
                    <a:pt x="706" y="524"/>
                    <a:pt x="712" y="512"/>
                  </a:cubicBezTo>
                  <a:cubicBezTo>
                    <a:pt x="719" y="516"/>
                    <a:pt x="719" y="516"/>
                    <a:pt x="719" y="516"/>
                  </a:cubicBezTo>
                  <a:cubicBezTo>
                    <a:pt x="713" y="528"/>
                    <a:pt x="707" y="539"/>
                    <a:pt x="700" y="550"/>
                  </a:cubicBezTo>
                  <a:cubicBezTo>
                    <a:pt x="672" y="593"/>
                    <a:pt x="633" y="630"/>
                    <a:pt x="588" y="657"/>
                  </a:cubicBezTo>
                  <a:cubicBezTo>
                    <a:pt x="531" y="692"/>
                    <a:pt x="468" y="709"/>
                    <a:pt x="405" y="7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7">
              <a:extLst>
                <a:ext uri="{FF2B5EF4-FFF2-40B4-BE49-F238E27FC236}">
                  <a16:creationId xmlns:a16="http://schemas.microsoft.com/office/drawing/2014/main" id="{66F0DE15-C7EA-4C47-961C-84A3166DCADF}"/>
                </a:ext>
              </a:extLst>
            </p:cNvPr>
            <p:cNvSpPr>
              <a:spLocks/>
            </p:cNvSpPr>
            <p:nvPr/>
          </p:nvSpPr>
          <p:spPr bwMode="auto">
            <a:xfrm>
              <a:off x="1738313" y="2816225"/>
              <a:ext cx="1033463" cy="1401763"/>
            </a:xfrm>
            <a:custGeom>
              <a:avLst/>
              <a:gdLst>
                <a:gd name="T0" fmla="*/ 329 w 403"/>
                <a:gd name="T1" fmla="*/ 547 h 547"/>
                <a:gd name="T2" fmla="*/ 320 w 403"/>
                <a:gd name="T3" fmla="*/ 545 h 547"/>
                <a:gd name="T4" fmla="*/ 313 w 403"/>
                <a:gd name="T5" fmla="*/ 521 h 547"/>
                <a:gd name="T6" fmla="*/ 300 w 403"/>
                <a:gd name="T7" fmla="*/ 197 h 547"/>
                <a:gd name="T8" fmla="*/ 18 w 403"/>
                <a:gd name="T9" fmla="*/ 38 h 547"/>
                <a:gd name="T10" fmla="*/ 0 w 403"/>
                <a:gd name="T11" fmla="*/ 19 h 547"/>
                <a:gd name="T12" fmla="*/ 18 w 403"/>
                <a:gd name="T13" fmla="*/ 0 h 547"/>
                <a:gd name="T14" fmla="*/ 19 w 403"/>
                <a:gd name="T15" fmla="*/ 0 h 547"/>
                <a:gd name="T16" fmla="*/ 331 w 403"/>
                <a:gd name="T17" fmla="*/ 178 h 547"/>
                <a:gd name="T18" fmla="*/ 345 w 403"/>
                <a:gd name="T19" fmla="*/ 537 h 547"/>
                <a:gd name="T20" fmla="*/ 329 w 403"/>
                <a:gd name="T21" fmla="*/ 547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3" h="547">
                  <a:moveTo>
                    <a:pt x="329" y="547"/>
                  </a:moveTo>
                  <a:cubicBezTo>
                    <a:pt x="326" y="547"/>
                    <a:pt x="323" y="547"/>
                    <a:pt x="320" y="545"/>
                  </a:cubicBezTo>
                  <a:cubicBezTo>
                    <a:pt x="312" y="541"/>
                    <a:pt x="308" y="530"/>
                    <a:pt x="313" y="521"/>
                  </a:cubicBezTo>
                  <a:cubicBezTo>
                    <a:pt x="365" y="418"/>
                    <a:pt x="361" y="297"/>
                    <a:pt x="300" y="197"/>
                  </a:cubicBezTo>
                  <a:cubicBezTo>
                    <a:pt x="240" y="98"/>
                    <a:pt x="134" y="39"/>
                    <a:pt x="18" y="38"/>
                  </a:cubicBezTo>
                  <a:cubicBezTo>
                    <a:pt x="8" y="38"/>
                    <a:pt x="0" y="29"/>
                    <a:pt x="0" y="19"/>
                  </a:cubicBezTo>
                  <a:cubicBezTo>
                    <a:pt x="0" y="9"/>
                    <a:pt x="9" y="0"/>
                    <a:pt x="18" y="0"/>
                  </a:cubicBezTo>
                  <a:cubicBezTo>
                    <a:pt x="18" y="0"/>
                    <a:pt x="18" y="0"/>
                    <a:pt x="19" y="0"/>
                  </a:cubicBezTo>
                  <a:cubicBezTo>
                    <a:pt x="147" y="4"/>
                    <a:pt x="264" y="68"/>
                    <a:pt x="331" y="178"/>
                  </a:cubicBezTo>
                  <a:cubicBezTo>
                    <a:pt x="398" y="288"/>
                    <a:pt x="403" y="422"/>
                    <a:pt x="345" y="537"/>
                  </a:cubicBezTo>
                  <a:cubicBezTo>
                    <a:pt x="341" y="543"/>
                    <a:pt x="335" y="547"/>
                    <a:pt x="329" y="5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Line 8">
              <a:extLst>
                <a:ext uri="{FF2B5EF4-FFF2-40B4-BE49-F238E27FC236}">
                  <a16:creationId xmlns:a16="http://schemas.microsoft.com/office/drawing/2014/main" id="{98FCF381-46AA-48D1-A139-C54397F9140D}"/>
                </a:ext>
              </a:extLst>
            </p:cNvPr>
            <p:cNvSpPr>
              <a:spLocks noChangeShapeType="1"/>
            </p:cNvSpPr>
            <p:nvPr/>
          </p:nvSpPr>
          <p:spPr bwMode="auto">
            <a:xfrm>
              <a:off x="984250" y="3387725"/>
              <a:ext cx="0" cy="0"/>
            </a:xfrm>
            <a:prstGeom prst="line">
              <a:avLst/>
            </a:prstGeom>
            <a:grpFill/>
            <a:ln w="31750"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Freeform 9">
              <a:extLst>
                <a:ext uri="{FF2B5EF4-FFF2-40B4-BE49-F238E27FC236}">
                  <a16:creationId xmlns:a16="http://schemas.microsoft.com/office/drawing/2014/main" id="{42B170E6-C111-448C-B9A8-F4B9CB1A8DDA}"/>
                </a:ext>
              </a:extLst>
            </p:cNvPr>
            <p:cNvSpPr>
              <a:spLocks/>
            </p:cNvSpPr>
            <p:nvPr/>
          </p:nvSpPr>
          <p:spPr bwMode="auto">
            <a:xfrm>
              <a:off x="1771650" y="2254250"/>
              <a:ext cx="20638" cy="614363"/>
            </a:xfrm>
            <a:custGeom>
              <a:avLst/>
              <a:gdLst>
                <a:gd name="T0" fmla="*/ 4 w 8"/>
                <a:gd name="T1" fmla="*/ 240 h 240"/>
                <a:gd name="T2" fmla="*/ 0 w 8"/>
                <a:gd name="T3" fmla="*/ 236 h 240"/>
                <a:gd name="T4" fmla="*/ 0 w 8"/>
                <a:gd name="T5" fmla="*/ 4 h 240"/>
                <a:gd name="T6" fmla="*/ 4 w 8"/>
                <a:gd name="T7" fmla="*/ 0 h 240"/>
                <a:gd name="T8" fmla="*/ 8 w 8"/>
                <a:gd name="T9" fmla="*/ 4 h 240"/>
                <a:gd name="T10" fmla="*/ 8 w 8"/>
                <a:gd name="T11" fmla="*/ 236 h 240"/>
                <a:gd name="T12" fmla="*/ 4 w 8"/>
                <a:gd name="T13" fmla="*/ 240 h 240"/>
              </a:gdLst>
              <a:ahLst/>
              <a:cxnLst>
                <a:cxn ang="0">
                  <a:pos x="T0" y="T1"/>
                </a:cxn>
                <a:cxn ang="0">
                  <a:pos x="T2" y="T3"/>
                </a:cxn>
                <a:cxn ang="0">
                  <a:pos x="T4" y="T5"/>
                </a:cxn>
                <a:cxn ang="0">
                  <a:pos x="T6" y="T7"/>
                </a:cxn>
                <a:cxn ang="0">
                  <a:pos x="T8" y="T9"/>
                </a:cxn>
                <a:cxn ang="0">
                  <a:pos x="T10" y="T11"/>
                </a:cxn>
                <a:cxn ang="0">
                  <a:pos x="T12" y="T13"/>
                </a:cxn>
              </a:cxnLst>
              <a:rect l="0" t="0" r="r" b="b"/>
              <a:pathLst>
                <a:path w="8" h="240">
                  <a:moveTo>
                    <a:pt x="4" y="240"/>
                  </a:moveTo>
                  <a:cubicBezTo>
                    <a:pt x="2" y="240"/>
                    <a:pt x="0" y="238"/>
                    <a:pt x="0" y="236"/>
                  </a:cubicBezTo>
                  <a:cubicBezTo>
                    <a:pt x="0" y="4"/>
                    <a:pt x="0" y="4"/>
                    <a:pt x="0" y="4"/>
                  </a:cubicBezTo>
                  <a:cubicBezTo>
                    <a:pt x="0" y="2"/>
                    <a:pt x="2" y="0"/>
                    <a:pt x="4" y="0"/>
                  </a:cubicBezTo>
                  <a:cubicBezTo>
                    <a:pt x="6" y="0"/>
                    <a:pt x="8" y="2"/>
                    <a:pt x="8" y="4"/>
                  </a:cubicBezTo>
                  <a:cubicBezTo>
                    <a:pt x="8" y="236"/>
                    <a:pt x="8" y="236"/>
                    <a:pt x="8" y="236"/>
                  </a:cubicBezTo>
                  <a:cubicBezTo>
                    <a:pt x="8" y="238"/>
                    <a:pt x="6" y="240"/>
                    <a:pt x="4" y="2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0">
              <a:extLst>
                <a:ext uri="{FF2B5EF4-FFF2-40B4-BE49-F238E27FC236}">
                  <a16:creationId xmlns:a16="http://schemas.microsoft.com/office/drawing/2014/main" id="{A7EAC45B-CF06-4DFE-A5D1-ACF1AE566364}"/>
                </a:ext>
              </a:extLst>
            </p:cNvPr>
            <p:cNvSpPr>
              <a:spLocks noEditPoints="1"/>
            </p:cNvSpPr>
            <p:nvPr/>
          </p:nvSpPr>
          <p:spPr bwMode="auto">
            <a:xfrm>
              <a:off x="1739900" y="2187575"/>
              <a:ext cx="82550" cy="84138"/>
            </a:xfrm>
            <a:custGeom>
              <a:avLst/>
              <a:gdLst>
                <a:gd name="T0" fmla="*/ 16 w 32"/>
                <a:gd name="T1" fmla="*/ 33 h 33"/>
                <a:gd name="T2" fmla="*/ 0 w 32"/>
                <a:gd name="T3" fmla="*/ 16 h 33"/>
                <a:gd name="T4" fmla="*/ 16 w 32"/>
                <a:gd name="T5" fmla="*/ 0 h 33"/>
                <a:gd name="T6" fmla="*/ 32 w 32"/>
                <a:gd name="T7" fmla="*/ 16 h 33"/>
                <a:gd name="T8" fmla="*/ 16 w 32"/>
                <a:gd name="T9" fmla="*/ 33 h 33"/>
                <a:gd name="T10" fmla="*/ 16 w 32"/>
                <a:gd name="T11" fmla="*/ 8 h 33"/>
                <a:gd name="T12" fmla="*/ 8 w 32"/>
                <a:gd name="T13" fmla="*/ 16 h 33"/>
                <a:gd name="T14" fmla="*/ 16 w 32"/>
                <a:gd name="T15" fmla="*/ 25 h 33"/>
                <a:gd name="T16" fmla="*/ 24 w 32"/>
                <a:gd name="T17" fmla="*/ 16 h 33"/>
                <a:gd name="T18" fmla="*/ 16 w 32"/>
                <a:gd name="T19" fmla="*/ 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3">
                  <a:moveTo>
                    <a:pt x="16" y="33"/>
                  </a:moveTo>
                  <a:cubicBezTo>
                    <a:pt x="7" y="33"/>
                    <a:pt x="0" y="25"/>
                    <a:pt x="0" y="16"/>
                  </a:cubicBezTo>
                  <a:cubicBezTo>
                    <a:pt x="0" y="7"/>
                    <a:pt x="7" y="0"/>
                    <a:pt x="16" y="0"/>
                  </a:cubicBezTo>
                  <a:cubicBezTo>
                    <a:pt x="25" y="0"/>
                    <a:pt x="32" y="7"/>
                    <a:pt x="32" y="16"/>
                  </a:cubicBezTo>
                  <a:cubicBezTo>
                    <a:pt x="32" y="25"/>
                    <a:pt x="25" y="33"/>
                    <a:pt x="16" y="33"/>
                  </a:cubicBezTo>
                  <a:close/>
                  <a:moveTo>
                    <a:pt x="16" y="8"/>
                  </a:moveTo>
                  <a:cubicBezTo>
                    <a:pt x="11" y="8"/>
                    <a:pt x="8" y="12"/>
                    <a:pt x="8" y="16"/>
                  </a:cubicBezTo>
                  <a:cubicBezTo>
                    <a:pt x="8" y="21"/>
                    <a:pt x="11" y="25"/>
                    <a:pt x="16" y="25"/>
                  </a:cubicBezTo>
                  <a:cubicBezTo>
                    <a:pt x="21" y="25"/>
                    <a:pt x="24" y="21"/>
                    <a:pt x="24" y="16"/>
                  </a:cubicBezTo>
                  <a:cubicBezTo>
                    <a:pt x="24" y="12"/>
                    <a:pt x="21" y="8"/>
                    <a:pt x="1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3" name="Group 12">
            <a:extLst>
              <a:ext uri="{FF2B5EF4-FFF2-40B4-BE49-F238E27FC236}">
                <a16:creationId xmlns:a16="http://schemas.microsoft.com/office/drawing/2014/main" id="{DD709A50-B42B-4900-B1BA-81D68F8928AC}"/>
              </a:ext>
            </a:extLst>
          </p:cNvPr>
          <p:cNvGrpSpPr/>
          <p:nvPr/>
        </p:nvGrpSpPr>
        <p:grpSpPr>
          <a:xfrm rot="10800000">
            <a:off x="3763964" y="2484535"/>
            <a:ext cx="2025651" cy="2589213"/>
            <a:chOff x="746125" y="2187575"/>
            <a:chExt cx="2025651" cy="2589213"/>
          </a:xfrm>
          <a:solidFill>
            <a:srgbClr val="E23D5B"/>
          </a:solidFill>
        </p:grpSpPr>
        <p:sp>
          <p:nvSpPr>
            <p:cNvPr id="14" name="Oval 13">
              <a:extLst>
                <a:ext uri="{FF2B5EF4-FFF2-40B4-BE49-F238E27FC236}">
                  <a16:creationId xmlns:a16="http://schemas.microsoft.com/office/drawing/2014/main" id="{F3C4847B-ADF8-4BA3-B7BC-7151BD8C4AB2}"/>
                </a:ext>
              </a:extLst>
            </p:cNvPr>
            <p:cNvSpPr>
              <a:spLocks noChangeArrowheads="1"/>
            </p:cNvSpPr>
            <p:nvPr/>
          </p:nvSpPr>
          <p:spPr bwMode="auto">
            <a:xfrm>
              <a:off x="1006475" y="2986088"/>
              <a:ext cx="1570038" cy="1566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6">
              <a:extLst>
                <a:ext uri="{FF2B5EF4-FFF2-40B4-BE49-F238E27FC236}">
                  <a16:creationId xmlns:a16="http://schemas.microsoft.com/office/drawing/2014/main" id="{307F679F-7E1F-41BD-8809-9C80E11A40DC}"/>
                </a:ext>
              </a:extLst>
            </p:cNvPr>
            <p:cNvSpPr>
              <a:spLocks/>
            </p:cNvSpPr>
            <p:nvPr/>
          </p:nvSpPr>
          <p:spPr bwMode="auto">
            <a:xfrm>
              <a:off x="746125" y="2855913"/>
              <a:ext cx="1843088" cy="1920875"/>
            </a:xfrm>
            <a:custGeom>
              <a:avLst/>
              <a:gdLst>
                <a:gd name="T0" fmla="*/ 405 w 719"/>
                <a:gd name="T1" fmla="*/ 709 h 750"/>
                <a:gd name="T2" fmla="*/ 102 w 719"/>
                <a:gd name="T3" fmla="*/ 539 h 750"/>
                <a:gd name="T4" fmla="*/ 220 w 719"/>
                <a:gd name="T5" fmla="*/ 52 h 750"/>
                <a:gd name="T6" fmla="*/ 406 w 719"/>
                <a:gd name="T7" fmla="*/ 1 h 750"/>
                <a:gd name="T8" fmla="*/ 405 w 719"/>
                <a:gd name="T9" fmla="*/ 9 h 750"/>
                <a:gd name="T10" fmla="*/ 224 w 719"/>
                <a:gd name="T11" fmla="*/ 59 h 750"/>
                <a:gd name="T12" fmla="*/ 109 w 719"/>
                <a:gd name="T13" fmla="*/ 535 h 750"/>
                <a:gd name="T14" fmla="*/ 584 w 719"/>
                <a:gd name="T15" fmla="*/ 651 h 750"/>
                <a:gd name="T16" fmla="*/ 693 w 719"/>
                <a:gd name="T17" fmla="*/ 546 h 750"/>
                <a:gd name="T18" fmla="*/ 712 w 719"/>
                <a:gd name="T19" fmla="*/ 512 h 750"/>
                <a:gd name="T20" fmla="*/ 719 w 719"/>
                <a:gd name="T21" fmla="*/ 516 h 750"/>
                <a:gd name="T22" fmla="*/ 700 w 719"/>
                <a:gd name="T23" fmla="*/ 550 h 750"/>
                <a:gd name="T24" fmla="*/ 588 w 719"/>
                <a:gd name="T25" fmla="*/ 657 h 750"/>
                <a:gd name="T26" fmla="*/ 405 w 719"/>
                <a:gd name="T27" fmla="*/ 709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19" h="750">
                  <a:moveTo>
                    <a:pt x="405" y="709"/>
                  </a:moveTo>
                  <a:cubicBezTo>
                    <a:pt x="286" y="709"/>
                    <a:pt x="169" y="648"/>
                    <a:pt x="102" y="539"/>
                  </a:cubicBezTo>
                  <a:cubicBezTo>
                    <a:pt x="0" y="372"/>
                    <a:pt x="53" y="154"/>
                    <a:pt x="220" y="52"/>
                  </a:cubicBezTo>
                  <a:cubicBezTo>
                    <a:pt x="277" y="17"/>
                    <a:pt x="341" y="0"/>
                    <a:pt x="406" y="1"/>
                  </a:cubicBezTo>
                  <a:cubicBezTo>
                    <a:pt x="405" y="9"/>
                    <a:pt x="405" y="9"/>
                    <a:pt x="405" y="9"/>
                  </a:cubicBezTo>
                  <a:cubicBezTo>
                    <a:pt x="343" y="8"/>
                    <a:pt x="280" y="25"/>
                    <a:pt x="224" y="59"/>
                  </a:cubicBezTo>
                  <a:cubicBezTo>
                    <a:pt x="61" y="158"/>
                    <a:pt x="10" y="372"/>
                    <a:pt x="109" y="535"/>
                  </a:cubicBezTo>
                  <a:cubicBezTo>
                    <a:pt x="208" y="698"/>
                    <a:pt x="421" y="750"/>
                    <a:pt x="584" y="651"/>
                  </a:cubicBezTo>
                  <a:cubicBezTo>
                    <a:pt x="628" y="624"/>
                    <a:pt x="666" y="588"/>
                    <a:pt x="693" y="546"/>
                  </a:cubicBezTo>
                  <a:cubicBezTo>
                    <a:pt x="700" y="535"/>
                    <a:pt x="706" y="524"/>
                    <a:pt x="712" y="512"/>
                  </a:cubicBezTo>
                  <a:cubicBezTo>
                    <a:pt x="719" y="516"/>
                    <a:pt x="719" y="516"/>
                    <a:pt x="719" y="516"/>
                  </a:cubicBezTo>
                  <a:cubicBezTo>
                    <a:pt x="713" y="528"/>
                    <a:pt x="707" y="539"/>
                    <a:pt x="700" y="550"/>
                  </a:cubicBezTo>
                  <a:cubicBezTo>
                    <a:pt x="672" y="593"/>
                    <a:pt x="633" y="630"/>
                    <a:pt x="588" y="657"/>
                  </a:cubicBezTo>
                  <a:cubicBezTo>
                    <a:pt x="531" y="692"/>
                    <a:pt x="468" y="709"/>
                    <a:pt x="405" y="7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7">
              <a:extLst>
                <a:ext uri="{FF2B5EF4-FFF2-40B4-BE49-F238E27FC236}">
                  <a16:creationId xmlns:a16="http://schemas.microsoft.com/office/drawing/2014/main" id="{B4F59C73-22CA-4864-B41A-CA52221FB123}"/>
                </a:ext>
              </a:extLst>
            </p:cNvPr>
            <p:cNvSpPr>
              <a:spLocks/>
            </p:cNvSpPr>
            <p:nvPr/>
          </p:nvSpPr>
          <p:spPr bwMode="auto">
            <a:xfrm>
              <a:off x="1738313" y="2816225"/>
              <a:ext cx="1033463" cy="1401763"/>
            </a:xfrm>
            <a:custGeom>
              <a:avLst/>
              <a:gdLst>
                <a:gd name="T0" fmla="*/ 329 w 403"/>
                <a:gd name="T1" fmla="*/ 547 h 547"/>
                <a:gd name="T2" fmla="*/ 320 w 403"/>
                <a:gd name="T3" fmla="*/ 545 h 547"/>
                <a:gd name="T4" fmla="*/ 313 w 403"/>
                <a:gd name="T5" fmla="*/ 521 h 547"/>
                <a:gd name="T6" fmla="*/ 300 w 403"/>
                <a:gd name="T7" fmla="*/ 197 h 547"/>
                <a:gd name="T8" fmla="*/ 18 w 403"/>
                <a:gd name="T9" fmla="*/ 38 h 547"/>
                <a:gd name="T10" fmla="*/ 0 w 403"/>
                <a:gd name="T11" fmla="*/ 19 h 547"/>
                <a:gd name="T12" fmla="*/ 18 w 403"/>
                <a:gd name="T13" fmla="*/ 0 h 547"/>
                <a:gd name="T14" fmla="*/ 19 w 403"/>
                <a:gd name="T15" fmla="*/ 0 h 547"/>
                <a:gd name="T16" fmla="*/ 331 w 403"/>
                <a:gd name="T17" fmla="*/ 178 h 547"/>
                <a:gd name="T18" fmla="*/ 345 w 403"/>
                <a:gd name="T19" fmla="*/ 537 h 547"/>
                <a:gd name="T20" fmla="*/ 329 w 403"/>
                <a:gd name="T21" fmla="*/ 547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3" h="547">
                  <a:moveTo>
                    <a:pt x="329" y="547"/>
                  </a:moveTo>
                  <a:cubicBezTo>
                    <a:pt x="326" y="547"/>
                    <a:pt x="323" y="547"/>
                    <a:pt x="320" y="545"/>
                  </a:cubicBezTo>
                  <a:cubicBezTo>
                    <a:pt x="312" y="541"/>
                    <a:pt x="308" y="530"/>
                    <a:pt x="313" y="521"/>
                  </a:cubicBezTo>
                  <a:cubicBezTo>
                    <a:pt x="365" y="418"/>
                    <a:pt x="361" y="297"/>
                    <a:pt x="300" y="197"/>
                  </a:cubicBezTo>
                  <a:cubicBezTo>
                    <a:pt x="240" y="98"/>
                    <a:pt x="134" y="39"/>
                    <a:pt x="18" y="38"/>
                  </a:cubicBezTo>
                  <a:cubicBezTo>
                    <a:pt x="8" y="38"/>
                    <a:pt x="0" y="29"/>
                    <a:pt x="0" y="19"/>
                  </a:cubicBezTo>
                  <a:cubicBezTo>
                    <a:pt x="0" y="9"/>
                    <a:pt x="9" y="0"/>
                    <a:pt x="18" y="0"/>
                  </a:cubicBezTo>
                  <a:cubicBezTo>
                    <a:pt x="18" y="0"/>
                    <a:pt x="18" y="0"/>
                    <a:pt x="19" y="0"/>
                  </a:cubicBezTo>
                  <a:cubicBezTo>
                    <a:pt x="147" y="4"/>
                    <a:pt x="264" y="68"/>
                    <a:pt x="331" y="178"/>
                  </a:cubicBezTo>
                  <a:cubicBezTo>
                    <a:pt x="398" y="288"/>
                    <a:pt x="403" y="422"/>
                    <a:pt x="345" y="537"/>
                  </a:cubicBezTo>
                  <a:cubicBezTo>
                    <a:pt x="341" y="543"/>
                    <a:pt x="335" y="547"/>
                    <a:pt x="329" y="5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Line 8">
              <a:extLst>
                <a:ext uri="{FF2B5EF4-FFF2-40B4-BE49-F238E27FC236}">
                  <a16:creationId xmlns:a16="http://schemas.microsoft.com/office/drawing/2014/main" id="{F27B839B-B2DA-4982-A70F-52CE6382F22D}"/>
                </a:ext>
              </a:extLst>
            </p:cNvPr>
            <p:cNvSpPr>
              <a:spLocks noChangeShapeType="1"/>
            </p:cNvSpPr>
            <p:nvPr/>
          </p:nvSpPr>
          <p:spPr bwMode="auto">
            <a:xfrm>
              <a:off x="984250" y="3387725"/>
              <a:ext cx="0" cy="0"/>
            </a:xfrm>
            <a:prstGeom prst="line">
              <a:avLst/>
            </a:prstGeom>
            <a:grpFill/>
            <a:ln w="31750"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 name="Freeform 9">
              <a:extLst>
                <a:ext uri="{FF2B5EF4-FFF2-40B4-BE49-F238E27FC236}">
                  <a16:creationId xmlns:a16="http://schemas.microsoft.com/office/drawing/2014/main" id="{B27857BF-C53C-4711-A707-750F985C75EC}"/>
                </a:ext>
              </a:extLst>
            </p:cNvPr>
            <p:cNvSpPr>
              <a:spLocks/>
            </p:cNvSpPr>
            <p:nvPr/>
          </p:nvSpPr>
          <p:spPr bwMode="auto">
            <a:xfrm>
              <a:off x="1771650" y="2254250"/>
              <a:ext cx="20638" cy="614363"/>
            </a:xfrm>
            <a:custGeom>
              <a:avLst/>
              <a:gdLst>
                <a:gd name="T0" fmla="*/ 4 w 8"/>
                <a:gd name="T1" fmla="*/ 240 h 240"/>
                <a:gd name="T2" fmla="*/ 0 w 8"/>
                <a:gd name="T3" fmla="*/ 236 h 240"/>
                <a:gd name="T4" fmla="*/ 0 w 8"/>
                <a:gd name="T5" fmla="*/ 4 h 240"/>
                <a:gd name="T6" fmla="*/ 4 w 8"/>
                <a:gd name="T7" fmla="*/ 0 h 240"/>
                <a:gd name="T8" fmla="*/ 8 w 8"/>
                <a:gd name="T9" fmla="*/ 4 h 240"/>
                <a:gd name="T10" fmla="*/ 8 w 8"/>
                <a:gd name="T11" fmla="*/ 236 h 240"/>
                <a:gd name="T12" fmla="*/ 4 w 8"/>
                <a:gd name="T13" fmla="*/ 240 h 240"/>
              </a:gdLst>
              <a:ahLst/>
              <a:cxnLst>
                <a:cxn ang="0">
                  <a:pos x="T0" y="T1"/>
                </a:cxn>
                <a:cxn ang="0">
                  <a:pos x="T2" y="T3"/>
                </a:cxn>
                <a:cxn ang="0">
                  <a:pos x="T4" y="T5"/>
                </a:cxn>
                <a:cxn ang="0">
                  <a:pos x="T6" y="T7"/>
                </a:cxn>
                <a:cxn ang="0">
                  <a:pos x="T8" y="T9"/>
                </a:cxn>
                <a:cxn ang="0">
                  <a:pos x="T10" y="T11"/>
                </a:cxn>
                <a:cxn ang="0">
                  <a:pos x="T12" y="T13"/>
                </a:cxn>
              </a:cxnLst>
              <a:rect l="0" t="0" r="r" b="b"/>
              <a:pathLst>
                <a:path w="8" h="240">
                  <a:moveTo>
                    <a:pt x="4" y="240"/>
                  </a:moveTo>
                  <a:cubicBezTo>
                    <a:pt x="2" y="240"/>
                    <a:pt x="0" y="238"/>
                    <a:pt x="0" y="236"/>
                  </a:cubicBezTo>
                  <a:cubicBezTo>
                    <a:pt x="0" y="4"/>
                    <a:pt x="0" y="4"/>
                    <a:pt x="0" y="4"/>
                  </a:cubicBezTo>
                  <a:cubicBezTo>
                    <a:pt x="0" y="2"/>
                    <a:pt x="2" y="0"/>
                    <a:pt x="4" y="0"/>
                  </a:cubicBezTo>
                  <a:cubicBezTo>
                    <a:pt x="6" y="0"/>
                    <a:pt x="8" y="2"/>
                    <a:pt x="8" y="4"/>
                  </a:cubicBezTo>
                  <a:cubicBezTo>
                    <a:pt x="8" y="236"/>
                    <a:pt x="8" y="236"/>
                    <a:pt x="8" y="236"/>
                  </a:cubicBezTo>
                  <a:cubicBezTo>
                    <a:pt x="8" y="238"/>
                    <a:pt x="6" y="240"/>
                    <a:pt x="4" y="2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0">
              <a:extLst>
                <a:ext uri="{FF2B5EF4-FFF2-40B4-BE49-F238E27FC236}">
                  <a16:creationId xmlns:a16="http://schemas.microsoft.com/office/drawing/2014/main" id="{FF941CAE-20B8-48DB-8671-1B338EE5DDA5}"/>
                </a:ext>
              </a:extLst>
            </p:cNvPr>
            <p:cNvSpPr>
              <a:spLocks noEditPoints="1"/>
            </p:cNvSpPr>
            <p:nvPr/>
          </p:nvSpPr>
          <p:spPr bwMode="auto">
            <a:xfrm>
              <a:off x="1739900" y="2187575"/>
              <a:ext cx="82550" cy="84138"/>
            </a:xfrm>
            <a:custGeom>
              <a:avLst/>
              <a:gdLst>
                <a:gd name="T0" fmla="*/ 16 w 32"/>
                <a:gd name="T1" fmla="*/ 33 h 33"/>
                <a:gd name="T2" fmla="*/ 0 w 32"/>
                <a:gd name="T3" fmla="*/ 16 h 33"/>
                <a:gd name="T4" fmla="*/ 16 w 32"/>
                <a:gd name="T5" fmla="*/ 0 h 33"/>
                <a:gd name="T6" fmla="*/ 32 w 32"/>
                <a:gd name="T7" fmla="*/ 16 h 33"/>
                <a:gd name="T8" fmla="*/ 16 w 32"/>
                <a:gd name="T9" fmla="*/ 33 h 33"/>
                <a:gd name="T10" fmla="*/ 16 w 32"/>
                <a:gd name="T11" fmla="*/ 8 h 33"/>
                <a:gd name="T12" fmla="*/ 8 w 32"/>
                <a:gd name="T13" fmla="*/ 16 h 33"/>
                <a:gd name="T14" fmla="*/ 16 w 32"/>
                <a:gd name="T15" fmla="*/ 25 h 33"/>
                <a:gd name="T16" fmla="*/ 24 w 32"/>
                <a:gd name="T17" fmla="*/ 16 h 33"/>
                <a:gd name="T18" fmla="*/ 16 w 32"/>
                <a:gd name="T19" fmla="*/ 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3">
                  <a:moveTo>
                    <a:pt x="16" y="33"/>
                  </a:moveTo>
                  <a:cubicBezTo>
                    <a:pt x="7" y="33"/>
                    <a:pt x="0" y="25"/>
                    <a:pt x="0" y="16"/>
                  </a:cubicBezTo>
                  <a:cubicBezTo>
                    <a:pt x="0" y="7"/>
                    <a:pt x="7" y="0"/>
                    <a:pt x="16" y="0"/>
                  </a:cubicBezTo>
                  <a:cubicBezTo>
                    <a:pt x="25" y="0"/>
                    <a:pt x="32" y="7"/>
                    <a:pt x="32" y="16"/>
                  </a:cubicBezTo>
                  <a:cubicBezTo>
                    <a:pt x="32" y="25"/>
                    <a:pt x="25" y="33"/>
                    <a:pt x="16" y="33"/>
                  </a:cubicBezTo>
                  <a:close/>
                  <a:moveTo>
                    <a:pt x="16" y="8"/>
                  </a:moveTo>
                  <a:cubicBezTo>
                    <a:pt x="11" y="8"/>
                    <a:pt x="8" y="12"/>
                    <a:pt x="8" y="16"/>
                  </a:cubicBezTo>
                  <a:cubicBezTo>
                    <a:pt x="8" y="21"/>
                    <a:pt x="11" y="25"/>
                    <a:pt x="16" y="25"/>
                  </a:cubicBezTo>
                  <a:cubicBezTo>
                    <a:pt x="21" y="25"/>
                    <a:pt x="24" y="21"/>
                    <a:pt x="24" y="16"/>
                  </a:cubicBezTo>
                  <a:cubicBezTo>
                    <a:pt x="24" y="12"/>
                    <a:pt x="21" y="8"/>
                    <a:pt x="1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0" name="TextBox 19">
            <a:extLst>
              <a:ext uri="{FF2B5EF4-FFF2-40B4-BE49-F238E27FC236}">
                <a16:creationId xmlns:a16="http://schemas.microsoft.com/office/drawing/2014/main" id="{16368036-5401-428E-9454-425EFA608C1E}"/>
              </a:ext>
            </a:extLst>
          </p:cNvPr>
          <p:cNvSpPr txBox="1"/>
          <p:nvPr/>
        </p:nvSpPr>
        <p:spPr>
          <a:xfrm>
            <a:off x="511277" y="876494"/>
            <a:ext cx="2622346" cy="820674"/>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Lorem ipsum dolor sit amet, aliqua do consectetur adipiscing elit, sed do amet eiusmod tempor incididunt ut labore et.</a:t>
            </a:r>
          </a:p>
        </p:txBody>
      </p:sp>
      <p:sp>
        <p:nvSpPr>
          <p:cNvPr id="21" name="TextBox 20">
            <a:extLst>
              <a:ext uri="{FF2B5EF4-FFF2-40B4-BE49-F238E27FC236}">
                <a16:creationId xmlns:a16="http://schemas.microsoft.com/office/drawing/2014/main" id="{8F42E3AA-FA90-4E16-8FDF-4669F81DA3D5}"/>
              </a:ext>
            </a:extLst>
          </p:cNvPr>
          <p:cNvSpPr txBox="1"/>
          <p:nvPr/>
        </p:nvSpPr>
        <p:spPr>
          <a:xfrm>
            <a:off x="3452917" y="5160833"/>
            <a:ext cx="2622346" cy="820674"/>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Lorem ipsum dolor sit amet, aliqua do consectetur adipiscing elit, sed do amet eiusmod tempor incididunt ut labore et.</a:t>
            </a:r>
          </a:p>
        </p:txBody>
      </p:sp>
      <p:grpSp>
        <p:nvGrpSpPr>
          <p:cNvPr id="22" name="Group 21">
            <a:extLst>
              <a:ext uri="{FF2B5EF4-FFF2-40B4-BE49-F238E27FC236}">
                <a16:creationId xmlns:a16="http://schemas.microsoft.com/office/drawing/2014/main" id="{B2068325-761F-4F35-A385-B33742A3480E}"/>
              </a:ext>
            </a:extLst>
          </p:cNvPr>
          <p:cNvGrpSpPr/>
          <p:nvPr/>
        </p:nvGrpSpPr>
        <p:grpSpPr>
          <a:xfrm>
            <a:off x="6351587" y="1855885"/>
            <a:ext cx="2025651" cy="2589213"/>
            <a:chOff x="746125" y="2187575"/>
            <a:chExt cx="2025651" cy="2589213"/>
          </a:xfrm>
          <a:solidFill>
            <a:srgbClr val="FC9103"/>
          </a:solidFill>
        </p:grpSpPr>
        <p:sp>
          <p:nvSpPr>
            <p:cNvPr id="23" name="Oval 22">
              <a:extLst>
                <a:ext uri="{FF2B5EF4-FFF2-40B4-BE49-F238E27FC236}">
                  <a16:creationId xmlns:a16="http://schemas.microsoft.com/office/drawing/2014/main" id="{323B28DC-94AC-4849-B632-AA09D3C38B46}"/>
                </a:ext>
              </a:extLst>
            </p:cNvPr>
            <p:cNvSpPr>
              <a:spLocks noChangeArrowheads="1"/>
            </p:cNvSpPr>
            <p:nvPr/>
          </p:nvSpPr>
          <p:spPr bwMode="auto">
            <a:xfrm>
              <a:off x="1006475" y="2986088"/>
              <a:ext cx="1570038" cy="1566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6">
              <a:extLst>
                <a:ext uri="{FF2B5EF4-FFF2-40B4-BE49-F238E27FC236}">
                  <a16:creationId xmlns:a16="http://schemas.microsoft.com/office/drawing/2014/main" id="{EB9B0CE1-5656-4A1A-8E4A-403C9CEADED8}"/>
                </a:ext>
              </a:extLst>
            </p:cNvPr>
            <p:cNvSpPr>
              <a:spLocks/>
            </p:cNvSpPr>
            <p:nvPr/>
          </p:nvSpPr>
          <p:spPr bwMode="auto">
            <a:xfrm>
              <a:off x="746125" y="2855913"/>
              <a:ext cx="1843088" cy="1920875"/>
            </a:xfrm>
            <a:custGeom>
              <a:avLst/>
              <a:gdLst>
                <a:gd name="T0" fmla="*/ 405 w 719"/>
                <a:gd name="T1" fmla="*/ 709 h 750"/>
                <a:gd name="T2" fmla="*/ 102 w 719"/>
                <a:gd name="T3" fmla="*/ 539 h 750"/>
                <a:gd name="T4" fmla="*/ 220 w 719"/>
                <a:gd name="T5" fmla="*/ 52 h 750"/>
                <a:gd name="T6" fmla="*/ 406 w 719"/>
                <a:gd name="T7" fmla="*/ 1 h 750"/>
                <a:gd name="T8" fmla="*/ 405 w 719"/>
                <a:gd name="T9" fmla="*/ 9 h 750"/>
                <a:gd name="T10" fmla="*/ 224 w 719"/>
                <a:gd name="T11" fmla="*/ 59 h 750"/>
                <a:gd name="T12" fmla="*/ 109 w 719"/>
                <a:gd name="T13" fmla="*/ 535 h 750"/>
                <a:gd name="T14" fmla="*/ 584 w 719"/>
                <a:gd name="T15" fmla="*/ 651 h 750"/>
                <a:gd name="T16" fmla="*/ 693 w 719"/>
                <a:gd name="T17" fmla="*/ 546 h 750"/>
                <a:gd name="T18" fmla="*/ 712 w 719"/>
                <a:gd name="T19" fmla="*/ 512 h 750"/>
                <a:gd name="T20" fmla="*/ 719 w 719"/>
                <a:gd name="T21" fmla="*/ 516 h 750"/>
                <a:gd name="T22" fmla="*/ 700 w 719"/>
                <a:gd name="T23" fmla="*/ 550 h 750"/>
                <a:gd name="T24" fmla="*/ 588 w 719"/>
                <a:gd name="T25" fmla="*/ 657 h 750"/>
                <a:gd name="T26" fmla="*/ 405 w 719"/>
                <a:gd name="T27" fmla="*/ 709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19" h="750">
                  <a:moveTo>
                    <a:pt x="405" y="709"/>
                  </a:moveTo>
                  <a:cubicBezTo>
                    <a:pt x="286" y="709"/>
                    <a:pt x="169" y="648"/>
                    <a:pt x="102" y="539"/>
                  </a:cubicBezTo>
                  <a:cubicBezTo>
                    <a:pt x="0" y="372"/>
                    <a:pt x="53" y="154"/>
                    <a:pt x="220" y="52"/>
                  </a:cubicBezTo>
                  <a:cubicBezTo>
                    <a:pt x="277" y="17"/>
                    <a:pt x="341" y="0"/>
                    <a:pt x="406" y="1"/>
                  </a:cubicBezTo>
                  <a:cubicBezTo>
                    <a:pt x="405" y="9"/>
                    <a:pt x="405" y="9"/>
                    <a:pt x="405" y="9"/>
                  </a:cubicBezTo>
                  <a:cubicBezTo>
                    <a:pt x="343" y="8"/>
                    <a:pt x="280" y="25"/>
                    <a:pt x="224" y="59"/>
                  </a:cubicBezTo>
                  <a:cubicBezTo>
                    <a:pt x="61" y="158"/>
                    <a:pt x="10" y="372"/>
                    <a:pt x="109" y="535"/>
                  </a:cubicBezTo>
                  <a:cubicBezTo>
                    <a:pt x="208" y="698"/>
                    <a:pt x="421" y="750"/>
                    <a:pt x="584" y="651"/>
                  </a:cubicBezTo>
                  <a:cubicBezTo>
                    <a:pt x="628" y="624"/>
                    <a:pt x="666" y="588"/>
                    <a:pt x="693" y="546"/>
                  </a:cubicBezTo>
                  <a:cubicBezTo>
                    <a:pt x="700" y="535"/>
                    <a:pt x="706" y="524"/>
                    <a:pt x="712" y="512"/>
                  </a:cubicBezTo>
                  <a:cubicBezTo>
                    <a:pt x="719" y="516"/>
                    <a:pt x="719" y="516"/>
                    <a:pt x="719" y="516"/>
                  </a:cubicBezTo>
                  <a:cubicBezTo>
                    <a:pt x="713" y="528"/>
                    <a:pt x="707" y="539"/>
                    <a:pt x="700" y="550"/>
                  </a:cubicBezTo>
                  <a:cubicBezTo>
                    <a:pt x="672" y="593"/>
                    <a:pt x="633" y="630"/>
                    <a:pt x="588" y="657"/>
                  </a:cubicBezTo>
                  <a:cubicBezTo>
                    <a:pt x="531" y="692"/>
                    <a:pt x="468" y="709"/>
                    <a:pt x="405" y="7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7">
              <a:extLst>
                <a:ext uri="{FF2B5EF4-FFF2-40B4-BE49-F238E27FC236}">
                  <a16:creationId xmlns:a16="http://schemas.microsoft.com/office/drawing/2014/main" id="{D918BD4C-6021-4846-9A95-CFB6563C7DF3}"/>
                </a:ext>
              </a:extLst>
            </p:cNvPr>
            <p:cNvSpPr>
              <a:spLocks/>
            </p:cNvSpPr>
            <p:nvPr/>
          </p:nvSpPr>
          <p:spPr bwMode="auto">
            <a:xfrm>
              <a:off x="1738313" y="2816225"/>
              <a:ext cx="1033463" cy="1401763"/>
            </a:xfrm>
            <a:custGeom>
              <a:avLst/>
              <a:gdLst>
                <a:gd name="T0" fmla="*/ 329 w 403"/>
                <a:gd name="T1" fmla="*/ 547 h 547"/>
                <a:gd name="T2" fmla="*/ 320 w 403"/>
                <a:gd name="T3" fmla="*/ 545 h 547"/>
                <a:gd name="T4" fmla="*/ 313 w 403"/>
                <a:gd name="T5" fmla="*/ 521 h 547"/>
                <a:gd name="T6" fmla="*/ 300 w 403"/>
                <a:gd name="T7" fmla="*/ 197 h 547"/>
                <a:gd name="T8" fmla="*/ 18 w 403"/>
                <a:gd name="T9" fmla="*/ 38 h 547"/>
                <a:gd name="T10" fmla="*/ 0 w 403"/>
                <a:gd name="T11" fmla="*/ 19 h 547"/>
                <a:gd name="T12" fmla="*/ 18 w 403"/>
                <a:gd name="T13" fmla="*/ 0 h 547"/>
                <a:gd name="T14" fmla="*/ 19 w 403"/>
                <a:gd name="T15" fmla="*/ 0 h 547"/>
                <a:gd name="T16" fmla="*/ 331 w 403"/>
                <a:gd name="T17" fmla="*/ 178 h 547"/>
                <a:gd name="T18" fmla="*/ 345 w 403"/>
                <a:gd name="T19" fmla="*/ 537 h 547"/>
                <a:gd name="T20" fmla="*/ 329 w 403"/>
                <a:gd name="T21" fmla="*/ 547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3" h="547">
                  <a:moveTo>
                    <a:pt x="329" y="547"/>
                  </a:moveTo>
                  <a:cubicBezTo>
                    <a:pt x="326" y="547"/>
                    <a:pt x="323" y="547"/>
                    <a:pt x="320" y="545"/>
                  </a:cubicBezTo>
                  <a:cubicBezTo>
                    <a:pt x="312" y="541"/>
                    <a:pt x="308" y="530"/>
                    <a:pt x="313" y="521"/>
                  </a:cubicBezTo>
                  <a:cubicBezTo>
                    <a:pt x="365" y="418"/>
                    <a:pt x="361" y="297"/>
                    <a:pt x="300" y="197"/>
                  </a:cubicBezTo>
                  <a:cubicBezTo>
                    <a:pt x="240" y="98"/>
                    <a:pt x="134" y="39"/>
                    <a:pt x="18" y="38"/>
                  </a:cubicBezTo>
                  <a:cubicBezTo>
                    <a:pt x="8" y="38"/>
                    <a:pt x="0" y="29"/>
                    <a:pt x="0" y="19"/>
                  </a:cubicBezTo>
                  <a:cubicBezTo>
                    <a:pt x="0" y="9"/>
                    <a:pt x="9" y="0"/>
                    <a:pt x="18" y="0"/>
                  </a:cubicBezTo>
                  <a:cubicBezTo>
                    <a:pt x="18" y="0"/>
                    <a:pt x="18" y="0"/>
                    <a:pt x="19" y="0"/>
                  </a:cubicBezTo>
                  <a:cubicBezTo>
                    <a:pt x="147" y="4"/>
                    <a:pt x="264" y="68"/>
                    <a:pt x="331" y="178"/>
                  </a:cubicBezTo>
                  <a:cubicBezTo>
                    <a:pt x="398" y="288"/>
                    <a:pt x="403" y="422"/>
                    <a:pt x="345" y="537"/>
                  </a:cubicBezTo>
                  <a:cubicBezTo>
                    <a:pt x="341" y="543"/>
                    <a:pt x="335" y="547"/>
                    <a:pt x="329" y="5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Line 8">
              <a:extLst>
                <a:ext uri="{FF2B5EF4-FFF2-40B4-BE49-F238E27FC236}">
                  <a16:creationId xmlns:a16="http://schemas.microsoft.com/office/drawing/2014/main" id="{EA884F9D-912D-4269-A262-0E9FB255C657}"/>
                </a:ext>
              </a:extLst>
            </p:cNvPr>
            <p:cNvSpPr>
              <a:spLocks noChangeShapeType="1"/>
            </p:cNvSpPr>
            <p:nvPr/>
          </p:nvSpPr>
          <p:spPr bwMode="auto">
            <a:xfrm>
              <a:off x="984250" y="3387725"/>
              <a:ext cx="0" cy="0"/>
            </a:xfrm>
            <a:prstGeom prst="line">
              <a:avLst/>
            </a:prstGeom>
            <a:grpFill/>
            <a:ln w="31750"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 name="Freeform 9">
              <a:extLst>
                <a:ext uri="{FF2B5EF4-FFF2-40B4-BE49-F238E27FC236}">
                  <a16:creationId xmlns:a16="http://schemas.microsoft.com/office/drawing/2014/main" id="{F0F21E26-732C-4A31-980A-1BE2E137A002}"/>
                </a:ext>
              </a:extLst>
            </p:cNvPr>
            <p:cNvSpPr>
              <a:spLocks/>
            </p:cNvSpPr>
            <p:nvPr/>
          </p:nvSpPr>
          <p:spPr bwMode="auto">
            <a:xfrm>
              <a:off x="1771650" y="2254250"/>
              <a:ext cx="20638" cy="614363"/>
            </a:xfrm>
            <a:custGeom>
              <a:avLst/>
              <a:gdLst>
                <a:gd name="T0" fmla="*/ 4 w 8"/>
                <a:gd name="T1" fmla="*/ 240 h 240"/>
                <a:gd name="T2" fmla="*/ 0 w 8"/>
                <a:gd name="T3" fmla="*/ 236 h 240"/>
                <a:gd name="T4" fmla="*/ 0 w 8"/>
                <a:gd name="T5" fmla="*/ 4 h 240"/>
                <a:gd name="T6" fmla="*/ 4 w 8"/>
                <a:gd name="T7" fmla="*/ 0 h 240"/>
                <a:gd name="T8" fmla="*/ 8 w 8"/>
                <a:gd name="T9" fmla="*/ 4 h 240"/>
                <a:gd name="T10" fmla="*/ 8 w 8"/>
                <a:gd name="T11" fmla="*/ 236 h 240"/>
                <a:gd name="T12" fmla="*/ 4 w 8"/>
                <a:gd name="T13" fmla="*/ 240 h 240"/>
              </a:gdLst>
              <a:ahLst/>
              <a:cxnLst>
                <a:cxn ang="0">
                  <a:pos x="T0" y="T1"/>
                </a:cxn>
                <a:cxn ang="0">
                  <a:pos x="T2" y="T3"/>
                </a:cxn>
                <a:cxn ang="0">
                  <a:pos x="T4" y="T5"/>
                </a:cxn>
                <a:cxn ang="0">
                  <a:pos x="T6" y="T7"/>
                </a:cxn>
                <a:cxn ang="0">
                  <a:pos x="T8" y="T9"/>
                </a:cxn>
                <a:cxn ang="0">
                  <a:pos x="T10" y="T11"/>
                </a:cxn>
                <a:cxn ang="0">
                  <a:pos x="T12" y="T13"/>
                </a:cxn>
              </a:cxnLst>
              <a:rect l="0" t="0" r="r" b="b"/>
              <a:pathLst>
                <a:path w="8" h="240">
                  <a:moveTo>
                    <a:pt x="4" y="240"/>
                  </a:moveTo>
                  <a:cubicBezTo>
                    <a:pt x="2" y="240"/>
                    <a:pt x="0" y="238"/>
                    <a:pt x="0" y="236"/>
                  </a:cubicBezTo>
                  <a:cubicBezTo>
                    <a:pt x="0" y="4"/>
                    <a:pt x="0" y="4"/>
                    <a:pt x="0" y="4"/>
                  </a:cubicBezTo>
                  <a:cubicBezTo>
                    <a:pt x="0" y="2"/>
                    <a:pt x="2" y="0"/>
                    <a:pt x="4" y="0"/>
                  </a:cubicBezTo>
                  <a:cubicBezTo>
                    <a:pt x="6" y="0"/>
                    <a:pt x="8" y="2"/>
                    <a:pt x="8" y="4"/>
                  </a:cubicBezTo>
                  <a:cubicBezTo>
                    <a:pt x="8" y="236"/>
                    <a:pt x="8" y="236"/>
                    <a:pt x="8" y="236"/>
                  </a:cubicBezTo>
                  <a:cubicBezTo>
                    <a:pt x="8" y="238"/>
                    <a:pt x="6" y="240"/>
                    <a:pt x="4" y="2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0">
              <a:extLst>
                <a:ext uri="{FF2B5EF4-FFF2-40B4-BE49-F238E27FC236}">
                  <a16:creationId xmlns:a16="http://schemas.microsoft.com/office/drawing/2014/main" id="{2AE23634-D44E-4314-AD5A-478C45179D93}"/>
                </a:ext>
              </a:extLst>
            </p:cNvPr>
            <p:cNvSpPr>
              <a:spLocks noEditPoints="1"/>
            </p:cNvSpPr>
            <p:nvPr/>
          </p:nvSpPr>
          <p:spPr bwMode="auto">
            <a:xfrm>
              <a:off x="1739900" y="2187575"/>
              <a:ext cx="82550" cy="84138"/>
            </a:xfrm>
            <a:custGeom>
              <a:avLst/>
              <a:gdLst>
                <a:gd name="T0" fmla="*/ 16 w 32"/>
                <a:gd name="T1" fmla="*/ 33 h 33"/>
                <a:gd name="T2" fmla="*/ 0 w 32"/>
                <a:gd name="T3" fmla="*/ 16 h 33"/>
                <a:gd name="T4" fmla="*/ 16 w 32"/>
                <a:gd name="T5" fmla="*/ 0 h 33"/>
                <a:gd name="T6" fmla="*/ 32 w 32"/>
                <a:gd name="T7" fmla="*/ 16 h 33"/>
                <a:gd name="T8" fmla="*/ 16 w 32"/>
                <a:gd name="T9" fmla="*/ 33 h 33"/>
                <a:gd name="T10" fmla="*/ 16 w 32"/>
                <a:gd name="T11" fmla="*/ 8 h 33"/>
                <a:gd name="T12" fmla="*/ 8 w 32"/>
                <a:gd name="T13" fmla="*/ 16 h 33"/>
                <a:gd name="T14" fmla="*/ 16 w 32"/>
                <a:gd name="T15" fmla="*/ 25 h 33"/>
                <a:gd name="T16" fmla="*/ 24 w 32"/>
                <a:gd name="T17" fmla="*/ 16 h 33"/>
                <a:gd name="T18" fmla="*/ 16 w 32"/>
                <a:gd name="T19" fmla="*/ 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3">
                  <a:moveTo>
                    <a:pt x="16" y="33"/>
                  </a:moveTo>
                  <a:cubicBezTo>
                    <a:pt x="7" y="33"/>
                    <a:pt x="0" y="25"/>
                    <a:pt x="0" y="16"/>
                  </a:cubicBezTo>
                  <a:cubicBezTo>
                    <a:pt x="0" y="7"/>
                    <a:pt x="7" y="0"/>
                    <a:pt x="16" y="0"/>
                  </a:cubicBezTo>
                  <a:cubicBezTo>
                    <a:pt x="25" y="0"/>
                    <a:pt x="32" y="7"/>
                    <a:pt x="32" y="16"/>
                  </a:cubicBezTo>
                  <a:cubicBezTo>
                    <a:pt x="32" y="25"/>
                    <a:pt x="25" y="33"/>
                    <a:pt x="16" y="33"/>
                  </a:cubicBezTo>
                  <a:close/>
                  <a:moveTo>
                    <a:pt x="16" y="8"/>
                  </a:moveTo>
                  <a:cubicBezTo>
                    <a:pt x="11" y="8"/>
                    <a:pt x="8" y="12"/>
                    <a:pt x="8" y="16"/>
                  </a:cubicBezTo>
                  <a:cubicBezTo>
                    <a:pt x="8" y="21"/>
                    <a:pt x="11" y="25"/>
                    <a:pt x="16" y="25"/>
                  </a:cubicBezTo>
                  <a:cubicBezTo>
                    <a:pt x="21" y="25"/>
                    <a:pt x="24" y="21"/>
                    <a:pt x="24" y="16"/>
                  </a:cubicBezTo>
                  <a:cubicBezTo>
                    <a:pt x="24" y="12"/>
                    <a:pt x="21" y="8"/>
                    <a:pt x="1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9" name="Group 28">
            <a:extLst>
              <a:ext uri="{FF2B5EF4-FFF2-40B4-BE49-F238E27FC236}">
                <a16:creationId xmlns:a16="http://schemas.microsoft.com/office/drawing/2014/main" id="{23923C23-974A-4C0B-BEBF-18F13463278E}"/>
              </a:ext>
            </a:extLst>
          </p:cNvPr>
          <p:cNvGrpSpPr/>
          <p:nvPr/>
        </p:nvGrpSpPr>
        <p:grpSpPr>
          <a:xfrm rot="10800000">
            <a:off x="9369426" y="2484535"/>
            <a:ext cx="2025651" cy="2589213"/>
            <a:chOff x="746125" y="2187575"/>
            <a:chExt cx="2025651" cy="2589213"/>
          </a:xfrm>
          <a:solidFill>
            <a:srgbClr val="15AC92"/>
          </a:solidFill>
        </p:grpSpPr>
        <p:sp>
          <p:nvSpPr>
            <p:cNvPr id="30" name="Oval 29">
              <a:extLst>
                <a:ext uri="{FF2B5EF4-FFF2-40B4-BE49-F238E27FC236}">
                  <a16:creationId xmlns:a16="http://schemas.microsoft.com/office/drawing/2014/main" id="{00E1CB47-3DF1-4D2E-97C7-35FB93ECEE7A}"/>
                </a:ext>
              </a:extLst>
            </p:cNvPr>
            <p:cNvSpPr>
              <a:spLocks noChangeArrowheads="1"/>
            </p:cNvSpPr>
            <p:nvPr/>
          </p:nvSpPr>
          <p:spPr bwMode="auto">
            <a:xfrm>
              <a:off x="1006475" y="2986088"/>
              <a:ext cx="1570038" cy="1566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6">
              <a:extLst>
                <a:ext uri="{FF2B5EF4-FFF2-40B4-BE49-F238E27FC236}">
                  <a16:creationId xmlns:a16="http://schemas.microsoft.com/office/drawing/2014/main" id="{63A0211F-B03D-4315-A40E-E71748A6A9EC}"/>
                </a:ext>
              </a:extLst>
            </p:cNvPr>
            <p:cNvSpPr>
              <a:spLocks/>
            </p:cNvSpPr>
            <p:nvPr/>
          </p:nvSpPr>
          <p:spPr bwMode="auto">
            <a:xfrm>
              <a:off x="746125" y="2855913"/>
              <a:ext cx="1843088" cy="1920875"/>
            </a:xfrm>
            <a:custGeom>
              <a:avLst/>
              <a:gdLst>
                <a:gd name="T0" fmla="*/ 405 w 719"/>
                <a:gd name="T1" fmla="*/ 709 h 750"/>
                <a:gd name="T2" fmla="*/ 102 w 719"/>
                <a:gd name="T3" fmla="*/ 539 h 750"/>
                <a:gd name="T4" fmla="*/ 220 w 719"/>
                <a:gd name="T5" fmla="*/ 52 h 750"/>
                <a:gd name="T6" fmla="*/ 406 w 719"/>
                <a:gd name="T7" fmla="*/ 1 h 750"/>
                <a:gd name="T8" fmla="*/ 405 w 719"/>
                <a:gd name="T9" fmla="*/ 9 h 750"/>
                <a:gd name="T10" fmla="*/ 224 w 719"/>
                <a:gd name="T11" fmla="*/ 59 h 750"/>
                <a:gd name="T12" fmla="*/ 109 w 719"/>
                <a:gd name="T13" fmla="*/ 535 h 750"/>
                <a:gd name="T14" fmla="*/ 584 w 719"/>
                <a:gd name="T15" fmla="*/ 651 h 750"/>
                <a:gd name="T16" fmla="*/ 693 w 719"/>
                <a:gd name="T17" fmla="*/ 546 h 750"/>
                <a:gd name="T18" fmla="*/ 712 w 719"/>
                <a:gd name="T19" fmla="*/ 512 h 750"/>
                <a:gd name="T20" fmla="*/ 719 w 719"/>
                <a:gd name="T21" fmla="*/ 516 h 750"/>
                <a:gd name="T22" fmla="*/ 700 w 719"/>
                <a:gd name="T23" fmla="*/ 550 h 750"/>
                <a:gd name="T24" fmla="*/ 588 w 719"/>
                <a:gd name="T25" fmla="*/ 657 h 750"/>
                <a:gd name="T26" fmla="*/ 405 w 719"/>
                <a:gd name="T27" fmla="*/ 709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19" h="750">
                  <a:moveTo>
                    <a:pt x="405" y="709"/>
                  </a:moveTo>
                  <a:cubicBezTo>
                    <a:pt x="286" y="709"/>
                    <a:pt x="169" y="648"/>
                    <a:pt x="102" y="539"/>
                  </a:cubicBezTo>
                  <a:cubicBezTo>
                    <a:pt x="0" y="372"/>
                    <a:pt x="53" y="154"/>
                    <a:pt x="220" y="52"/>
                  </a:cubicBezTo>
                  <a:cubicBezTo>
                    <a:pt x="277" y="17"/>
                    <a:pt x="341" y="0"/>
                    <a:pt x="406" y="1"/>
                  </a:cubicBezTo>
                  <a:cubicBezTo>
                    <a:pt x="405" y="9"/>
                    <a:pt x="405" y="9"/>
                    <a:pt x="405" y="9"/>
                  </a:cubicBezTo>
                  <a:cubicBezTo>
                    <a:pt x="343" y="8"/>
                    <a:pt x="280" y="25"/>
                    <a:pt x="224" y="59"/>
                  </a:cubicBezTo>
                  <a:cubicBezTo>
                    <a:pt x="61" y="158"/>
                    <a:pt x="10" y="372"/>
                    <a:pt x="109" y="535"/>
                  </a:cubicBezTo>
                  <a:cubicBezTo>
                    <a:pt x="208" y="698"/>
                    <a:pt x="421" y="750"/>
                    <a:pt x="584" y="651"/>
                  </a:cubicBezTo>
                  <a:cubicBezTo>
                    <a:pt x="628" y="624"/>
                    <a:pt x="666" y="588"/>
                    <a:pt x="693" y="546"/>
                  </a:cubicBezTo>
                  <a:cubicBezTo>
                    <a:pt x="700" y="535"/>
                    <a:pt x="706" y="524"/>
                    <a:pt x="712" y="512"/>
                  </a:cubicBezTo>
                  <a:cubicBezTo>
                    <a:pt x="719" y="516"/>
                    <a:pt x="719" y="516"/>
                    <a:pt x="719" y="516"/>
                  </a:cubicBezTo>
                  <a:cubicBezTo>
                    <a:pt x="713" y="528"/>
                    <a:pt x="707" y="539"/>
                    <a:pt x="700" y="550"/>
                  </a:cubicBezTo>
                  <a:cubicBezTo>
                    <a:pt x="672" y="593"/>
                    <a:pt x="633" y="630"/>
                    <a:pt x="588" y="657"/>
                  </a:cubicBezTo>
                  <a:cubicBezTo>
                    <a:pt x="531" y="692"/>
                    <a:pt x="468" y="709"/>
                    <a:pt x="405" y="7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7">
              <a:extLst>
                <a:ext uri="{FF2B5EF4-FFF2-40B4-BE49-F238E27FC236}">
                  <a16:creationId xmlns:a16="http://schemas.microsoft.com/office/drawing/2014/main" id="{C4CE5ADD-D9D9-47C0-A9EF-A87409A5B5BF}"/>
                </a:ext>
              </a:extLst>
            </p:cNvPr>
            <p:cNvSpPr>
              <a:spLocks/>
            </p:cNvSpPr>
            <p:nvPr/>
          </p:nvSpPr>
          <p:spPr bwMode="auto">
            <a:xfrm>
              <a:off x="1738313" y="2816225"/>
              <a:ext cx="1033463" cy="1401763"/>
            </a:xfrm>
            <a:custGeom>
              <a:avLst/>
              <a:gdLst>
                <a:gd name="T0" fmla="*/ 329 w 403"/>
                <a:gd name="T1" fmla="*/ 547 h 547"/>
                <a:gd name="T2" fmla="*/ 320 w 403"/>
                <a:gd name="T3" fmla="*/ 545 h 547"/>
                <a:gd name="T4" fmla="*/ 313 w 403"/>
                <a:gd name="T5" fmla="*/ 521 h 547"/>
                <a:gd name="T6" fmla="*/ 300 w 403"/>
                <a:gd name="T7" fmla="*/ 197 h 547"/>
                <a:gd name="T8" fmla="*/ 18 w 403"/>
                <a:gd name="T9" fmla="*/ 38 h 547"/>
                <a:gd name="T10" fmla="*/ 0 w 403"/>
                <a:gd name="T11" fmla="*/ 19 h 547"/>
                <a:gd name="T12" fmla="*/ 18 w 403"/>
                <a:gd name="T13" fmla="*/ 0 h 547"/>
                <a:gd name="T14" fmla="*/ 19 w 403"/>
                <a:gd name="T15" fmla="*/ 0 h 547"/>
                <a:gd name="T16" fmla="*/ 331 w 403"/>
                <a:gd name="T17" fmla="*/ 178 h 547"/>
                <a:gd name="T18" fmla="*/ 345 w 403"/>
                <a:gd name="T19" fmla="*/ 537 h 547"/>
                <a:gd name="T20" fmla="*/ 329 w 403"/>
                <a:gd name="T21" fmla="*/ 547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3" h="547">
                  <a:moveTo>
                    <a:pt x="329" y="547"/>
                  </a:moveTo>
                  <a:cubicBezTo>
                    <a:pt x="326" y="547"/>
                    <a:pt x="323" y="547"/>
                    <a:pt x="320" y="545"/>
                  </a:cubicBezTo>
                  <a:cubicBezTo>
                    <a:pt x="312" y="541"/>
                    <a:pt x="308" y="530"/>
                    <a:pt x="313" y="521"/>
                  </a:cubicBezTo>
                  <a:cubicBezTo>
                    <a:pt x="365" y="418"/>
                    <a:pt x="361" y="297"/>
                    <a:pt x="300" y="197"/>
                  </a:cubicBezTo>
                  <a:cubicBezTo>
                    <a:pt x="240" y="98"/>
                    <a:pt x="134" y="39"/>
                    <a:pt x="18" y="38"/>
                  </a:cubicBezTo>
                  <a:cubicBezTo>
                    <a:pt x="8" y="38"/>
                    <a:pt x="0" y="29"/>
                    <a:pt x="0" y="19"/>
                  </a:cubicBezTo>
                  <a:cubicBezTo>
                    <a:pt x="0" y="9"/>
                    <a:pt x="9" y="0"/>
                    <a:pt x="18" y="0"/>
                  </a:cubicBezTo>
                  <a:cubicBezTo>
                    <a:pt x="18" y="0"/>
                    <a:pt x="18" y="0"/>
                    <a:pt x="19" y="0"/>
                  </a:cubicBezTo>
                  <a:cubicBezTo>
                    <a:pt x="147" y="4"/>
                    <a:pt x="264" y="68"/>
                    <a:pt x="331" y="178"/>
                  </a:cubicBezTo>
                  <a:cubicBezTo>
                    <a:pt x="398" y="288"/>
                    <a:pt x="403" y="422"/>
                    <a:pt x="345" y="537"/>
                  </a:cubicBezTo>
                  <a:cubicBezTo>
                    <a:pt x="341" y="543"/>
                    <a:pt x="335" y="547"/>
                    <a:pt x="329" y="5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Line 8">
              <a:extLst>
                <a:ext uri="{FF2B5EF4-FFF2-40B4-BE49-F238E27FC236}">
                  <a16:creationId xmlns:a16="http://schemas.microsoft.com/office/drawing/2014/main" id="{CA57A0D1-9A51-4D5D-8651-E3D75D28AD42}"/>
                </a:ext>
              </a:extLst>
            </p:cNvPr>
            <p:cNvSpPr>
              <a:spLocks noChangeShapeType="1"/>
            </p:cNvSpPr>
            <p:nvPr/>
          </p:nvSpPr>
          <p:spPr bwMode="auto">
            <a:xfrm>
              <a:off x="984250" y="3387725"/>
              <a:ext cx="0" cy="0"/>
            </a:xfrm>
            <a:prstGeom prst="line">
              <a:avLst/>
            </a:prstGeom>
            <a:grpFill/>
            <a:ln w="31750"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4" name="Freeform 9">
              <a:extLst>
                <a:ext uri="{FF2B5EF4-FFF2-40B4-BE49-F238E27FC236}">
                  <a16:creationId xmlns:a16="http://schemas.microsoft.com/office/drawing/2014/main" id="{DBC51159-D2F1-4558-9A52-0532C3BA0CE9}"/>
                </a:ext>
              </a:extLst>
            </p:cNvPr>
            <p:cNvSpPr>
              <a:spLocks/>
            </p:cNvSpPr>
            <p:nvPr/>
          </p:nvSpPr>
          <p:spPr bwMode="auto">
            <a:xfrm>
              <a:off x="1771650" y="2254250"/>
              <a:ext cx="20638" cy="614363"/>
            </a:xfrm>
            <a:custGeom>
              <a:avLst/>
              <a:gdLst>
                <a:gd name="T0" fmla="*/ 4 w 8"/>
                <a:gd name="T1" fmla="*/ 240 h 240"/>
                <a:gd name="T2" fmla="*/ 0 w 8"/>
                <a:gd name="T3" fmla="*/ 236 h 240"/>
                <a:gd name="T4" fmla="*/ 0 w 8"/>
                <a:gd name="T5" fmla="*/ 4 h 240"/>
                <a:gd name="T6" fmla="*/ 4 w 8"/>
                <a:gd name="T7" fmla="*/ 0 h 240"/>
                <a:gd name="T8" fmla="*/ 8 w 8"/>
                <a:gd name="T9" fmla="*/ 4 h 240"/>
                <a:gd name="T10" fmla="*/ 8 w 8"/>
                <a:gd name="T11" fmla="*/ 236 h 240"/>
                <a:gd name="T12" fmla="*/ 4 w 8"/>
                <a:gd name="T13" fmla="*/ 240 h 240"/>
              </a:gdLst>
              <a:ahLst/>
              <a:cxnLst>
                <a:cxn ang="0">
                  <a:pos x="T0" y="T1"/>
                </a:cxn>
                <a:cxn ang="0">
                  <a:pos x="T2" y="T3"/>
                </a:cxn>
                <a:cxn ang="0">
                  <a:pos x="T4" y="T5"/>
                </a:cxn>
                <a:cxn ang="0">
                  <a:pos x="T6" y="T7"/>
                </a:cxn>
                <a:cxn ang="0">
                  <a:pos x="T8" y="T9"/>
                </a:cxn>
                <a:cxn ang="0">
                  <a:pos x="T10" y="T11"/>
                </a:cxn>
                <a:cxn ang="0">
                  <a:pos x="T12" y="T13"/>
                </a:cxn>
              </a:cxnLst>
              <a:rect l="0" t="0" r="r" b="b"/>
              <a:pathLst>
                <a:path w="8" h="240">
                  <a:moveTo>
                    <a:pt x="4" y="240"/>
                  </a:moveTo>
                  <a:cubicBezTo>
                    <a:pt x="2" y="240"/>
                    <a:pt x="0" y="238"/>
                    <a:pt x="0" y="236"/>
                  </a:cubicBezTo>
                  <a:cubicBezTo>
                    <a:pt x="0" y="4"/>
                    <a:pt x="0" y="4"/>
                    <a:pt x="0" y="4"/>
                  </a:cubicBezTo>
                  <a:cubicBezTo>
                    <a:pt x="0" y="2"/>
                    <a:pt x="2" y="0"/>
                    <a:pt x="4" y="0"/>
                  </a:cubicBezTo>
                  <a:cubicBezTo>
                    <a:pt x="6" y="0"/>
                    <a:pt x="8" y="2"/>
                    <a:pt x="8" y="4"/>
                  </a:cubicBezTo>
                  <a:cubicBezTo>
                    <a:pt x="8" y="236"/>
                    <a:pt x="8" y="236"/>
                    <a:pt x="8" y="236"/>
                  </a:cubicBezTo>
                  <a:cubicBezTo>
                    <a:pt x="8" y="238"/>
                    <a:pt x="6" y="240"/>
                    <a:pt x="4" y="2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0">
              <a:extLst>
                <a:ext uri="{FF2B5EF4-FFF2-40B4-BE49-F238E27FC236}">
                  <a16:creationId xmlns:a16="http://schemas.microsoft.com/office/drawing/2014/main" id="{EABB95C5-7CE9-4CCF-B3E4-C5A054A2A694}"/>
                </a:ext>
              </a:extLst>
            </p:cNvPr>
            <p:cNvSpPr>
              <a:spLocks noEditPoints="1"/>
            </p:cNvSpPr>
            <p:nvPr/>
          </p:nvSpPr>
          <p:spPr bwMode="auto">
            <a:xfrm>
              <a:off x="1739900" y="2187575"/>
              <a:ext cx="82550" cy="84138"/>
            </a:xfrm>
            <a:custGeom>
              <a:avLst/>
              <a:gdLst>
                <a:gd name="T0" fmla="*/ 16 w 32"/>
                <a:gd name="T1" fmla="*/ 33 h 33"/>
                <a:gd name="T2" fmla="*/ 0 w 32"/>
                <a:gd name="T3" fmla="*/ 16 h 33"/>
                <a:gd name="T4" fmla="*/ 16 w 32"/>
                <a:gd name="T5" fmla="*/ 0 h 33"/>
                <a:gd name="T6" fmla="*/ 32 w 32"/>
                <a:gd name="T7" fmla="*/ 16 h 33"/>
                <a:gd name="T8" fmla="*/ 16 w 32"/>
                <a:gd name="T9" fmla="*/ 33 h 33"/>
                <a:gd name="T10" fmla="*/ 16 w 32"/>
                <a:gd name="T11" fmla="*/ 8 h 33"/>
                <a:gd name="T12" fmla="*/ 8 w 32"/>
                <a:gd name="T13" fmla="*/ 16 h 33"/>
                <a:gd name="T14" fmla="*/ 16 w 32"/>
                <a:gd name="T15" fmla="*/ 25 h 33"/>
                <a:gd name="T16" fmla="*/ 24 w 32"/>
                <a:gd name="T17" fmla="*/ 16 h 33"/>
                <a:gd name="T18" fmla="*/ 16 w 32"/>
                <a:gd name="T19" fmla="*/ 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3">
                  <a:moveTo>
                    <a:pt x="16" y="33"/>
                  </a:moveTo>
                  <a:cubicBezTo>
                    <a:pt x="7" y="33"/>
                    <a:pt x="0" y="25"/>
                    <a:pt x="0" y="16"/>
                  </a:cubicBezTo>
                  <a:cubicBezTo>
                    <a:pt x="0" y="7"/>
                    <a:pt x="7" y="0"/>
                    <a:pt x="16" y="0"/>
                  </a:cubicBezTo>
                  <a:cubicBezTo>
                    <a:pt x="25" y="0"/>
                    <a:pt x="32" y="7"/>
                    <a:pt x="32" y="16"/>
                  </a:cubicBezTo>
                  <a:cubicBezTo>
                    <a:pt x="32" y="25"/>
                    <a:pt x="25" y="33"/>
                    <a:pt x="16" y="33"/>
                  </a:cubicBezTo>
                  <a:close/>
                  <a:moveTo>
                    <a:pt x="16" y="8"/>
                  </a:moveTo>
                  <a:cubicBezTo>
                    <a:pt x="11" y="8"/>
                    <a:pt x="8" y="12"/>
                    <a:pt x="8" y="16"/>
                  </a:cubicBezTo>
                  <a:cubicBezTo>
                    <a:pt x="8" y="21"/>
                    <a:pt x="11" y="25"/>
                    <a:pt x="16" y="25"/>
                  </a:cubicBezTo>
                  <a:cubicBezTo>
                    <a:pt x="21" y="25"/>
                    <a:pt x="24" y="21"/>
                    <a:pt x="24" y="16"/>
                  </a:cubicBezTo>
                  <a:cubicBezTo>
                    <a:pt x="24" y="12"/>
                    <a:pt x="21" y="8"/>
                    <a:pt x="1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6" name="TextBox 35">
            <a:extLst>
              <a:ext uri="{FF2B5EF4-FFF2-40B4-BE49-F238E27FC236}">
                <a16:creationId xmlns:a16="http://schemas.microsoft.com/office/drawing/2014/main" id="{E928A49B-7DBD-4D20-BB43-1C1228F5D807}"/>
              </a:ext>
            </a:extLst>
          </p:cNvPr>
          <p:cNvSpPr txBox="1"/>
          <p:nvPr/>
        </p:nvSpPr>
        <p:spPr>
          <a:xfrm>
            <a:off x="6116739" y="876494"/>
            <a:ext cx="2622346" cy="820674"/>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Lorem ipsum dolor sit amet, aliqua do consectetur adipiscing elit, sed do amet eiusmod tempor incididunt ut labore et.</a:t>
            </a:r>
          </a:p>
        </p:txBody>
      </p:sp>
      <p:sp>
        <p:nvSpPr>
          <p:cNvPr id="37" name="TextBox 36">
            <a:extLst>
              <a:ext uri="{FF2B5EF4-FFF2-40B4-BE49-F238E27FC236}">
                <a16:creationId xmlns:a16="http://schemas.microsoft.com/office/drawing/2014/main" id="{82F9F304-14D0-4208-AF07-3CCE7E0F4923}"/>
              </a:ext>
            </a:extLst>
          </p:cNvPr>
          <p:cNvSpPr txBox="1"/>
          <p:nvPr/>
        </p:nvSpPr>
        <p:spPr>
          <a:xfrm>
            <a:off x="9058379" y="5160833"/>
            <a:ext cx="2622346" cy="820674"/>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Lorem ipsum dolor sit amet, aliqua do consectetur adipiscing elit, sed do amet eiusmod tempor incididunt ut labore et.</a:t>
            </a:r>
          </a:p>
        </p:txBody>
      </p:sp>
      <p:sp>
        <p:nvSpPr>
          <p:cNvPr id="38" name="TextBox 37">
            <a:extLst>
              <a:ext uri="{FF2B5EF4-FFF2-40B4-BE49-F238E27FC236}">
                <a16:creationId xmlns:a16="http://schemas.microsoft.com/office/drawing/2014/main" id="{13F17B66-3902-442D-9249-FF4026F57A3E}"/>
              </a:ext>
            </a:extLst>
          </p:cNvPr>
          <p:cNvSpPr txBox="1"/>
          <p:nvPr/>
        </p:nvSpPr>
        <p:spPr>
          <a:xfrm>
            <a:off x="1528635" y="2883831"/>
            <a:ext cx="486030" cy="1107996"/>
          </a:xfrm>
          <a:prstGeom prst="rect">
            <a:avLst/>
          </a:prstGeom>
          <a:noFill/>
        </p:spPr>
        <p:txBody>
          <a:bodyPr wrap="none" rtlCol="0">
            <a:spAutoFit/>
          </a:bodyPr>
          <a:lstStyle/>
          <a:p>
            <a:r>
              <a:rPr lang="en-US" sz="6600" b="1" i="1">
                <a:solidFill>
                  <a:schemeClr val="bg1"/>
                </a:solidFill>
                <a:latin typeface="Poppins" panose="00000500000000000000" pitchFamily="2" charset="0"/>
                <a:cs typeface="Poppins" panose="00000500000000000000" pitchFamily="2" charset="0"/>
              </a:rPr>
              <a:t>1</a:t>
            </a:r>
          </a:p>
        </p:txBody>
      </p:sp>
      <p:sp>
        <p:nvSpPr>
          <p:cNvPr id="39" name="TextBox 38">
            <a:extLst>
              <a:ext uri="{FF2B5EF4-FFF2-40B4-BE49-F238E27FC236}">
                <a16:creationId xmlns:a16="http://schemas.microsoft.com/office/drawing/2014/main" id="{D9BBC468-F244-48D5-AC0B-014592F55CB9}"/>
              </a:ext>
            </a:extLst>
          </p:cNvPr>
          <p:cNvSpPr txBox="1"/>
          <p:nvPr/>
        </p:nvSpPr>
        <p:spPr>
          <a:xfrm>
            <a:off x="4422589" y="2883831"/>
            <a:ext cx="662361" cy="1107996"/>
          </a:xfrm>
          <a:prstGeom prst="rect">
            <a:avLst/>
          </a:prstGeom>
          <a:noFill/>
        </p:spPr>
        <p:txBody>
          <a:bodyPr wrap="none" rtlCol="0">
            <a:spAutoFit/>
          </a:bodyPr>
          <a:lstStyle/>
          <a:p>
            <a:r>
              <a:rPr lang="en-US" sz="6600" b="1" i="1">
                <a:solidFill>
                  <a:schemeClr val="bg1"/>
                </a:solidFill>
                <a:latin typeface="Poppins" panose="00000500000000000000" pitchFamily="2" charset="0"/>
                <a:cs typeface="Poppins" panose="00000500000000000000" pitchFamily="2" charset="0"/>
              </a:rPr>
              <a:t>2</a:t>
            </a:r>
          </a:p>
        </p:txBody>
      </p:sp>
      <p:sp>
        <p:nvSpPr>
          <p:cNvPr id="40" name="TextBox 39">
            <a:extLst>
              <a:ext uri="{FF2B5EF4-FFF2-40B4-BE49-F238E27FC236}">
                <a16:creationId xmlns:a16="http://schemas.microsoft.com/office/drawing/2014/main" id="{C370D90E-C526-405C-96C4-BA7BAE96059E}"/>
              </a:ext>
            </a:extLst>
          </p:cNvPr>
          <p:cNvSpPr txBox="1"/>
          <p:nvPr/>
        </p:nvSpPr>
        <p:spPr>
          <a:xfrm>
            <a:off x="7065290" y="2883831"/>
            <a:ext cx="670376" cy="1107996"/>
          </a:xfrm>
          <a:prstGeom prst="rect">
            <a:avLst/>
          </a:prstGeom>
          <a:noFill/>
        </p:spPr>
        <p:txBody>
          <a:bodyPr wrap="none" rtlCol="0">
            <a:spAutoFit/>
          </a:bodyPr>
          <a:lstStyle/>
          <a:p>
            <a:r>
              <a:rPr lang="en-US" sz="6600" b="1" i="1">
                <a:solidFill>
                  <a:schemeClr val="bg1"/>
                </a:solidFill>
                <a:latin typeface="Poppins" panose="00000500000000000000" pitchFamily="2" charset="0"/>
                <a:cs typeface="Poppins" panose="00000500000000000000" pitchFamily="2" charset="0"/>
              </a:rPr>
              <a:t>3</a:t>
            </a:r>
          </a:p>
        </p:txBody>
      </p:sp>
      <p:sp>
        <p:nvSpPr>
          <p:cNvPr id="41" name="TextBox 40">
            <a:extLst>
              <a:ext uri="{FF2B5EF4-FFF2-40B4-BE49-F238E27FC236}">
                <a16:creationId xmlns:a16="http://schemas.microsoft.com/office/drawing/2014/main" id="{F5DCF9FE-5965-464D-A937-2115D56519A5}"/>
              </a:ext>
            </a:extLst>
          </p:cNvPr>
          <p:cNvSpPr txBox="1"/>
          <p:nvPr/>
        </p:nvSpPr>
        <p:spPr>
          <a:xfrm>
            <a:off x="10036458" y="2883831"/>
            <a:ext cx="729687" cy="1107996"/>
          </a:xfrm>
          <a:prstGeom prst="rect">
            <a:avLst/>
          </a:prstGeom>
          <a:noFill/>
        </p:spPr>
        <p:txBody>
          <a:bodyPr wrap="none" rtlCol="0">
            <a:spAutoFit/>
          </a:bodyPr>
          <a:lstStyle/>
          <a:p>
            <a:r>
              <a:rPr lang="en-US" sz="6600" b="1" i="1">
                <a:solidFill>
                  <a:schemeClr val="bg1"/>
                </a:solidFill>
                <a:latin typeface="Poppins" panose="00000500000000000000" pitchFamily="2" charset="0"/>
                <a:cs typeface="Poppins" panose="00000500000000000000" pitchFamily="2" charset="0"/>
              </a:rPr>
              <a:t>4</a:t>
            </a:r>
          </a:p>
        </p:txBody>
      </p:sp>
    </p:spTree>
    <p:extLst>
      <p:ext uri="{BB962C8B-B14F-4D97-AF65-F5344CB8AC3E}">
        <p14:creationId xmlns:p14="http://schemas.microsoft.com/office/powerpoint/2010/main" val="7474133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Group 37">
            <a:extLst>
              <a:ext uri="{FF2B5EF4-FFF2-40B4-BE49-F238E27FC236}">
                <a16:creationId xmlns:a16="http://schemas.microsoft.com/office/drawing/2014/main" id="{B20A9618-8E95-47CD-B198-C5CA1F9A222A}"/>
              </a:ext>
            </a:extLst>
          </p:cNvPr>
          <p:cNvGrpSpPr/>
          <p:nvPr/>
        </p:nvGrpSpPr>
        <p:grpSpPr>
          <a:xfrm>
            <a:off x="493486" y="2709332"/>
            <a:ext cx="11205028" cy="2881986"/>
            <a:chOff x="225426" y="1917701"/>
            <a:chExt cx="11733212" cy="3017838"/>
          </a:xfrm>
        </p:grpSpPr>
        <p:sp>
          <p:nvSpPr>
            <p:cNvPr id="21" name="Freeform 14">
              <a:extLst>
                <a:ext uri="{FF2B5EF4-FFF2-40B4-BE49-F238E27FC236}">
                  <a16:creationId xmlns:a16="http://schemas.microsoft.com/office/drawing/2014/main" id="{B0C22706-01DE-41FE-9D08-02DFBDA6FE6A}"/>
                </a:ext>
              </a:extLst>
            </p:cNvPr>
            <p:cNvSpPr>
              <a:spLocks noEditPoints="1"/>
            </p:cNvSpPr>
            <p:nvPr/>
          </p:nvSpPr>
          <p:spPr bwMode="auto">
            <a:xfrm>
              <a:off x="8696325" y="4327526"/>
              <a:ext cx="127000" cy="12700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8"/>
                    <a:pt x="7" y="0"/>
                    <a:pt x="16" y="0"/>
                  </a:cubicBezTo>
                  <a:cubicBezTo>
                    <a:pt x="25" y="0"/>
                    <a:pt x="32" y="8"/>
                    <a:pt x="32" y="16"/>
                  </a:cubicBezTo>
                  <a:cubicBezTo>
                    <a:pt x="32" y="25"/>
                    <a:pt x="25" y="32"/>
                    <a:pt x="16" y="32"/>
                  </a:cubicBezTo>
                  <a:close/>
                  <a:moveTo>
                    <a:pt x="16" y="8"/>
                  </a:moveTo>
                  <a:cubicBezTo>
                    <a:pt x="11" y="8"/>
                    <a:pt x="8" y="12"/>
                    <a:pt x="8" y="16"/>
                  </a:cubicBezTo>
                  <a:cubicBezTo>
                    <a:pt x="8" y="21"/>
                    <a:pt x="11" y="24"/>
                    <a:pt x="16" y="24"/>
                  </a:cubicBezTo>
                  <a:cubicBezTo>
                    <a:pt x="20" y="24"/>
                    <a:pt x="24" y="21"/>
                    <a:pt x="24" y="16"/>
                  </a:cubicBezTo>
                  <a:cubicBezTo>
                    <a:pt x="24" y="12"/>
                    <a:pt x="20" y="8"/>
                    <a:pt x="16" y="8"/>
                  </a:cubicBezTo>
                  <a:close/>
                </a:path>
              </a:pathLst>
            </a:custGeom>
            <a:solidFill>
              <a:srgbClr val="0E8C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a:extLst>
                <a:ext uri="{FF2B5EF4-FFF2-40B4-BE49-F238E27FC236}">
                  <a16:creationId xmlns:a16="http://schemas.microsoft.com/office/drawing/2014/main" id="{42C86F49-DB96-4E43-979D-8D35070AEDA3}"/>
                </a:ext>
              </a:extLst>
            </p:cNvPr>
            <p:cNvSpPr>
              <a:spLocks noEditPoints="1"/>
            </p:cNvSpPr>
            <p:nvPr/>
          </p:nvSpPr>
          <p:spPr bwMode="auto">
            <a:xfrm>
              <a:off x="8696325" y="2390776"/>
              <a:ext cx="127000" cy="12700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8"/>
                    <a:pt x="7" y="0"/>
                    <a:pt x="16" y="0"/>
                  </a:cubicBezTo>
                  <a:cubicBezTo>
                    <a:pt x="25" y="0"/>
                    <a:pt x="32" y="8"/>
                    <a:pt x="32" y="16"/>
                  </a:cubicBezTo>
                  <a:cubicBezTo>
                    <a:pt x="32" y="25"/>
                    <a:pt x="25" y="32"/>
                    <a:pt x="16" y="32"/>
                  </a:cubicBezTo>
                  <a:close/>
                  <a:moveTo>
                    <a:pt x="16" y="8"/>
                  </a:moveTo>
                  <a:cubicBezTo>
                    <a:pt x="11" y="8"/>
                    <a:pt x="8" y="12"/>
                    <a:pt x="8" y="16"/>
                  </a:cubicBezTo>
                  <a:cubicBezTo>
                    <a:pt x="8" y="21"/>
                    <a:pt x="11" y="24"/>
                    <a:pt x="16" y="24"/>
                  </a:cubicBezTo>
                  <a:cubicBezTo>
                    <a:pt x="20" y="24"/>
                    <a:pt x="24" y="21"/>
                    <a:pt x="24" y="16"/>
                  </a:cubicBezTo>
                  <a:cubicBezTo>
                    <a:pt x="24" y="12"/>
                    <a:pt x="20" y="8"/>
                    <a:pt x="16" y="8"/>
                  </a:cubicBezTo>
                  <a:close/>
                </a:path>
              </a:pathLst>
            </a:custGeom>
            <a:solidFill>
              <a:srgbClr val="0E8C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9">
              <a:extLst>
                <a:ext uri="{FF2B5EF4-FFF2-40B4-BE49-F238E27FC236}">
                  <a16:creationId xmlns:a16="http://schemas.microsoft.com/office/drawing/2014/main" id="{9C29FBF8-2FC7-4BD8-9156-6F97DB79ACB5}"/>
                </a:ext>
              </a:extLst>
            </p:cNvPr>
            <p:cNvSpPr>
              <a:spLocks/>
            </p:cNvSpPr>
            <p:nvPr/>
          </p:nvSpPr>
          <p:spPr bwMode="auto">
            <a:xfrm>
              <a:off x="8863013" y="2076451"/>
              <a:ext cx="3095625" cy="2668588"/>
            </a:xfrm>
            <a:custGeom>
              <a:avLst/>
              <a:gdLst>
                <a:gd name="T0" fmla="*/ 488 w 1950"/>
                <a:gd name="T1" fmla="*/ 1681 h 1681"/>
                <a:gd name="T2" fmla="*/ 0 w 1950"/>
                <a:gd name="T3" fmla="*/ 841 h 1681"/>
                <a:gd name="T4" fmla="*/ 488 w 1950"/>
                <a:gd name="T5" fmla="*/ 0 h 1681"/>
                <a:gd name="T6" fmla="*/ 1463 w 1950"/>
                <a:gd name="T7" fmla="*/ 0 h 1681"/>
                <a:gd name="T8" fmla="*/ 1950 w 1950"/>
                <a:gd name="T9" fmla="*/ 841 h 1681"/>
                <a:gd name="T10" fmla="*/ 1463 w 1950"/>
                <a:gd name="T11" fmla="*/ 1681 h 1681"/>
                <a:gd name="T12" fmla="*/ 488 w 1950"/>
                <a:gd name="T13" fmla="*/ 1681 h 1681"/>
              </a:gdLst>
              <a:ahLst/>
              <a:cxnLst>
                <a:cxn ang="0">
                  <a:pos x="T0" y="T1"/>
                </a:cxn>
                <a:cxn ang="0">
                  <a:pos x="T2" y="T3"/>
                </a:cxn>
                <a:cxn ang="0">
                  <a:pos x="T4" y="T5"/>
                </a:cxn>
                <a:cxn ang="0">
                  <a:pos x="T6" y="T7"/>
                </a:cxn>
                <a:cxn ang="0">
                  <a:pos x="T8" y="T9"/>
                </a:cxn>
                <a:cxn ang="0">
                  <a:pos x="T10" y="T11"/>
                </a:cxn>
                <a:cxn ang="0">
                  <a:pos x="T12" y="T13"/>
                </a:cxn>
              </a:cxnLst>
              <a:rect l="0" t="0" r="r" b="b"/>
              <a:pathLst>
                <a:path w="1950" h="1681">
                  <a:moveTo>
                    <a:pt x="488" y="1681"/>
                  </a:moveTo>
                  <a:lnTo>
                    <a:pt x="0" y="841"/>
                  </a:lnTo>
                  <a:lnTo>
                    <a:pt x="488" y="0"/>
                  </a:lnTo>
                  <a:lnTo>
                    <a:pt x="1463" y="0"/>
                  </a:lnTo>
                  <a:lnTo>
                    <a:pt x="1950" y="841"/>
                  </a:lnTo>
                  <a:lnTo>
                    <a:pt x="1463" y="1681"/>
                  </a:lnTo>
                  <a:lnTo>
                    <a:pt x="488" y="1681"/>
                  </a:lnTo>
                  <a:close/>
                </a:path>
              </a:pathLst>
            </a:custGeom>
            <a:solidFill>
              <a:srgbClr val="0E8C74"/>
            </a:solidFill>
            <a:ln>
              <a:noFill/>
            </a:ln>
            <a:effectLst>
              <a:outerShdw blurRad="177800" dist="762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20">
              <a:extLst>
                <a:ext uri="{FF2B5EF4-FFF2-40B4-BE49-F238E27FC236}">
                  <a16:creationId xmlns:a16="http://schemas.microsoft.com/office/drawing/2014/main" id="{40906D3D-D401-40F0-B391-56BFD656E737}"/>
                </a:ext>
              </a:extLst>
            </p:cNvPr>
            <p:cNvSpPr>
              <a:spLocks/>
            </p:cNvSpPr>
            <p:nvPr/>
          </p:nvSpPr>
          <p:spPr bwMode="auto">
            <a:xfrm>
              <a:off x="8664576" y="1917701"/>
              <a:ext cx="2905125" cy="3017838"/>
            </a:xfrm>
            <a:custGeom>
              <a:avLst/>
              <a:gdLst>
                <a:gd name="T0" fmla="*/ 1650 w 1830"/>
                <a:gd name="T1" fmla="*/ 1901 h 1901"/>
                <a:gd name="T2" fmla="*/ 550 w 1830"/>
                <a:gd name="T3" fmla="*/ 1901 h 1901"/>
                <a:gd name="T4" fmla="*/ 548 w 1830"/>
                <a:gd name="T5" fmla="*/ 1896 h 1901"/>
                <a:gd name="T6" fmla="*/ 0 w 1830"/>
                <a:gd name="T7" fmla="*/ 951 h 1901"/>
                <a:gd name="T8" fmla="*/ 3 w 1830"/>
                <a:gd name="T9" fmla="*/ 946 h 1901"/>
                <a:gd name="T10" fmla="*/ 550 w 1830"/>
                <a:gd name="T11" fmla="*/ 0 h 1901"/>
                <a:gd name="T12" fmla="*/ 1650 w 1830"/>
                <a:gd name="T13" fmla="*/ 0 h 1901"/>
                <a:gd name="T14" fmla="*/ 1830 w 1830"/>
                <a:gd name="T15" fmla="*/ 311 h 1901"/>
                <a:gd name="T16" fmla="*/ 1813 w 1830"/>
                <a:gd name="T17" fmla="*/ 321 h 1901"/>
                <a:gd name="T18" fmla="*/ 1640 w 1830"/>
                <a:gd name="T19" fmla="*/ 20 h 1901"/>
                <a:gd name="T20" fmla="*/ 563 w 1830"/>
                <a:gd name="T21" fmla="*/ 20 h 1901"/>
                <a:gd name="T22" fmla="*/ 23 w 1830"/>
                <a:gd name="T23" fmla="*/ 951 h 1901"/>
                <a:gd name="T24" fmla="*/ 563 w 1830"/>
                <a:gd name="T25" fmla="*/ 1881 h 1901"/>
                <a:gd name="T26" fmla="*/ 1640 w 1830"/>
                <a:gd name="T27" fmla="*/ 1881 h 1901"/>
                <a:gd name="T28" fmla="*/ 1813 w 1830"/>
                <a:gd name="T29" fmla="*/ 1578 h 1901"/>
                <a:gd name="T30" fmla="*/ 1830 w 1830"/>
                <a:gd name="T31" fmla="*/ 1588 h 1901"/>
                <a:gd name="T32" fmla="*/ 1650 w 1830"/>
                <a:gd name="T33" fmla="*/ 1901 h 1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30" h="1901">
                  <a:moveTo>
                    <a:pt x="1650" y="1901"/>
                  </a:moveTo>
                  <a:lnTo>
                    <a:pt x="550" y="1901"/>
                  </a:lnTo>
                  <a:lnTo>
                    <a:pt x="548" y="1896"/>
                  </a:lnTo>
                  <a:lnTo>
                    <a:pt x="0" y="951"/>
                  </a:lnTo>
                  <a:lnTo>
                    <a:pt x="3" y="946"/>
                  </a:lnTo>
                  <a:lnTo>
                    <a:pt x="550" y="0"/>
                  </a:lnTo>
                  <a:lnTo>
                    <a:pt x="1650" y="0"/>
                  </a:lnTo>
                  <a:lnTo>
                    <a:pt x="1830" y="311"/>
                  </a:lnTo>
                  <a:lnTo>
                    <a:pt x="1813" y="321"/>
                  </a:lnTo>
                  <a:lnTo>
                    <a:pt x="1640" y="20"/>
                  </a:lnTo>
                  <a:lnTo>
                    <a:pt x="563" y="20"/>
                  </a:lnTo>
                  <a:lnTo>
                    <a:pt x="23" y="951"/>
                  </a:lnTo>
                  <a:lnTo>
                    <a:pt x="563" y="1881"/>
                  </a:lnTo>
                  <a:lnTo>
                    <a:pt x="1640" y="1881"/>
                  </a:lnTo>
                  <a:lnTo>
                    <a:pt x="1813" y="1578"/>
                  </a:lnTo>
                  <a:lnTo>
                    <a:pt x="1830" y="1588"/>
                  </a:lnTo>
                  <a:lnTo>
                    <a:pt x="1650" y="1901"/>
                  </a:lnTo>
                  <a:close/>
                </a:path>
              </a:pathLst>
            </a:custGeom>
            <a:solidFill>
              <a:srgbClr val="0E8C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1">
              <a:extLst>
                <a:ext uri="{FF2B5EF4-FFF2-40B4-BE49-F238E27FC236}">
                  <a16:creationId xmlns:a16="http://schemas.microsoft.com/office/drawing/2014/main" id="{60D485B4-A37A-440B-8AFB-2C95C25B06A6}"/>
                </a:ext>
              </a:extLst>
            </p:cNvPr>
            <p:cNvSpPr>
              <a:spLocks noEditPoints="1"/>
            </p:cNvSpPr>
            <p:nvPr/>
          </p:nvSpPr>
          <p:spPr bwMode="auto">
            <a:xfrm>
              <a:off x="11510963" y="4327526"/>
              <a:ext cx="127000" cy="12700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8"/>
                    <a:pt x="7" y="0"/>
                    <a:pt x="16" y="0"/>
                  </a:cubicBezTo>
                  <a:cubicBezTo>
                    <a:pt x="25" y="0"/>
                    <a:pt x="32" y="8"/>
                    <a:pt x="32" y="16"/>
                  </a:cubicBezTo>
                  <a:cubicBezTo>
                    <a:pt x="32" y="25"/>
                    <a:pt x="25" y="32"/>
                    <a:pt x="16" y="32"/>
                  </a:cubicBezTo>
                  <a:close/>
                  <a:moveTo>
                    <a:pt x="16" y="8"/>
                  </a:moveTo>
                  <a:cubicBezTo>
                    <a:pt x="11" y="8"/>
                    <a:pt x="8" y="12"/>
                    <a:pt x="8" y="16"/>
                  </a:cubicBezTo>
                  <a:cubicBezTo>
                    <a:pt x="8" y="21"/>
                    <a:pt x="11" y="24"/>
                    <a:pt x="16" y="24"/>
                  </a:cubicBezTo>
                  <a:cubicBezTo>
                    <a:pt x="20" y="24"/>
                    <a:pt x="24" y="21"/>
                    <a:pt x="24" y="16"/>
                  </a:cubicBezTo>
                  <a:cubicBezTo>
                    <a:pt x="24" y="12"/>
                    <a:pt x="20" y="8"/>
                    <a:pt x="16" y="8"/>
                  </a:cubicBezTo>
                  <a:close/>
                </a:path>
              </a:pathLst>
            </a:custGeom>
            <a:solidFill>
              <a:srgbClr val="0E8C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2">
              <a:extLst>
                <a:ext uri="{FF2B5EF4-FFF2-40B4-BE49-F238E27FC236}">
                  <a16:creationId xmlns:a16="http://schemas.microsoft.com/office/drawing/2014/main" id="{9265F2F0-550E-47E8-B483-94CB06CCFE59}"/>
                </a:ext>
              </a:extLst>
            </p:cNvPr>
            <p:cNvSpPr>
              <a:spLocks noEditPoints="1"/>
            </p:cNvSpPr>
            <p:nvPr/>
          </p:nvSpPr>
          <p:spPr bwMode="auto">
            <a:xfrm>
              <a:off x="11510963" y="2390776"/>
              <a:ext cx="127000" cy="12700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8"/>
                    <a:pt x="7" y="0"/>
                    <a:pt x="16" y="0"/>
                  </a:cubicBezTo>
                  <a:cubicBezTo>
                    <a:pt x="25" y="0"/>
                    <a:pt x="32" y="8"/>
                    <a:pt x="32" y="16"/>
                  </a:cubicBezTo>
                  <a:cubicBezTo>
                    <a:pt x="32" y="25"/>
                    <a:pt x="25" y="32"/>
                    <a:pt x="16" y="32"/>
                  </a:cubicBezTo>
                  <a:close/>
                  <a:moveTo>
                    <a:pt x="16" y="8"/>
                  </a:moveTo>
                  <a:cubicBezTo>
                    <a:pt x="11" y="8"/>
                    <a:pt x="8" y="12"/>
                    <a:pt x="8" y="16"/>
                  </a:cubicBezTo>
                  <a:cubicBezTo>
                    <a:pt x="8" y="21"/>
                    <a:pt x="11" y="24"/>
                    <a:pt x="16" y="24"/>
                  </a:cubicBezTo>
                  <a:cubicBezTo>
                    <a:pt x="20" y="24"/>
                    <a:pt x="24" y="21"/>
                    <a:pt x="24" y="16"/>
                  </a:cubicBezTo>
                  <a:cubicBezTo>
                    <a:pt x="24" y="12"/>
                    <a:pt x="20" y="8"/>
                    <a:pt x="16" y="8"/>
                  </a:cubicBezTo>
                  <a:close/>
                </a:path>
              </a:pathLst>
            </a:custGeom>
            <a:solidFill>
              <a:srgbClr val="0E8C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a:extLst>
                <a:ext uri="{FF2B5EF4-FFF2-40B4-BE49-F238E27FC236}">
                  <a16:creationId xmlns:a16="http://schemas.microsoft.com/office/drawing/2014/main" id="{B9C46E77-C143-4414-9E9A-54C54FB24B16}"/>
                </a:ext>
              </a:extLst>
            </p:cNvPr>
            <p:cNvSpPr>
              <a:spLocks/>
            </p:cNvSpPr>
            <p:nvPr/>
          </p:nvSpPr>
          <p:spPr bwMode="auto">
            <a:xfrm>
              <a:off x="6049963" y="2076451"/>
              <a:ext cx="3094037" cy="2668588"/>
            </a:xfrm>
            <a:custGeom>
              <a:avLst/>
              <a:gdLst>
                <a:gd name="T0" fmla="*/ 488 w 1949"/>
                <a:gd name="T1" fmla="*/ 1681 h 1681"/>
                <a:gd name="T2" fmla="*/ 0 w 1949"/>
                <a:gd name="T3" fmla="*/ 841 h 1681"/>
                <a:gd name="T4" fmla="*/ 488 w 1949"/>
                <a:gd name="T5" fmla="*/ 0 h 1681"/>
                <a:gd name="T6" fmla="*/ 1462 w 1949"/>
                <a:gd name="T7" fmla="*/ 0 h 1681"/>
                <a:gd name="T8" fmla="*/ 1949 w 1949"/>
                <a:gd name="T9" fmla="*/ 841 h 1681"/>
                <a:gd name="T10" fmla="*/ 1462 w 1949"/>
                <a:gd name="T11" fmla="*/ 1681 h 1681"/>
                <a:gd name="T12" fmla="*/ 488 w 1949"/>
                <a:gd name="T13" fmla="*/ 1681 h 1681"/>
              </a:gdLst>
              <a:ahLst/>
              <a:cxnLst>
                <a:cxn ang="0">
                  <a:pos x="T0" y="T1"/>
                </a:cxn>
                <a:cxn ang="0">
                  <a:pos x="T2" y="T3"/>
                </a:cxn>
                <a:cxn ang="0">
                  <a:pos x="T4" y="T5"/>
                </a:cxn>
                <a:cxn ang="0">
                  <a:pos x="T6" y="T7"/>
                </a:cxn>
                <a:cxn ang="0">
                  <a:pos x="T8" y="T9"/>
                </a:cxn>
                <a:cxn ang="0">
                  <a:pos x="T10" y="T11"/>
                </a:cxn>
                <a:cxn ang="0">
                  <a:pos x="T12" y="T13"/>
                </a:cxn>
              </a:cxnLst>
              <a:rect l="0" t="0" r="r" b="b"/>
              <a:pathLst>
                <a:path w="1949" h="1681">
                  <a:moveTo>
                    <a:pt x="488" y="1681"/>
                  </a:moveTo>
                  <a:lnTo>
                    <a:pt x="0" y="841"/>
                  </a:lnTo>
                  <a:lnTo>
                    <a:pt x="488" y="0"/>
                  </a:lnTo>
                  <a:lnTo>
                    <a:pt x="1462" y="0"/>
                  </a:lnTo>
                  <a:lnTo>
                    <a:pt x="1949" y="841"/>
                  </a:lnTo>
                  <a:lnTo>
                    <a:pt x="1462" y="1681"/>
                  </a:lnTo>
                  <a:lnTo>
                    <a:pt x="488" y="1681"/>
                  </a:lnTo>
                  <a:close/>
                </a:path>
              </a:pathLst>
            </a:custGeom>
            <a:solidFill>
              <a:srgbClr val="FC9103"/>
            </a:solidFill>
            <a:ln>
              <a:noFill/>
            </a:ln>
            <a:effectLst>
              <a:outerShdw blurRad="228600" dist="889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a:extLst>
                <a:ext uri="{FF2B5EF4-FFF2-40B4-BE49-F238E27FC236}">
                  <a16:creationId xmlns:a16="http://schemas.microsoft.com/office/drawing/2014/main" id="{A333A8F1-574B-4667-8C92-920F71B0714C}"/>
                </a:ext>
              </a:extLst>
            </p:cNvPr>
            <p:cNvSpPr>
              <a:spLocks/>
            </p:cNvSpPr>
            <p:nvPr/>
          </p:nvSpPr>
          <p:spPr bwMode="auto">
            <a:xfrm>
              <a:off x="5851526" y="1917701"/>
              <a:ext cx="2905125" cy="3017838"/>
            </a:xfrm>
            <a:custGeom>
              <a:avLst/>
              <a:gdLst>
                <a:gd name="T0" fmla="*/ 1650 w 1830"/>
                <a:gd name="T1" fmla="*/ 1901 h 1901"/>
                <a:gd name="T2" fmla="*/ 550 w 1830"/>
                <a:gd name="T3" fmla="*/ 1901 h 1901"/>
                <a:gd name="T4" fmla="*/ 548 w 1830"/>
                <a:gd name="T5" fmla="*/ 1896 h 1901"/>
                <a:gd name="T6" fmla="*/ 0 w 1830"/>
                <a:gd name="T7" fmla="*/ 951 h 1901"/>
                <a:gd name="T8" fmla="*/ 3 w 1830"/>
                <a:gd name="T9" fmla="*/ 946 h 1901"/>
                <a:gd name="T10" fmla="*/ 550 w 1830"/>
                <a:gd name="T11" fmla="*/ 0 h 1901"/>
                <a:gd name="T12" fmla="*/ 1650 w 1830"/>
                <a:gd name="T13" fmla="*/ 0 h 1901"/>
                <a:gd name="T14" fmla="*/ 1830 w 1830"/>
                <a:gd name="T15" fmla="*/ 311 h 1901"/>
                <a:gd name="T16" fmla="*/ 1812 w 1830"/>
                <a:gd name="T17" fmla="*/ 321 h 1901"/>
                <a:gd name="T18" fmla="*/ 1640 w 1830"/>
                <a:gd name="T19" fmla="*/ 20 h 1901"/>
                <a:gd name="T20" fmla="*/ 563 w 1830"/>
                <a:gd name="T21" fmla="*/ 20 h 1901"/>
                <a:gd name="T22" fmla="*/ 23 w 1830"/>
                <a:gd name="T23" fmla="*/ 951 h 1901"/>
                <a:gd name="T24" fmla="*/ 563 w 1830"/>
                <a:gd name="T25" fmla="*/ 1881 h 1901"/>
                <a:gd name="T26" fmla="*/ 1640 w 1830"/>
                <a:gd name="T27" fmla="*/ 1881 h 1901"/>
                <a:gd name="T28" fmla="*/ 1812 w 1830"/>
                <a:gd name="T29" fmla="*/ 1578 h 1901"/>
                <a:gd name="T30" fmla="*/ 1830 w 1830"/>
                <a:gd name="T31" fmla="*/ 1588 h 1901"/>
                <a:gd name="T32" fmla="*/ 1650 w 1830"/>
                <a:gd name="T33" fmla="*/ 1901 h 1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30" h="1901">
                  <a:moveTo>
                    <a:pt x="1650" y="1901"/>
                  </a:moveTo>
                  <a:lnTo>
                    <a:pt x="550" y="1901"/>
                  </a:lnTo>
                  <a:lnTo>
                    <a:pt x="548" y="1896"/>
                  </a:lnTo>
                  <a:lnTo>
                    <a:pt x="0" y="951"/>
                  </a:lnTo>
                  <a:lnTo>
                    <a:pt x="3" y="946"/>
                  </a:lnTo>
                  <a:lnTo>
                    <a:pt x="550" y="0"/>
                  </a:lnTo>
                  <a:lnTo>
                    <a:pt x="1650" y="0"/>
                  </a:lnTo>
                  <a:lnTo>
                    <a:pt x="1830" y="311"/>
                  </a:lnTo>
                  <a:lnTo>
                    <a:pt x="1812" y="321"/>
                  </a:lnTo>
                  <a:lnTo>
                    <a:pt x="1640" y="20"/>
                  </a:lnTo>
                  <a:lnTo>
                    <a:pt x="563" y="20"/>
                  </a:lnTo>
                  <a:lnTo>
                    <a:pt x="23" y="951"/>
                  </a:lnTo>
                  <a:lnTo>
                    <a:pt x="563" y="1881"/>
                  </a:lnTo>
                  <a:lnTo>
                    <a:pt x="1640" y="1881"/>
                  </a:lnTo>
                  <a:lnTo>
                    <a:pt x="1812" y="1578"/>
                  </a:lnTo>
                  <a:lnTo>
                    <a:pt x="1830" y="1588"/>
                  </a:lnTo>
                  <a:lnTo>
                    <a:pt x="1650" y="1901"/>
                  </a:lnTo>
                  <a:close/>
                </a:path>
              </a:pathLst>
            </a:custGeom>
            <a:solidFill>
              <a:srgbClr val="FC91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5">
              <a:extLst>
                <a:ext uri="{FF2B5EF4-FFF2-40B4-BE49-F238E27FC236}">
                  <a16:creationId xmlns:a16="http://schemas.microsoft.com/office/drawing/2014/main" id="{38E3842A-E6C0-4C86-919D-3B9469F7C868}"/>
                </a:ext>
              </a:extLst>
            </p:cNvPr>
            <p:cNvSpPr>
              <a:spLocks/>
            </p:cNvSpPr>
            <p:nvPr/>
          </p:nvSpPr>
          <p:spPr bwMode="auto">
            <a:xfrm>
              <a:off x="3236913" y="2076451"/>
              <a:ext cx="3094037" cy="2668588"/>
            </a:xfrm>
            <a:custGeom>
              <a:avLst/>
              <a:gdLst>
                <a:gd name="T0" fmla="*/ 488 w 1949"/>
                <a:gd name="T1" fmla="*/ 1681 h 1681"/>
                <a:gd name="T2" fmla="*/ 0 w 1949"/>
                <a:gd name="T3" fmla="*/ 841 h 1681"/>
                <a:gd name="T4" fmla="*/ 488 w 1949"/>
                <a:gd name="T5" fmla="*/ 0 h 1681"/>
                <a:gd name="T6" fmla="*/ 1462 w 1949"/>
                <a:gd name="T7" fmla="*/ 0 h 1681"/>
                <a:gd name="T8" fmla="*/ 1949 w 1949"/>
                <a:gd name="T9" fmla="*/ 841 h 1681"/>
                <a:gd name="T10" fmla="*/ 1462 w 1949"/>
                <a:gd name="T11" fmla="*/ 1681 h 1681"/>
                <a:gd name="T12" fmla="*/ 488 w 1949"/>
                <a:gd name="T13" fmla="*/ 1681 h 1681"/>
              </a:gdLst>
              <a:ahLst/>
              <a:cxnLst>
                <a:cxn ang="0">
                  <a:pos x="T0" y="T1"/>
                </a:cxn>
                <a:cxn ang="0">
                  <a:pos x="T2" y="T3"/>
                </a:cxn>
                <a:cxn ang="0">
                  <a:pos x="T4" y="T5"/>
                </a:cxn>
                <a:cxn ang="0">
                  <a:pos x="T6" y="T7"/>
                </a:cxn>
                <a:cxn ang="0">
                  <a:pos x="T8" y="T9"/>
                </a:cxn>
                <a:cxn ang="0">
                  <a:pos x="T10" y="T11"/>
                </a:cxn>
                <a:cxn ang="0">
                  <a:pos x="T12" y="T13"/>
                </a:cxn>
              </a:cxnLst>
              <a:rect l="0" t="0" r="r" b="b"/>
              <a:pathLst>
                <a:path w="1949" h="1681">
                  <a:moveTo>
                    <a:pt x="488" y="1681"/>
                  </a:moveTo>
                  <a:lnTo>
                    <a:pt x="0" y="841"/>
                  </a:lnTo>
                  <a:lnTo>
                    <a:pt x="488" y="0"/>
                  </a:lnTo>
                  <a:lnTo>
                    <a:pt x="1462" y="0"/>
                  </a:lnTo>
                  <a:lnTo>
                    <a:pt x="1949" y="841"/>
                  </a:lnTo>
                  <a:lnTo>
                    <a:pt x="1462" y="1681"/>
                  </a:lnTo>
                  <a:lnTo>
                    <a:pt x="488" y="1681"/>
                  </a:lnTo>
                  <a:close/>
                </a:path>
              </a:pathLst>
            </a:custGeom>
            <a:solidFill>
              <a:srgbClr val="E70138"/>
            </a:solidFill>
            <a:ln>
              <a:noFill/>
            </a:ln>
            <a:effectLst>
              <a:outerShdw blurRad="177800" dist="889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a:extLst>
                <a:ext uri="{FF2B5EF4-FFF2-40B4-BE49-F238E27FC236}">
                  <a16:creationId xmlns:a16="http://schemas.microsoft.com/office/drawing/2014/main" id="{94C5FC94-EE17-4B24-B6D0-F0537BFAE032}"/>
                </a:ext>
              </a:extLst>
            </p:cNvPr>
            <p:cNvSpPr>
              <a:spLocks/>
            </p:cNvSpPr>
            <p:nvPr/>
          </p:nvSpPr>
          <p:spPr bwMode="auto">
            <a:xfrm>
              <a:off x="3038476" y="1917701"/>
              <a:ext cx="2905125" cy="3017838"/>
            </a:xfrm>
            <a:custGeom>
              <a:avLst/>
              <a:gdLst>
                <a:gd name="T0" fmla="*/ 1650 w 1830"/>
                <a:gd name="T1" fmla="*/ 1901 h 1901"/>
                <a:gd name="T2" fmla="*/ 550 w 1830"/>
                <a:gd name="T3" fmla="*/ 1901 h 1901"/>
                <a:gd name="T4" fmla="*/ 548 w 1830"/>
                <a:gd name="T5" fmla="*/ 1896 h 1901"/>
                <a:gd name="T6" fmla="*/ 0 w 1830"/>
                <a:gd name="T7" fmla="*/ 951 h 1901"/>
                <a:gd name="T8" fmla="*/ 3 w 1830"/>
                <a:gd name="T9" fmla="*/ 946 h 1901"/>
                <a:gd name="T10" fmla="*/ 550 w 1830"/>
                <a:gd name="T11" fmla="*/ 0 h 1901"/>
                <a:gd name="T12" fmla="*/ 1650 w 1830"/>
                <a:gd name="T13" fmla="*/ 0 h 1901"/>
                <a:gd name="T14" fmla="*/ 1830 w 1830"/>
                <a:gd name="T15" fmla="*/ 311 h 1901"/>
                <a:gd name="T16" fmla="*/ 1812 w 1830"/>
                <a:gd name="T17" fmla="*/ 321 h 1901"/>
                <a:gd name="T18" fmla="*/ 1640 w 1830"/>
                <a:gd name="T19" fmla="*/ 20 h 1901"/>
                <a:gd name="T20" fmla="*/ 563 w 1830"/>
                <a:gd name="T21" fmla="*/ 20 h 1901"/>
                <a:gd name="T22" fmla="*/ 23 w 1830"/>
                <a:gd name="T23" fmla="*/ 951 h 1901"/>
                <a:gd name="T24" fmla="*/ 563 w 1830"/>
                <a:gd name="T25" fmla="*/ 1881 h 1901"/>
                <a:gd name="T26" fmla="*/ 1640 w 1830"/>
                <a:gd name="T27" fmla="*/ 1881 h 1901"/>
                <a:gd name="T28" fmla="*/ 1812 w 1830"/>
                <a:gd name="T29" fmla="*/ 1578 h 1901"/>
                <a:gd name="T30" fmla="*/ 1830 w 1830"/>
                <a:gd name="T31" fmla="*/ 1588 h 1901"/>
                <a:gd name="T32" fmla="*/ 1650 w 1830"/>
                <a:gd name="T33" fmla="*/ 1901 h 1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30" h="1901">
                  <a:moveTo>
                    <a:pt x="1650" y="1901"/>
                  </a:moveTo>
                  <a:lnTo>
                    <a:pt x="550" y="1901"/>
                  </a:lnTo>
                  <a:lnTo>
                    <a:pt x="548" y="1896"/>
                  </a:lnTo>
                  <a:lnTo>
                    <a:pt x="0" y="951"/>
                  </a:lnTo>
                  <a:lnTo>
                    <a:pt x="3" y="946"/>
                  </a:lnTo>
                  <a:lnTo>
                    <a:pt x="550" y="0"/>
                  </a:lnTo>
                  <a:lnTo>
                    <a:pt x="1650" y="0"/>
                  </a:lnTo>
                  <a:lnTo>
                    <a:pt x="1830" y="311"/>
                  </a:lnTo>
                  <a:lnTo>
                    <a:pt x="1812" y="321"/>
                  </a:lnTo>
                  <a:lnTo>
                    <a:pt x="1640" y="20"/>
                  </a:lnTo>
                  <a:lnTo>
                    <a:pt x="563" y="20"/>
                  </a:lnTo>
                  <a:lnTo>
                    <a:pt x="23" y="951"/>
                  </a:lnTo>
                  <a:lnTo>
                    <a:pt x="563" y="1881"/>
                  </a:lnTo>
                  <a:lnTo>
                    <a:pt x="1640" y="1881"/>
                  </a:lnTo>
                  <a:lnTo>
                    <a:pt x="1812" y="1578"/>
                  </a:lnTo>
                  <a:lnTo>
                    <a:pt x="1830" y="1588"/>
                  </a:lnTo>
                  <a:lnTo>
                    <a:pt x="1650" y="1901"/>
                  </a:lnTo>
                  <a:close/>
                </a:path>
              </a:pathLst>
            </a:custGeom>
            <a:solidFill>
              <a:srgbClr val="E701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a:extLst>
                <a:ext uri="{FF2B5EF4-FFF2-40B4-BE49-F238E27FC236}">
                  <a16:creationId xmlns:a16="http://schemas.microsoft.com/office/drawing/2014/main" id="{F0BC660D-5AE7-45AD-9B7E-E5B663901F0E}"/>
                </a:ext>
              </a:extLst>
            </p:cNvPr>
            <p:cNvSpPr>
              <a:spLocks noEditPoints="1"/>
            </p:cNvSpPr>
            <p:nvPr/>
          </p:nvSpPr>
          <p:spPr bwMode="auto">
            <a:xfrm>
              <a:off x="5883275" y="4327526"/>
              <a:ext cx="127000" cy="12700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8"/>
                    <a:pt x="7" y="0"/>
                    <a:pt x="16" y="0"/>
                  </a:cubicBezTo>
                  <a:cubicBezTo>
                    <a:pt x="25" y="0"/>
                    <a:pt x="32" y="8"/>
                    <a:pt x="32" y="16"/>
                  </a:cubicBezTo>
                  <a:cubicBezTo>
                    <a:pt x="32" y="25"/>
                    <a:pt x="25" y="32"/>
                    <a:pt x="16" y="32"/>
                  </a:cubicBezTo>
                  <a:close/>
                  <a:moveTo>
                    <a:pt x="16" y="8"/>
                  </a:moveTo>
                  <a:cubicBezTo>
                    <a:pt x="11" y="8"/>
                    <a:pt x="8" y="12"/>
                    <a:pt x="8" y="16"/>
                  </a:cubicBezTo>
                  <a:cubicBezTo>
                    <a:pt x="8" y="21"/>
                    <a:pt x="11" y="24"/>
                    <a:pt x="16" y="24"/>
                  </a:cubicBezTo>
                  <a:cubicBezTo>
                    <a:pt x="20" y="24"/>
                    <a:pt x="24" y="21"/>
                    <a:pt x="24" y="16"/>
                  </a:cubicBezTo>
                  <a:cubicBezTo>
                    <a:pt x="24" y="12"/>
                    <a:pt x="20" y="8"/>
                    <a:pt x="16" y="8"/>
                  </a:cubicBezTo>
                  <a:close/>
                </a:path>
              </a:pathLst>
            </a:custGeom>
            <a:solidFill>
              <a:srgbClr val="E701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a:extLst>
                <a:ext uri="{FF2B5EF4-FFF2-40B4-BE49-F238E27FC236}">
                  <a16:creationId xmlns:a16="http://schemas.microsoft.com/office/drawing/2014/main" id="{9B66F1DA-ADFB-4FF0-A0AB-F26CAE44D9D6}"/>
                </a:ext>
              </a:extLst>
            </p:cNvPr>
            <p:cNvSpPr>
              <a:spLocks noEditPoints="1"/>
            </p:cNvSpPr>
            <p:nvPr/>
          </p:nvSpPr>
          <p:spPr bwMode="auto">
            <a:xfrm>
              <a:off x="5883275" y="2390776"/>
              <a:ext cx="127000" cy="12700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8"/>
                    <a:pt x="7" y="0"/>
                    <a:pt x="16" y="0"/>
                  </a:cubicBezTo>
                  <a:cubicBezTo>
                    <a:pt x="25" y="0"/>
                    <a:pt x="32" y="8"/>
                    <a:pt x="32" y="16"/>
                  </a:cubicBezTo>
                  <a:cubicBezTo>
                    <a:pt x="32" y="25"/>
                    <a:pt x="25" y="32"/>
                    <a:pt x="16" y="32"/>
                  </a:cubicBezTo>
                  <a:close/>
                  <a:moveTo>
                    <a:pt x="16" y="8"/>
                  </a:moveTo>
                  <a:cubicBezTo>
                    <a:pt x="11" y="8"/>
                    <a:pt x="8" y="12"/>
                    <a:pt x="8" y="16"/>
                  </a:cubicBezTo>
                  <a:cubicBezTo>
                    <a:pt x="8" y="21"/>
                    <a:pt x="11" y="24"/>
                    <a:pt x="16" y="24"/>
                  </a:cubicBezTo>
                  <a:cubicBezTo>
                    <a:pt x="20" y="24"/>
                    <a:pt x="24" y="21"/>
                    <a:pt x="24" y="16"/>
                  </a:cubicBezTo>
                  <a:cubicBezTo>
                    <a:pt x="24" y="12"/>
                    <a:pt x="20" y="8"/>
                    <a:pt x="16" y="8"/>
                  </a:cubicBezTo>
                  <a:close/>
                </a:path>
              </a:pathLst>
            </a:custGeom>
            <a:solidFill>
              <a:srgbClr val="E701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6">
              <a:extLst>
                <a:ext uri="{FF2B5EF4-FFF2-40B4-BE49-F238E27FC236}">
                  <a16:creationId xmlns:a16="http://schemas.microsoft.com/office/drawing/2014/main" id="{D9253C86-D87C-49B9-B909-28112459F91A}"/>
                </a:ext>
              </a:extLst>
            </p:cNvPr>
            <p:cNvSpPr>
              <a:spLocks/>
            </p:cNvSpPr>
            <p:nvPr/>
          </p:nvSpPr>
          <p:spPr bwMode="auto">
            <a:xfrm>
              <a:off x="423863" y="2076451"/>
              <a:ext cx="3094037" cy="2668588"/>
            </a:xfrm>
            <a:custGeom>
              <a:avLst/>
              <a:gdLst>
                <a:gd name="T0" fmla="*/ 488 w 1949"/>
                <a:gd name="T1" fmla="*/ 1681 h 1681"/>
                <a:gd name="T2" fmla="*/ 0 w 1949"/>
                <a:gd name="T3" fmla="*/ 841 h 1681"/>
                <a:gd name="T4" fmla="*/ 488 w 1949"/>
                <a:gd name="T5" fmla="*/ 0 h 1681"/>
                <a:gd name="T6" fmla="*/ 1462 w 1949"/>
                <a:gd name="T7" fmla="*/ 0 h 1681"/>
                <a:gd name="T8" fmla="*/ 1949 w 1949"/>
                <a:gd name="T9" fmla="*/ 841 h 1681"/>
                <a:gd name="T10" fmla="*/ 1462 w 1949"/>
                <a:gd name="T11" fmla="*/ 1681 h 1681"/>
                <a:gd name="T12" fmla="*/ 488 w 1949"/>
                <a:gd name="T13" fmla="*/ 1681 h 1681"/>
              </a:gdLst>
              <a:ahLst/>
              <a:cxnLst>
                <a:cxn ang="0">
                  <a:pos x="T0" y="T1"/>
                </a:cxn>
                <a:cxn ang="0">
                  <a:pos x="T2" y="T3"/>
                </a:cxn>
                <a:cxn ang="0">
                  <a:pos x="T4" y="T5"/>
                </a:cxn>
                <a:cxn ang="0">
                  <a:pos x="T6" y="T7"/>
                </a:cxn>
                <a:cxn ang="0">
                  <a:pos x="T8" y="T9"/>
                </a:cxn>
                <a:cxn ang="0">
                  <a:pos x="T10" y="T11"/>
                </a:cxn>
                <a:cxn ang="0">
                  <a:pos x="T12" y="T13"/>
                </a:cxn>
              </a:cxnLst>
              <a:rect l="0" t="0" r="r" b="b"/>
              <a:pathLst>
                <a:path w="1949" h="1681">
                  <a:moveTo>
                    <a:pt x="488" y="1681"/>
                  </a:moveTo>
                  <a:lnTo>
                    <a:pt x="0" y="841"/>
                  </a:lnTo>
                  <a:lnTo>
                    <a:pt x="488" y="0"/>
                  </a:lnTo>
                  <a:lnTo>
                    <a:pt x="1462" y="0"/>
                  </a:lnTo>
                  <a:lnTo>
                    <a:pt x="1949" y="841"/>
                  </a:lnTo>
                  <a:lnTo>
                    <a:pt x="1462" y="1681"/>
                  </a:lnTo>
                  <a:lnTo>
                    <a:pt x="488" y="1681"/>
                  </a:lnTo>
                  <a:close/>
                </a:path>
              </a:pathLst>
            </a:custGeom>
            <a:solidFill>
              <a:srgbClr val="15AC92"/>
            </a:solidFill>
            <a:ln>
              <a:noFill/>
            </a:ln>
            <a:effectLst>
              <a:outerShdw blurRad="165100" dist="88900" dir="24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7">
              <a:extLst>
                <a:ext uri="{FF2B5EF4-FFF2-40B4-BE49-F238E27FC236}">
                  <a16:creationId xmlns:a16="http://schemas.microsoft.com/office/drawing/2014/main" id="{D075C31B-08F8-4DC9-ABE8-215582D3C553}"/>
                </a:ext>
              </a:extLst>
            </p:cNvPr>
            <p:cNvSpPr>
              <a:spLocks/>
            </p:cNvSpPr>
            <p:nvPr/>
          </p:nvSpPr>
          <p:spPr bwMode="auto">
            <a:xfrm>
              <a:off x="225426" y="1917701"/>
              <a:ext cx="2905125" cy="3017838"/>
            </a:xfrm>
            <a:custGeom>
              <a:avLst/>
              <a:gdLst>
                <a:gd name="T0" fmla="*/ 1650 w 1830"/>
                <a:gd name="T1" fmla="*/ 1901 h 1901"/>
                <a:gd name="T2" fmla="*/ 550 w 1830"/>
                <a:gd name="T3" fmla="*/ 1901 h 1901"/>
                <a:gd name="T4" fmla="*/ 548 w 1830"/>
                <a:gd name="T5" fmla="*/ 1896 h 1901"/>
                <a:gd name="T6" fmla="*/ 0 w 1830"/>
                <a:gd name="T7" fmla="*/ 951 h 1901"/>
                <a:gd name="T8" fmla="*/ 3 w 1830"/>
                <a:gd name="T9" fmla="*/ 946 h 1901"/>
                <a:gd name="T10" fmla="*/ 550 w 1830"/>
                <a:gd name="T11" fmla="*/ 0 h 1901"/>
                <a:gd name="T12" fmla="*/ 1650 w 1830"/>
                <a:gd name="T13" fmla="*/ 0 h 1901"/>
                <a:gd name="T14" fmla="*/ 1830 w 1830"/>
                <a:gd name="T15" fmla="*/ 311 h 1901"/>
                <a:gd name="T16" fmla="*/ 1812 w 1830"/>
                <a:gd name="T17" fmla="*/ 321 h 1901"/>
                <a:gd name="T18" fmla="*/ 1640 w 1830"/>
                <a:gd name="T19" fmla="*/ 20 h 1901"/>
                <a:gd name="T20" fmla="*/ 563 w 1830"/>
                <a:gd name="T21" fmla="*/ 20 h 1901"/>
                <a:gd name="T22" fmla="*/ 23 w 1830"/>
                <a:gd name="T23" fmla="*/ 951 h 1901"/>
                <a:gd name="T24" fmla="*/ 563 w 1830"/>
                <a:gd name="T25" fmla="*/ 1881 h 1901"/>
                <a:gd name="T26" fmla="*/ 1640 w 1830"/>
                <a:gd name="T27" fmla="*/ 1881 h 1901"/>
                <a:gd name="T28" fmla="*/ 1812 w 1830"/>
                <a:gd name="T29" fmla="*/ 1578 h 1901"/>
                <a:gd name="T30" fmla="*/ 1830 w 1830"/>
                <a:gd name="T31" fmla="*/ 1588 h 1901"/>
                <a:gd name="T32" fmla="*/ 1650 w 1830"/>
                <a:gd name="T33" fmla="*/ 1901 h 1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30" h="1901">
                  <a:moveTo>
                    <a:pt x="1650" y="1901"/>
                  </a:moveTo>
                  <a:lnTo>
                    <a:pt x="550" y="1901"/>
                  </a:lnTo>
                  <a:lnTo>
                    <a:pt x="548" y="1896"/>
                  </a:lnTo>
                  <a:lnTo>
                    <a:pt x="0" y="951"/>
                  </a:lnTo>
                  <a:lnTo>
                    <a:pt x="3" y="946"/>
                  </a:lnTo>
                  <a:lnTo>
                    <a:pt x="550" y="0"/>
                  </a:lnTo>
                  <a:lnTo>
                    <a:pt x="1650" y="0"/>
                  </a:lnTo>
                  <a:lnTo>
                    <a:pt x="1830" y="311"/>
                  </a:lnTo>
                  <a:lnTo>
                    <a:pt x="1812" y="321"/>
                  </a:lnTo>
                  <a:lnTo>
                    <a:pt x="1640" y="20"/>
                  </a:lnTo>
                  <a:lnTo>
                    <a:pt x="563" y="20"/>
                  </a:lnTo>
                  <a:lnTo>
                    <a:pt x="23" y="951"/>
                  </a:lnTo>
                  <a:lnTo>
                    <a:pt x="563" y="1881"/>
                  </a:lnTo>
                  <a:lnTo>
                    <a:pt x="1640" y="1881"/>
                  </a:lnTo>
                  <a:lnTo>
                    <a:pt x="1812" y="1578"/>
                  </a:lnTo>
                  <a:lnTo>
                    <a:pt x="1830" y="1588"/>
                  </a:lnTo>
                  <a:lnTo>
                    <a:pt x="1650" y="1901"/>
                  </a:lnTo>
                  <a:close/>
                </a:path>
              </a:pathLst>
            </a:custGeom>
            <a:solidFill>
              <a:srgbClr val="15AC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8">
              <a:extLst>
                <a:ext uri="{FF2B5EF4-FFF2-40B4-BE49-F238E27FC236}">
                  <a16:creationId xmlns:a16="http://schemas.microsoft.com/office/drawing/2014/main" id="{BF8C1A32-99DF-4374-8944-3AAC7231B7DE}"/>
                </a:ext>
              </a:extLst>
            </p:cNvPr>
            <p:cNvSpPr>
              <a:spLocks noEditPoints="1"/>
            </p:cNvSpPr>
            <p:nvPr/>
          </p:nvSpPr>
          <p:spPr bwMode="auto">
            <a:xfrm>
              <a:off x="3070225" y="4327526"/>
              <a:ext cx="127000" cy="12700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8"/>
                    <a:pt x="7" y="0"/>
                    <a:pt x="16" y="0"/>
                  </a:cubicBezTo>
                  <a:cubicBezTo>
                    <a:pt x="25" y="0"/>
                    <a:pt x="32" y="8"/>
                    <a:pt x="32" y="16"/>
                  </a:cubicBezTo>
                  <a:cubicBezTo>
                    <a:pt x="32" y="25"/>
                    <a:pt x="25" y="32"/>
                    <a:pt x="16" y="32"/>
                  </a:cubicBezTo>
                  <a:close/>
                  <a:moveTo>
                    <a:pt x="16" y="8"/>
                  </a:moveTo>
                  <a:cubicBezTo>
                    <a:pt x="11" y="8"/>
                    <a:pt x="8" y="12"/>
                    <a:pt x="8" y="16"/>
                  </a:cubicBezTo>
                  <a:cubicBezTo>
                    <a:pt x="8" y="21"/>
                    <a:pt x="11" y="24"/>
                    <a:pt x="16" y="24"/>
                  </a:cubicBezTo>
                  <a:cubicBezTo>
                    <a:pt x="20" y="24"/>
                    <a:pt x="24" y="21"/>
                    <a:pt x="24" y="16"/>
                  </a:cubicBezTo>
                  <a:cubicBezTo>
                    <a:pt x="24" y="12"/>
                    <a:pt x="20" y="8"/>
                    <a:pt x="16" y="8"/>
                  </a:cubicBezTo>
                  <a:close/>
                </a:path>
              </a:pathLst>
            </a:custGeom>
            <a:solidFill>
              <a:srgbClr val="15AC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9">
              <a:extLst>
                <a:ext uri="{FF2B5EF4-FFF2-40B4-BE49-F238E27FC236}">
                  <a16:creationId xmlns:a16="http://schemas.microsoft.com/office/drawing/2014/main" id="{1F1A6472-B667-46EB-9E7A-7CC3CE10FA8F}"/>
                </a:ext>
              </a:extLst>
            </p:cNvPr>
            <p:cNvSpPr>
              <a:spLocks noEditPoints="1"/>
            </p:cNvSpPr>
            <p:nvPr/>
          </p:nvSpPr>
          <p:spPr bwMode="auto">
            <a:xfrm>
              <a:off x="3070225" y="2390776"/>
              <a:ext cx="127000" cy="12700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8"/>
                    <a:pt x="7" y="0"/>
                    <a:pt x="16" y="0"/>
                  </a:cubicBezTo>
                  <a:cubicBezTo>
                    <a:pt x="25" y="0"/>
                    <a:pt x="32" y="8"/>
                    <a:pt x="32" y="16"/>
                  </a:cubicBezTo>
                  <a:cubicBezTo>
                    <a:pt x="32" y="25"/>
                    <a:pt x="25" y="32"/>
                    <a:pt x="16" y="32"/>
                  </a:cubicBezTo>
                  <a:close/>
                  <a:moveTo>
                    <a:pt x="16" y="8"/>
                  </a:moveTo>
                  <a:cubicBezTo>
                    <a:pt x="11" y="8"/>
                    <a:pt x="8" y="12"/>
                    <a:pt x="8" y="16"/>
                  </a:cubicBezTo>
                  <a:cubicBezTo>
                    <a:pt x="8" y="21"/>
                    <a:pt x="11" y="24"/>
                    <a:pt x="16" y="24"/>
                  </a:cubicBezTo>
                  <a:cubicBezTo>
                    <a:pt x="20" y="24"/>
                    <a:pt x="24" y="21"/>
                    <a:pt x="24" y="16"/>
                  </a:cubicBezTo>
                  <a:cubicBezTo>
                    <a:pt x="24" y="12"/>
                    <a:pt x="20" y="8"/>
                    <a:pt x="16" y="8"/>
                  </a:cubicBezTo>
                  <a:close/>
                </a:path>
              </a:pathLst>
            </a:custGeom>
            <a:solidFill>
              <a:srgbClr val="15AC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9" name="TextBox 38">
            <a:extLst>
              <a:ext uri="{FF2B5EF4-FFF2-40B4-BE49-F238E27FC236}">
                <a16:creationId xmlns:a16="http://schemas.microsoft.com/office/drawing/2014/main" id="{64EE7B0B-89EB-444C-B0C0-1126954F929E}"/>
              </a:ext>
            </a:extLst>
          </p:cNvPr>
          <p:cNvSpPr txBox="1"/>
          <p:nvPr/>
        </p:nvSpPr>
        <p:spPr>
          <a:xfrm>
            <a:off x="1036865" y="3991910"/>
            <a:ext cx="2294641" cy="820674"/>
          </a:xfrm>
          <a:prstGeom prst="rect">
            <a:avLst/>
          </a:prstGeom>
          <a:noFill/>
        </p:spPr>
        <p:txBody>
          <a:bodyPr wrap="square" rtlCol="0">
            <a:spAutoFit/>
          </a:bodyPr>
          <a:lstStyle/>
          <a:p>
            <a:pPr algn="ctr">
              <a:lnSpc>
                <a:spcPct val="150000"/>
              </a:lnSpc>
            </a:pPr>
            <a:r>
              <a:rPr lang="en-US" sz="1100">
                <a:solidFill>
                  <a:schemeClr val="bg1">
                    <a:lumMod val="95000"/>
                  </a:schemeClr>
                </a:solidFill>
                <a:latin typeface="Lato" panose="020F0502020204030203" pitchFamily="34" charset="0"/>
              </a:rPr>
              <a:t>Lorem ipsum dolor sit amet, aliqua do consectetur adipiscing elit, sed do amet eiusmod tempor.</a:t>
            </a:r>
          </a:p>
        </p:txBody>
      </p:sp>
      <p:sp>
        <p:nvSpPr>
          <p:cNvPr id="40" name="TextBox 39">
            <a:extLst>
              <a:ext uri="{FF2B5EF4-FFF2-40B4-BE49-F238E27FC236}">
                <a16:creationId xmlns:a16="http://schemas.microsoft.com/office/drawing/2014/main" id="{F03C5B30-2027-481F-93DC-AD5E8BE2438C}"/>
              </a:ext>
            </a:extLst>
          </p:cNvPr>
          <p:cNvSpPr txBox="1"/>
          <p:nvPr/>
        </p:nvSpPr>
        <p:spPr>
          <a:xfrm>
            <a:off x="3719188" y="3991910"/>
            <a:ext cx="2294641" cy="820674"/>
          </a:xfrm>
          <a:prstGeom prst="rect">
            <a:avLst/>
          </a:prstGeom>
          <a:noFill/>
        </p:spPr>
        <p:txBody>
          <a:bodyPr wrap="square" rtlCol="0">
            <a:spAutoFit/>
          </a:bodyPr>
          <a:lstStyle/>
          <a:p>
            <a:pPr algn="ctr">
              <a:lnSpc>
                <a:spcPct val="150000"/>
              </a:lnSpc>
            </a:pPr>
            <a:r>
              <a:rPr lang="en-US" sz="1100">
                <a:solidFill>
                  <a:schemeClr val="bg1">
                    <a:lumMod val="95000"/>
                  </a:schemeClr>
                </a:solidFill>
                <a:latin typeface="Lato" panose="020F0502020204030203" pitchFamily="34" charset="0"/>
              </a:rPr>
              <a:t>Lorem ipsum dolor sit amet, aliqua do consectetur adipiscing elit, sed do amet eiusmod tempor.</a:t>
            </a:r>
          </a:p>
        </p:txBody>
      </p:sp>
      <p:sp>
        <p:nvSpPr>
          <p:cNvPr id="41" name="TextBox 40">
            <a:extLst>
              <a:ext uri="{FF2B5EF4-FFF2-40B4-BE49-F238E27FC236}">
                <a16:creationId xmlns:a16="http://schemas.microsoft.com/office/drawing/2014/main" id="{DA94E577-38B0-4E07-BF3A-7B06231E2F4B}"/>
              </a:ext>
            </a:extLst>
          </p:cNvPr>
          <p:cNvSpPr txBox="1"/>
          <p:nvPr/>
        </p:nvSpPr>
        <p:spPr>
          <a:xfrm>
            <a:off x="6420119" y="3991910"/>
            <a:ext cx="2294641" cy="820674"/>
          </a:xfrm>
          <a:prstGeom prst="rect">
            <a:avLst/>
          </a:prstGeom>
          <a:noFill/>
        </p:spPr>
        <p:txBody>
          <a:bodyPr wrap="square" rtlCol="0">
            <a:spAutoFit/>
          </a:bodyPr>
          <a:lstStyle/>
          <a:p>
            <a:pPr algn="ctr">
              <a:lnSpc>
                <a:spcPct val="150000"/>
              </a:lnSpc>
            </a:pPr>
            <a:r>
              <a:rPr lang="en-US" sz="1100">
                <a:latin typeface="Lato" panose="020F0502020204030203" pitchFamily="34" charset="0"/>
              </a:rPr>
              <a:t>Lorem ipsum dolor sit amet, aliqua do consectetur adipiscing elit, sed do amet eiusmod tempor.</a:t>
            </a:r>
          </a:p>
        </p:txBody>
      </p:sp>
      <p:sp>
        <p:nvSpPr>
          <p:cNvPr id="42" name="TextBox 41">
            <a:extLst>
              <a:ext uri="{FF2B5EF4-FFF2-40B4-BE49-F238E27FC236}">
                <a16:creationId xmlns:a16="http://schemas.microsoft.com/office/drawing/2014/main" id="{93221A63-33F4-4A45-8D45-F673A1C9365D}"/>
              </a:ext>
            </a:extLst>
          </p:cNvPr>
          <p:cNvSpPr txBox="1"/>
          <p:nvPr/>
        </p:nvSpPr>
        <p:spPr>
          <a:xfrm>
            <a:off x="9154174" y="3991910"/>
            <a:ext cx="2294641" cy="820674"/>
          </a:xfrm>
          <a:prstGeom prst="rect">
            <a:avLst/>
          </a:prstGeom>
          <a:noFill/>
        </p:spPr>
        <p:txBody>
          <a:bodyPr wrap="square" rtlCol="0">
            <a:spAutoFit/>
          </a:bodyPr>
          <a:lstStyle/>
          <a:p>
            <a:pPr algn="ctr">
              <a:lnSpc>
                <a:spcPct val="150000"/>
              </a:lnSpc>
            </a:pPr>
            <a:r>
              <a:rPr lang="en-US" sz="1100">
                <a:solidFill>
                  <a:schemeClr val="bg1">
                    <a:lumMod val="95000"/>
                  </a:schemeClr>
                </a:solidFill>
                <a:latin typeface="Lato" panose="020F0502020204030203" pitchFamily="34" charset="0"/>
              </a:rPr>
              <a:t>Lorem ipsum dolor sit amet, aliqua do consectetur adipiscing elit, sed do amet eiusmod tempor.</a:t>
            </a:r>
          </a:p>
        </p:txBody>
      </p:sp>
      <p:sp>
        <p:nvSpPr>
          <p:cNvPr id="43" name="TextBox 42">
            <a:extLst>
              <a:ext uri="{FF2B5EF4-FFF2-40B4-BE49-F238E27FC236}">
                <a16:creationId xmlns:a16="http://schemas.microsoft.com/office/drawing/2014/main" id="{19E7B454-E513-4C62-8778-534FAB1081B1}"/>
              </a:ext>
            </a:extLst>
          </p:cNvPr>
          <p:cNvSpPr txBox="1"/>
          <p:nvPr/>
        </p:nvSpPr>
        <p:spPr>
          <a:xfrm>
            <a:off x="1173314" y="3395100"/>
            <a:ext cx="1879688" cy="468590"/>
          </a:xfrm>
          <a:prstGeom prst="rect">
            <a:avLst/>
          </a:prstGeom>
          <a:noFill/>
        </p:spPr>
        <p:txBody>
          <a:bodyPr wrap="square" rtlCol="0">
            <a:spAutoFit/>
          </a:bodyPr>
          <a:lstStyle/>
          <a:p>
            <a:pPr algn="ctr">
              <a:lnSpc>
                <a:spcPct val="150000"/>
              </a:lnSpc>
            </a:pPr>
            <a:r>
              <a:rPr lang="en-US" b="1">
                <a:solidFill>
                  <a:schemeClr val="bg1"/>
                </a:solidFill>
                <a:latin typeface="Poppins" panose="00000500000000000000" pitchFamily="2" charset="0"/>
                <a:cs typeface="Poppins" panose="00000500000000000000" pitchFamily="2" charset="0"/>
              </a:rPr>
              <a:t>LOREM IPSUM</a:t>
            </a:r>
          </a:p>
        </p:txBody>
      </p:sp>
      <p:sp>
        <p:nvSpPr>
          <p:cNvPr id="44" name="TextBox 43">
            <a:extLst>
              <a:ext uri="{FF2B5EF4-FFF2-40B4-BE49-F238E27FC236}">
                <a16:creationId xmlns:a16="http://schemas.microsoft.com/office/drawing/2014/main" id="{AD5553EA-3D12-4BE4-BCB1-CD36E2D4B87A}"/>
              </a:ext>
            </a:extLst>
          </p:cNvPr>
          <p:cNvSpPr txBox="1"/>
          <p:nvPr/>
        </p:nvSpPr>
        <p:spPr>
          <a:xfrm>
            <a:off x="3812189" y="3395100"/>
            <a:ext cx="1879688" cy="468590"/>
          </a:xfrm>
          <a:prstGeom prst="rect">
            <a:avLst/>
          </a:prstGeom>
          <a:noFill/>
        </p:spPr>
        <p:txBody>
          <a:bodyPr wrap="square" rtlCol="0">
            <a:spAutoFit/>
          </a:bodyPr>
          <a:lstStyle/>
          <a:p>
            <a:pPr algn="ctr">
              <a:lnSpc>
                <a:spcPct val="150000"/>
              </a:lnSpc>
            </a:pPr>
            <a:r>
              <a:rPr lang="en-US" b="1">
                <a:solidFill>
                  <a:schemeClr val="bg1"/>
                </a:solidFill>
                <a:latin typeface="Poppins" panose="00000500000000000000" pitchFamily="2" charset="0"/>
                <a:cs typeface="Poppins" panose="00000500000000000000" pitchFamily="2" charset="0"/>
              </a:rPr>
              <a:t>LOREM IPSUM</a:t>
            </a:r>
          </a:p>
        </p:txBody>
      </p:sp>
      <p:sp>
        <p:nvSpPr>
          <p:cNvPr id="45" name="TextBox 44">
            <a:extLst>
              <a:ext uri="{FF2B5EF4-FFF2-40B4-BE49-F238E27FC236}">
                <a16:creationId xmlns:a16="http://schemas.microsoft.com/office/drawing/2014/main" id="{2F5B5888-0C25-4BD5-8F1A-DC42A8CB8204}"/>
              </a:ext>
            </a:extLst>
          </p:cNvPr>
          <p:cNvSpPr txBox="1"/>
          <p:nvPr/>
        </p:nvSpPr>
        <p:spPr>
          <a:xfrm>
            <a:off x="6569539" y="3395100"/>
            <a:ext cx="1879688" cy="468590"/>
          </a:xfrm>
          <a:prstGeom prst="rect">
            <a:avLst/>
          </a:prstGeom>
          <a:noFill/>
        </p:spPr>
        <p:txBody>
          <a:bodyPr wrap="square" rtlCol="0">
            <a:spAutoFit/>
          </a:bodyPr>
          <a:lstStyle/>
          <a:p>
            <a:pPr algn="ctr">
              <a:lnSpc>
                <a:spcPct val="150000"/>
              </a:lnSpc>
            </a:pPr>
            <a:r>
              <a:rPr lang="en-US" b="1">
                <a:solidFill>
                  <a:schemeClr val="bg1"/>
                </a:solidFill>
                <a:latin typeface="Poppins" panose="00000500000000000000" pitchFamily="2" charset="0"/>
                <a:cs typeface="Poppins" panose="00000500000000000000" pitchFamily="2" charset="0"/>
              </a:rPr>
              <a:t>LOREM IPSUM</a:t>
            </a:r>
          </a:p>
        </p:txBody>
      </p:sp>
      <p:sp>
        <p:nvSpPr>
          <p:cNvPr id="46" name="TextBox 45">
            <a:extLst>
              <a:ext uri="{FF2B5EF4-FFF2-40B4-BE49-F238E27FC236}">
                <a16:creationId xmlns:a16="http://schemas.microsoft.com/office/drawing/2014/main" id="{EDCAFF42-1AC4-4C07-9639-E38B413A67B8}"/>
              </a:ext>
            </a:extLst>
          </p:cNvPr>
          <p:cNvSpPr txBox="1"/>
          <p:nvPr/>
        </p:nvSpPr>
        <p:spPr>
          <a:xfrm>
            <a:off x="9268060" y="3395100"/>
            <a:ext cx="1879688" cy="468590"/>
          </a:xfrm>
          <a:prstGeom prst="rect">
            <a:avLst/>
          </a:prstGeom>
          <a:noFill/>
        </p:spPr>
        <p:txBody>
          <a:bodyPr wrap="square" rtlCol="0">
            <a:spAutoFit/>
          </a:bodyPr>
          <a:lstStyle/>
          <a:p>
            <a:pPr algn="ctr">
              <a:lnSpc>
                <a:spcPct val="150000"/>
              </a:lnSpc>
            </a:pPr>
            <a:r>
              <a:rPr lang="en-US" b="1">
                <a:solidFill>
                  <a:schemeClr val="bg1"/>
                </a:solidFill>
                <a:latin typeface="Poppins" panose="00000500000000000000" pitchFamily="2" charset="0"/>
                <a:cs typeface="Poppins" panose="00000500000000000000" pitchFamily="2" charset="0"/>
              </a:rPr>
              <a:t>LOREM IPSUM</a:t>
            </a:r>
          </a:p>
        </p:txBody>
      </p:sp>
      <p:sp>
        <p:nvSpPr>
          <p:cNvPr id="47" name="TextBox 46">
            <a:extLst>
              <a:ext uri="{FF2B5EF4-FFF2-40B4-BE49-F238E27FC236}">
                <a16:creationId xmlns:a16="http://schemas.microsoft.com/office/drawing/2014/main" id="{6CB19247-7B44-42B4-B3CF-F6B782A84813}"/>
              </a:ext>
            </a:extLst>
          </p:cNvPr>
          <p:cNvSpPr txBox="1"/>
          <p:nvPr/>
        </p:nvSpPr>
        <p:spPr>
          <a:xfrm>
            <a:off x="3567103" y="1266683"/>
            <a:ext cx="5057795" cy="584775"/>
          </a:xfrm>
          <a:prstGeom prst="rect">
            <a:avLst/>
          </a:prstGeom>
          <a:noFill/>
        </p:spPr>
        <p:txBody>
          <a:bodyPr wrap="none" rtlCol="0">
            <a:spAutoFit/>
          </a:bodyPr>
          <a:lstStyle/>
          <a:p>
            <a:r>
              <a:rPr lang="en-US" sz="3200" b="1" i="1">
                <a:latin typeface="Poppins" panose="00000500000000000000" pitchFamily="2" charset="0"/>
                <a:cs typeface="Poppins" panose="00000500000000000000" pitchFamily="2" charset="0"/>
              </a:rPr>
              <a:t>CREATIVE INFOGRAPHIC</a:t>
            </a:r>
          </a:p>
        </p:txBody>
      </p:sp>
    </p:spTree>
    <p:extLst>
      <p:ext uri="{BB962C8B-B14F-4D97-AF65-F5344CB8AC3E}">
        <p14:creationId xmlns:p14="http://schemas.microsoft.com/office/powerpoint/2010/main" val="228052224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98</TotalTime>
  <Words>1317</Words>
  <Application>Microsoft Office PowerPoint</Application>
  <PresentationFormat>Widescreen</PresentationFormat>
  <Paragraphs>121</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Lato</vt:lpstr>
      <vt:lpstr>Poppins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Ranel RP</dc:creator>
  <cp:lastModifiedBy>Ranel RP</cp:lastModifiedBy>
  <cp:revision>21</cp:revision>
  <dcterms:created xsi:type="dcterms:W3CDTF">2020-01-20T06:42:07Z</dcterms:created>
  <dcterms:modified xsi:type="dcterms:W3CDTF">2020-01-20T08:58:59Z</dcterms:modified>
</cp:coreProperties>
</file>