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Rectangle: Rounded Corners 330">
            <a:extLst>
              <a:ext uri="{FF2B5EF4-FFF2-40B4-BE49-F238E27FC236}">
                <a16:creationId xmlns:a16="http://schemas.microsoft.com/office/drawing/2014/main" id="{3BCFA39F-1000-4CEC-A3C0-79A89201A376}"/>
              </a:ext>
            </a:extLst>
          </p:cNvPr>
          <p:cNvSpPr/>
          <p:nvPr/>
        </p:nvSpPr>
        <p:spPr>
          <a:xfrm>
            <a:off x="879012" y="3551190"/>
            <a:ext cx="2162629" cy="23574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Oval 331">
            <a:extLst>
              <a:ext uri="{FF2B5EF4-FFF2-40B4-BE49-F238E27FC236}">
                <a16:creationId xmlns:a16="http://schemas.microsoft.com/office/drawing/2014/main" id="{276A2F1B-F980-4B29-B103-3ACFEC1C0AE5}"/>
              </a:ext>
            </a:extLst>
          </p:cNvPr>
          <p:cNvSpPr/>
          <p:nvPr/>
        </p:nvSpPr>
        <p:spPr>
          <a:xfrm>
            <a:off x="1400629" y="2940298"/>
            <a:ext cx="1119394" cy="1119394"/>
          </a:xfrm>
          <a:prstGeom prst="ellipse">
            <a:avLst/>
          </a:prstGeom>
          <a:solidFill>
            <a:srgbClr val="19A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3" name="Oval 332">
            <a:extLst>
              <a:ext uri="{FF2B5EF4-FFF2-40B4-BE49-F238E27FC236}">
                <a16:creationId xmlns:a16="http://schemas.microsoft.com/office/drawing/2014/main" id="{D70B0526-E50D-4F88-A5FB-B91A3F6A6FB0}"/>
              </a:ext>
            </a:extLst>
          </p:cNvPr>
          <p:cNvSpPr/>
          <p:nvPr/>
        </p:nvSpPr>
        <p:spPr>
          <a:xfrm>
            <a:off x="1520833" y="3060502"/>
            <a:ext cx="878986" cy="87898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A4C7BB5A-EAAE-4D28-A206-FF8459019822}"/>
              </a:ext>
            </a:extLst>
          </p:cNvPr>
          <p:cNvSpPr txBox="1"/>
          <p:nvPr/>
        </p:nvSpPr>
        <p:spPr>
          <a:xfrm>
            <a:off x="1777170" y="3146052"/>
            <a:ext cx="366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335" name="Rectangle: Rounded Corners 334">
            <a:extLst>
              <a:ext uri="{FF2B5EF4-FFF2-40B4-BE49-F238E27FC236}">
                <a16:creationId xmlns:a16="http://schemas.microsoft.com/office/drawing/2014/main" id="{3B282264-DE33-443C-A528-634D5DDB9746}"/>
              </a:ext>
            </a:extLst>
          </p:cNvPr>
          <p:cNvSpPr/>
          <p:nvPr/>
        </p:nvSpPr>
        <p:spPr>
          <a:xfrm>
            <a:off x="3781869" y="3551190"/>
            <a:ext cx="2162629" cy="23574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6" name="Oval 335">
            <a:extLst>
              <a:ext uri="{FF2B5EF4-FFF2-40B4-BE49-F238E27FC236}">
                <a16:creationId xmlns:a16="http://schemas.microsoft.com/office/drawing/2014/main" id="{2A840690-4E9E-4DBE-9D69-4B803154B100}"/>
              </a:ext>
            </a:extLst>
          </p:cNvPr>
          <p:cNvSpPr/>
          <p:nvPr/>
        </p:nvSpPr>
        <p:spPr>
          <a:xfrm>
            <a:off x="4303486" y="2940298"/>
            <a:ext cx="1119394" cy="1119394"/>
          </a:xfrm>
          <a:prstGeom prst="ellipse">
            <a:avLst/>
          </a:prstGeom>
          <a:solidFill>
            <a:srgbClr val="E23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Oval 336">
            <a:extLst>
              <a:ext uri="{FF2B5EF4-FFF2-40B4-BE49-F238E27FC236}">
                <a16:creationId xmlns:a16="http://schemas.microsoft.com/office/drawing/2014/main" id="{84941352-C7CD-4243-A9C8-2EB5C5D76E52}"/>
              </a:ext>
            </a:extLst>
          </p:cNvPr>
          <p:cNvSpPr/>
          <p:nvPr/>
        </p:nvSpPr>
        <p:spPr>
          <a:xfrm>
            <a:off x="4423690" y="3060502"/>
            <a:ext cx="878986" cy="87898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TextBox 337">
            <a:extLst>
              <a:ext uri="{FF2B5EF4-FFF2-40B4-BE49-F238E27FC236}">
                <a16:creationId xmlns:a16="http://schemas.microsoft.com/office/drawing/2014/main" id="{DDAD4E8C-B246-402F-B28F-342044483A24}"/>
              </a:ext>
            </a:extLst>
          </p:cNvPr>
          <p:cNvSpPr txBox="1"/>
          <p:nvPr/>
        </p:nvSpPr>
        <p:spPr>
          <a:xfrm>
            <a:off x="4685490" y="3146052"/>
            <a:ext cx="366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E23D5B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339" name="Rectangle: Rounded Corners 338">
            <a:extLst>
              <a:ext uri="{FF2B5EF4-FFF2-40B4-BE49-F238E27FC236}">
                <a16:creationId xmlns:a16="http://schemas.microsoft.com/office/drawing/2014/main" id="{E76F4929-93DC-469D-A6C6-5C636BDB0700}"/>
              </a:ext>
            </a:extLst>
          </p:cNvPr>
          <p:cNvSpPr/>
          <p:nvPr/>
        </p:nvSpPr>
        <p:spPr>
          <a:xfrm>
            <a:off x="6466115" y="3551190"/>
            <a:ext cx="2162629" cy="23574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Oval 339">
            <a:extLst>
              <a:ext uri="{FF2B5EF4-FFF2-40B4-BE49-F238E27FC236}">
                <a16:creationId xmlns:a16="http://schemas.microsoft.com/office/drawing/2014/main" id="{9749ADE9-CE09-4F07-8C54-B5C276C1BE22}"/>
              </a:ext>
            </a:extLst>
          </p:cNvPr>
          <p:cNvSpPr/>
          <p:nvPr/>
        </p:nvSpPr>
        <p:spPr>
          <a:xfrm>
            <a:off x="6987732" y="2940298"/>
            <a:ext cx="1119394" cy="1119394"/>
          </a:xfrm>
          <a:prstGeom prst="ellipse">
            <a:avLst/>
          </a:prstGeom>
          <a:solidFill>
            <a:srgbClr val="FC9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9103"/>
              </a:solidFill>
            </a:endParaRPr>
          </a:p>
        </p:txBody>
      </p:sp>
      <p:sp>
        <p:nvSpPr>
          <p:cNvPr id="341" name="Oval 340">
            <a:extLst>
              <a:ext uri="{FF2B5EF4-FFF2-40B4-BE49-F238E27FC236}">
                <a16:creationId xmlns:a16="http://schemas.microsoft.com/office/drawing/2014/main" id="{33315F03-14D7-438B-B25D-CE68CB0AA1BA}"/>
              </a:ext>
            </a:extLst>
          </p:cNvPr>
          <p:cNvSpPr/>
          <p:nvPr/>
        </p:nvSpPr>
        <p:spPr>
          <a:xfrm>
            <a:off x="7107936" y="3060502"/>
            <a:ext cx="878986" cy="87898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18A32C89-CF8A-483B-8915-14101B8413F7}"/>
              </a:ext>
            </a:extLst>
          </p:cNvPr>
          <p:cNvSpPr txBox="1"/>
          <p:nvPr/>
        </p:nvSpPr>
        <p:spPr>
          <a:xfrm>
            <a:off x="7355221" y="3146052"/>
            <a:ext cx="366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1324F963-6D79-4B63-9040-954B50957A8B}"/>
              </a:ext>
            </a:extLst>
          </p:cNvPr>
          <p:cNvSpPr/>
          <p:nvPr/>
        </p:nvSpPr>
        <p:spPr>
          <a:xfrm>
            <a:off x="9150360" y="3551190"/>
            <a:ext cx="2162629" cy="23574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5AC92"/>
              </a:solidFill>
            </a:endParaRPr>
          </a:p>
        </p:txBody>
      </p:sp>
      <p:sp>
        <p:nvSpPr>
          <p:cNvPr id="344" name="Oval 343">
            <a:extLst>
              <a:ext uri="{FF2B5EF4-FFF2-40B4-BE49-F238E27FC236}">
                <a16:creationId xmlns:a16="http://schemas.microsoft.com/office/drawing/2014/main" id="{934DA3D9-03D8-42EE-BF22-1B5034304C78}"/>
              </a:ext>
            </a:extLst>
          </p:cNvPr>
          <p:cNvSpPr/>
          <p:nvPr/>
        </p:nvSpPr>
        <p:spPr>
          <a:xfrm>
            <a:off x="9671977" y="2940298"/>
            <a:ext cx="1119394" cy="1119394"/>
          </a:xfrm>
          <a:prstGeom prst="ellipse">
            <a:avLst/>
          </a:prstGeom>
          <a:solidFill>
            <a:srgbClr val="15A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Oval 344">
            <a:extLst>
              <a:ext uri="{FF2B5EF4-FFF2-40B4-BE49-F238E27FC236}">
                <a16:creationId xmlns:a16="http://schemas.microsoft.com/office/drawing/2014/main" id="{92BA03C3-CE4A-444A-88C2-E8CD22CC4CD1}"/>
              </a:ext>
            </a:extLst>
          </p:cNvPr>
          <p:cNvSpPr/>
          <p:nvPr/>
        </p:nvSpPr>
        <p:spPr>
          <a:xfrm>
            <a:off x="9792181" y="3060502"/>
            <a:ext cx="878986" cy="87898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TextBox 345">
            <a:extLst>
              <a:ext uri="{FF2B5EF4-FFF2-40B4-BE49-F238E27FC236}">
                <a16:creationId xmlns:a16="http://schemas.microsoft.com/office/drawing/2014/main" id="{B9EB0967-4C85-413A-9DB4-6A4F765EB78E}"/>
              </a:ext>
            </a:extLst>
          </p:cNvPr>
          <p:cNvSpPr txBox="1"/>
          <p:nvPr/>
        </p:nvSpPr>
        <p:spPr>
          <a:xfrm>
            <a:off x="10048518" y="3146052"/>
            <a:ext cx="366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15AC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347" name="TextBox 346">
            <a:extLst>
              <a:ext uri="{FF2B5EF4-FFF2-40B4-BE49-F238E27FC236}">
                <a16:creationId xmlns:a16="http://schemas.microsoft.com/office/drawing/2014/main" id="{27DB607E-8E5B-4180-A78E-6DE3B69A32F1}"/>
              </a:ext>
            </a:extLst>
          </p:cNvPr>
          <p:cNvSpPr txBox="1"/>
          <p:nvPr/>
        </p:nvSpPr>
        <p:spPr>
          <a:xfrm>
            <a:off x="1041134" y="4572026"/>
            <a:ext cx="1896440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48" name="TextBox 347">
            <a:extLst>
              <a:ext uri="{FF2B5EF4-FFF2-40B4-BE49-F238E27FC236}">
                <a16:creationId xmlns:a16="http://schemas.microsoft.com/office/drawing/2014/main" id="{5293F00D-E2C0-4AC1-AE70-878321F54A83}"/>
              </a:ext>
            </a:extLst>
          </p:cNvPr>
          <p:cNvSpPr txBox="1"/>
          <p:nvPr/>
        </p:nvSpPr>
        <p:spPr>
          <a:xfrm>
            <a:off x="3943991" y="4572026"/>
            <a:ext cx="1896440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49" name="TextBox 348">
            <a:extLst>
              <a:ext uri="{FF2B5EF4-FFF2-40B4-BE49-F238E27FC236}">
                <a16:creationId xmlns:a16="http://schemas.microsoft.com/office/drawing/2014/main" id="{80D74434-CA98-40BD-B2C3-C452F533B1CC}"/>
              </a:ext>
            </a:extLst>
          </p:cNvPr>
          <p:cNvSpPr txBox="1"/>
          <p:nvPr/>
        </p:nvSpPr>
        <p:spPr>
          <a:xfrm>
            <a:off x="6628237" y="4572026"/>
            <a:ext cx="1896440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AA6F8FDA-46DC-446F-9B6B-451F4766F00C}"/>
              </a:ext>
            </a:extLst>
          </p:cNvPr>
          <p:cNvSpPr txBox="1"/>
          <p:nvPr/>
        </p:nvSpPr>
        <p:spPr>
          <a:xfrm>
            <a:off x="9253976" y="4572026"/>
            <a:ext cx="1896440" cy="107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7CA320D6-8C19-47A3-94B7-D869C7263FA1}"/>
              </a:ext>
            </a:extLst>
          </p:cNvPr>
          <p:cNvSpPr txBox="1"/>
          <p:nvPr/>
        </p:nvSpPr>
        <p:spPr>
          <a:xfrm>
            <a:off x="1099640" y="4145242"/>
            <a:ext cx="163353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1FBB3074-169F-4930-AC47-0B6649ADD09A}"/>
              </a:ext>
            </a:extLst>
          </p:cNvPr>
          <p:cNvSpPr txBox="1"/>
          <p:nvPr/>
        </p:nvSpPr>
        <p:spPr>
          <a:xfrm>
            <a:off x="3951473" y="4145242"/>
            <a:ext cx="163353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rgbClr val="E23D5B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53" name="TextBox 352">
            <a:extLst>
              <a:ext uri="{FF2B5EF4-FFF2-40B4-BE49-F238E27FC236}">
                <a16:creationId xmlns:a16="http://schemas.microsoft.com/office/drawing/2014/main" id="{17F78BBA-8393-4A40-AE76-39663AA332D6}"/>
              </a:ext>
            </a:extLst>
          </p:cNvPr>
          <p:cNvSpPr txBox="1"/>
          <p:nvPr/>
        </p:nvSpPr>
        <p:spPr>
          <a:xfrm>
            <a:off x="6628236" y="4145242"/>
            <a:ext cx="163353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54" name="TextBox 353">
            <a:extLst>
              <a:ext uri="{FF2B5EF4-FFF2-40B4-BE49-F238E27FC236}">
                <a16:creationId xmlns:a16="http://schemas.microsoft.com/office/drawing/2014/main" id="{BA85577E-87F0-41AA-9BAC-E6BE0BACE493}"/>
              </a:ext>
            </a:extLst>
          </p:cNvPr>
          <p:cNvSpPr txBox="1"/>
          <p:nvPr/>
        </p:nvSpPr>
        <p:spPr>
          <a:xfrm>
            <a:off x="9244772" y="4145242"/>
            <a:ext cx="163353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rgbClr val="15AC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355" name="TextBox 354">
            <a:extLst>
              <a:ext uri="{FF2B5EF4-FFF2-40B4-BE49-F238E27FC236}">
                <a16:creationId xmlns:a16="http://schemas.microsoft.com/office/drawing/2014/main" id="{256FAB58-AA4E-4F66-ABA5-D54A67E505FE}"/>
              </a:ext>
            </a:extLst>
          </p:cNvPr>
          <p:cNvSpPr txBox="1"/>
          <p:nvPr/>
        </p:nvSpPr>
        <p:spPr>
          <a:xfrm>
            <a:off x="2956359" y="1266683"/>
            <a:ext cx="62792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11</cp:revision>
  <dcterms:created xsi:type="dcterms:W3CDTF">2020-11-28T06:59:52Z</dcterms:created>
  <dcterms:modified xsi:type="dcterms:W3CDTF">2020-11-28T07:03:22Z</dcterms:modified>
</cp:coreProperties>
</file>