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id="{5C7A9B7F-2640-4704-A395-CC0AFC79D042}"/>
              </a:ext>
            </a:extLst>
          </p:cNvPr>
          <p:cNvSpPr/>
          <p:nvPr/>
        </p:nvSpPr>
        <p:spPr>
          <a:xfrm>
            <a:off x="3773713" y="2993571"/>
            <a:ext cx="1553029" cy="1553029"/>
          </a:xfrm>
          <a:prstGeom prst="ellipse">
            <a:avLst/>
          </a:prstGeom>
          <a:solidFill>
            <a:srgbClr val="FA79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E62AAD5-CCEA-4492-A4FE-08E492DB8E90}"/>
              </a:ext>
            </a:extLst>
          </p:cNvPr>
          <p:cNvSpPr/>
          <p:nvPr/>
        </p:nvSpPr>
        <p:spPr>
          <a:xfrm>
            <a:off x="5326742" y="2993571"/>
            <a:ext cx="1553029" cy="1553029"/>
          </a:xfrm>
          <a:prstGeom prst="ellipse">
            <a:avLst/>
          </a:prstGeom>
          <a:solidFill>
            <a:srgbClr val="E870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EB1A0EE-7EA1-4D46-8A4A-E713127F362E}"/>
              </a:ext>
            </a:extLst>
          </p:cNvPr>
          <p:cNvSpPr/>
          <p:nvPr/>
        </p:nvSpPr>
        <p:spPr>
          <a:xfrm>
            <a:off x="6865258" y="2993571"/>
            <a:ext cx="1553029" cy="1553029"/>
          </a:xfrm>
          <a:prstGeom prst="ellipse">
            <a:avLst/>
          </a:prstGeom>
          <a:solidFill>
            <a:srgbClr val="FA79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E28D86C-F150-4F2C-9F43-D68A95532286}"/>
              </a:ext>
            </a:extLst>
          </p:cNvPr>
          <p:cNvSpPr/>
          <p:nvPr/>
        </p:nvSpPr>
        <p:spPr>
          <a:xfrm>
            <a:off x="4550227" y="4314372"/>
            <a:ext cx="1553029" cy="1553029"/>
          </a:xfrm>
          <a:prstGeom prst="ellipse">
            <a:avLst/>
          </a:prstGeom>
          <a:solidFill>
            <a:srgbClr val="FA79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DD0C25F-329E-464C-A91A-31656637F6BE}"/>
              </a:ext>
            </a:extLst>
          </p:cNvPr>
          <p:cNvSpPr/>
          <p:nvPr/>
        </p:nvSpPr>
        <p:spPr>
          <a:xfrm>
            <a:off x="6088743" y="4314372"/>
            <a:ext cx="1553029" cy="1553029"/>
          </a:xfrm>
          <a:prstGeom prst="ellipse">
            <a:avLst/>
          </a:prstGeom>
          <a:solidFill>
            <a:srgbClr val="E870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445ACE-8188-41E8-ACD3-B5D1A70936B1}"/>
              </a:ext>
            </a:extLst>
          </p:cNvPr>
          <p:cNvSpPr txBox="1"/>
          <p:nvPr/>
        </p:nvSpPr>
        <p:spPr>
          <a:xfrm>
            <a:off x="3985813" y="3585419"/>
            <a:ext cx="1128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 One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88505E5-B29F-489E-8989-0FD3D90EB365}"/>
              </a:ext>
            </a:extLst>
          </p:cNvPr>
          <p:cNvSpPr txBox="1"/>
          <p:nvPr/>
        </p:nvSpPr>
        <p:spPr>
          <a:xfrm>
            <a:off x="5538039" y="3585419"/>
            <a:ext cx="11304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 Two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1653AA-B050-423F-ACA9-957E99C1D15D}"/>
              </a:ext>
            </a:extLst>
          </p:cNvPr>
          <p:cNvSpPr txBox="1"/>
          <p:nvPr/>
        </p:nvSpPr>
        <p:spPr>
          <a:xfrm>
            <a:off x="6990791" y="3585419"/>
            <a:ext cx="1301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 Three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7309B3-EB59-4E05-B1FD-2E161C0374AA}"/>
              </a:ext>
            </a:extLst>
          </p:cNvPr>
          <p:cNvSpPr txBox="1"/>
          <p:nvPr/>
        </p:nvSpPr>
        <p:spPr>
          <a:xfrm>
            <a:off x="4740683" y="4969171"/>
            <a:ext cx="11721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 Four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9FC93FB-58D5-48E9-918C-8380723CC024}"/>
              </a:ext>
            </a:extLst>
          </p:cNvPr>
          <p:cNvSpPr txBox="1"/>
          <p:nvPr/>
        </p:nvSpPr>
        <p:spPr>
          <a:xfrm>
            <a:off x="6300836" y="4969171"/>
            <a:ext cx="1128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Step Five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C8889C5-EC47-4B2F-921F-9AFE7E460DF2}"/>
              </a:ext>
            </a:extLst>
          </p:cNvPr>
          <p:cNvSpPr txBox="1"/>
          <p:nvPr/>
        </p:nvSpPr>
        <p:spPr>
          <a:xfrm>
            <a:off x="8615068" y="3223461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1AD747-7E45-47C8-A79C-81439F71CDB0}"/>
              </a:ext>
            </a:extLst>
          </p:cNvPr>
          <p:cNvSpPr txBox="1"/>
          <p:nvPr/>
        </p:nvSpPr>
        <p:spPr>
          <a:xfrm>
            <a:off x="8615068" y="3496577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868CA93-ECCB-49AA-89A2-BCFA85CEC313}"/>
              </a:ext>
            </a:extLst>
          </p:cNvPr>
          <p:cNvSpPr txBox="1"/>
          <p:nvPr/>
        </p:nvSpPr>
        <p:spPr>
          <a:xfrm>
            <a:off x="7817716" y="465518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DDFAEE4-821E-4BBF-9057-016EFF7324C6}"/>
              </a:ext>
            </a:extLst>
          </p:cNvPr>
          <p:cNvSpPr txBox="1"/>
          <p:nvPr/>
        </p:nvSpPr>
        <p:spPr>
          <a:xfrm>
            <a:off x="7817716" y="4928299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0FDA2B9-50FE-4751-A3CD-680B1DB0E069}"/>
              </a:ext>
            </a:extLst>
          </p:cNvPr>
          <p:cNvSpPr txBox="1"/>
          <p:nvPr/>
        </p:nvSpPr>
        <p:spPr>
          <a:xfrm>
            <a:off x="1985745" y="3223461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3B00774-C77C-415F-9987-B872CFA6FA4E}"/>
              </a:ext>
            </a:extLst>
          </p:cNvPr>
          <p:cNvSpPr txBox="1"/>
          <p:nvPr/>
        </p:nvSpPr>
        <p:spPr>
          <a:xfrm>
            <a:off x="933263" y="3496577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F31A161-22BD-428F-A8E5-63721C247605}"/>
              </a:ext>
            </a:extLst>
          </p:cNvPr>
          <p:cNvSpPr txBox="1"/>
          <p:nvPr/>
        </p:nvSpPr>
        <p:spPr>
          <a:xfrm>
            <a:off x="2772389" y="465518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186421A-8E5F-476E-B6B7-77943FECD5F6}"/>
              </a:ext>
            </a:extLst>
          </p:cNvPr>
          <p:cNvSpPr txBox="1"/>
          <p:nvPr/>
        </p:nvSpPr>
        <p:spPr>
          <a:xfrm>
            <a:off x="1659372" y="4928299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A312093-BB4C-4A44-9338-7456F2A0431E}"/>
              </a:ext>
            </a:extLst>
          </p:cNvPr>
          <p:cNvSpPr txBox="1"/>
          <p:nvPr/>
        </p:nvSpPr>
        <p:spPr>
          <a:xfrm>
            <a:off x="5309609" y="1844808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BBBEB20-2C65-4D18-8E70-DFD977F6E853}"/>
              </a:ext>
            </a:extLst>
          </p:cNvPr>
          <p:cNvSpPr txBox="1"/>
          <p:nvPr/>
        </p:nvSpPr>
        <p:spPr>
          <a:xfrm>
            <a:off x="5086262" y="2129323"/>
            <a:ext cx="2033988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EA6D945-AE75-4903-9C3E-07C4E1D7BBAC}"/>
              </a:ext>
            </a:extLst>
          </p:cNvPr>
          <p:cNvSpPr txBox="1"/>
          <p:nvPr/>
        </p:nvSpPr>
        <p:spPr>
          <a:xfrm>
            <a:off x="2787050" y="772446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Lato</vt:lpstr>
      <vt:lpstr>Open Sans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2</cp:revision>
  <dcterms:created xsi:type="dcterms:W3CDTF">2020-11-28T07:21:40Z</dcterms:created>
  <dcterms:modified xsi:type="dcterms:W3CDTF">2020-11-28T07:22:01Z</dcterms:modified>
</cp:coreProperties>
</file>