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6C1E4A3-8634-438D-9977-D0382B1980F2}"/>
              </a:ext>
            </a:extLst>
          </p:cNvPr>
          <p:cNvCxnSpPr/>
          <p:nvPr/>
        </p:nvCxnSpPr>
        <p:spPr>
          <a:xfrm flipV="1">
            <a:off x="1705424" y="1881872"/>
            <a:ext cx="0" cy="7572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2E95D21F-51CE-4CCE-9BE6-6365D3CDDA57}"/>
              </a:ext>
            </a:extLst>
          </p:cNvPr>
          <p:cNvSpPr/>
          <p:nvPr/>
        </p:nvSpPr>
        <p:spPr>
          <a:xfrm>
            <a:off x="1403082" y="1554872"/>
            <a:ext cx="604684" cy="604684"/>
          </a:xfrm>
          <a:prstGeom prst="ellips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D788F1F-FBE6-4497-8E31-A1ACC5D7146B}"/>
              </a:ext>
            </a:extLst>
          </p:cNvPr>
          <p:cNvCxnSpPr>
            <a:cxnSpLocks/>
          </p:cNvCxnSpPr>
          <p:nvPr/>
        </p:nvCxnSpPr>
        <p:spPr>
          <a:xfrm>
            <a:off x="3758429" y="2461898"/>
            <a:ext cx="0" cy="1030983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DB0FB856-2C50-4976-B5F4-C934749F2A90}"/>
              </a:ext>
            </a:extLst>
          </p:cNvPr>
          <p:cNvSpPr/>
          <p:nvPr/>
        </p:nvSpPr>
        <p:spPr>
          <a:xfrm>
            <a:off x="3207596" y="1608725"/>
            <a:ext cx="1101662" cy="1101662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151656-A024-42C9-9C1D-6CCF02148C70}"/>
              </a:ext>
            </a:extLst>
          </p:cNvPr>
          <p:cNvCxnSpPr>
            <a:cxnSpLocks/>
          </p:cNvCxnSpPr>
          <p:nvPr/>
        </p:nvCxnSpPr>
        <p:spPr>
          <a:xfrm>
            <a:off x="6339465" y="2461898"/>
            <a:ext cx="0" cy="1991384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id="{9306CFE6-7858-4B86-AAC6-97B16540C021}"/>
              </a:ext>
            </a:extLst>
          </p:cNvPr>
          <p:cNvSpPr/>
          <p:nvPr/>
        </p:nvSpPr>
        <p:spPr>
          <a:xfrm>
            <a:off x="5528260" y="1608724"/>
            <a:ext cx="1622411" cy="1622411"/>
          </a:xfrm>
          <a:prstGeom prst="ellips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2116894-05CB-47B9-A486-950781DC34B2}"/>
              </a:ext>
            </a:extLst>
          </p:cNvPr>
          <p:cNvCxnSpPr>
            <a:cxnSpLocks/>
          </p:cNvCxnSpPr>
          <p:nvPr/>
        </p:nvCxnSpPr>
        <p:spPr>
          <a:xfrm>
            <a:off x="9698655" y="2461898"/>
            <a:ext cx="0" cy="2818025"/>
          </a:xfrm>
          <a:prstGeom prst="line">
            <a:avLst/>
          </a:prstGeom>
          <a:ln w="825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F92F2A39-E80B-4FF4-8366-19C1B38346F6}"/>
              </a:ext>
            </a:extLst>
          </p:cNvPr>
          <p:cNvSpPr/>
          <p:nvPr/>
        </p:nvSpPr>
        <p:spPr>
          <a:xfrm>
            <a:off x="8608390" y="1608724"/>
            <a:ext cx="2180529" cy="2180529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BAD608A-69A7-4F07-AFDE-DC5B82933E09}"/>
              </a:ext>
            </a:extLst>
          </p:cNvPr>
          <p:cNvSpPr txBox="1"/>
          <p:nvPr/>
        </p:nvSpPr>
        <p:spPr>
          <a:xfrm>
            <a:off x="967741" y="296610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312B968-473E-431F-BDE6-920F9118C10A}"/>
              </a:ext>
            </a:extLst>
          </p:cNvPr>
          <p:cNvSpPr txBox="1"/>
          <p:nvPr/>
        </p:nvSpPr>
        <p:spPr>
          <a:xfrm>
            <a:off x="744394" y="3304663"/>
            <a:ext cx="2033988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868E215-41E6-4095-AE53-1444DDFCFD58}"/>
              </a:ext>
            </a:extLst>
          </p:cNvPr>
          <p:cNvSpPr txBox="1"/>
          <p:nvPr/>
        </p:nvSpPr>
        <p:spPr>
          <a:xfrm>
            <a:off x="3001729" y="378925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669719C-0DDD-4673-B8C2-D682717E3F7F}"/>
              </a:ext>
            </a:extLst>
          </p:cNvPr>
          <p:cNvSpPr txBox="1"/>
          <p:nvPr/>
        </p:nvSpPr>
        <p:spPr>
          <a:xfrm>
            <a:off x="2778382" y="4073768"/>
            <a:ext cx="2033988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FA0AD82-0EA0-4276-946C-1D1DCEA1AD0A}"/>
              </a:ext>
            </a:extLst>
          </p:cNvPr>
          <p:cNvSpPr txBox="1"/>
          <p:nvPr/>
        </p:nvSpPr>
        <p:spPr>
          <a:xfrm>
            <a:off x="5563377" y="46405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0E8F0B-7916-4862-A732-019D51670681}"/>
              </a:ext>
            </a:extLst>
          </p:cNvPr>
          <p:cNvSpPr txBox="1"/>
          <p:nvPr/>
        </p:nvSpPr>
        <p:spPr>
          <a:xfrm>
            <a:off x="5340030" y="4925041"/>
            <a:ext cx="2033988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89FE677-FF1D-4F4E-99DA-E2ED0DE4FBDC}"/>
              </a:ext>
            </a:extLst>
          </p:cNvPr>
          <p:cNvSpPr txBox="1"/>
          <p:nvPr/>
        </p:nvSpPr>
        <p:spPr>
          <a:xfrm>
            <a:off x="8905008" y="549179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B565D5F-2706-425C-A1AD-6FC7B9784DB9}"/>
              </a:ext>
            </a:extLst>
          </p:cNvPr>
          <p:cNvSpPr txBox="1"/>
          <p:nvPr/>
        </p:nvSpPr>
        <p:spPr>
          <a:xfrm>
            <a:off x="8681661" y="5776314"/>
            <a:ext cx="2033988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C20FD1B-C83E-4B38-AAED-EC851D44AD9B}"/>
              </a:ext>
            </a:extLst>
          </p:cNvPr>
          <p:cNvSpPr txBox="1"/>
          <p:nvPr/>
        </p:nvSpPr>
        <p:spPr>
          <a:xfrm>
            <a:off x="1362221" y="1109264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Poppins" panose="00000500000000000000" pitchFamily="2" charset="0"/>
                <a:cs typeface="Poppins" panose="00000500000000000000" pitchFamily="2" charset="0"/>
              </a:rPr>
              <a:t>2013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44CCEB3-9EA7-42A2-836D-F2249D030D55}"/>
              </a:ext>
            </a:extLst>
          </p:cNvPr>
          <p:cNvSpPr txBox="1"/>
          <p:nvPr/>
        </p:nvSpPr>
        <p:spPr>
          <a:xfrm>
            <a:off x="3311361" y="1079944"/>
            <a:ext cx="978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Poppins" panose="00000500000000000000" pitchFamily="2" charset="0"/>
                <a:cs typeface="Poppins" panose="00000500000000000000" pitchFamily="2" charset="0"/>
              </a:rPr>
              <a:t>2018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E91DFB1-474E-40A2-82F7-BB1F564D52E6}"/>
              </a:ext>
            </a:extLst>
          </p:cNvPr>
          <p:cNvSpPr txBox="1"/>
          <p:nvPr/>
        </p:nvSpPr>
        <p:spPr>
          <a:xfrm>
            <a:off x="5682642" y="932464"/>
            <a:ext cx="1295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latin typeface="Poppins" panose="00000500000000000000" pitchFamily="2" charset="0"/>
                <a:cs typeface="Poppins" panose="00000500000000000000" pitchFamily="2" charset="0"/>
              </a:rPr>
              <a:t>2019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5BB542-FB71-40D6-B732-0C36FD5AAFB7}"/>
              </a:ext>
            </a:extLst>
          </p:cNvPr>
          <p:cNvSpPr txBox="1"/>
          <p:nvPr/>
        </p:nvSpPr>
        <p:spPr>
          <a:xfrm>
            <a:off x="8791658" y="759352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latin typeface="Poppins" panose="00000500000000000000" pitchFamily="2" charset="0"/>
                <a:cs typeface="Poppins" panose="00000500000000000000" pitchFamily="2" charset="0"/>
              </a:rPr>
              <a:t>2020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345F5B9-7B04-411C-800E-DBB4839AC97A}"/>
              </a:ext>
            </a:extLst>
          </p:cNvPr>
          <p:cNvSpPr txBox="1"/>
          <p:nvPr/>
        </p:nvSpPr>
        <p:spPr>
          <a:xfrm>
            <a:off x="508563" y="5862673"/>
            <a:ext cx="5805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TIMELINE INFOGRPAHIC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Lato</vt:lpstr>
      <vt:lpstr>Open Sans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3</cp:revision>
  <dcterms:created xsi:type="dcterms:W3CDTF">2020-11-28T07:21:40Z</dcterms:created>
  <dcterms:modified xsi:type="dcterms:W3CDTF">2020-11-28T07:22:14Z</dcterms:modified>
</cp:coreProperties>
</file>