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F0C436BE-6278-44DF-A710-8FBCD69CA9B9}"/>
              </a:ext>
            </a:extLst>
          </p:cNvPr>
          <p:cNvSpPr/>
          <p:nvPr/>
        </p:nvSpPr>
        <p:spPr>
          <a:xfrm>
            <a:off x="624115" y="2398720"/>
            <a:ext cx="2380343" cy="3918857"/>
          </a:xfrm>
          <a:prstGeom prst="round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1410B6DE-2853-4BBE-9B5B-CF2022BAA4B7}"/>
              </a:ext>
            </a:extLst>
          </p:cNvPr>
          <p:cNvSpPr/>
          <p:nvPr/>
        </p:nvSpPr>
        <p:spPr>
          <a:xfrm>
            <a:off x="595086" y="2732549"/>
            <a:ext cx="2409372" cy="3251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1B9D9693-F4C3-4DC5-B2E6-87B8341BD605}"/>
              </a:ext>
            </a:extLst>
          </p:cNvPr>
          <p:cNvSpPr txBox="1"/>
          <p:nvPr/>
        </p:nvSpPr>
        <p:spPr>
          <a:xfrm>
            <a:off x="1006125" y="4509977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8CE36932-0633-4B1F-BDCE-9F11A0F344BD}"/>
              </a:ext>
            </a:extLst>
          </p:cNvPr>
          <p:cNvSpPr txBox="1"/>
          <p:nvPr/>
        </p:nvSpPr>
        <p:spPr>
          <a:xfrm>
            <a:off x="812254" y="4783093"/>
            <a:ext cx="197503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A524C323-60BD-4986-A2B3-1B217C1D047F}"/>
              </a:ext>
            </a:extLst>
          </p:cNvPr>
          <p:cNvSpPr txBox="1"/>
          <p:nvPr/>
        </p:nvSpPr>
        <p:spPr>
          <a:xfrm>
            <a:off x="1180053" y="3081049"/>
            <a:ext cx="1239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>
                <a:solidFill>
                  <a:srgbClr val="E8700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481F6A9A-E2AA-4F4B-8179-B2ACD2E928FB}"/>
              </a:ext>
            </a:extLst>
          </p:cNvPr>
          <p:cNvSpPr/>
          <p:nvPr/>
        </p:nvSpPr>
        <p:spPr>
          <a:xfrm>
            <a:off x="3589425" y="2398720"/>
            <a:ext cx="2380343" cy="3918857"/>
          </a:xfrm>
          <a:prstGeom prst="roundRect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4BDB643F-E1BD-42B5-9326-D4F6FB0A0710}"/>
              </a:ext>
            </a:extLst>
          </p:cNvPr>
          <p:cNvSpPr/>
          <p:nvPr/>
        </p:nvSpPr>
        <p:spPr>
          <a:xfrm>
            <a:off x="3560396" y="2732549"/>
            <a:ext cx="2409372" cy="3251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F4281328-5A43-429B-9DF7-973145D8C825}"/>
              </a:ext>
            </a:extLst>
          </p:cNvPr>
          <p:cNvSpPr txBox="1"/>
          <p:nvPr/>
        </p:nvSpPr>
        <p:spPr>
          <a:xfrm>
            <a:off x="3971435" y="4509977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E68AB3F0-B22B-458E-815E-C1F848235BCF}"/>
              </a:ext>
            </a:extLst>
          </p:cNvPr>
          <p:cNvSpPr txBox="1"/>
          <p:nvPr/>
        </p:nvSpPr>
        <p:spPr>
          <a:xfrm>
            <a:off x="3777564" y="4783093"/>
            <a:ext cx="197503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0DA327F-C675-454D-AD01-B2687EBC4E18}"/>
              </a:ext>
            </a:extLst>
          </p:cNvPr>
          <p:cNvSpPr txBox="1"/>
          <p:nvPr/>
        </p:nvSpPr>
        <p:spPr>
          <a:xfrm>
            <a:off x="4145363" y="3081049"/>
            <a:ext cx="1239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>
                <a:solidFill>
                  <a:srgbClr val="E8700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75" name="Rectangle: Rounded Corners 174">
            <a:extLst>
              <a:ext uri="{FF2B5EF4-FFF2-40B4-BE49-F238E27FC236}">
                <a16:creationId xmlns:a16="http://schemas.microsoft.com/office/drawing/2014/main" id="{0EA47FEF-5D89-4467-9976-44A18144DFDF}"/>
              </a:ext>
            </a:extLst>
          </p:cNvPr>
          <p:cNvSpPr/>
          <p:nvPr/>
        </p:nvSpPr>
        <p:spPr>
          <a:xfrm>
            <a:off x="6402079" y="2398720"/>
            <a:ext cx="2380343" cy="3918857"/>
          </a:xfrm>
          <a:prstGeom prst="round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B12A1EE2-AA16-4E8E-AAC9-E096CF8A3584}"/>
              </a:ext>
            </a:extLst>
          </p:cNvPr>
          <p:cNvSpPr/>
          <p:nvPr/>
        </p:nvSpPr>
        <p:spPr>
          <a:xfrm>
            <a:off x="6373050" y="2732549"/>
            <a:ext cx="2409372" cy="3251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2AB7B727-C4C4-4DF5-A39D-801139BF4C74}"/>
              </a:ext>
            </a:extLst>
          </p:cNvPr>
          <p:cNvSpPr txBox="1"/>
          <p:nvPr/>
        </p:nvSpPr>
        <p:spPr>
          <a:xfrm>
            <a:off x="6784089" y="4509977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AA3D7125-8142-4474-B9ED-72614E3827A9}"/>
              </a:ext>
            </a:extLst>
          </p:cNvPr>
          <p:cNvSpPr txBox="1"/>
          <p:nvPr/>
        </p:nvSpPr>
        <p:spPr>
          <a:xfrm>
            <a:off x="6590218" y="4783093"/>
            <a:ext cx="197503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28820851-4AD3-47CC-9F51-C2F326F4F10A}"/>
              </a:ext>
            </a:extLst>
          </p:cNvPr>
          <p:cNvSpPr txBox="1"/>
          <p:nvPr/>
        </p:nvSpPr>
        <p:spPr>
          <a:xfrm>
            <a:off x="6958017" y="3081049"/>
            <a:ext cx="1239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>
                <a:solidFill>
                  <a:srgbClr val="E8700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6205B50C-9F00-473C-9B83-C1C6A96B8A3E}"/>
              </a:ext>
            </a:extLst>
          </p:cNvPr>
          <p:cNvSpPr/>
          <p:nvPr/>
        </p:nvSpPr>
        <p:spPr>
          <a:xfrm>
            <a:off x="9216571" y="2398720"/>
            <a:ext cx="2380343" cy="3918857"/>
          </a:xfrm>
          <a:prstGeom prst="roundRect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02FD52E1-BED8-4F5F-A7F3-696FC1ED8113}"/>
              </a:ext>
            </a:extLst>
          </p:cNvPr>
          <p:cNvSpPr/>
          <p:nvPr/>
        </p:nvSpPr>
        <p:spPr>
          <a:xfrm>
            <a:off x="9187542" y="2732549"/>
            <a:ext cx="2409372" cy="3251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204BD616-9606-49C5-B153-38AD2BFAF9D5}"/>
              </a:ext>
            </a:extLst>
          </p:cNvPr>
          <p:cNvSpPr txBox="1"/>
          <p:nvPr/>
        </p:nvSpPr>
        <p:spPr>
          <a:xfrm>
            <a:off x="9598581" y="4509977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9986C640-B200-432A-95D9-8CC3D01126C1}"/>
              </a:ext>
            </a:extLst>
          </p:cNvPr>
          <p:cNvSpPr txBox="1"/>
          <p:nvPr/>
        </p:nvSpPr>
        <p:spPr>
          <a:xfrm>
            <a:off x="9404710" y="4783093"/>
            <a:ext cx="197503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52402450-D570-4BA5-971C-5FB150CF5405}"/>
              </a:ext>
            </a:extLst>
          </p:cNvPr>
          <p:cNvSpPr txBox="1"/>
          <p:nvPr/>
        </p:nvSpPr>
        <p:spPr>
          <a:xfrm>
            <a:off x="9772509" y="3081049"/>
            <a:ext cx="1239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>
                <a:solidFill>
                  <a:srgbClr val="E8700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BC13E34D-75FE-4009-8B45-A857254A8B55}"/>
              </a:ext>
            </a:extLst>
          </p:cNvPr>
          <p:cNvSpPr txBox="1"/>
          <p:nvPr/>
        </p:nvSpPr>
        <p:spPr>
          <a:xfrm>
            <a:off x="2787050" y="874253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E5F56BBC-DBA6-41C6-B51C-567BEB726BCF}"/>
              </a:ext>
            </a:extLst>
          </p:cNvPr>
          <p:cNvSpPr txBox="1"/>
          <p:nvPr/>
        </p:nvSpPr>
        <p:spPr>
          <a:xfrm>
            <a:off x="3057649" y="1372473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Open Sans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9</cp:revision>
  <dcterms:created xsi:type="dcterms:W3CDTF">2020-11-28T07:21:40Z</dcterms:created>
  <dcterms:modified xsi:type="dcterms:W3CDTF">2020-11-28T07:23:42Z</dcterms:modified>
</cp:coreProperties>
</file>