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EA652-EAA3-47AA-9423-EB1DB10782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E36439-38F4-4C40-B977-5D33ECC156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E4AA9B-226A-4CCA-96AA-358774F31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0C364D-541F-4232-9E7A-0C5BE45B5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CA879-C30F-491E-8080-BCF4CDE24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981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EF3FB-2A0E-4478-9BB6-8B5FD42CE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BFE056-8A60-44E8-B643-B34E942147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B70D60-939F-46B1-9F2F-997CBC032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7EFCD1-65AD-45CA-9542-B50BD107D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4084AE-1887-4BD4-9888-FA2873EE2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780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AB9C23-366B-44A1-80CB-61D62609AD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A05ED1-F486-4109-AF1C-67C714162B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216D9C-D840-45D6-9D30-F639AE79C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005B8E-5D59-4FB8-B88A-8038589C3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4922BC-A594-414D-B85C-F4D1FF255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235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4D9C4-2B77-476F-91D1-5FEF70575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6B5F21-2F35-4E27-B00A-488627D06F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94EEC8-C8BB-4B0F-AB4D-781EE664D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EA2AEC-40B8-4969-8013-B9F7003EF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A0FE0B-8D0B-4722-B41F-4318A83AD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533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A5EFA-90FA-4CFF-8E1D-BA77822AF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A23508-86FC-4AAF-A4F5-2512152FD7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04734-19E7-401A-A720-2D1B902A4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7A5CC-5959-4990-8144-052EA9444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B39A6E-5D03-4A08-9CA5-91EC3EFB7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82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3AE90-9F20-4984-8B1A-4A1A6DCAF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C30EF0-ECEF-43CF-9E44-4F8C0E18A9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766C50-2CD3-490D-8DA8-C91EC70F8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D788E5-1E0D-4963-90B1-6D2FC9257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ECC2E6-08D2-4D17-9C6C-5353F984C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CD7506-26A3-40F8-AB71-0F91F679C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259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6FBD7-37E7-4D3E-89A9-CCC589272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F828B7-C525-4E53-8986-2EBCBA0ED1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988881-D5BC-4071-9D9D-FDAE9114F4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807D29-EE28-40B4-A32B-F83D42282A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0E2B3F-4FAE-43AB-9381-8980D57EB8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6A3E1B-05DA-4B66-A608-5A1DA2C81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2779CD-0317-4CC7-A24F-3643F2D5A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4A4AE5-4526-4E27-915C-A6FFD86E9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83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93B489-A6D6-4567-92B9-014B5B54C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C265F6-81CF-460C-9DAF-01FC79F28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9B43B3-2877-4380-BF9C-9F9B7B745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17CD8D-AA64-40CF-891B-12481681C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686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4526B6-762B-44A9-BF3B-F62AE8227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6E482A-1174-43CA-B73D-94F0C3441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78A5D0-50ED-4AC6-9F47-2B649CB24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547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543E0-B9A2-4E44-B5B2-F0BEE2F5A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C939C-9606-400C-8290-867DA8D836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ABBA45-D574-45A2-9FD9-3324572093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4A8097-A6E1-4943-BD58-D8BC8502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A6FE1A-30B9-4FCF-9D65-C42E41C38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A69D76-C516-4D52-87FD-4B1F8DEFC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461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2692DD-3529-4E89-B2A8-7DFF5F905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2DC3F3-E24E-44C8-8D3E-C5E50056BB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EF2A4F-4B1D-4AEF-8C69-BC1859412E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334847-4FA5-40A0-ABE0-D893C5BDB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26AA0D-82C5-4987-877A-951A47D76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7777BD-2F1B-4C02-9530-011CFFCC6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561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4DB4E7-5C70-4737-B111-03FE9BB81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B5E13A-65DE-474C-9D1B-964C63BE75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FD2C01-5A2C-4EED-98DA-5808C3C825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CD5014-6D67-408C-BD22-58425AA9C0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D14EA2-CDAC-444E-B56C-D265759C9E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51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" name="Group 285">
            <a:extLst>
              <a:ext uri="{FF2B5EF4-FFF2-40B4-BE49-F238E27FC236}">
                <a16:creationId xmlns:a16="http://schemas.microsoft.com/office/drawing/2014/main" id="{ADC2060E-F215-4F6C-8F4A-4E4D1BC0AFB8}"/>
              </a:ext>
            </a:extLst>
          </p:cNvPr>
          <p:cNvGrpSpPr/>
          <p:nvPr/>
        </p:nvGrpSpPr>
        <p:grpSpPr>
          <a:xfrm>
            <a:off x="493486" y="2709332"/>
            <a:ext cx="11205028" cy="2881986"/>
            <a:chOff x="225426" y="1917701"/>
            <a:chExt cx="11733212" cy="3017838"/>
          </a:xfrm>
        </p:grpSpPr>
        <p:sp>
          <p:nvSpPr>
            <p:cNvPr id="287" name="Freeform 14">
              <a:extLst>
                <a:ext uri="{FF2B5EF4-FFF2-40B4-BE49-F238E27FC236}">
                  <a16:creationId xmlns:a16="http://schemas.microsoft.com/office/drawing/2014/main" id="{C1198E13-9B84-4B07-85E7-38134B8620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96325" y="4327526"/>
              <a:ext cx="127000" cy="12700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5" y="0"/>
                    <a:pt x="32" y="8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  <a:moveTo>
                    <a:pt x="16" y="8"/>
                  </a:moveTo>
                  <a:cubicBezTo>
                    <a:pt x="11" y="8"/>
                    <a:pt x="8" y="12"/>
                    <a:pt x="8" y="16"/>
                  </a:cubicBezTo>
                  <a:cubicBezTo>
                    <a:pt x="8" y="21"/>
                    <a:pt x="11" y="24"/>
                    <a:pt x="16" y="24"/>
                  </a:cubicBezTo>
                  <a:cubicBezTo>
                    <a:pt x="20" y="24"/>
                    <a:pt x="24" y="21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  <a:close/>
                </a:path>
              </a:pathLst>
            </a:custGeom>
            <a:solidFill>
              <a:srgbClr val="0E8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15">
              <a:extLst>
                <a:ext uri="{FF2B5EF4-FFF2-40B4-BE49-F238E27FC236}">
                  <a16:creationId xmlns:a16="http://schemas.microsoft.com/office/drawing/2014/main" id="{9576174F-C666-43C6-96F7-C590633527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96325" y="2390776"/>
              <a:ext cx="127000" cy="12700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5" y="0"/>
                    <a:pt x="32" y="8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  <a:moveTo>
                    <a:pt x="16" y="8"/>
                  </a:moveTo>
                  <a:cubicBezTo>
                    <a:pt x="11" y="8"/>
                    <a:pt x="8" y="12"/>
                    <a:pt x="8" y="16"/>
                  </a:cubicBezTo>
                  <a:cubicBezTo>
                    <a:pt x="8" y="21"/>
                    <a:pt x="11" y="24"/>
                    <a:pt x="16" y="24"/>
                  </a:cubicBezTo>
                  <a:cubicBezTo>
                    <a:pt x="20" y="24"/>
                    <a:pt x="24" y="21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  <a:close/>
                </a:path>
              </a:pathLst>
            </a:custGeom>
            <a:solidFill>
              <a:srgbClr val="0E8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19">
              <a:extLst>
                <a:ext uri="{FF2B5EF4-FFF2-40B4-BE49-F238E27FC236}">
                  <a16:creationId xmlns:a16="http://schemas.microsoft.com/office/drawing/2014/main" id="{DD6E19D0-18DC-476A-BCC7-D9D4EB14B27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3013" y="2076451"/>
              <a:ext cx="3095625" cy="2668588"/>
            </a:xfrm>
            <a:custGeom>
              <a:avLst/>
              <a:gdLst>
                <a:gd name="T0" fmla="*/ 488 w 1950"/>
                <a:gd name="T1" fmla="*/ 1681 h 1681"/>
                <a:gd name="T2" fmla="*/ 0 w 1950"/>
                <a:gd name="T3" fmla="*/ 841 h 1681"/>
                <a:gd name="T4" fmla="*/ 488 w 1950"/>
                <a:gd name="T5" fmla="*/ 0 h 1681"/>
                <a:gd name="T6" fmla="*/ 1463 w 1950"/>
                <a:gd name="T7" fmla="*/ 0 h 1681"/>
                <a:gd name="T8" fmla="*/ 1950 w 1950"/>
                <a:gd name="T9" fmla="*/ 841 h 1681"/>
                <a:gd name="T10" fmla="*/ 1463 w 1950"/>
                <a:gd name="T11" fmla="*/ 1681 h 1681"/>
                <a:gd name="T12" fmla="*/ 488 w 1950"/>
                <a:gd name="T13" fmla="*/ 1681 h 1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50" h="1681">
                  <a:moveTo>
                    <a:pt x="488" y="1681"/>
                  </a:moveTo>
                  <a:lnTo>
                    <a:pt x="0" y="841"/>
                  </a:lnTo>
                  <a:lnTo>
                    <a:pt x="488" y="0"/>
                  </a:lnTo>
                  <a:lnTo>
                    <a:pt x="1463" y="0"/>
                  </a:lnTo>
                  <a:lnTo>
                    <a:pt x="1950" y="841"/>
                  </a:lnTo>
                  <a:lnTo>
                    <a:pt x="1463" y="1681"/>
                  </a:lnTo>
                  <a:lnTo>
                    <a:pt x="488" y="1681"/>
                  </a:lnTo>
                  <a:close/>
                </a:path>
              </a:pathLst>
            </a:custGeom>
            <a:solidFill>
              <a:srgbClr val="0E8C74"/>
            </a:solidFill>
            <a:ln>
              <a:noFill/>
            </a:ln>
            <a:effectLst>
              <a:outerShdw blurRad="177800" dist="762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20">
              <a:extLst>
                <a:ext uri="{FF2B5EF4-FFF2-40B4-BE49-F238E27FC236}">
                  <a16:creationId xmlns:a16="http://schemas.microsoft.com/office/drawing/2014/main" id="{03F7A9A6-C9A4-4D1D-AB57-A01EE2326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4576" y="1917701"/>
              <a:ext cx="2905125" cy="3017838"/>
            </a:xfrm>
            <a:custGeom>
              <a:avLst/>
              <a:gdLst>
                <a:gd name="T0" fmla="*/ 1650 w 1830"/>
                <a:gd name="T1" fmla="*/ 1901 h 1901"/>
                <a:gd name="T2" fmla="*/ 550 w 1830"/>
                <a:gd name="T3" fmla="*/ 1901 h 1901"/>
                <a:gd name="T4" fmla="*/ 548 w 1830"/>
                <a:gd name="T5" fmla="*/ 1896 h 1901"/>
                <a:gd name="T6" fmla="*/ 0 w 1830"/>
                <a:gd name="T7" fmla="*/ 951 h 1901"/>
                <a:gd name="T8" fmla="*/ 3 w 1830"/>
                <a:gd name="T9" fmla="*/ 946 h 1901"/>
                <a:gd name="T10" fmla="*/ 550 w 1830"/>
                <a:gd name="T11" fmla="*/ 0 h 1901"/>
                <a:gd name="T12" fmla="*/ 1650 w 1830"/>
                <a:gd name="T13" fmla="*/ 0 h 1901"/>
                <a:gd name="T14" fmla="*/ 1830 w 1830"/>
                <a:gd name="T15" fmla="*/ 311 h 1901"/>
                <a:gd name="T16" fmla="*/ 1813 w 1830"/>
                <a:gd name="T17" fmla="*/ 321 h 1901"/>
                <a:gd name="T18" fmla="*/ 1640 w 1830"/>
                <a:gd name="T19" fmla="*/ 20 h 1901"/>
                <a:gd name="T20" fmla="*/ 563 w 1830"/>
                <a:gd name="T21" fmla="*/ 20 h 1901"/>
                <a:gd name="T22" fmla="*/ 23 w 1830"/>
                <a:gd name="T23" fmla="*/ 951 h 1901"/>
                <a:gd name="T24" fmla="*/ 563 w 1830"/>
                <a:gd name="T25" fmla="*/ 1881 h 1901"/>
                <a:gd name="T26" fmla="*/ 1640 w 1830"/>
                <a:gd name="T27" fmla="*/ 1881 h 1901"/>
                <a:gd name="T28" fmla="*/ 1813 w 1830"/>
                <a:gd name="T29" fmla="*/ 1578 h 1901"/>
                <a:gd name="T30" fmla="*/ 1830 w 1830"/>
                <a:gd name="T31" fmla="*/ 1588 h 1901"/>
                <a:gd name="T32" fmla="*/ 1650 w 1830"/>
                <a:gd name="T33" fmla="*/ 1901 h 1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30" h="1901">
                  <a:moveTo>
                    <a:pt x="1650" y="1901"/>
                  </a:moveTo>
                  <a:lnTo>
                    <a:pt x="550" y="1901"/>
                  </a:lnTo>
                  <a:lnTo>
                    <a:pt x="548" y="1896"/>
                  </a:lnTo>
                  <a:lnTo>
                    <a:pt x="0" y="951"/>
                  </a:lnTo>
                  <a:lnTo>
                    <a:pt x="3" y="946"/>
                  </a:lnTo>
                  <a:lnTo>
                    <a:pt x="550" y="0"/>
                  </a:lnTo>
                  <a:lnTo>
                    <a:pt x="1650" y="0"/>
                  </a:lnTo>
                  <a:lnTo>
                    <a:pt x="1830" y="311"/>
                  </a:lnTo>
                  <a:lnTo>
                    <a:pt x="1813" y="321"/>
                  </a:lnTo>
                  <a:lnTo>
                    <a:pt x="1640" y="20"/>
                  </a:lnTo>
                  <a:lnTo>
                    <a:pt x="563" y="20"/>
                  </a:lnTo>
                  <a:lnTo>
                    <a:pt x="23" y="951"/>
                  </a:lnTo>
                  <a:lnTo>
                    <a:pt x="563" y="1881"/>
                  </a:lnTo>
                  <a:lnTo>
                    <a:pt x="1640" y="1881"/>
                  </a:lnTo>
                  <a:lnTo>
                    <a:pt x="1813" y="1578"/>
                  </a:lnTo>
                  <a:lnTo>
                    <a:pt x="1830" y="1588"/>
                  </a:lnTo>
                  <a:lnTo>
                    <a:pt x="1650" y="1901"/>
                  </a:lnTo>
                  <a:close/>
                </a:path>
              </a:pathLst>
            </a:custGeom>
            <a:solidFill>
              <a:srgbClr val="0E8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21">
              <a:extLst>
                <a:ext uri="{FF2B5EF4-FFF2-40B4-BE49-F238E27FC236}">
                  <a16:creationId xmlns:a16="http://schemas.microsoft.com/office/drawing/2014/main" id="{C025FE7C-AC97-4F2A-9695-B2FEAC6266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10963" y="4327526"/>
              <a:ext cx="127000" cy="12700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5" y="0"/>
                    <a:pt x="32" y="8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  <a:moveTo>
                    <a:pt x="16" y="8"/>
                  </a:moveTo>
                  <a:cubicBezTo>
                    <a:pt x="11" y="8"/>
                    <a:pt x="8" y="12"/>
                    <a:pt x="8" y="16"/>
                  </a:cubicBezTo>
                  <a:cubicBezTo>
                    <a:pt x="8" y="21"/>
                    <a:pt x="11" y="24"/>
                    <a:pt x="16" y="24"/>
                  </a:cubicBezTo>
                  <a:cubicBezTo>
                    <a:pt x="20" y="24"/>
                    <a:pt x="24" y="21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  <a:close/>
                </a:path>
              </a:pathLst>
            </a:custGeom>
            <a:solidFill>
              <a:srgbClr val="0E8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22">
              <a:extLst>
                <a:ext uri="{FF2B5EF4-FFF2-40B4-BE49-F238E27FC236}">
                  <a16:creationId xmlns:a16="http://schemas.microsoft.com/office/drawing/2014/main" id="{F3C748BC-6E21-4E40-A7A8-74E677F9D9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10963" y="2390776"/>
              <a:ext cx="127000" cy="12700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5" y="0"/>
                    <a:pt x="32" y="8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  <a:moveTo>
                    <a:pt x="16" y="8"/>
                  </a:moveTo>
                  <a:cubicBezTo>
                    <a:pt x="11" y="8"/>
                    <a:pt x="8" y="12"/>
                    <a:pt x="8" y="16"/>
                  </a:cubicBezTo>
                  <a:cubicBezTo>
                    <a:pt x="8" y="21"/>
                    <a:pt x="11" y="24"/>
                    <a:pt x="16" y="24"/>
                  </a:cubicBezTo>
                  <a:cubicBezTo>
                    <a:pt x="20" y="24"/>
                    <a:pt x="24" y="21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  <a:close/>
                </a:path>
              </a:pathLst>
            </a:custGeom>
            <a:solidFill>
              <a:srgbClr val="0E8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Freeform 12">
              <a:extLst>
                <a:ext uri="{FF2B5EF4-FFF2-40B4-BE49-F238E27FC236}">
                  <a16:creationId xmlns:a16="http://schemas.microsoft.com/office/drawing/2014/main" id="{B702F271-BD48-46CB-96DD-508BB77C18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9963" y="2076451"/>
              <a:ext cx="3094037" cy="2668588"/>
            </a:xfrm>
            <a:custGeom>
              <a:avLst/>
              <a:gdLst>
                <a:gd name="T0" fmla="*/ 488 w 1949"/>
                <a:gd name="T1" fmla="*/ 1681 h 1681"/>
                <a:gd name="T2" fmla="*/ 0 w 1949"/>
                <a:gd name="T3" fmla="*/ 841 h 1681"/>
                <a:gd name="T4" fmla="*/ 488 w 1949"/>
                <a:gd name="T5" fmla="*/ 0 h 1681"/>
                <a:gd name="T6" fmla="*/ 1462 w 1949"/>
                <a:gd name="T7" fmla="*/ 0 h 1681"/>
                <a:gd name="T8" fmla="*/ 1949 w 1949"/>
                <a:gd name="T9" fmla="*/ 841 h 1681"/>
                <a:gd name="T10" fmla="*/ 1462 w 1949"/>
                <a:gd name="T11" fmla="*/ 1681 h 1681"/>
                <a:gd name="T12" fmla="*/ 488 w 1949"/>
                <a:gd name="T13" fmla="*/ 1681 h 1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9" h="1681">
                  <a:moveTo>
                    <a:pt x="488" y="1681"/>
                  </a:moveTo>
                  <a:lnTo>
                    <a:pt x="0" y="841"/>
                  </a:lnTo>
                  <a:lnTo>
                    <a:pt x="488" y="0"/>
                  </a:lnTo>
                  <a:lnTo>
                    <a:pt x="1462" y="0"/>
                  </a:lnTo>
                  <a:lnTo>
                    <a:pt x="1949" y="841"/>
                  </a:lnTo>
                  <a:lnTo>
                    <a:pt x="1462" y="1681"/>
                  </a:lnTo>
                  <a:lnTo>
                    <a:pt x="488" y="1681"/>
                  </a:lnTo>
                  <a:close/>
                </a:path>
              </a:pathLst>
            </a:custGeom>
            <a:solidFill>
              <a:srgbClr val="FC9103"/>
            </a:solidFill>
            <a:ln>
              <a:noFill/>
            </a:ln>
            <a:effectLst>
              <a:outerShdw blurRad="228600" dist="889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Freeform 13">
              <a:extLst>
                <a:ext uri="{FF2B5EF4-FFF2-40B4-BE49-F238E27FC236}">
                  <a16:creationId xmlns:a16="http://schemas.microsoft.com/office/drawing/2014/main" id="{8060831F-D3A1-4F5B-89F8-4100B7035B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1526" y="1917701"/>
              <a:ext cx="2905125" cy="3017838"/>
            </a:xfrm>
            <a:custGeom>
              <a:avLst/>
              <a:gdLst>
                <a:gd name="T0" fmla="*/ 1650 w 1830"/>
                <a:gd name="T1" fmla="*/ 1901 h 1901"/>
                <a:gd name="T2" fmla="*/ 550 w 1830"/>
                <a:gd name="T3" fmla="*/ 1901 h 1901"/>
                <a:gd name="T4" fmla="*/ 548 w 1830"/>
                <a:gd name="T5" fmla="*/ 1896 h 1901"/>
                <a:gd name="T6" fmla="*/ 0 w 1830"/>
                <a:gd name="T7" fmla="*/ 951 h 1901"/>
                <a:gd name="T8" fmla="*/ 3 w 1830"/>
                <a:gd name="T9" fmla="*/ 946 h 1901"/>
                <a:gd name="T10" fmla="*/ 550 w 1830"/>
                <a:gd name="T11" fmla="*/ 0 h 1901"/>
                <a:gd name="T12" fmla="*/ 1650 w 1830"/>
                <a:gd name="T13" fmla="*/ 0 h 1901"/>
                <a:gd name="T14" fmla="*/ 1830 w 1830"/>
                <a:gd name="T15" fmla="*/ 311 h 1901"/>
                <a:gd name="T16" fmla="*/ 1812 w 1830"/>
                <a:gd name="T17" fmla="*/ 321 h 1901"/>
                <a:gd name="T18" fmla="*/ 1640 w 1830"/>
                <a:gd name="T19" fmla="*/ 20 h 1901"/>
                <a:gd name="T20" fmla="*/ 563 w 1830"/>
                <a:gd name="T21" fmla="*/ 20 h 1901"/>
                <a:gd name="T22" fmla="*/ 23 w 1830"/>
                <a:gd name="T23" fmla="*/ 951 h 1901"/>
                <a:gd name="T24" fmla="*/ 563 w 1830"/>
                <a:gd name="T25" fmla="*/ 1881 h 1901"/>
                <a:gd name="T26" fmla="*/ 1640 w 1830"/>
                <a:gd name="T27" fmla="*/ 1881 h 1901"/>
                <a:gd name="T28" fmla="*/ 1812 w 1830"/>
                <a:gd name="T29" fmla="*/ 1578 h 1901"/>
                <a:gd name="T30" fmla="*/ 1830 w 1830"/>
                <a:gd name="T31" fmla="*/ 1588 h 1901"/>
                <a:gd name="T32" fmla="*/ 1650 w 1830"/>
                <a:gd name="T33" fmla="*/ 1901 h 1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30" h="1901">
                  <a:moveTo>
                    <a:pt x="1650" y="1901"/>
                  </a:moveTo>
                  <a:lnTo>
                    <a:pt x="550" y="1901"/>
                  </a:lnTo>
                  <a:lnTo>
                    <a:pt x="548" y="1896"/>
                  </a:lnTo>
                  <a:lnTo>
                    <a:pt x="0" y="951"/>
                  </a:lnTo>
                  <a:lnTo>
                    <a:pt x="3" y="946"/>
                  </a:lnTo>
                  <a:lnTo>
                    <a:pt x="550" y="0"/>
                  </a:lnTo>
                  <a:lnTo>
                    <a:pt x="1650" y="0"/>
                  </a:lnTo>
                  <a:lnTo>
                    <a:pt x="1830" y="311"/>
                  </a:lnTo>
                  <a:lnTo>
                    <a:pt x="1812" y="321"/>
                  </a:lnTo>
                  <a:lnTo>
                    <a:pt x="1640" y="20"/>
                  </a:lnTo>
                  <a:lnTo>
                    <a:pt x="563" y="20"/>
                  </a:lnTo>
                  <a:lnTo>
                    <a:pt x="23" y="951"/>
                  </a:lnTo>
                  <a:lnTo>
                    <a:pt x="563" y="1881"/>
                  </a:lnTo>
                  <a:lnTo>
                    <a:pt x="1640" y="1881"/>
                  </a:lnTo>
                  <a:lnTo>
                    <a:pt x="1812" y="1578"/>
                  </a:lnTo>
                  <a:lnTo>
                    <a:pt x="1830" y="1588"/>
                  </a:lnTo>
                  <a:lnTo>
                    <a:pt x="1650" y="1901"/>
                  </a:lnTo>
                  <a:close/>
                </a:path>
              </a:pathLst>
            </a:custGeom>
            <a:solidFill>
              <a:srgbClr val="FC91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Freeform 5">
              <a:extLst>
                <a:ext uri="{FF2B5EF4-FFF2-40B4-BE49-F238E27FC236}">
                  <a16:creationId xmlns:a16="http://schemas.microsoft.com/office/drawing/2014/main" id="{40338E8F-259D-45DA-98C8-867637F5E7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6913" y="2076451"/>
              <a:ext cx="3094037" cy="2668588"/>
            </a:xfrm>
            <a:custGeom>
              <a:avLst/>
              <a:gdLst>
                <a:gd name="T0" fmla="*/ 488 w 1949"/>
                <a:gd name="T1" fmla="*/ 1681 h 1681"/>
                <a:gd name="T2" fmla="*/ 0 w 1949"/>
                <a:gd name="T3" fmla="*/ 841 h 1681"/>
                <a:gd name="T4" fmla="*/ 488 w 1949"/>
                <a:gd name="T5" fmla="*/ 0 h 1681"/>
                <a:gd name="T6" fmla="*/ 1462 w 1949"/>
                <a:gd name="T7" fmla="*/ 0 h 1681"/>
                <a:gd name="T8" fmla="*/ 1949 w 1949"/>
                <a:gd name="T9" fmla="*/ 841 h 1681"/>
                <a:gd name="T10" fmla="*/ 1462 w 1949"/>
                <a:gd name="T11" fmla="*/ 1681 h 1681"/>
                <a:gd name="T12" fmla="*/ 488 w 1949"/>
                <a:gd name="T13" fmla="*/ 1681 h 1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9" h="1681">
                  <a:moveTo>
                    <a:pt x="488" y="1681"/>
                  </a:moveTo>
                  <a:lnTo>
                    <a:pt x="0" y="841"/>
                  </a:lnTo>
                  <a:lnTo>
                    <a:pt x="488" y="0"/>
                  </a:lnTo>
                  <a:lnTo>
                    <a:pt x="1462" y="0"/>
                  </a:lnTo>
                  <a:lnTo>
                    <a:pt x="1949" y="841"/>
                  </a:lnTo>
                  <a:lnTo>
                    <a:pt x="1462" y="1681"/>
                  </a:lnTo>
                  <a:lnTo>
                    <a:pt x="488" y="1681"/>
                  </a:lnTo>
                  <a:close/>
                </a:path>
              </a:pathLst>
            </a:custGeom>
            <a:solidFill>
              <a:srgbClr val="E70138"/>
            </a:solidFill>
            <a:ln>
              <a:noFill/>
            </a:ln>
            <a:effectLst>
              <a:outerShdw blurRad="177800" dist="889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Freeform 6">
              <a:extLst>
                <a:ext uri="{FF2B5EF4-FFF2-40B4-BE49-F238E27FC236}">
                  <a16:creationId xmlns:a16="http://schemas.microsoft.com/office/drawing/2014/main" id="{0B915E59-0F24-4708-8E23-A5A1E69546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8476" y="1917701"/>
              <a:ext cx="2905125" cy="3017838"/>
            </a:xfrm>
            <a:custGeom>
              <a:avLst/>
              <a:gdLst>
                <a:gd name="T0" fmla="*/ 1650 w 1830"/>
                <a:gd name="T1" fmla="*/ 1901 h 1901"/>
                <a:gd name="T2" fmla="*/ 550 w 1830"/>
                <a:gd name="T3" fmla="*/ 1901 h 1901"/>
                <a:gd name="T4" fmla="*/ 548 w 1830"/>
                <a:gd name="T5" fmla="*/ 1896 h 1901"/>
                <a:gd name="T6" fmla="*/ 0 w 1830"/>
                <a:gd name="T7" fmla="*/ 951 h 1901"/>
                <a:gd name="T8" fmla="*/ 3 w 1830"/>
                <a:gd name="T9" fmla="*/ 946 h 1901"/>
                <a:gd name="T10" fmla="*/ 550 w 1830"/>
                <a:gd name="T11" fmla="*/ 0 h 1901"/>
                <a:gd name="T12" fmla="*/ 1650 w 1830"/>
                <a:gd name="T13" fmla="*/ 0 h 1901"/>
                <a:gd name="T14" fmla="*/ 1830 w 1830"/>
                <a:gd name="T15" fmla="*/ 311 h 1901"/>
                <a:gd name="T16" fmla="*/ 1812 w 1830"/>
                <a:gd name="T17" fmla="*/ 321 h 1901"/>
                <a:gd name="T18" fmla="*/ 1640 w 1830"/>
                <a:gd name="T19" fmla="*/ 20 h 1901"/>
                <a:gd name="T20" fmla="*/ 563 w 1830"/>
                <a:gd name="T21" fmla="*/ 20 h 1901"/>
                <a:gd name="T22" fmla="*/ 23 w 1830"/>
                <a:gd name="T23" fmla="*/ 951 h 1901"/>
                <a:gd name="T24" fmla="*/ 563 w 1830"/>
                <a:gd name="T25" fmla="*/ 1881 h 1901"/>
                <a:gd name="T26" fmla="*/ 1640 w 1830"/>
                <a:gd name="T27" fmla="*/ 1881 h 1901"/>
                <a:gd name="T28" fmla="*/ 1812 w 1830"/>
                <a:gd name="T29" fmla="*/ 1578 h 1901"/>
                <a:gd name="T30" fmla="*/ 1830 w 1830"/>
                <a:gd name="T31" fmla="*/ 1588 h 1901"/>
                <a:gd name="T32" fmla="*/ 1650 w 1830"/>
                <a:gd name="T33" fmla="*/ 1901 h 1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30" h="1901">
                  <a:moveTo>
                    <a:pt x="1650" y="1901"/>
                  </a:moveTo>
                  <a:lnTo>
                    <a:pt x="550" y="1901"/>
                  </a:lnTo>
                  <a:lnTo>
                    <a:pt x="548" y="1896"/>
                  </a:lnTo>
                  <a:lnTo>
                    <a:pt x="0" y="951"/>
                  </a:lnTo>
                  <a:lnTo>
                    <a:pt x="3" y="946"/>
                  </a:lnTo>
                  <a:lnTo>
                    <a:pt x="550" y="0"/>
                  </a:lnTo>
                  <a:lnTo>
                    <a:pt x="1650" y="0"/>
                  </a:lnTo>
                  <a:lnTo>
                    <a:pt x="1830" y="311"/>
                  </a:lnTo>
                  <a:lnTo>
                    <a:pt x="1812" y="321"/>
                  </a:lnTo>
                  <a:lnTo>
                    <a:pt x="1640" y="20"/>
                  </a:lnTo>
                  <a:lnTo>
                    <a:pt x="563" y="20"/>
                  </a:lnTo>
                  <a:lnTo>
                    <a:pt x="23" y="951"/>
                  </a:lnTo>
                  <a:lnTo>
                    <a:pt x="563" y="1881"/>
                  </a:lnTo>
                  <a:lnTo>
                    <a:pt x="1640" y="1881"/>
                  </a:lnTo>
                  <a:lnTo>
                    <a:pt x="1812" y="1578"/>
                  </a:lnTo>
                  <a:lnTo>
                    <a:pt x="1830" y="1588"/>
                  </a:lnTo>
                  <a:lnTo>
                    <a:pt x="1650" y="1901"/>
                  </a:lnTo>
                  <a:close/>
                </a:path>
              </a:pathLst>
            </a:custGeom>
            <a:solidFill>
              <a:srgbClr val="E70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7">
              <a:extLst>
                <a:ext uri="{FF2B5EF4-FFF2-40B4-BE49-F238E27FC236}">
                  <a16:creationId xmlns:a16="http://schemas.microsoft.com/office/drawing/2014/main" id="{8F181D66-527B-4DA8-90F9-127252D139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3275" y="4327526"/>
              <a:ext cx="127000" cy="12700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5" y="0"/>
                    <a:pt x="32" y="8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  <a:moveTo>
                    <a:pt x="16" y="8"/>
                  </a:moveTo>
                  <a:cubicBezTo>
                    <a:pt x="11" y="8"/>
                    <a:pt x="8" y="12"/>
                    <a:pt x="8" y="16"/>
                  </a:cubicBezTo>
                  <a:cubicBezTo>
                    <a:pt x="8" y="21"/>
                    <a:pt x="11" y="24"/>
                    <a:pt x="16" y="24"/>
                  </a:cubicBezTo>
                  <a:cubicBezTo>
                    <a:pt x="20" y="24"/>
                    <a:pt x="24" y="21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  <a:close/>
                </a:path>
              </a:pathLst>
            </a:custGeom>
            <a:solidFill>
              <a:srgbClr val="E70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Freeform 8">
              <a:extLst>
                <a:ext uri="{FF2B5EF4-FFF2-40B4-BE49-F238E27FC236}">
                  <a16:creationId xmlns:a16="http://schemas.microsoft.com/office/drawing/2014/main" id="{05AB1227-CB58-44B6-AD79-0B97D51F4C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3275" y="2390776"/>
              <a:ext cx="127000" cy="12700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5" y="0"/>
                    <a:pt x="32" y="8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  <a:moveTo>
                    <a:pt x="16" y="8"/>
                  </a:moveTo>
                  <a:cubicBezTo>
                    <a:pt x="11" y="8"/>
                    <a:pt x="8" y="12"/>
                    <a:pt x="8" y="16"/>
                  </a:cubicBezTo>
                  <a:cubicBezTo>
                    <a:pt x="8" y="21"/>
                    <a:pt x="11" y="24"/>
                    <a:pt x="16" y="24"/>
                  </a:cubicBezTo>
                  <a:cubicBezTo>
                    <a:pt x="20" y="24"/>
                    <a:pt x="24" y="21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  <a:close/>
                </a:path>
              </a:pathLst>
            </a:custGeom>
            <a:solidFill>
              <a:srgbClr val="E70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26">
              <a:extLst>
                <a:ext uri="{FF2B5EF4-FFF2-40B4-BE49-F238E27FC236}">
                  <a16:creationId xmlns:a16="http://schemas.microsoft.com/office/drawing/2014/main" id="{820A9D15-8B28-4997-A399-388AC3FC12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863" y="2076451"/>
              <a:ext cx="3094037" cy="2668588"/>
            </a:xfrm>
            <a:custGeom>
              <a:avLst/>
              <a:gdLst>
                <a:gd name="T0" fmla="*/ 488 w 1949"/>
                <a:gd name="T1" fmla="*/ 1681 h 1681"/>
                <a:gd name="T2" fmla="*/ 0 w 1949"/>
                <a:gd name="T3" fmla="*/ 841 h 1681"/>
                <a:gd name="T4" fmla="*/ 488 w 1949"/>
                <a:gd name="T5" fmla="*/ 0 h 1681"/>
                <a:gd name="T6" fmla="*/ 1462 w 1949"/>
                <a:gd name="T7" fmla="*/ 0 h 1681"/>
                <a:gd name="T8" fmla="*/ 1949 w 1949"/>
                <a:gd name="T9" fmla="*/ 841 h 1681"/>
                <a:gd name="T10" fmla="*/ 1462 w 1949"/>
                <a:gd name="T11" fmla="*/ 1681 h 1681"/>
                <a:gd name="T12" fmla="*/ 488 w 1949"/>
                <a:gd name="T13" fmla="*/ 1681 h 1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9" h="1681">
                  <a:moveTo>
                    <a:pt x="488" y="1681"/>
                  </a:moveTo>
                  <a:lnTo>
                    <a:pt x="0" y="841"/>
                  </a:lnTo>
                  <a:lnTo>
                    <a:pt x="488" y="0"/>
                  </a:lnTo>
                  <a:lnTo>
                    <a:pt x="1462" y="0"/>
                  </a:lnTo>
                  <a:lnTo>
                    <a:pt x="1949" y="841"/>
                  </a:lnTo>
                  <a:lnTo>
                    <a:pt x="1462" y="1681"/>
                  </a:lnTo>
                  <a:lnTo>
                    <a:pt x="488" y="1681"/>
                  </a:lnTo>
                  <a:close/>
                </a:path>
              </a:pathLst>
            </a:custGeom>
            <a:solidFill>
              <a:srgbClr val="15AC92"/>
            </a:solidFill>
            <a:ln>
              <a:noFill/>
            </a:ln>
            <a:effectLst>
              <a:outerShdw blurRad="165100" dist="88900" dir="24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Freeform 27">
              <a:extLst>
                <a:ext uri="{FF2B5EF4-FFF2-40B4-BE49-F238E27FC236}">
                  <a16:creationId xmlns:a16="http://schemas.microsoft.com/office/drawing/2014/main" id="{048DDD5D-64E6-4C04-851A-8E49676D6D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6" y="1917701"/>
              <a:ext cx="2905125" cy="3017838"/>
            </a:xfrm>
            <a:custGeom>
              <a:avLst/>
              <a:gdLst>
                <a:gd name="T0" fmla="*/ 1650 w 1830"/>
                <a:gd name="T1" fmla="*/ 1901 h 1901"/>
                <a:gd name="T2" fmla="*/ 550 w 1830"/>
                <a:gd name="T3" fmla="*/ 1901 h 1901"/>
                <a:gd name="T4" fmla="*/ 548 w 1830"/>
                <a:gd name="T5" fmla="*/ 1896 h 1901"/>
                <a:gd name="T6" fmla="*/ 0 w 1830"/>
                <a:gd name="T7" fmla="*/ 951 h 1901"/>
                <a:gd name="T8" fmla="*/ 3 w 1830"/>
                <a:gd name="T9" fmla="*/ 946 h 1901"/>
                <a:gd name="T10" fmla="*/ 550 w 1830"/>
                <a:gd name="T11" fmla="*/ 0 h 1901"/>
                <a:gd name="T12" fmla="*/ 1650 w 1830"/>
                <a:gd name="T13" fmla="*/ 0 h 1901"/>
                <a:gd name="T14" fmla="*/ 1830 w 1830"/>
                <a:gd name="T15" fmla="*/ 311 h 1901"/>
                <a:gd name="T16" fmla="*/ 1812 w 1830"/>
                <a:gd name="T17" fmla="*/ 321 h 1901"/>
                <a:gd name="T18" fmla="*/ 1640 w 1830"/>
                <a:gd name="T19" fmla="*/ 20 h 1901"/>
                <a:gd name="T20" fmla="*/ 563 w 1830"/>
                <a:gd name="T21" fmla="*/ 20 h 1901"/>
                <a:gd name="T22" fmla="*/ 23 w 1830"/>
                <a:gd name="T23" fmla="*/ 951 h 1901"/>
                <a:gd name="T24" fmla="*/ 563 w 1830"/>
                <a:gd name="T25" fmla="*/ 1881 h 1901"/>
                <a:gd name="T26" fmla="*/ 1640 w 1830"/>
                <a:gd name="T27" fmla="*/ 1881 h 1901"/>
                <a:gd name="T28" fmla="*/ 1812 w 1830"/>
                <a:gd name="T29" fmla="*/ 1578 h 1901"/>
                <a:gd name="T30" fmla="*/ 1830 w 1830"/>
                <a:gd name="T31" fmla="*/ 1588 h 1901"/>
                <a:gd name="T32" fmla="*/ 1650 w 1830"/>
                <a:gd name="T33" fmla="*/ 1901 h 1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30" h="1901">
                  <a:moveTo>
                    <a:pt x="1650" y="1901"/>
                  </a:moveTo>
                  <a:lnTo>
                    <a:pt x="550" y="1901"/>
                  </a:lnTo>
                  <a:lnTo>
                    <a:pt x="548" y="1896"/>
                  </a:lnTo>
                  <a:lnTo>
                    <a:pt x="0" y="951"/>
                  </a:lnTo>
                  <a:lnTo>
                    <a:pt x="3" y="946"/>
                  </a:lnTo>
                  <a:lnTo>
                    <a:pt x="550" y="0"/>
                  </a:lnTo>
                  <a:lnTo>
                    <a:pt x="1650" y="0"/>
                  </a:lnTo>
                  <a:lnTo>
                    <a:pt x="1830" y="311"/>
                  </a:lnTo>
                  <a:lnTo>
                    <a:pt x="1812" y="321"/>
                  </a:lnTo>
                  <a:lnTo>
                    <a:pt x="1640" y="20"/>
                  </a:lnTo>
                  <a:lnTo>
                    <a:pt x="563" y="20"/>
                  </a:lnTo>
                  <a:lnTo>
                    <a:pt x="23" y="951"/>
                  </a:lnTo>
                  <a:lnTo>
                    <a:pt x="563" y="1881"/>
                  </a:lnTo>
                  <a:lnTo>
                    <a:pt x="1640" y="1881"/>
                  </a:lnTo>
                  <a:lnTo>
                    <a:pt x="1812" y="1578"/>
                  </a:lnTo>
                  <a:lnTo>
                    <a:pt x="1830" y="1588"/>
                  </a:lnTo>
                  <a:lnTo>
                    <a:pt x="1650" y="1901"/>
                  </a:lnTo>
                  <a:close/>
                </a:path>
              </a:pathLst>
            </a:custGeom>
            <a:solidFill>
              <a:srgbClr val="15AC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Freeform 28">
              <a:extLst>
                <a:ext uri="{FF2B5EF4-FFF2-40B4-BE49-F238E27FC236}">
                  <a16:creationId xmlns:a16="http://schemas.microsoft.com/office/drawing/2014/main" id="{F3BB243B-9324-45DE-8462-4DCAF85972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70225" y="4327526"/>
              <a:ext cx="127000" cy="12700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5" y="0"/>
                    <a:pt x="32" y="8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  <a:moveTo>
                    <a:pt x="16" y="8"/>
                  </a:moveTo>
                  <a:cubicBezTo>
                    <a:pt x="11" y="8"/>
                    <a:pt x="8" y="12"/>
                    <a:pt x="8" y="16"/>
                  </a:cubicBezTo>
                  <a:cubicBezTo>
                    <a:pt x="8" y="21"/>
                    <a:pt x="11" y="24"/>
                    <a:pt x="16" y="24"/>
                  </a:cubicBezTo>
                  <a:cubicBezTo>
                    <a:pt x="20" y="24"/>
                    <a:pt x="24" y="21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  <a:close/>
                </a:path>
              </a:pathLst>
            </a:custGeom>
            <a:solidFill>
              <a:srgbClr val="15AC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Freeform 29">
              <a:extLst>
                <a:ext uri="{FF2B5EF4-FFF2-40B4-BE49-F238E27FC236}">
                  <a16:creationId xmlns:a16="http://schemas.microsoft.com/office/drawing/2014/main" id="{6BF3FA03-2680-48DE-821D-D5A939CA59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70225" y="2390776"/>
              <a:ext cx="127000" cy="12700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5" y="0"/>
                    <a:pt x="32" y="8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  <a:moveTo>
                    <a:pt x="16" y="8"/>
                  </a:moveTo>
                  <a:cubicBezTo>
                    <a:pt x="11" y="8"/>
                    <a:pt x="8" y="12"/>
                    <a:pt x="8" y="16"/>
                  </a:cubicBezTo>
                  <a:cubicBezTo>
                    <a:pt x="8" y="21"/>
                    <a:pt x="11" y="24"/>
                    <a:pt x="16" y="24"/>
                  </a:cubicBezTo>
                  <a:cubicBezTo>
                    <a:pt x="20" y="24"/>
                    <a:pt x="24" y="21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  <a:close/>
                </a:path>
              </a:pathLst>
            </a:custGeom>
            <a:solidFill>
              <a:srgbClr val="15AC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03" name="TextBox 302">
            <a:extLst>
              <a:ext uri="{FF2B5EF4-FFF2-40B4-BE49-F238E27FC236}">
                <a16:creationId xmlns:a16="http://schemas.microsoft.com/office/drawing/2014/main" id="{9D7D5FDD-C3CE-4E43-B6CA-7C4CC1C7665D}"/>
              </a:ext>
            </a:extLst>
          </p:cNvPr>
          <p:cNvSpPr txBox="1"/>
          <p:nvPr/>
        </p:nvSpPr>
        <p:spPr>
          <a:xfrm>
            <a:off x="1036865" y="3991910"/>
            <a:ext cx="2294641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tempor.</a:t>
            </a:r>
          </a:p>
        </p:txBody>
      </p:sp>
      <p:sp>
        <p:nvSpPr>
          <p:cNvPr id="304" name="TextBox 303">
            <a:extLst>
              <a:ext uri="{FF2B5EF4-FFF2-40B4-BE49-F238E27FC236}">
                <a16:creationId xmlns:a16="http://schemas.microsoft.com/office/drawing/2014/main" id="{50FB9728-79A7-4AFD-9286-708F9270B21F}"/>
              </a:ext>
            </a:extLst>
          </p:cNvPr>
          <p:cNvSpPr txBox="1"/>
          <p:nvPr/>
        </p:nvSpPr>
        <p:spPr>
          <a:xfrm>
            <a:off x="3719188" y="3991910"/>
            <a:ext cx="2294641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tempor.</a:t>
            </a:r>
          </a:p>
        </p:txBody>
      </p:sp>
      <p:sp>
        <p:nvSpPr>
          <p:cNvPr id="305" name="TextBox 304">
            <a:extLst>
              <a:ext uri="{FF2B5EF4-FFF2-40B4-BE49-F238E27FC236}">
                <a16:creationId xmlns:a16="http://schemas.microsoft.com/office/drawing/2014/main" id="{B99B1781-97D2-451A-834F-B29846719FCA}"/>
              </a:ext>
            </a:extLst>
          </p:cNvPr>
          <p:cNvSpPr txBox="1"/>
          <p:nvPr/>
        </p:nvSpPr>
        <p:spPr>
          <a:xfrm>
            <a:off x="6420119" y="3991910"/>
            <a:ext cx="2294641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latin typeface="Lato" panose="020F0502020204030203" pitchFamily="34" charset="0"/>
              </a:rPr>
              <a:t>Lorem ipsum dolor sit amet, aliqua do consectetur adipiscing elit, sed do amet eiusmod tempor.</a:t>
            </a:r>
          </a:p>
        </p:txBody>
      </p:sp>
      <p:sp>
        <p:nvSpPr>
          <p:cNvPr id="306" name="TextBox 305">
            <a:extLst>
              <a:ext uri="{FF2B5EF4-FFF2-40B4-BE49-F238E27FC236}">
                <a16:creationId xmlns:a16="http://schemas.microsoft.com/office/drawing/2014/main" id="{DADD4721-C720-4E81-882A-D463FAFFA177}"/>
              </a:ext>
            </a:extLst>
          </p:cNvPr>
          <p:cNvSpPr txBox="1"/>
          <p:nvPr/>
        </p:nvSpPr>
        <p:spPr>
          <a:xfrm>
            <a:off x="9154174" y="3991910"/>
            <a:ext cx="2294641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tempor.</a:t>
            </a:r>
          </a:p>
        </p:txBody>
      </p:sp>
      <p:sp>
        <p:nvSpPr>
          <p:cNvPr id="307" name="TextBox 306">
            <a:extLst>
              <a:ext uri="{FF2B5EF4-FFF2-40B4-BE49-F238E27FC236}">
                <a16:creationId xmlns:a16="http://schemas.microsoft.com/office/drawing/2014/main" id="{9854A327-03AD-42C4-9657-0C3F1507488C}"/>
              </a:ext>
            </a:extLst>
          </p:cNvPr>
          <p:cNvSpPr txBox="1"/>
          <p:nvPr/>
        </p:nvSpPr>
        <p:spPr>
          <a:xfrm>
            <a:off x="1173314" y="3395100"/>
            <a:ext cx="1879688" cy="468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</a:t>
            </a:r>
          </a:p>
        </p:txBody>
      </p:sp>
      <p:sp>
        <p:nvSpPr>
          <p:cNvPr id="308" name="TextBox 307">
            <a:extLst>
              <a:ext uri="{FF2B5EF4-FFF2-40B4-BE49-F238E27FC236}">
                <a16:creationId xmlns:a16="http://schemas.microsoft.com/office/drawing/2014/main" id="{242A88DE-3CBB-452E-AAF9-64DB7D2EA6B8}"/>
              </a:ext>
            </a:extLst>
          </p:cNvPr>
          <p:cNvSpPr txBox="1"/>
          <p:nvPr/>
        </p:nvSpPr>
        <p:spPr>
          <a:xfrm>
            <a:off x="3812189" y="3395100"/>
            <a:ext cx="1879688" cy="468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</a:t>
            </a:r>
          </a:p>
        </p:txBody>
      </p:sp>
      <p:sp>
        <p:nvSpPr>
          <p:cNvPr id="309" name="TextBox 308">
            <a:extLst>
              <a:ext uri="{FF2B5EF4-FFF2-40B4-BE49-F238E27FC236}">
                <a16:creationId xmlns:a16="http://schemas.microsoft.com/office/drawing/2014/main" id="{F911C722-3C65-4AF4-9B43-0605A6B5033E}"/>
              </a:ext>
            </a:extLst>
          </p:cNvPr>
          <p:cNvSpPr txBox="1"/>
          <p:nvPr/>
        </p:nvSpPr>
        <p:spPr>
          <a:xfrm>
            <a:off x="6569539" y="3395100"/>
            <a:ext cx="1879688" cy="468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</a:t>
            </a:r>
          </a:p>
        </p:txBody>
      </p:sp>
      <p:sp>
        <p:nvSpPr>
          <p:cNvPr id="310" name="TextBox 309">
            <a:extLst>
              <a:ext uri="{FF2B5EF4-FFF2-40B4-BE49-F238E27FC236}">
                <a16:creationId xmlns:a16="http://schemas.microsoft.com/office/drawing/2014/main" id="{E2847560-9C9B-405C-87E7-0AC1691CB370}"/>
              </a:ext>
            </a:extLst>
          </p:cNvPr>
          <p:cNvSpPr txBox="1"/>
          <p:nvPr/>
        </p:nvSpPr>
        <p:spPr>
          <a:xfrm>
            <a:off x="9268060" y="3395100"/>
            <a:ext cx="1879688" cy="468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</a:t>
            </a:r>
          </a:p>
        </p:txBody>
      </p:sp>
      <p:sp>
        <p:nvSpPr>
          <p:cNvPr id="311" name="TextBox 310">
            <a:extLst>
              <a:ext uri="{FF2B5EF4-FFF2-40B4-BE49-F238E27FC236}">
                <a16:creationId xmlns:a16="http://schemas.microsoft.com/office/drawing/2014/main" id="{D2216E31-86AA-40BC-B21D-23446B83A562}"/>
              </a:ext>
            </a:extLst>
          </p:cNvPr>
          <p:cNvSpPr txBox="1"/>
          <p:nvPr/>
        </p:nvSpPr>
        <p:spPr>
          <a:xfrm>
            <a:off x="3567103" y="1266683"/>
            <a:ext cx="50577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>
                <a:latin typeface="Poppins" panose="00000500000000000000" pitchFamily="2" charset="0"/>
                <a:cs typeface="Poppins" panose="00000500000000000000" pitchFamily="2" charset="0"/>
              </a:rPr>
              <a:t>CREATIVE INFOGRAPHIC</a:t>
            </a:r>
          </a:p>
        </p:txBody>
      </p:sp>
    </p:spTree>
    <p:extLst>
      <p:ext uri="{BB962C8B-B14F-4D97-AF65-F5344CB8AC3E}">
        <p14:creationId xmlns:p14="http://schemas.microsoft.com/office/powerpoint/2010/main" val="7585819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82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Lato</vt:lpstr>
      <vt:lpstr>Poppins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Ranel RP</dc:creator>
  <cp:lastModifiedBy>Ranel RP</cp:lastModifiedBy>
  <cp:revision>9</cp:revision>
  <dcterms:created xsi:type="dcterms:W3CDTF">2020-11-28T06:59:52Z</dcterms:created>
  <dcterms:modified xsi:type="dcterms:W3CDTF">2020-11-28T07:02:57Z</dcterms:modified>
</cp:coreProperties>
</file>