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B86A3"/>
    <a:srgbClr val="B6D7E8"/>
    <a:srgbClr val="85AAC5"/>
    <a:srgbClr val="653222"/>
    <a:srgbClr val="023054"/>
    <a:srgbClr val="44768D"/>
    <a:srgbClr val="382316"/>
    <a:srgbClr val="DED7DE"/>
    <a:srgbClr val="8A6659"/>
    <a:srgbClr val="48698E"/>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180" autoAdjust="0"/>
    <p:restoredTop sz="94660"/>
  </p:normalViewPr>
  <p:slideViewPr>
    <p:cSldViewPr snapToGrid="0">
      <p:cViewPr varScale="1">
        <p:scale>
          <a:sx n="66" d="100"/>
          <a:sy n="66" d="100"/>
        </p:scale>
        <p:origin x="72" y="132"/>
      </p:cViewPr>
      <p:guideLst/>
    </p:cSldViewPr>
  </p:slideViewPr>
  <p:notesTextViewPr>
    <p:cViewPr>
      <p:scale>
        <a:sx n="1" d="1"/>
        <a:sy n="1" d="1"/>
      </p:scale>
      <p:origin x="0" y="0"/>
    </p:cViewPr>
  </p:notesTextViewPr>
  <p:sorterViewPr>
    <p:cViewPr varScale="1">
      <p:scale>
        <a:sx n="1" d="1"/>
        <a:sy n="1" d="1"/>
      </p:scale>
      <p:origin x="0" y="-9414"/>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ableStyles" Target="tableStyles.xml"/><Relationship Id="rId8" Type="http://schemas.openxmlformats.org/officeDocument/2006/relationships/slide" Target="slides/slide7.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193640612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9_Title Slide">
    <p:spTree>
      <p:nvGrpSpPr>
        <p:cNvPr id="1" name=""/>
        <p:cNvGrpSpPr/>
        <p:nvPr/>
      </p:nvGrpSpPr>
      <p:grpSpPr>
        <a:xfrm>
          <a:off x="0" y="0"/>
          <a:ext cx="0" cy="0"/>
          <a:chOff x="0" y="0"/>
          <a:chExt cx="0" cy="0"/>
        </a:xfrm>
      </p:grpSpPr>
      <p:sp>
        <p:nvSpPr>
          <p:cNvPr id="2" name="Picture Placeholder 2">
            <a:extLst>
              <a:ext uri="{FF2B5EF4-FFF2-40B4-BE49-F238E27FC236}">
                <a16:creationId xmlns:a16="http://schemas.microsoft.com/office/drawing/2014/main" id="{2F0DC875-5740-4201-A94E-37FFC6B36D94}"/>
              </a:ext>
            </a:extLst>
          </p:cNvPr>
          <p:cNvSpPr>
            <a:spLocks noGrp="1"/>
          </p:cNvSpPr>
          <p:nvPr>
            <p:ph type="pic" sz="quarter" idx="13"/>
          </p:nvPr>
        </p:nvSpPr>
        <p:spPr>
          <a:xfrm>
            <a:off x="0" y="2057400"/>
            <a:ext cx="2463800" cy="3644900"/>
          </a:xfrm>
          <a:pattFill prst="pct5">
            <a:fgClr>
              <a:schemeClr val="accent1"/>
            </a:fgClr>
            <a:bgClr>
              <a:schemeClr val="bg1"/>
            </a:bgClr>
          </a:pattFill>
        </p:spPr>
        <p:txBody>
          <a:bodyPr>
            <a:normAutofit/>
          </a:bodyPr>
          <a:lstStyle>
            <a:lvl1pPr>
              <a:defRPr sz="1200"/>
            </a:lvl1pPr>
          </a:lstStyle>
          <a:p>
            <a:endParaRPr lang="en-US"/>
          </a:p>
        </p:txBody>
      </p:sp>
      <p:sp>
        <p:nvSpPr>
          <p:cNvPr id="3" name="Picture Placeholder 2">
            <a:extLst>
              <a:ext uri="{FF2B5EF4-FFF2-40B4-BE49-F238E27FC236}">
                <a16:creationId xmlns:a16="http://schemas.microsoft.com/office/drawing/2014/main" id="{CB73B877-98B9-467D-B2FA-BB55DB1F665F}"/>
              </a:ext>
            </a:extLst>
          </p:cNvPr>
          <p:cNvSpPr>
            <a:spLocks noGrp="1"/>
          </p:cNvSpPr>
          <p:nvPr>
            <p:ph type="pic" sz="quarter" idx="14"/>
          </p:nvPr>
        </p:nvSpPr>
        <p:spPr>
          <a:xfrm>
            <a:off x="2463800" y="2057400"/>
            <a:ext cx="2463800" cy="3644900"/>
          </a:xfrm>
          <a:pattFill prst="pct5">
            <a:fgClr>
              <a:schemeClr val="accent1"/>
            </a:fgClr>
            <a:bgClr>
              <a:schemeClr val="bg1"/>
            </a:bgClr>
          </a:pattFill>
        </p:spPr>
        <p:txBody>
          <a:bodyPr>
            <a:normAutofit/>
          </a:bodyPr>
          <a:lstStyle>
            <a:lvl1pPr>
              <a:defRPr sz="1200"/>
            </a:lvl1pPr>
          </a:lstStyle>
          <a:p>
            <a:endParaRPr lang="en-US"/>
          </a:p>
        </p:txBody>
      </p:sp>
      <p:sp>
        <p:nvSpPr>
          <p:cNvPr id="4" name="Picture Placeholder 2">
            <a:extLst>
              <a:ext uri="{FF2B5EF4-FFF2-40B4-BE49-F238E27FC236}">
                <a16:creationId xmlns:a16="http://schemas.microsoft.com/office/drawing/2014/main" id="{D5858F81-7C1D-484B-830B-4F6879F62BDD}"/>
              </a:ext>
            </a:extLst>
          </p:cNvPr>
          <p:cNvSpPr>
            <a:spLocks noGrp="1"/>
          </p:cNvSpPr>
          <p:nvPr>
            <p:ph type="pic" sz="quarter" idx="15"/>
          </p:nvPr>
        </p:nvSpPr>
        <p:spPr>
          <a:xfrm>
            <a:off x="4927600" y="2057400"/>
            <a:ext cx="2463800" cy="3644900"/>
          </a:xfrm>
          <a:pattFill prst="pct5">
            <a:fgClr>
              <a:schemeClr val="accent1"/>
            </a:fgClr>
            <a:bgClr>
              <a:schemeClr val="bg1"/>
            </a:bgClr>
          </a:pattFill>
        </p:spPr>
        <p:txBody>
          <a:bodyPr>
            <a:normAutofit/>
          </a:bodyPr>
          <a:lstStyle>
            <a:lvl1pPr>
              <a:defRPr sz="1200"/>
            </a:lvl1pPr>
          </a:lstStyle>
          <a:p>
            <a:endParaRPr lang="en-US"/>
          </a:p>
        </p:txBody>
      </p:sp>
      <p:sp>
        <p:nvSpPr>
          <p:cNvPr id="5" name="Picture Placeholder 2">
            <a:extLst>
              <a:ext uri="{FF2B5EF4-FFF2-40B4-BE49-F238E27FC236}">
                <a16:creationId xmlns:a16="http://schemas.microsoft.com/office/drawing/2014/main" id="{D3303652-0CEA-4279-A789-50206AF5242F}"/>
              </a:ext>
            </a:extLst>
          </p:cNvPr>
          <p:cNvSpPr>
            <a:spLocks noGrp="1"/>
          </p:cNvSpPr>
          <p:nvPr>
            <p:ph type="pic" sz="quarter" idx="16"/>
          </p:nvPr>
        </p:nvSpPr>
        <p:spPr>
          <a:xfrm>
            <a:off x="7391400" y="2057400"/>
            <a:ext cx="2463800" cy="3644900"/>
          </a:xfrm>
          <a:pattFill prst="pct5">
            <a:fgClr>
              <a:schemeClr val="accent1"/>
            </a:fgClr>
            <a:bgClr>
              <a:schemeClr val="bg1"/>
            </a:bgClr>
          </a:pattFill>
        </p:spPr>
        <p:txBody>
          <a:bodyPr>
            <a:normAutofit/>
          </a:bodyPr>
          <a:lstStyle>
            <a:lvl1pPr>
              <a:defRPr sz="1200"/>
            </a:lvl1pPr>
          </a:lstStyle>
          <a:p>
            <a:endParaRPr lang="en-US"/>
          </a:p>
        </p:txBody>
      </p:sp>
    </p:spTree>
    <p:extLst>
      <p:ext uri="{BB962C8B-B14F-4D97-AF65-F5344CB8AC3E}">
        <p14:creationId xmlns:p14="http://schemas.microsoft.com/office/powerpoint/2010/main" val="233537596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0_Title Slide">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8DEF3A43-47ED-4EAF-B52D-11411A3F6F93}"/>
              </a:ext>
            </a:extLst>
          </p:cNvPr>
          <p:cNvSpPr>
            <a:spLocks noGrp="1"/>
          </p:cNvSpPr>
          <p:nvPr>
            <p:ph type="pic" sz="quarter" idx="14"/>
          </p:nvPr>
        </p:nvSpPr>
        <p:spPr>
          <a:xfrm>
            <a:off x="495300" y="1136650"/>
            <a:ext cx="9398002" cy="4584700"/>
          </a:xfrm>
          <a:custGeom>
            <a:avLst/>
            <a:gdLst>
              <a:gd name="connsiteX0" fmla="*/ 6873877 w 9398002"/>
              <a:gd name="connsiteY0" fmla="*/ 0 h 4584700"/>
              <a:gd name="connsiteX1" fmla="*/ 9398002 w 9398002"/>
              <a:gd name="connsiteY1" fmla="*/ 0 h 4584700"/>
              <a:gd name="connsiteX2" fmla="*/ 8556627 w 9398002"/>
              <a:gd name="connsiteY2" fmla="*/ 4584700 h 4584700"/>
              <a:gd name="connsiteX3" fmla="*/ 6032502 w 9398002"/>
              <a:gd name="connsiteY3" fmla="*/ 4584700 h 4584700"/>
              <a:gd name="connsiteX4" fmla="*/ 3857625 w 9398002"/>
              <a:gd name="connsiteY4" fmla="*/ 0 h 4584700"/>
              <a:gd name="connsiteX5" fmla="*/ 6381750 w 9398002"/>
              <a:gd name="connsiteY5" fmla="*/ 0 h 4584700"/>
              <a:gd name="connsiteX6" fmla="*/ 5540375 w 9398002"/>
              <a:gd name="connsiteY6" fmla="*/ 4584700 h 4584700"/>
              <a:gd name="connsiteX7" fmla="*/ 3016250 w 9398002"/>
              <a:gd name="connsiteY7" fmla="*/ 4584700 h 4584700"/>
              <a:gd name="connsiteX8" fmla="*/ 841375 w 9398002"/>
              <a:gd name="connsiteY8" fmla="*/ 0 h 4584700"/>
              <a:gd name="connsiteX9" fmla="*/ 3365500 w 9398002"/>
              <a:gd name="connsiteY9" fmla="*/ 0 h 4584700"/>
              <a:gd name="connsiteX10" fmla="*/ 2524125 w 9398002"/>
              <a:gd name="connsiteY10" fmla="*/ 4584700 h 4584700"/>
              <a:gd name="connsiteX11" fmla="*/ 0 w 9398002"/>
              <a:gd name="connsiteY11" fmla="*/ 4584700 h 4584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398002" h="4584700">
                <a:moveTo>
                  <a:pt x="6873877" y="0"/>
                </a:moveTo>
                <a:lnTo>
                  <a:pt x="9398002" y="0"/>
                </a:lnTo>
                <a:lnTo>
                  <a:pt x="8556627" y="4584700"/>
                </a:lnTo>
                <a:lnTo>
                  <a:pt x="6032502" y="4584700"/>
                </a:lnTo>
                <a:close/>
                <a:moveTo>
                  <a:pt x="3857625" y="0"/>
                </a:moveTo>
                <a:lnTo>
                  <a:pt x="6381750" y="0"/>
                </a:lnTo>
                <a:lnTo>
                  <a:pt x="5540375" y="4584700"/>
                </a:lnTo>
                <a:lnTo>
                  <a:pt x="3016250" y="4584700"/>
                </a:lnTo>
                <a:close/>
                <a:moveTo>
                  <a:pt x="841375" y="0"/>
                </a:moveTo>
                <a:lnTo>
                  <a:pt x="3365500" y="0"/>
                </a:lnTo>
                <a:lnTo>
                  <a:pt x="2524125" y="4584700"/>
                </a:lnTo>
                <a:lnTo>
                  <a:pt x="0" y="4584700"/>
                </a:lnTo>
                <a:close/>
              </a:path>
            </a:pathLst>
          </a:custGeom>
          <a:pattFill prst="pct5">
            <a:fgClr>
              <a:schemeClr val="accent1"/>
            </a:fgClr>
            <a:bgClr>
              <a:schemeClr val="bg1"/>
            </a:bgClr>
          </a:pattFill>
        </p:spPr>
        <p:txBody>
          <a:bodyPr wrap="square">
            <a:noAutofit/>
          </a:bodyPr>
          <a:lstStyle>
            <a:lvl1pPr>
              <a:defRPr sz="1200"/>
            </a:lvl1pPr>
          </a:lstStyle>
          <a:p>
            <a:endParaRPr lang="en-US"/>
          </a:p>
        </p:txBody>
      </p:sp>
    </p:spTree>
    <p:extLst>
      <p:ext uri="{BB962C8B-B14F-4D97-AF65-F5344CB8AC3E}">
        <p14:creationId xmlns:p14="http://schemas.microsoft.com/office/powerpoint/2010/main" val="273690110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1_Title Slide">
    <p:spTree>
      <p:nvGrpSpPr>
        <p:cNvPr id="1" name=""/>
        <p:cNvGrpSpPr/>
        <p:nvPr/>
      </p:nvGrpSpPr>
      <p:grpSpPr>
        <a:xfrm>
          <a:off x="0" y="0"/>
          <a:ext cx="0" cy="0"/>
          <a:chOff x="0" y="0"/>
          <a:chExt cx="0" cy="0"/>
        </a:xfrm>
      </p:grpSpPr>
      <p:sp>
        <p:nvSpPr>
          <p:cNvPr id="2" name="Picture Placeholder 2">
            <a:extLst>
              <a:ext uri="{FF2B5EF4-FFF2-40B4-BE49-F238E27FC236}">
                <a16:creationId xmlns:a16="http://schemas.microsoft.com/office/drawing/2014/main" id="{88FC4650-B1C0-44AA-B1FE-7515D2705967}"/>
              </a:ext>
            </a:extLst>
          </p:cNvPr>
          <p:cNvSpPr>
            <a:spLocks noGrp="1"/>
          </p:cNvSpPr>
          <p:nvPr>
            <p:ph type="pic" sz="quarter" idx="14"/>
          </p:nvPr>
        </p:nvSpPr>
        <p:spPr>
          <a:xfrm>
            <a:off x="8394700" y="0"/>
            <a:ext cx="3797300" cy="6858000"/>
          </a:xfrm>
          <a:pattFill prst="pct5">
            <a:fgClr>
              <a:schemeClr val="accent1"/>
            </a:fgClr>
            <a:bgClr>
              <a:schemeClr val="bg1"/>
            </a:bgClr>
          </a:pattFill>
        </p:spPr>
        <p:txBody>
          <a:bodyPr>
            <a:normAutofit/>
          </a:bodyPr>
          <a:lstStyle>
            <a:lvl1pPr>
              <a:defRPr sz="1200"/>
            </a:lvl1pPr>
          </a:lstStyle>
          <a:p>
            <a:endParaRPr lang="en-US"/>
          </a:p>
        </p:txBody>
      </p:sp>
      <p:sp>
        <p:nvSpPr>
          <p:cNvPr id="3" name="Rectangle 2">
            <a:extLst>
              <a:ext uri="{FF2B5EF4-FFF2-40B4-BE49-F238E27FC236}">
                <a16:creationId xmlns:a16="http://schemas.microsoft.com/office/drawing/2014/main" id="{04BCCD40-42D5-4879-81BC-64C648D61394}"/>
              </a:ext>
            </a:extLst>
          </p:cNvPr>
          <p:cNvSpPr/>
          <p:nvPr userDrawn="1"/>
        </p:nvSpPr>
        <p:spPr>
          <a:xfrm>
            <a:off x="6096000" y="0"/>
            <a:ext cx="2298700" cy="6858000"/>
          </a:xfrm>
          <a:prstGeom prst="rect">
            <a:avLst/>
          </a:prstGeom>
          <a:solidFill>
            <a:srgbClr val="4B86A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Tree>
    <p:extLst>
      <p:ext uri="{BB962C8B-B14F-4D97-AF65-F5344CB8AC3E}">
        <p14:creationId xmlns:p14="http://schemas.microsoft.com/office/powerpoint/2010/main" val="3166005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2_Title 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85ABD828-9BE5-4E1A-812E-D193D429F230}"/>
              </a:ext>
            </a:extLst>
          </p:cNvPr>
          <p:cNvSpPr/>
          <p:nvPr userDrawn="1"/>
        </p:nvSpPr>
        <p:spPr>
          <a:xfrm>
            <a:off x="0" y="0"/>
            <a:ext cx="2921000" cy="6858000"/>
          </a:xfrm>
          <a:prstGeom prst="rect">
            <a:avLst/>
          </a:prstGeom>
          <a:solidFill>
            <a:srgbClr val="4B86A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6" name="Picture Placeholder 5">
            <a:extLst>
              <a:ext uri="{FF2B5EF4-FFF2-40B4-BE49-F238E27FC236}">
                <a16:creationId xmlns:a16="http://schemas.microsoft.com/office/drawing/2014/main" id="{FF1F2673-ACF1-405D-AA53-604746FCDE1D}"/>
              </a:ext>
            </a:extLst>
          </p:cNvPr>
          <p:cNvSpPr>
            <a:spLocks noGrp="1"/>
          </p:cNvSpPr>
          <p:nvPr>
            <p:ph type="pic" sz="quarter" idx="13"/>
          </p:nvPr>
        </p:nvSpPr>
        <p:spPr>
          <a:xfrm>
            <a:off x="1511300" y="1162050"/>
            <a:ext cx="3924300" cy="4533900"/>
          </a:xfrm>
          <a:custGeom>
            <a:avLst/>
            <a:gdLst>
              <a:gd name="connsiteX0" fmla="*/ 0 w 3924300"/>
              <a:gd name="connsiteY0" fmla="*/ 0 h 4533900"/>
              <a:gd name="connsiteX1" fmla="*/ 3924300 w 3924300"/>
              <a:gd name="connsiteY1" fmla="*/ 0 h 4533900"/>
              <a:gd name="connsiteX2" fmla="*/ 3924300 w 3924300"/>
              <a:gd name="connsiteY2" fmla="*/ 4533900 h 4533900"/>
              <a:gd name="connsiteX3" fmla="*/ 0 w 3924300"/>
              <a:gd name="connsiteY3" fmla="*/ 4533900 h 4533900"/>
              <a:gd name="connsiteX4" fmla="*/ 0 w 3924300"/>
              <a:gd name="connsiteY4" fmla="*/ 2705100 h 4533900"/>
              <a:gd name="connsiteX5" fmla="*/ 438150 w 3924300"/>
              <a:gd name="connsiteY5" fmla="*/ 2266950 h 4533900"/>
              <a:gd name="connsiteX6" fmla="*/ 0 w 3924300"/>
              <a:gd name="connsiteY6" fmla="*/ 1828800 h 4533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924300" h="4533900">
                <a:moveTo>
                  <a:pt x="0" y="0"/>
                </a:moveTo>
                <a:lnTo>
                  <a:pt x="3924300" y="0"/>
                </a:lnTo>
                <a:lnTo>
                  <a:pt x="3924300" y="4533900"/>
                </a:lnTo>
                <a:lnTo>
                  <a:pt x="0" y="4533900"/>
                </a:lnTo>
                <a:lnTo>
                  <a:pt x="0" y="2705100"/>
                </a:lnTo>
                <a:cubicBezTo>
                  <a:pt x="241984" y="2705100"/>
                  <a:pt x="438150" y="2508934"/>
                  <a:pt x="438150" y="2266950"/>
                </a:cubicBezTo>
                <a:cubicBezTo>
                  <a:pt x="438150" y="2024966"/>
                  <a:pt x="241984" y="1828800"/>
                  <a:pt x="0" y="1828800"/>
                </a:cubicBezTo>
                <a:close/>
              </a:path>
            </a:pathLst>
          </a:custGeom>
          <a:pattFill prst="pct5">
            <a:fgClr>
              <a:schemeClr val="accent1"/>
            </a:fgClr>
            <a:bgClr>
              <a:schemeClr val="bg1"/>
            </a:bgClr>
          </a:pattFill>
        </p:spPr>
        <p:txBody>
          <a:bodyPr wrap="square">
            <a:noAutofit/>
          </a:bodyPr>
          <a:lstStyle>
            <a:lvl1pPr>
              <a:defRPr sz="1200"/>
            </a:lvl1pPr>
          </a:lstStyle>
          <a:p>
            <a:endParaRPr lang="en-US"/>
          </a:p>
        </p:txBody>
      </p:sp>
    </p:spTree>
    <p:extLst>
      <p:ext uri="{BB962C8B-B14F-4D97-AF65-F5344CB8AC3E}">
        <p14:creationId xmlns:p14="http://schemas.microsoft.com/office/powerpoint/2010/main" val="373003179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3_Title Slide">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FEDD25C2-A22D-48BE-B15A-26ED2CE066DB}"/>
              </a:ext>
            </a:extLst>
          </p:cNvPr>
          <p:cNvSpPr>
            <a:spLocks noGrp="1"/>
          </p:cNvSpPr>
          <p:nvPr>
            <p:ph type="pic" sz="quarter" idx="14"/>
          </p:nvPr>
        </p:nvSpPr>
        <p:spPr>
          <a:xfrm>
            <a:off x="7937500" y="0"/>
            <a:ext cx="3200400" cy="6858000"/>
          </a:xfrm>
          <a:custGeom>
            <a:avLst/>
            <a:gdLst>
              <a:gd name="connsiteX0" fmla="*/ 0 w 3200400"/>
              <a:gd name="connsiteY0" fmla="*/ 0 h 6858000"/>
              <a:gd name="connsiteX1" fmla="*/ 3200400 w 3200400"/>
              <a:gd name="connsiteY1" fmla="*/ 0 h 6858000"/>
              <a:gd name="connsiteX2" fmla="*/ 3200400 w 3200400"/>
              <a:gd name="connsiteY2" fmla="*/ 2997200 h 6858000"/>
              <a:gd name="connsiteX3" fmla="*/ 2768600 w 3200400"/>
              <a:gd name="connsiteY3" fmla="*/ 3429000 h 6858000"/>
              <a:gd name="connsiteX4" fmla="*/ 3200400 w 3200400"/>
              <a:gd name="connsiteY4" fmla="*/ 3860800 h 6858000"/>
              <a:gd name="connsiteX5" fmla="*/ 3200400 w 3200400"/>
              <a:gd name="connsiteY5" fmla="*/ 6858000 h 6858000"/>
              <a:gd name="connsiteX6" fmla="*/ 0 w 3200400"/>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200400" h="6858000">
                <a:moveTo>
                  <a:pt x="0" y="0"/>
                </a:moveTo>
                <a:lnTo>
                  <a:pt x="3200400" y="0"/>
                </a:lnTo>
                <a:lnTo>
                  <a:pt x="3200400" y="2997200"/>
                </a:lnTo>
                <a:cubicBezTo>
                  <a:pt x="2961923" y="2997200"/>
                  <a:pt x="2768600" y="3190523"/>
                  <a:pt x="2768600" y="3429000"/>
                </a:cubicBezTo>
                <a:cubicBezTo>
                  <a:pt x="2768600" y="3667477"/>
                  <a:pt x="2961923" y="3860800"/>
                  <a:pt x="3200400" y="3860800"/>
                </a:cubicBezTo>
                <a:lnTo>
                  <a:pt x="3200400" y="6858000"/>
                </a:lnTo>
                <a:lnTo>
                  <a:pt x="0" y="6858000"/>
                </a:lnTo>
                <a:close/>
              </a:path>
            </a:pathLst>
          </a:custGeom>
          <a:pattFill prst="pct5">
            <a:fgClr>
              <a:schemeClr val="accent1"/>
            </a:fgClr>
            <a:bgClr>
              <a:schemeClr val="bg1"/>
            </a:bgClr>
          </a:pattFill>
        </p:spPr>
        <p:txBody>
          <a:bodyPr wrap="square">
            <a:noAutofit/>
          </a:bodyPr>
          <a:lstStyle>
            <a:lvl1pPr>
              <a:defRPr sz="1200"/>
            </a:lvl1pPr>
          </a:lstStyle>
          <a:p>
            <a:endParaRPr lang="en-US"/>
          </a:p>
        </p:txBody>
      </p:sp>
      <p:sp>
        <p:nvSpPr>
          <p:cNvPr id="3" name="Rectangle 2">
            <a:extLst>
              <a:ext uri="{FF2B5EF4-FFF2-40B4-BE49-F238E27FC236}">
                <a16:creationId xmlns:a16="http://schemas.microsoft.com/office/drawing/2014/main" id="{139D9749-B368-4C8A-AEEB-F7E3B3063658}"/>
              </a:ext>
            </a:extLst>
          </p:cNvPr>
          <p:cNvSpPr/>
          <p:nvPr userDrawn="1"/>
        </p:nvSpPr>
        <p:spPr>
          <a:xfrm>
            <a:off x="7454900" y="0"/>
            <a:ext cx="482600" cy="6858000"/>
          </a:xfrm>
          <a:prstGeom prst="rect">
            <a:avLst/>
          </a:prstGeom>
          <a:solidFill>
            <a:srgbClr val="4B86A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4" name="Picture Placeholder 2">
            <a:extLst>
              <a:ext uri="{FF2B5EF4-FFF2-40B4-BE49-F238E27FC236}">
                <a16:creationId xmlns:a16="http://schemas.microsoft.com/office/drawing/2014/main" id="{07B6AE86-64CB-419E-846D-67475F5CA30E}"/>
              </a:ext>
            </a:extLst>
          </p:cNvPr>
          <p:cNvSpPr>
            <a:spLocks noGrp="1"/>
          </p:cNvSpPr>
          <p:nvPr>
            <p:ph type="pic" sz="quarter" idx="13"/>
          </p:nvPr>
        </p:nvSpPr>
        <p:spPr>
          <a:xfrm>
            <a:off x="2495550" y="2133600"/>
            <a:ext cx="2463800" cy="2590800"/>
          </a:xfrm>
          <a:pattFill prst="pct5">
            <a:fgClr>
              <a:schemeClr val="accent1"/>
            </a:fgClr>
            <a:bgClr>
              <a:schemeClr val="bg1"/>
            </a:bgClr>
          </a:pattFill>
        </p:spPr>
        <p:txBody>
          <a:bodyPr>
            <a:normAutofit/>
          </a:bodyPr>
          <a:lstStyle>
            <a:lvl1pPr>
              <a:defRPr sz="1200"/>
            </a:lvl1pPr>
          </a:lstStyle>
          <a:p>
            <a:endParaRPr lang="en-US"/>
          </a:p>
        </p:txBody>
      </p:sp>
    </p:spTree>
    <p:extLst>
      <p:ext uri="{BB962C8B-B14F-4D97-AF65-F5344CB8AC3E}">
        <p14:creationId xmlns:p14="http://schemas.microsoft.com/office/powerpoint/2010/main" val="143566482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4_Title Slide">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9750E4A1-940F-4822-A935-5056AE24F709}"/>
              </a:ext>
            </a:extLst>
          </p:cNvPr>
          <p:cNvSpPr>
            <a:spLocks noGrp="1"/>
          </p:cNvSpPr>
          <p:nvPr>
            <p:ph type="pic" sz="quarter" idx="13"/>
          </p:nvPr>
        </p:nvSpPr>
        <p:spPr>
          <a:xfrm>
            <a:off x="2921000" y="927100"/>
            <a:ext cx="3416300" cy="5003800"/>
          </a:xfrm>
          <a:custGeom>
            <a:avLst/>
            <a:gdLst>
              <a:gd name="connsiteX0" fmla="*/ 0 w 3416300"/>
              <a:gd name="connsiteY0" fmla="*/ 0 h 4559300"/>
              <a:gd name="connsiteX1" fmla="*/ 3416300 w 3416300"/>
              <a:gd name="connsiteY1" fmla="*/ 0 h 4559300"/>
              <a:gd name="connsiteX2" fmla="*/ 3416300 w 3416300"/>
              <a:gd name="connsiteY2" fmla="*/ 1866900 h 4559300"/>
              <a:gd name="connsiteX3" fmla="*/ 3003550 w 3416300"/>
              <a:gd name="connsiteY3" fmla="*/ 2279650 h 4559300"/>
              <a:gd name="connsiteX4" fmla="*/ 3416300 w 3416300"/>
              <a:gd name="connsiteY4" fmla="*/ 2692400 h 4559300"/>
              <a:gd name="connsiteX5" fmla="*/ 3416300 w 3416300"/>
              <a:gd name="connsiteY5" fmla="*/ 4559300 h 4559300"/>
              <a:gd name="connsiteX6" fmla="*/ 0 w 3416300"/>
              <a:gd name="connsiteY6" fmla="*/ 4559300 h 4559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416300" h="4559300">
                <a:moveTo>
                  <a:pt x="0" y="0"/>
                </a:moveTo>
                <a:lnTo>
                  <a:pt x="3416300" y="0"/>
                </a:lnTo>
                <a:lnTo>
                  <a:pt x="3416300" y="1866900"/>
                </a:lnTo>
                <a:cubicBezTo>
                  <a:pt x="3188344" y="1866900"/>
                  <a:pt x="3003550" y="2051694"/>
                  <a:pt x="3003550" y="2279650"/>
                </a:cubicBezTo>
                <a:cubicBezTo>
                  <a:pt x="3003550" y="2507606"/>
                  <a:pt x="3188344" y="2692400"/>
                  <a:pt x="3416300" y="2692400"/>
                </a:cubicBezTo>
                <a:lnTo>
                  <a:pt x="3416300" y="4559300"/>
                </a:lnTo>
                <a:lnTo>
                  <a:pt x="0" y="4559300"/>
                </a:lnTo>
                <a:close/>
              </a:path>
            </a:pathLst>
          </a:custGeom>
          <a:pattFill prst="pct5">
            <a:fgClr>
              <a:schemeClr val="accent1"/>
            </a:fgClr>
            <a:bgClr>
              <a:schemeClr val="bg1"/>
            </a:bgClr>
          </a:pattFill>
        </p:spPr>
        <p:txBody>
          <a:bodyPr wrap="square">
            <a:noAutofit/>
          </a:bodyPr>
          <a:lstStyle>
            <a:lvl1pPr>
              <a:defRPr sz="1200"/>
            </a:lvl1pPr>
          </a:lstStyle>
          <a:p>
            <a:endParaRPr lang="en-US"/>
          </a:p>
        </p:txBody>
      </p:sp>
    </p:spTree>
    <p:extLst>
      <p:ext uri="{BB962C8B-B14F-4D97-AF65-F5344CB8AC3E}">
        <p14:creationId xmlns:p14="http://schemas.microsoft.com/office/powerpoint/2010/main" val="344145056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5_Title Slide">
    <p:spTree>
      <p:nvGrpSpPr>
        <p:cNvPr id="1" name=""/>
        <p:cNvGrpSpPr/>
        <p:nvPr/>
      </p:nvGrpSpPr>
      <p:grpSpPr>
        <a:xfrm>
          <a:off x="0" y="0"/>
          <a:ext cx="0" cy="0"/>
          <a:chOff x="0" y="0"/>
          <a:chExt cx="0" cy="0"/>
        </a:xfrm>
      </p:grpSpPr>
      <p:sp>
        <p:nvSpPr>
          <p:cNvPr id="2" name="Picture Placeholder 2">
            <a:extLst>
              <a:ext uri="{FF2B5EF4-FFF2-40B4-BE49-F238E27FC236}">
                <a16:creationId xmlns:a16="http://schemas.microsoft.com/office/drawing/2014/main" id="{3CF33D7A-FDBF-4A01-B87D-BE8DACA9E1C7}"/>
              </a:ext>
            </a:extLst>
          </p:cNvPr>
          <p:cNvSpPr>
            <a:spLocks noGrp="1"/>
          </p:cNvSpPr>
          <p:nvPr>
            <p:ph type="pic" sz="quarter" idx="13"/>
          </p:nvPr>
        </p:nvSpPr>
        <p:spPr>
          <a:xfrm>
            <a:off x="0" y="1130300"/>
            <a:ext cx="2908300" cy="4597400"/>
          </a:xfrm>
          <a:pattFill prst="pct5">
            <a:fgClr>
              <a:schemeClr val="accent1"/>
            </a:fgClr>
            <a:bgClr>
              <a:schemeClr val="bg1"/>
            </a:bgClr>
          </a:pattFill>
        </p:spPr>
        <p:txBody>
          <a:bodyPr>
            <a:normAutofit/>
          </a:bodyPr>
          <a:lstStyle>
            <a:lvl1pPr>
              <a:defRPr sz="1200"/>
            </a:lvl1pPr>
          </a:lstStyle>
          <a:p>
            <a:endParaRPr lang="en-US"/>
          </a:p>
        </p:txBody>
      </p:sp>
      <p:sp>
        <p:nvSpPr>
          <p:cNvPr id="5" name="Picture Placeholder 4">
            <a:extLst>
              <a:ext uri="{FF2B5EF4-FFF2-40B4-BE49-F238E27FC236}">
                <a16:creationId xmlns:a16="http://schemas.microsoft.com/office/drawing/2014/main" id="{24FD58B5-4E7F-464B-BD23-61E64B583332}"/>
              </a:ext>
            </a:extLst>
          </p:cNvPr>
          <p:cNvSpPr>
            <a:spLocks noGrp="1"/>
          </p:cNvSpPr>
          <p:nvPr>
            <p:ph type="pic" sz="quarter" idx="14"/>
          </p:nvPr>
        </p:nvSpPr>
        <p:spPr>
          <a:xfrm>
            <a:off x="9283700" y="2057400"/>
            <a:ext cx="2908300" cy="2743200"/>
          </a:xfrm>
          <a:custGeom>
            <a:avLst/>
            <a:gdLst>
              <a:gd name="connsiteX0" fmla="*/ 0 w 2908300"/>
              <a:gd name="connsiteY0" fmla="*/ 0 h 2743200"/>
              <a:gd name="connsiteX1" fmla="*/ 2908300 w 2908300"/>
              <a:gd name="connsiteY1" fmla="*/ 0 h 2743200"/>
              <a:gd name="connsiteX2" fmla="*/ 2908300 w 2908300"/>
              <a:gd name="connsiteY2" fmla="*/ 2743200 h 2743200"/>
              <a:gd name="connsiteX3" fmla="*/ 0 w 2908300"/>
              <a:gd name="connsiteY3" fmla="*/ 2743200 h 2743200"/>
              <a:gd name="connsiteX4" fmla="*/ 0 w 2908300"/>
              <a:gd name="connsiteY4" fmla="*/ 1739900 h 2743200"/>
              <a:gd name="connsiteX5" fmla="*/ 368300 w 2908300"/>
              <a:gd name="connsiteY5" fmla="*/ 1371600 h 2743200"/>
              <a:gd name="connsiteX6" fmla="*/ 0 w 2908300"/>
              <a:gd name="connsiteY6" fmla="*/ 1003300 h 2743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908300" h="2743200">
                <a:moveTo>
                  <a:pt x="0" y="0"/>
                </a:moveTo>
                <a:lnTo>
                  <a:pt x="2908300" y="0"/>
                </a:lnTo>
                <a:lnTo>
                  <a:pt x="2908300" y="2743200"/>
                </a:lnTo>
                <a:lnTo>
                  <a:pt x="0" y="2743200"/>
                </a:lnTo>
                <a:lnTo>
                  <a:pt x="0" y="1739900"/>
                </a:lnTo>
                <a:cubicBezTo>
                  <a:pt x="203406" y="1739900"/>
                  <a:pt x="368300" y="1575006"/>
                  <a:pt x="368300" y="1371600"/>
                </a:cubicBezTo>
                <a:cubicBezTo>
                  <a:pt x="368300" y="1168194"/>
                  <a:pt x="203406" y="1003300"/>
                  <a:pt x="0" y="1003300"/>
                </a:cubicBezTo>
                <a:close/>
              </a:path>
            </a:pathLst>
          </a:custGeom>
          <a:pattFill prst="pct5">
            <a:fgClr>
              <a:schemeClr val="accent1"/>
            </a:fgClr>
            <a:bgClr>
              <a:schemeClr val="bg1"/>
            </a:bgClr>
          </a:pattFill>
        </p:spPr>
        <p:txBody>
          <a:bodyPr wrap="square">
            <a:noAutofit/>
          </a:bodyPr>
          <a:lstStyle>
            <a:lvl1pPr>
              <a:defRPr sz="1200"/>
            </a:lvl1pPr>
          </a:lstStyle>
          <a:p>
            <a:endParaRPr lang="en-US"/>
          </a:p>
        </p:txBody>
      </p:sp>
    </p:spTree>
    <p:extLst>
      <p:ext uri="{BB962C8B-B14F-4D97-AF65-F5344CB8AC3E}">
        <p14:creationId xmlns:p14="http://schemas.microsoft.com/office/powerpoint/2010/main" val="149789129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6_Title Slide">
    <p:spTree>
      <p:nvGrpSpPr>
        <p:cNvPr id="1" name=""/>
        <p:cNvGrpSpPr/>
        <p:nvPr/>
      </p:nvGrpSpPr>
      <p:grpSpPr>
        <a:xfrm>
          <a:off x="0" y="0"/>
          <a:ext cx="0" cy="0"/>
          <a:chOff x="0" y="0"/>
          <a:chExt cx="0" cy="0"/>
        </a:xfrm>
      </p:grpSpPr>
      <p:sp>
        <p:nvSpPr>
          <p:cNvPr id="2" name="Picture Placeholder 2">
            <a:extLst>
              <a:ext uri="{FF2B5EF4-FFF2-40B4-BE49-F238E27FC236}">
                <a16:creationId xmlns:a16="http://schemas.microsoft.com/office/drawing/2014/main" id="{A656F43C-44C5-4403-8EAE-C1F57B1A9880}"/>
              </a:ext>
            </a:extLst>
          </p:cNvPr>
          <p:cNvSpPr>
            <a:spLocks noGrp="1"/>
          </p:cNvSpPr>
          <p:nvPr>
            <p:ph type="pic" sz="quarter" idx="13"/>
          </p:nvPr>
        </p:nvSpPr>
        <p:spPr>
          <a:xfrm>
            <a:off x="6934200" y="1130300"/>
            <a:ext cx="4191000" cy="5727700"/>
          </a:xfrm>
          <a:pattFill prst="pct5">
            <a:fgClr>
              <a:schemeClr val="accent1"/>
            </a:fgClr>
            <a:bgClr>
              <a:schemeClr val="bg1"/>
            </a:bgClr>
          </a:pattFill>
        </p:spPr>
        <p:txBody>
          <a:bodyPr>
            <a:normAutofit/>
          </a:bodyPr>
          <a:lstStyle>
            <a:lvl1pPr>
              <a:defRPr sz="1200"/>
            </a:lvl1pPr>
          </a:lstStyle>
          <a:p>
            <a:endParaRPr lang="en-US"/>
          </a:p>
        </p:txBody>
      </p:sp>
      <p:sp>
        <p:nvSpPr>
          <p:cNvPr id="3" name="Rectangle 2">
            <a:extLst>
              <a:ext uri="{FF2B5EF4-FFF2-40B4-BE49-F238E27FC236}">
                <a16:creationId xmlns:a16="http://schemas.microsoft.com/office/drawing/2014/main" id="{38BA44AB-151C-4649-BCE4-D3F16768896B}"/>
              </a:ext>
            </a:extLst>
          </p:cNvPr>
          <p:cNvSpPr/>
          <p:nvPr userDrawn="1"/>
        </p:nvSpPr>
        <p:spPr>
          <a:xfrm>
            <a:off x="-1" y="4804012"/>
            <a:ext cx="1528549" cy="2053988"/>
          </a:xfrm>
          <a:prstGeom prst="rect">
            <a:avLst/>
          </a:prstGeom>
          <a:solidFill>
            <a:srgbClr val="4B86A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Tree>
    <p:extLst>
      <p:ext uri="{BB962C8B-B14F-4D97-AF65-F5344CB8AC3E}">
        <p14:creationId xmlns:p14="http://schemas.microsoft.com/office/powerpoint/2010/main" val="96548413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7_Title Slide">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29D46271-FFFF-4723-B698-E0C5A49F0415}"/>
              </a:ext>
            </a:extLst>
          </p:cNvPr>
          <p:cNvSpPr>
            <a:spLocks noGrp="1"/>
          </p:cNvSpPr>
          <p:nvPr>
            <p:ph type="pic" sz="quarter" idx="13"/>
          </p:nvPr>
        </p:nvSpPr>
        <p:spPr>
          <a:xfrm>
            <a:off x="6096000" y="1583140"/>
            <a:ext cx="6096000" cy="3691720"/>
          </a:xfrm>
          <a:custGeom>
            <a:avLst/>
            <a:gdLst>
              <a:gd name="connsiteX0" fmla="*/ 0 w 6096000"/>
              <a:gd name="connsiteY0" fmla="*/ 0 h 3691720"/>
              <a:gd name="connsiteX1" fmla="*/ 6096000 w 6096000"/>
              <a:gd name="connsiteY1" fmla="*/ 0 h 3691720"/>
              <a:gd name="connsiteX2" fmla="*/ 6096000 w 6096000"/>
              <a:gd name="connsiteY2" fmla="*/ 3691720 h 3691720"/>
              <a:gd name="connsiteX3" fmla="*/ 0 w 6096000"/>
              <a:gd name="connsiteY3" fmla="*/ 3691720 h 3691720"/>
              <a:gd name="connsiteX4" fmla="*/ 0 w 6096000"/>
              <a:gd name="connsiteY4" fmla="*/ 2193878 h 3691720"/>
              <a:gd name="connsiteX5" fmla="*/ 348018 w 6096000"/>
              <a:gd name="connsiteY5" fmla="*/ 1845860 h 3691720"/>
              <a:gd name="connsiteX6" fmla="*/ 0 w 6096000"/>
              <a:gd name="connsiteY6" fmla="*/ 1497842 h 36917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096000" h="3691720">
                <a:moveTo>
                  <a:pt x="0" y="0"/>
                </a:moveTo>
                <a:lnTo>
                  <a:pt x="6096000" y="0"/>
                </a:lnTo>
                <a:lnTo>
                  <a:pt x="6096000" y="3691720"/>
                </a:lnTo>
                <a:lnTo>
                  <a:pt x="0" y="3691720"/>
                </a:lnTo>
                <a:lnTo>
                  <a:pt x="0" y="2193878"/>
                </a:lnTo>
                <a:cubicBezTo>
                  <a:pt x="192205" y="2193878"/>
                  <a:pt x="348018" y="2038065"/>
                  <a:pt x="348018" y="1845860"/>
                </a:cubicBezTo>
                <a:cubicBezTo>
                  <a:pt x="348018" y="1653655"/>
                  <a:pt x="192205" y="1497842"/>
                  <a:pt x="0" y="1497842"/>
                </a:cubicBezTo>
                <a:close/>
              </a:path>
            </a:pathLst>
          </a:custGeom>
          <a:pattFill prst="pct5">
            <a:fgClr>
              <a:schemeClr val="accent1"/>
            </a:fgClr>
            <a:bgClr>
              <a:schemeClr val="bg1"/>
            </a:bgClr>
          </a:pattFill>
        </p:spPr>
        <p:txBody>
          <a:bodyPr wrap="square">
            <a:noAutofit/>
          </a:bodyPr>
          <a:lstStyle>
            <a:lvl1pPr>
              <a:defRPr sz="1200"/>
            </a:lvl1pPr>
          </a:lstStyle>
          <a:p>
            <a:endParaRPr lang="en-US"/>
          </a:p>
        </p:txBody>
      </p:sp>
    </p:spTree>
    <p:extLst>
      <p:ext uri="{BB962C8B-B14F-4D97-AF65-F5344CB8AC3E}">
        <p14:creationId xmlns:p14="http://schemas.microsoft.com/office/powerpoint/2010/main" val="418276915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8_Title Slide">
    <p:spTree>
      <p:nvGrpSpPr>
        <p:cNvPr id="1" name=""/>
        <p:cNvGrpSpPr/>
        <p:nvPr/>
      </p:nvGrpSpPr>
      <p:grpSpPr>
        <a:xfrm>
          <a:off x="0" y="0"/>
          <a:ext cx="0" cy="0"/>
          <a:chOff x="0" y="0"/>
          <a:chExt cx="0" cy="0"/>
        </a:xfrm>
      </p:grpSpPr>
      <p:sp>
        <p:nvSpPr>
          <p:cNvPr id="2" name="Picture Placeholder 1">
            <a:extLst>
              <a:ext uri="{FF2B5EF4-FFF2-40B4-BE49-F238E27FC236}">
                <a16:creationId xmlns:a16="http://schemas.microsoft.com/office/drawing/2014/main" id="{B27284BB-99AA-4F8D-8101-CBB2AC03C2D8}"/>
              </a:ext>
            </a:extLst>
          </p:cNvPr>
          <p:cNvSpPr>
            <a:spLocks noGrp="1"/>
          </p:cNvSpPr>
          <p:nvPr>
            <p:ph type="pic" sz="quarter" idx="14"/>
          </p:nvPr>
        </p:nvSpPr>
        <p:spPr>
          <a:xfrm>
            <a:off x="2895600" y="0"/>
            <a:ext cx="3200400" cy="6858000"/>
          </a:xfrm>
          <a:custGeom>
            <a:avLst/>
            <a:gdLst>
              <a:gd name="connsiteX0" fmla="*/ 0 w 3200400"/>
              <a:gd name="connsiteY0" fmla="*/ 0 h 6858000"/>
              <a:gd name="connsiteX1" fmla="*/ 3200400 w 3200400"/>
              <a:gd name="connsiteY1" fmla="*/ 0 h 6858000"/>
              <a:gd name="connsiteX2" fmla="*/ 3200400 w 3200400"/>
              <a:gd name="connsiteY2" fmla="*/ 2997200 h 6858000"/>
              <a:gd name="connsiteX3" fmla="*/ 2768600 w 3200400"/>
              <a:gd name="connsiteY3" fmla="*/ 3429000 h 6858000"/>
              <a:gd name="connsiteX4" fmla="*/ 3200400 w 3200400"/>
              <a:gd name="connsiteY4" fmla="*/ 3860800 h 6858000"/>
              <a:gd name="connsiteX5" fmla="*/ 3200400 w 3200400"/>
              <a:gd name="connsiteY5" fmla="*/ 6858000 h 6858000"/>
              <a:gd name="connsiteX6" fmla="*/ 0 w 3200400"/>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200400" h="6858000">
                <a:moveTo>
                  <a:pt x="0" y="0"/>
                </a:moveTo>
                <a:lnTo>
                  <a:pt x="3200400" y="0"/>
                </a:lnTo>
                <a:lnTo>
                  <a:pt x="3200400" y="2997200"/>
                </a:lnTo>
                <a:cubicBezTo>
                  <a:pt x="2961923" y="2997200"/>
                  <a:pt x="2768600" y="3190523"/>
                  <a:pt x="2768600" y="3429000"/>
                </a:cubicBezTo>
                <a:cubicBezTo>
                  <a:pt x="2768600" y="3667477"/>
                  <a:pt x="2961923" y="3860800"/>
                  <a:pt x="3200400" y="3860800"/>
                </a:cubicBezTo>
                <a:lnTo>
                  <a:pt x="3200400" y="6858000"/>
                </a:lnTo>
                <a:lnTo>
                  <a:pt x="0" y="6858000"/>
                </a:lnTo>
                <a:close/>
              </a:path>
            </a:pathLst>
          </a:custGeom>
          <a:pattFill prst="pct5">
            <a:fgClr>
              <a:schemeClr val="accent1"/>
            </a:fgClr>
            <a:bgClr>
              <a:schemeClr val="bg1"/>
            </a:bgClr>
          </a:pattFill>
        </p:spPr>
        <p:txBody>
          <a:bodyPr wrap="square">
            <a:noAutofit/>
          </a:bodyPr>
          <a:lstStyle>
            <a:lvl1pPr>
              <a:defRPr sz="1200"/>
            </a:lvl1pPr>
          </a:lstStyle>
          <a:p>
            <a:endParaRPr lang="en-US"/>
          </a:p>
        </p:txBody>
      </p:sp>
      <p:sp>
        <p:nvSpPr>
          <p:cNvPr id="3" name="Rectangle 2">
            <a:extLst>
              <a:ext uri="{FF2B5EF4-FFF2-40B4-BE49-F238E27FC236}">
                <a16:creationId xmlns:a16="http://schemas.microsoft.com/office/drawing/2014/main" id="{3F82704B-A584-4A7D-B5B2-5AC03CC93F8F}"/>
              </a:ext>
            </a:extLst>
          </p:cNvPr>
          <p:cNvSpPr/>
          <p:nvPr userDrawn="1"/>
        </p:nvSpPr>
        <p:spPr>
          <a:xfrm>
            <a:off x="2388358" y="0"/>
            <a:ext cx="507242" cy="6858000"/>
          </a:xfrm>
          <a:prstGeom prst="rect">
            <a:avLst/>
          </a:prstGeom>
          <a:solidFill>
            <a:srgbClr val="4B86A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Tree>
    <p:extLst>
      <p:ext uri="{BB962C8B-B14F-4D97-AF65-F5344CB8AC3E}">
        <p14:creationId xmlns:p14="http://schemas.microsoft.com/office/powerpoint/2010/main" val="160120362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BD53401-D660-4A02-8DF2-953033703491}"/>
              </a:ext>
            </a:extLst>
          </p:cNvPr>
          <p:cNvSpPr/>
          <p:nvPr userDrawn="1"/>
        </p:nvSpPr>
        <p:spPr>
          <a:xfrm>
            <a:off x="0" y="0"/>
            <a:ext cx="12192000" cy="6858000"/>
          </a:xfrm>
          <a:prstGeom prst="rect">
            <a:avLst/>
          </a:prstGeom>
          <a:solidFill>
            <a:srgbClr val="4B86A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Picture Placeholder 2">
            <a:extLst>
              <a:ext uri="{FF2B5EF4-FFF2-40B4-BE49-F238E27FC236}">
                <a16:creationId xmlns:a16="http://schemas.microsoft.com/office/drawing/2014/main" id="{1BFFDF38-339F-4B12-9D83-112208D89905}"/>
              </a:ext>
            </a:extLst>
          </p:cNvPr>
          <p:cNvSpPr>
            <a:spLocks noGrp="1"/>
          </p:cNvSpPr>
          <p:nvPr>
            <p:ph type="pic" sz="quarter" idx="10"/>
          </p:nvPr>
        </p:nvSpPr>
        <p:spPr>
          <a:xfrm>
            <a:off x="1530929" y="1607127"/>
            <a:ext cx="9130145" cy="3643746"/>
          </a:xfrm>
          <a:custGeom>
            <a:avLst/>
            <a:gdLst>
              <a:gd name="connsiteX0" fmla="*/ 0 w 9130145"/>
              <a:gd name="connsiteY0" fmla="*/ 0 h 3643746"/>
              <a:gd name="connsiteX1" fmla="*/ 9130145 w 9130145"/>
              <a:gd name="connsiteY1" fmla="*/ 0 h 3643746"/>
              <a:gd name="connsiteX2" fmla="*/ 9130145 w 9130145"/>
              <a:gd name="connsiteY2" fmla="*/ 3643746 h 3643746"/>
              <a:gd name="connsiteX3" fmla="*/ 5051769 w 9130145"/>
              <a:gd name="connsiteY3" fmla="*/ 3643746 h 3643746"/>
              <a:gd name="connsiteX4" fmla="*/ 4565072 w 9130145"/>
              <a:gd name="connsiteY4" fmla="*/ 3157049 h 3643746"/>
              <a:gd name="connsiteX5" fmla="*/ 4078375 w 9130145"/>
              <a:gd name="connsiteY5" fmla="*/ 3643746 h 3643746"/>
              <a:gd name="connsiteX6" fmla="*/ 0 w 9130145"/>
              <a:gd name="connsiteY6" fmla="*/ 3643746 h 36437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30145" h="3643746">
                <a:moveTo>
                  <a:pt x="0" y="0"/>
                </a:moveTo>
                <a:lnTo>
                  <a:pt x="9130145" y="0"/>
                </a:lnTo>
                <a:lnTo>
                  <a:pt x="9130145" y="3643746"/>
                </a:lnTo>
                <a:lnTo>
                  <a:pt x="5051769" y="3643746"/>
                </a:lnTo>
                <a:cubicBezTo>
                  <a:pt x="5051769" y="3374951"/>
                  <a:pt x="4833867" y="3157049"/>
                  <a:pt x="4565072" y="3157049"/>
                </a:cubicBezTo>
                <a:cubicBezTo>
                  <a:pt x="4296277" y="3157049"/>
                  <a:pt x="4078375" y="3374951"/>
                  <a:pt x="4078375" y="3643746"/>
                </a:cubicBezTo>
                <a:lnTo>
                  <a:pt x="0" y="3643746"/>
                </a:lnTo>
                <a:close/>
              </a:path>
            </a:pathLst>
          </a:custGeom>
          <a:pattFill prst="pct5">
            <a:fgClr>
              <a:schemeClr val="accent1"/>
            </a:fgClr>
            <a:bgClr>
              <a:schemeClr val="bg1"/>
            </a:bgClr>
          </a:pattFill>
        </p:spPr>
        <p:txBody>
          <a:bodyPr wrap="square">
            <a:noAutofit/>
          </a:bodyPr>
          <a:lstStyle>
            <a:lvl1pPr>
              <a:defRPr sz="1200"/>
            </a:lvl1pPr>
          </a:lstStyle>
          <a:p>
            <a:endParaRPr lang="en-US"/>
          </a:p>
        </p:txBody>
      </p:sp>
    </p:spTree>
    <p:extLst>
      <p:ext uri="{BB962C8B-B14F-4D97-AF65-F5344CB8AC3E}">
        <p14:creationId xmlns:p14="http://schemas.microsoft.com/office/powerpoint/2010/main" val="301145604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9_Title Slide">
    <p:spTree>
      <p:nvGrpSpPr>
        <p:cNvPr id="1" name=""/>
        <p:cNvGrpSpPr/>
        <p:nvPr/>
      </p:nvGrpSpPr>
      <p:grpSpPr>
        <a:xfrm>
          <a:off x="0" y="0"/>
          <a:ext cx="0" cy="0"/>
          <a:chOff x="0" y="0"/>
          <a:chExt cx="0" cy="0"/>
        </a:xfrm>
      </p:grpSpPr>
      <p:sp>
        <p:nvSpPr>
          <p:cNvPr id="2" name="Picture Placeholder 2">
            <a:extLst>
              <a:ext uri="{FF2B5EF4-FFF2-40B4-BE49-F238E27FC236}">
                <a16:creationId xmlns:a16="http://schemas.microsoft.com/office/drawing/2014/main" id="{2032936B-04AD-4F3C-B9EE-46FBD94DCBCC}"/>
              </a:ext>
            </a:extLst>
          </p:cNvPr>
          <p:cNvSpPr>
            <a:spLocks noGrp="1"/>
          </p:cNvSpPr>
          <p:nvPr>
            <p:ph type="pic" sz="quarter" idx="13"/>
          </p:nvPr>
        </p:nvSpPr>
        <p:spPr>
          <a:xfrm>
            <a:off x="-1" y="3429000"/>
            <a:ext cx="3330055" cy="3429000"/>
          </a:xfrm>
          <a:pattFill prst="pct5">
            <a:fgClr>
              <a:schemeClr val="accent1"/>
            </a:fgClr>
            <a:bgClr>
              <a:schemeClr val="bg1"/>
            </a:bgClr>
          </a:pattFill>
        </p:spPr>
        <p:txBody>
          <a:bodyPr>
            <a:normAutofit/>
          </a:bodyPr>
          <a:lstStyle>
            <a:lvl1pPr>
              <a:defRPr sz="1200"/>
            </a:lvl1pPr>
          </a:lstStyle>
          <a:p>
            <a:endParaRPr lang="en-US"/>
          </a:p>
        </p:txBody>
      </p:sp>
      <p:sp>
        <p:nvSpPr>
          <p:cNvPr id="3" name="Rectangle 2">
            <a:extLst>
              <a:ext uri="{FF2B5EF4-FFF2-40B4-BE49-F238E27FC236}">
                <a16:creationId xmlns:a16="http://schemas.microsoft.com/office/drawing/2014/main" id="{D0D13B33-0AE9-4200-8442-8D88B230607E}"/>
              </a:ext>
            </a:extLst>
          </p:cNvPr>
          <p:cNvSpPr/>
          <p:nvPr userDrawn="1"/>
        </p:nvSpPr>
        <p:spPr>
          <a:xfrm>
            <a:off x="3330054" y="0"/>
            <a:ext cx="507242" cy="6858000"/>
          </a:xfrm>
          <a:prstGeom prst="rect">
            <a:avLst/>
          </a:prstGeom>
          <a:solidFill>
            <a:srgbClr val="4B86A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4" name="Picture Placeholder 2">
            <a:extLst>
              <a:ext uri="{FF2B5EF4-FFF2-40B4-BE49-F238E27FC236}">
                <a16:creationId xmlns:a16="http://schemas.microsoft.com/office/drawing/2014/main" id="{7093C840-3F98-4703-9A77-D144748AF0AF}"/>
              </a:ext>
            </a:extLst>
          </p:cNvPr>
          <p:cNvSpPr>
            <a:spLocks noGrp="1"/>
          </p:cNvSpPr>
          <p:nvPr>
            <p:ph type="pic" sz="quarter" idx="14"/>
          </p:nvPr>
        </p:nvSpPr>
        <p:spPr>
          <a:xfrm>
            <a:off x="-2" y="0"/>
            <a:ext cx="3330055" cy="3429000"/>
          </a:xfrm>
          <a:pattFill prst="pct5">
            <a:fgClr>
              <a:schemeClr val="accent1"/>
            </a:fgClr>
            <a:bgClr>
              <a:schemeClr val="bg1"/>
            </a:bgClr>
          </a:pattFill>
        </p:spPr>
        <p:txBody>
          <a:bodyPr>
            <a:normAutofit/>
          </a:bodyPr>
          <a:lstStyle>
            <a:lvl1pPr>
              <a:defRPr sz="1200"/>
            </a:lvl1pPr>
          </a:lstStyle>
          <a:p>
            <a:endParaRPr lang="en-US"/>
          </a:p>
        </p:txBody>
      </p:sp>
    </p:spTree>
    <p:extLst>
      <p:ext uri="{BB962C8B-B14F-4D97-AF65-F5344CB8AC3E}">
        <p14:creationId xmlns:p14="http://schemas.microsoft.com/office/powerpoint/2010/main" val="35466382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20_Title 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5C486ED-E6E2-4360-8E5F-1CCD1E2CDEAA}"/>
              </a:ext>
            </a:extLst>
          </p:cNvPr>
          <p:cNvSpPr/>
          <p:nvPr userDrawn="1"/>
        </p:nvSpPr>
        <p:spPr>
          <a:xfrm>
            <a:off x="3389194" y="1245358"/>
            <a:ext cx="5413612" cy="4776716"/>
          </a:xfrm>
          <a:prstGeom prst="rect">
            <a:avLst/>
          </a:prstGeom>
          <a:solidFill>
            <a:srgbClr val="4B86A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5" name="Picture Placeholder 4">
            <a:extLst>
              <a:ext uri="{FF2B5EF4-FFF2-40B4-BE49-F238E27FC236}">
                <a16:creationId xmlns:a16="http://schemas.microsoft.com/office/drawing/2014/main" id="{E40A9F59-83BC-49C2-B27E-9F76D110F799}"/>
              </a:ext>
            </a:extLst>
          </p:cNvPr>
          <p:cNvSpPr>
            <a:spLocks noGrp="1"/>
          </p:cNvSpPr>
          <p:nvPr>
            <p:ph type="pic" sz="quarter" idx="13"/>
          </p:nvPr>
        </p:nvSpPr>
        <p:spPr>
          <a:xfrm>
            <a:off x="3770725" y="1572904"/>
            <a:ext cx="4650550" cy="4776716"/>
          </a:xfrm>
          <a:custGeom>
            <a:avLst/>
            <a:gdLst>
              <a:gd name="connsiteX0" fmla="*/ 0 w 4103426"/>
              <a:gd name="connsiteY0" fmla="*/ 0 h 4776716"/>
              <a:gd name="connsiteX1" fmla="*/ 4103426 w 4103426"/>
              <a:gd name="connsiteY1" fmla="*/ 0 h 4776716"/>
              <a:gd name="connsiteX2" fmla="*/ 4103426 w 4103426"/>
              <a:gd name="connsiteY2" fmla="*/ 4776716 h 4776716"/>
              <a:gd name="connsiteX3" fmla="*/ 2371748 w 4103426"/>
              <a:gd name="connsiteY3" fmla="*/ 4776716 h 4776716"/>
              <a:gd name="connsiteX4" fmla="*/ 2365920 w 4103426"/>
              <a:gd name="connsiteY4" fmla="*/ 4718903 h 4776716"/>
              <a:gd name="connsiteX5" fmla="*/ 2051713 w 4103426"/>
              <a:gd name="connsiteY5" fmla="*/ 4462817 h 4776716"/>
              <a:gd name="connsiteX6" fmla="*/ 1737506 w 4103426"/>
              <a:gd name="connsiteY6" fmla="*/ 4718903 h 4776716"/>
              <a:gd name="connsiteX7" fmla="*/ 1731678 w 4103426"/>
              <a:gd name="connsiteY7" fmla="*/ 4776716 h 4776716"/>
              <a:gd name="connsiteX8" fmla="*/ 0 w 4103426"/>
              <a:gd name="connsiteY8" fmla="*/ 4776716 h 47767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103426" h="4776716">
                <a:moveTo>
                  <a:pt x="0" y="0"/>
                </a:moveTo>
                <a:lnTo>
                  <a:pt x="4103426" y="0"/>
                </a:lnTo>
                <a:lnTo>
                  <a:pt x="4103426" y="4776716"/>
                </a:lnTo>
                <a:lnTo>
                  <a:pt x="2371748" y="4776716"/>
                </a:lnTo>
                <a:lnTo>
                  <a:pt x="2365920" y="4718903"/>
                </a:lnTo>
                <a:cubicBezTo>
                  <a:pt x="2336014" y="4572756"/>
                  <a:pt x="2206702" y="4462817"/>
                  <a:pt x="2051713" y="4462817"/>
                </a:cubicBezTo>
                <a:cubicBezTo>
                  <a:pt x="1896725" y="4462817"/>
                  <a:pt x="1767413" y="4572756"/>
                  <a:pt x="1737506" y="4718903"/>
                </a:cubicBezTo>
                <a:lnTo>
                  <a:pt x="1731678" y="4776716"/>
                </a:lnTo>
                <a:lnTo>
                  <a:pt x="0" y="4776716"/>
                </a:lnTo>
                <a:close/>
              </a:path>
            </a:pathLst>
          </a:custGeom>
          <a:pattFill prst="pct5">
            <a:fgClr>
              <a:schemeClr val="accent1"/>
            </a:fgClr>
            <a:bgClr>
              <a:schemeClr val="bg1"/>
            </a:bgClr>
          </a:pattFill>
        </p:spPr>
        <p:txBody>
          <a:bodyPr wrap="square">
            <a:noAutofit/>
          </a:bodyPr>
          <a:lstStyle>
            <a:lvl1pPr>
              <a:defRPr sz="1200"/>
            </a:lvl1pPr>
          </a:lstStyle>
          <a:p>
            <a:endParaRPr lang="en-US"/>
          </a:p>
        </p:txBody>
      </p:sp>
    </p:spTree>
    <p:extLst>
      <p:ext uri="{BB962C8B-B14F-4D97-AF65-F5344CB8AC3E}">
        <p14:creationId xmlns:p14="http://schemas.microsoft.com/office/powerpoint/2010/main" val="345823730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21_Title 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EC0309C7-792D-460D-9592-1F3E53310714}"/>
              </a:ext>
            </a:extLst>
          </p:cNvPr>
          <p:cNvSpPr/>
          <p:nvPr userDrawn="1"/>
        </p:nvSpPr>
        <p:spPr>
          <a:xfrm>
            <a:off x="0" y="0"/>
            <a:ext cx="4749421" cy="6858000"/>
          </a:xfrm>
          <a:prstGeom prst="rect">
            <a:avLst/>
          </a:prstGeom>
          <a:solidFill>
            <a:srgbClr val="4B86A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5" name="Picture Placeholder 4">
            <a:extLst>
              <a:ext uri="{FF2B5EF4-FFF2-40B4-BE49-F238E27FC236}">
                <a16:creationId xmlns:a16="http://schemas.microsoft.com/office/drawing/2014/main" id="{999EE36B-1DF8-4D63-A5BF-A19CF12CDA5B}"/>
              </a:ext>
            </a:extLst>
          </p:cNvPr>
          <p:cNvSpPr>
            <a:spLocks noGrp="1"/>
          </p:cNvSpPr>
          <p:nvPr>
            <p:ph type="pic" sz="quarter" idx="14"/>
          </p:nvPr>
        </p:nvSpPr>
        <p:spPr>
          <a:xfrm>
            <a:off x="1528547" y="1146412"/>
            <a:ext cx="6096002" cy="4565176"/>
          </a:xfrm>
          <a:custGeom>
            <a:avLst/>
            <a:gdLst>
              <a:gd name="connsiteX0" fmla="*/ 0 w 6096002"/>
              <a:gd name="connsiteY0" fmla="*/ 0 h 4565176"/>
              <a:gd name="connsiteX1" fmla="*/ 6096002 w 6096002"/>
              <a:gd name="connsiteY1" fmla="*/ 0 h 4565176"/>
              <a:gd name="connsiteX2" fmla="*/ 6096002 w 6096002"/>
              <a:gd name="connsiteY2" fmla="*/ 1795817 h 4565176"/>
              <a:gd name="connsiteX3" fmla="*/ 5609231 w 6096002"/>
              <a:gd name="connsiteY3" fmla="*/ 2282588 h 4565176"/>
              <a:gd name="connsiteX4" fmla="*/ 6096002 w 6096002"/>
              <a:gd name="connsiteY4" fmla="*/ 2769359 h 4565176"/>
              <a:gd name="connsiteX5" fmla="*/ 6096002 w 6096002"/>
              <a:gd name="connsiteY5" fmla="*/ 4565176 h 4565176"/>
              <a:gd name="connsiteX6" fmla="*/ 0 w 6096002"/>
              <a:gd name="connsiteY6" fmla="*/ 4565176 h 45651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096002" h="4565176">
                <a:moveTo>
                  <a:pt x="0" y="0"/>
                </a:moveTo>
                <a:lnTo>
                  <a:pt x="6096002" y="0"/>
                </a:lnTo>
                <a:lnTo>
                  <a:pt x="6096002" y="1795817"/>
                </a:lnTo>
                <a:cubicBezTo>
                  <a:pt x="5827166" y="1795817"/>
                  <a:pt x="5609231" y="2013752"/>
                  <a:pt x="5609231" y="2282588"/>
                </a:cubicBezTo>
                <a:cubicBezTo>
                  <a:pt x="5609231" y="2551424"/>
                  <a:pt x="5827166" y="2769359"/>
                  <a:pt x="6096002" y="2769359"/>
                </a:cubicBezTo>
                <a:lnTo>
                  <a:pt x="6096002" y="4565176"/>
                </a:lnTo>
                <a:lnTo>
                  <a:pt x="0" y="4565176"/>
                </a:lnTo>
                <a:close/>
              </a:path>
            </a:pathLst>
          </a:custGeom>
          <a:pattFill prst="pct5">
            <a:fgClr>
              <a:schemeClr val="accent1"/>
            </a:fgClr>
            <a:bgClr>
              <a:schemeClr val="bg1"/>
            </a:bgClr>
          </a:pattFill>
        </p:spPr>
        <p:txBody>
          <a:bodyPr wrap="square">
            <a:noAutofit/>
          </a:bodyPr>
          <a:lstStyle>
            <a:lvl1pPr>
              <a:defRPr sz="1200"/>
            </a:lvl1pPr>
          </a:lstStyle>
          <a:p>
            <a:endParaRPr lang="en-US"/>
          </a:p>
        </p:txBody>
      </p:sp>
    </p:spTree>
    <p:extLst>
      <p:ext uri="{BB962C8B-B14F-4D97-AF65-F5344CB8AC3E}">
        <p14:creationId xmlns:p14="http://schemas.microsoft.com/office/powerpoint/2010/main" val="163656146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22_Title Slide">
    <p:spTree>
      <p:nvGrpSpPr>
        <p:cNvPr id="1" name=""/>
        <p:cNvGrpSpPr/>
        <p:nvPr/>
      </p:nvGrpSpPr>
      <p:grpSpPr>
        <a:xfrm>
          <a:off x="0" y="0"/>
          <a:ext cx="0" cy="0"/>
          <a:chOff x="0" y="0"/>
          <a:chExt cx="0" cy="0"/>
        </a:xfrm>
      </p:grpSpPr>
      <p:sp>
        <p:nvSpPr>
          <p:cNvPr id="2" name="Picture Placeholder 2">
            <a:extLst>
              <a:ext uri="{FF2B5EF4-FFF2-40B4-BE49-F238E27FC236}">
                <a16:creationId xmlns:a16="http://schemas.microsoft.com/office/drawing/2014/main" id="{7C99AFB4-52ED-4F1E-871E-273B00CD4B05}"/>
              </a:ext>
            </a:extLst>
          </p:cNvPr>
          <p:cNvSpPr>
            <a:spLocks noGrp="1"/>
          </p:cNvSpPr>
          <p:nvPr>
            <p:ph type="pic" sz="quarter" idx="13"/>
          </p:nvPr>
        </p:nvSpPr>
        <p:spPr>
          <a:xfrm>
            <a:off x="618754" y="668740"/>
            <a:ext cx="1590990" cy="2174354"/>
          </a:xfrm>
          <a:pattFill prst="pct5">
            <a:fgClr>
              <a:schemeClr val="accent1"/>
            </a:fgClr>
            <a:bgClr>
              <a:schemeClr val="bg1"/>
            </a:bgClr>
          </a:pattFill>
        </p:spPr>
        <p:txBody>
          <a:bodyPr>
            <a:normAutofit/>
          </a:bodyPr>
          <a:lstStyle>
            <a:lvl1pPr>
              <a:defRPr sz="1200"/>
            </a:lvl1pPr>
          </a:lstStyle>
          <a:p>
            <a:endParaRPr lang="en-US"/>
          </a:p>
        </p:txBody>
      </p:sp>
      <p:sp>
        <p:nvSpPr>
          <p:cNvPr id="3" name="Picture Placeholder 2">
            <a:extLst>
              <a:ext uri="{FF2B5EF4-FFF2-40B4-BE49-F238E27FC236}">
                <a16:creationId xmlns:a16="http://schemas.microsoft.com/office/drawing/2014/main" id="{A3064F09-3632-410E-8E0F-5C8408CB2303}"/>
              </a:ext>
            </a:extLst>
          </p:cNvPr>
          <p:cNvSpPr>
            <a:spLocks noGrp="1"/>
          </p:cNvSpPr>
          <p:nvPr>
            <p:ph type="pic" sz="quarter" idx="14"/>
          </p:nvPr>
        </p:nvSpPr>
        <p:spPr>
          <a:xfrm>
            <a:off x="618754" y="4014907"/>
            <a:ext cx="1590990" cy="2174354"/>
          </a:xfrm>
          <a:pattFill prst="pct5">
            <a:fgClr>
              <a:schemeClr val="accent1"/>
            </a:fgClr>
            <a:bgClr>
              <a:schemeClr val="bg1"/>
            </a:bgClr>
          </a:pattFill>
        </p:spPr>
        <p:txBody>
          <a:bodyPr>
            <a:normAutofit/>
          </a:bodyPr>
          <a:lstStyle>
            <a:lvl1pPr>
              <a:defRPr sz="1200"/>
            </a:lvl1pPr>
          </a:lstStyle>
          <a:p>
            <a:endParaRPr lang="en-US"/>
          </a:p>
        </p:txBody>
      </p:sp>
      <p:sp>
        <p:nvSpPr>
          <p:cNvPr id="4" name="Picture Placeholder 2">
            <a:extLst>
              <a:ext uri="{FF2B5EF4-FFF2-40B4-BE49-F238E27FC236}">
                <a16:creationId xmlns:a16="http://schemas.microsoft.com/office/drawing/2014/main" id="{8E217902-E4E3-46C3-9FBF-C676B8929852}"/>
              </a:ext>
            </a:extLst>
          </p:cNvPr>
          <p:cNvSpPr>
            <a:spLocks noGrp="1"/>
          </p:cNvSpPr>
          <p:nvPr>
            <p:ph type="pic" sz="quarter" idx="15"/>
          </p:nvPr>
        </p:nvSpPr>
        <p:spPr>
          <a:xfrm>
            <a:off x="4276354" y="668740"/>
            <a:ext cx="1590990" cy="2174354"/>
          </a:xfrm>
          <a:pattFill prst="pct5">
            <a:fgClr>
              <a:schemeClr val="accent1"/>
            </a:fgClr>
            <a:bgClr>
              <a:schemeClr val="bg1"/>
            </a:bgClr>
          </a:pattFill>
        </p:spPr>
        <p:txBody>
          <a:bodyPr>
            <a:normAutofit/>
          </a:bodyPr>
          <a:lstStyle>
            <a:lvl1pPr>
              <a:defRPr sz="1200"/>
            </a:lvl1pPr>
          </a:lstStyle>
          <a:p>
            <a:endParaRPr lang="en-US"/>
          </a:p>
        </p:txBody>
      </p:sp>
      <p:sp>
        <p:nvSpPr>
          <p:cNvPr id="5" name="Picture Placeholder 2">
            <a:extLst>
              <a:ext uri="{FF2B5EF4-FFF2-40B4-BE49-F238E27FC236}">
                <a16:creationId xmlns:a16="http://schemas.microsoft.com/office/drawing/2014/main" id="{FAFD15D0-20E8-40C0-8918-E84A522D61F6}"/>
              </a:ext>
            </a:extLst>
          </p:cNvPr>
          <p:cNvSpPr>
            <a:spLocks noGrp="1"/>
          </p:cNvSpPr>
          <p:nvPr>
            <p:ph type="pic" sz="quarter" idx="16"/>
          </p:nvPr>
        </p:nvSpPr>
        <p:spPr>
          <a:xfrm>
            <a:off x="4276354" y="4014907"/>
            <a:ext cx="1590990" cy="2174354"/>
          </a:xfrm>
          <a:pattFill prst="pct5">
            <a:fgClr>
              <a:schemeClr val="accent1"/>
            </a:fgClr>
            <a:bgClr>
              <a:schemeClr val="bg1"/>
            </a:bgClr>
          </a:pattFill>
        </p:spPr>
        <p:txBody>
          <a:bodyPr>
            <a:normAutofit/>
          </a:bodyPr>
          <a:lstStyle>
            <a:lvl1pPr>
              <a:defRPr sz="1200"/>
            </a:lvl1pPr>
          </a:lstStyle>
          <a:p>
            <a:endParaRPr lang="en-US"/>
          </a:p>
        </p:txBody>
      </p:sp>
      <p:sp>
        <p:nvSpPr>
          <p:cNvPr id="6" name="Picture Placeholder 2">
            <a:extLst>
              <a:ext uri="{FF2B5EF4-FFF2-40B4-BE49-F238E27FC236}">
                <a16:creationId xmlns:a16="http://schemas.microsoft.com/office/drawing/2014/main" id="{78CD46F5-44B4-42E9-B29E-EF8D04E63BF3}"/>
              </a:ext>
            </a:extLst>
          </p:cNvPr>
          <p:cNvSpPr>
            <a:spLocks noGrp="1"/>
          </p:cNvSpPr>
          <p:nvPr>
            <p:ph type="pic" sz="quarter" idx="17"/>
          </p:nvPr>
        </p:nvSpPr>
        <p:spPr>
          <a:xfrm>
            <a:off x="7933954" y="668740"/>
            <a:ext cx="1590990" cy="2174354"/>
          </a:xfrm>
          <a:pattFill prst="pct5">
            <a:fgClr>
              <a:schemeClr val="accent1"/>
            </a:fgClr>
            <a:bgClr>
              <a:schemeClr val="bg1"/>
            </a:bgClr>
          </a:pattFill>
        </p:spPr>
        <p:txBody>
          <a:bodyPr>
            <a:normAutofit/>
          </a:bodyPr>
          <a:lstStyle>
            <a:lvl1pPr>
              <a:defRPr sz="1200"/>
            </a:lvl1pPr>
          </a:lstStyle>
          <a:p>
            <a:endParaRPr lang="en-US"/>
          </a:p>
        </p:txBody>
      </p:sp>
      <p:sp>
        <p:nvSpPr>
          <p:cNvPr id="7" name="Picture Placeholder 2">
            <a:extLst>
              <a:ext uri="{FF2B5EF4-FFF2-40B4-BE49-F238E27FC236}">
                <a16:creationId xmlns:a16="http://schemas.microsoft.com/office/drawing/2014/main" id="{127C16A6-06E5-426F-9657-BE2EF19252F2}"/>
              </a:ext>
            </a:extLst>
          </p:cNvPr>
          <p:cNvSpPr>
            <a:spLocks noGrp="1"/>
          </p:cNvSpPr>
          <p:nvPr>
            <p:ph type="pic" sz="quarter" idx="18"/>
          </p:nvPr>
        </p:nvSpPr>
        <p:spPr>
          <a:xfrm>
            <a:off x="7933954" y="4014907"/>
            <a:ext cx="1590990" cy="2174354"/>
          </a:xfrm>
          <a:pattFill prst="pct5">
            <a:fgClr>
              <a:schemeClr val="accent1"/>
            </a:fgClr>
            <a:bgClr>
              <a:schemeClr val="bg1"/>
            </a:bgClr>
          </a:pattFill>
        </p:spPr>
        <p:txBody>
          <a:bodyPr>
            <a:normAutofit/>
          </a:bodyPr>
          <a:lstStyle>
            <a:lvl1pPr>
              <a:defRPr sz="1200"/>
            </a:lvl1pPr>
          </a:lstStyle>
          <a:p>
            <a:endParaRPr lang="en-US"/>
          </a:p>
        </p:txBody>
      </p:sp>
    </p:spTree>
    <p:extLst>
      <p:ext uri="{BB962C8B-B14F-4D97-AF65-F5344CB8AC3E}">
        <p14:creationId xmlns:p14="http://schemas.microsoft.com/office/powerpoint/2010/main" val="275810919"/>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23_Title 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2D0EC52F-803E-4B09-8906-D309AC903F0B}"/>
              </a:ext>
            </a:extLst>
          </p:cNvPr>
          <p:cNvSpPr/>
          <p:nvPr userDrawn="1"/>
        </p:nvSpPr>
        <p:spPr>
          <a:xfrm>
            <a:off x="0" y="0"/>
            <a:ext cx="5172501" cy="6858000"/>
          </a:xfrm>
          <a:prstGeom prst="rect">
            <a:avLst/>
          </a:prstGeom>
          <a:solidFill>
            <a:srgbClr val="4B86A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5" name="Picture Placeholder 4">
            <a:extLst>
              <a:ext uri="{FF2B5EF4-FFF2-40B4-BE49-F238E27FC236}">
                <a16:creationId xmlns:a16="http://schemas.microsoft.com/office/drawing/2014/main" id="{5976EB27-587B-4839-89FA-D735CA3CA023}"/>
              </a:ext>
            </a:extLst>
          </p:cNvPr>
          <p:cNvSpPr>
            <a:spLocks noGrp="1"/>
          </p:cNvSpPr>
          <p:nvPr>
            <p:ph type="pic" sz="quarter" idx="15"/>
          </p:nvPr>
        </p:nvSpPr>
        <p:spPr>
          <a:xfrm>
            <a:off x="841168" y="607326"/>
            <a:ext cx="3490164" cy="4210334"/>
          </a:xfrm>
          <a:custGeom>
            <a:avLst/>
            <a:gdLst>
              <a:gd name="connsiteX0" fmla="*/ 0 w 3490164"/>
              <a:gd name="connsiteY0" fmla="*/ 0 h 4210334"/>
              <a:gd name="connsiteX1" fmla="*/ 3490164 w 3490164"/>
              <a:gd name="connsiteY1" fmla="*/ 0 h 4210334"/>
              <a:gd name="connsiteX2" fmla="*/ 3490164 w 3490164"/>
              <a:gd name="connsiteY2" fmla="*/ 4210334 h 4210334"/>
              <a:gd name="connsiteX3" fmla="*/ 2134044 w 3490164"/>
              <a:gd name="connsiteY3" fmla="*/ 4210334 h 4210334"/>
              <a:gd name="connsiteX4" fmla="*/ 1745082 w 3490164"/>
              <a:gd name="connsiteY4" fmla="*/ 3821372 h 4210334"/>
              <a:gd name="connsiteX5" fmla="*/ 1356120 w 3490164"/>
              <a:gd name="connsiteY5" fmla="*/ 4210334 h 4210334"/>
              <a:gd name="connsiteX6" fmla="*/ 0 w 3490164"/>
              <a:gd name="connsiteY6" fmla="*/ 4210334 h 42103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490164" h="4210334">
                <a:moveTo>
                  <a:pt x="0" y="0"/>
                </a:moveTo>
                <a:lnTo>
                  <a:pt x="3490164" y="0"/>
                </a:lnTo>
                <a:lnTo>
                  <a:pt x="3490164" y="4210334"/>
                </a:lnTo>
                <a:lnTo>
                  <a:pt x="2134044" y="4210334"/>
                </a:lnTo>
                <a:cubicBezTo>
                  <a:pt x="2134044" y="3995516"/>
                  <a:pt x="1959900" y="3821372"/>
                  <a:pt x="1745082" y="3821372"/>
                </a:cubicBezTo>
                <a:cubicBezTo>
                  <a:pt x="1530264" y="3821372"/>
                  <a:pt x="1356120" y="3995516"/>
                  <a:pt x="1356120" y="4210334"/>
                </a:cubicBezTo>
                <a:lnTo>
                  <a:pt x="0" y="4210334"/>
                </a:lnTo>
                <a:close/>
              </a:path>
            </a:pathLst>
          </a:custGeom>
          <a:pattFill prst="pct5">
            <a:fgClr>
              <a:schemeClr val="accent1"/>
            </a:fgClr>
            <a:bgClr>
              <a:schemeClr val="bg1"/>
            </a:bgClr>
          </a:pattFill>
        </p:spPr>
        <p:txBody>
          <a:bodyPr wrap="square">
            <a:noAutofit/>
          </a:bodyPr>
          <a:lstStyle>
            <a:lvl1pPr>
              <a:defRPr sz="1200"/>
            </a:lvl1pPr>
          </a:lstStyle>
          <a:p>
            <a:endParaRPr lang="en-US"/>
          </a:p>
        </p:txBody>
      </p:sp>
    </p:spTree>
    <p:extLst>
      <p:ext uri="{BB962C8B-B14F-4D97-AF65-F5344CB8AC3E}">
        <p14:creationId xmlns:p14="http://schemas.microsoft.com/office/powerpoint/2010/main" val="3051183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24_Title Slid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0B197234-D677-4EB7-AED8-32EF4D343AD6}"/>
              </a:ext>
            </a:extLst>
          </p:cNvPr>
          <p:cNvSpPr>
            <a:spLocks noGrp="1"/>
          </p:cNvSpPr>
          <p:nvPr>
            <p:ph type="pic" sz="quarter" idx="15"/>
          </p:nvPr>
        </p:nvSpPr>
        <p:spPr>
          <a:xfrm>
            <a:off x="6095999" y="1508761"/>
            <a:ext cx="4710544" cy="2980112"/>
          </a:xfrm>
          <a:pattFill prst="pct5">
            <a:fgClr>
              <a:schemeClr val="accent1"/>
            </a:fgClr>
            <a:bgClr>
              <a:schemeClr val="bg1"/>
            </a:bgClr>
          </a:pattFill>
        </p:spPr>
        <p:txBody>
          <a:bodyPr>
            <a:normAutofit/>
          </a:bodyPr>
          <a:lstStyle>
            <a:lvl1pPr>
              <a:defRPr sz="1200"/>
            </a:lvl1pPr>
          </a:lstStyle>
          <a:p>
            <a:endParaRPr lang="en-US"/>
          </a:p>
        </p:txBody>
      </p:sp>
    </p:spTree>
    <p:extLst>
      <p:ext uri="{BB962C8B-B14F-4D97-AF65-F5344CB8AC3E}">
        <p14:creationId xmlns:p14="http://schemas.microsoft.com/office/powerpoint/2010/main" val="799328961"/>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25_Title 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09630847-8325-4F77-8C69-364652FA7ADE}"/>
              </a:ext>
            </a:extLst>
          </p:cNvPr>
          <p:cNvSpPr/>
          <p:nvPr userDrawn="1"/>
        </p:nvSpPr>
        <p:spPr>
          <a:xfrm>
            <a:off x="0" y="1583140"/>
            <a:ext cx="3343701" cy="3691720"/>
          </a:xfrm>
          <a:prstGeom prst="rect">
            <a:avLst/>
          </a:prstGeom>
          <a:solidFill>
            <a:srgbClr val="4B86A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6" name="Freeform: Shape 5">
            <a:extLst>
              <a:ext uri="{FF2B5EF4-FFF2-40B4-BE49-F238E27FC236}">
                <a16:creationId xmlns:a16="http://schemas.microsoft.com/office/drawing/2014/main" id="{25967ABC-3EC4-4CAD-AFE1-0869568AF191}"/>
              </a:ext>
            </a:extLst>
          </p:cNvPr>
          <p:cNvSpPr>
            <a:spLocks noGrp="1"/>
          </p:cNvSpPr>
          <p:nvPr>
            <p:ph type="pic" sz="quarter" idx="13"/>
          </p:nvPr>
        </p:nvSpPr>
        <p:spPr>
          <a:xfrm>
            <a:off x="2197290" y="1314450"/>
            <a:ext cx="3050985" cy="4191000"/>
          </a:xfrm>
          <a:custGeom>
            <a:avLst/>
            <a:gdLst>
              <a:gd name="connsiteX0" fmla="*/ 0 w 3050985"/>
              <a:gd name="connsiteY0" fmla="*/ 0 h 4191000"/>
              <a:gd name="connsiteX1" fmla="*/ 3050985 w 3050985"/>
              <a:gd name="connsiteY1" fmla="*/ 0 h 4191000"/>
              <a:gd name="connsiteX2" fmla="*/ 3050985 w 3050985"/>
              <a:gd name="connsiteY2" fmla="*/ 4191000 h 4191000"/>
              <a:gd name="connsiteX3" fmla="*/ 0 w 3050985"/>
              <a:gd name="connsiteY3" fmla="*/ 4191000 h 4191000"/>
            </a:gdLst>
            <a:ahLst/>
            <a:cxnLst>
              <a:cxn ang="0">
                <a:pos x="connsiteX0" y="connsiteY0"/>
              </a:cxn>
              <a:cxn ang="0">
                <a:pos x="connsiteX1" y="connsiteY1"/>
              </a:cxn>
              <a:cxn ang="0">
                <a:pos x="connsiteX2" y="connsiteY2"/>
              </a:cxn>
              <a:cxn ang="0">
                <a:pos x="connsiteX3" y="connsiteY3"/>
              </a:cxn>
            </a:cxnLst>
            <a:rect l="l" t="t" r="r" b="b"/>
            <a:pathLst>
              <a:path w="3050985" h="4191000">
                <a:moveTo>
                  <a:pt x="0" y="0"/>
                </a:moveTo>
                <a:lnTo>
                  <a:pt x="3050985" y="0"/>
                </a:lnTo>
                <a:lnTo>
                  <a:pt x="3050985" y="4191000"/>
                </a:lnTo>
                <a:lnTo>
                  <a:pt x="0" y="4191000"/>
                </a:lnTo>
                <a:close/>
              </a:path>
            </a:pathLst>
          </a:custGeom>
          <a:pattFill prst="pct5">
            <a:fgClr>
              <a:schemeClr val="accent1"/>
            </a:fgClr>
            <a:bgClr>
              <a:schemeClr val="bg1"/>
            </a:bgClr>
          </a:pattFill>
        </p:spPr>
        <p:txBody>
          <a:bodyPr wrap="square">
            <a:noAutofit/>
          </a:bodyPr>
          <a:lstStyle>
            <a:lvl1pPr>
              <a:defRPr sz="1200"/>
            </a:lvl1pPr>
          </a:lstStyle>
          <a:p>
            <a:endParaRPr lang="en-US"/>
          </a:p>
        </p:txBody>
      </p:sp>
    </p:spTree>
    <p:extLst>
      <p:ext uri="{BB962C8B-B14F-4D97-AF65-F5344CB8AC3E}">
        <p14:creationId xmlns:p14="http://schemas.microsoft.com/office/powerpoint/2010/main" val="72395991"/>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26_Title 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90C468B9-661E-4471-99C7-61D571150175}"/>
              </a:ext>
            </a:extLst>
          </p:cNvPr>
          <p:cNvSpPr/>
          <p:nvPr userDrawn="1"/>
        </p:nvSpPr>
        <p:spPr>
          <a:xfrm>
            <a:off x="1" y="0"/>
            <a:ext cx="5181600" cy="6858000"/>
          </a:xfrm>
          <a:prstGeom prst="rect">
            <a:avLst/>
          </a:prstGeom>
          <a:solidFill>
            <a:srgbClr val="4B86A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4" name="Freeform: Shape 3">
            <a:extLst>
              <a:ext uri="{FF2B5EF4-FFF2-40B4-BE49-F238E27FC236}">
                <a16:creationId xmlns:a16="http://schemas.microsoft.com/office/drawing/2014/main" id="{92D64D71-4D41-40CC-B09F-A56165FC07CF}"/>
              </a:ext>
            </a:extLst>
          </p:cNvPr>
          <p:cNvSpPr>
            <a:spLocks noGrp="1"/>
          </p:cNvSpPr>
          <p:nvPr>
            <p:ph type="pic" sz="quarter" idx="13"/>
          </p:nvPr>
        </p:nvSpPr>
        <p:spPr>
          <a:xfrm>
            <a:off x="7010401" y="1271588"/>
            <a:ext cx="2259806" cy="4276725"/>
          </a:xfrm>
          <a:custGeom>
            <a:avLst/>
            <a:gdLst>
              <a:gd name="connsiteX0" fmla="*/ 0 w 3050985"/>
              <a:gd name="connsiteY0" fmla="*/ 0 h 4191000"/>
              <a:gd name="connsiteX1" fmla="*/ 3050985 w 3050985"/>
              <a:gd name="connsiteY1" fmla="*/ 0 h 4191000"/>
              <a:gd name="connsiteX2" fmla="*/ 3050985 w 3050985"/>
              <a:gd name="connsiteY2" fmla="*/ 4191000 h 4191000"/>
              <a:gd name="connsiteX3" fmla="*/ 0 w 3050985"/>
              <a:gd name="connsiteY3" fmla="*/ 4191000 h 4191000"/>
            </a:gdLst>
            <a:ahLst/>
            <a:cxnLst>
              <a:cxn ang="0">
                <a:pos x="connsiteX0" y="connsiteY0"/>
              </a:cxn>
              <a:cxn ang="0">
                <a:pos x="connsiteX1" y="connsiteY1"/>
              </a:cxn>
              <a:cxn ang="0">
                <a:pos x="connsiteX2" y="connsiteY2"/>
              </a:cxn>
              <a:cxn ang="0">
                <a:pos x="connsiteX3" y="connsiteY3"/>
              </a:cxn>
            </a:cxnLst>
            <a:rect l="l" t="t" r="r" b="b"/>
            <a:pathLst>
              <a:path w="3050985" h="4191000">
                <a:moveTo>
                  <a:pt x="0" y="0"/>
                </a:moveTo>
                <a:lnTo>
                  <a:pt x="3050985" y="0"/>
                </a:lnTo>
                <a:lnTo>
                  <a:pt x="3050985" y="4191000"/>
                </a:lnTo>
                <a:lnTo>
                  <a:pt x="0" y="4191000"/>
                </a:lnTo>
                <a:close/>
              </a:path>
            </a:pathLst>
          </a:custGeom>
          <a:pattFill prst="pct5">
            <a:fgClr>
              <a:schemeClr val="accent1"/>
            </a:fgClr>
            <a:bgClr>
              <a:schemeClr val="bg1"/>
            </a:bgClr>
          </a:pattFill>
        </p:spPr>
        <p:txBody>
          <a:bodyPr wrap="square">
            <a:noAutofit/>
          </a:bodyPr>
          <a:lstStyle>
            <a:lvl1pPr>
              <a:defRPr sz="1200"/>
            </a:lvl1pPr>
          </a:lstStyle>
          <a:p>
            <a:endParaRPr lang="en-US"/>
          </a:p>
        </p:txBody>
      </p:sp>
    </p:spTree>
    <p:extLst>
      <p:ext uri="{BB962C8B-B14F-4D97-AF65-F5344CB8AC3E}">
        <p14:creationId xmlns:p14="http://schemas.microsoft.com/office/powerpoint/2010/main" val="2561379973"/>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27_Title Slide">
    <p:spTree>
      <p:nvGrpSpPr>
        <p:cNvPr id="1" name=""/>
        <p:cNvGrpSpPr/>
        <p:nvPr/>
      </p:nvGrpSpPr>
      <p:grpSpPr>
        <a:xfrm>
          <a:off x="0" y="0"/>
          <a:ext cx="0" cy="0"/>
          <a:chOff x="0" y="0"/>
          <a:chExt cx="0" cy="0"/>
        </a:xfrm>
      </p:grpSpPr>
      <p:sp>
        <p:nvSpPr>
          <p:cNvPr id="7" name="Freeform: Shape 6">
            <a:extLst>
              <a:ext uri="{FF2B5EF4-FFF2-40B4-BE49-F238E27FC236}">
                <a16:creationId xmlns:a16="http://schemas.microsoft.com/office/drawing/2014/main" id="{9EF89F3C-0FB1-43C7-A2E8-6CD94B447720}"/>
              </a:ext>
            </a:extLst>
          </p:cNvPr>
          <p:cNvSpPr>
            <a:spLocks noGrp="1"/>
          </p:cNvSpPr>
          <p:nvPr>
            <p:ph type="pic" sz="quarter" idx="13"/>
          </p:nvPr>
        </p:nvSpPr>
        <p:spPr>
          <a:xfrm>
            <a:off x="6409509" y="1654629"/>
            <a:ext cx="5143862" cy="2803072"/>
          </a:xfrm>
          <a:custGeom>
            <a:avLst/>
            <a:gdLst>
              <a:gd name="connsiteX0" fmla="*/ 0 w 3050985"/>
              <a:gd name="connsiteY0" fmla="*/ 0 h 4191000"/>
              <a:gd name="connsiteX1" fmla="*/ 3050985 w 3050985"/>
              <a:gd name="connsiteY1" fmla="*/ 0 h 4191000"/>
              <a:gd name="connsiteX2" fmla="*/ 3050985 w 3050985"/>
              <a:gd name="connsiteY2" fmla="*/ 4191000 h 4191000"/>
              <a:gd name="connsiteX3" fmla="*/ 0 w 3050985"/>
              <a:gd name="connsiteY3" fmla="*/ 4191000 h 4191000"/>
            </a:gdLst>
            <a:ahLst/>
            <a:cxnLst>
              <a:cxn ang="0">
                <a:pos x="connsiteX0" y="connsiteY0"/>
              </a:cxn>
              <a:cxn ang="0">
                <a:pos x="connsiteX1" y="connsiteY1"/>
              </a:cxn>
              <a:cxn ang="0">
                <a:pos x="connsiteX2" y="connsiteY2"/>
              </a:cxn>
              <a:cxn ang="0">
                <a:pos x="connsiteX3" y="connsiteY3"/>
              </a:cxn>
            </a:cxnLst>
            <a:rect l="l" t="t" r="r" b="b"/>
            <a:pathLst>
              <a:path w="3050985" h="4191000">
                <a:moveTo>
                  <a:pt x="0" y="0"/>
                </a:moveTo>
                <a:lnTo>
                  <a:pt x="3050985" y="0"/>
                </a:lnTo>
                <a:lnTo>
                  <a:pt x="3050985" y="4191000"/>
                </a:lnTo>
                <a:lnTo>
                  <a:pt x="0" y="4191000"/>
                </a:lnTo>
                <a:close/>
              </a:path>
            </a:pathLst>
          </a:custGeom>
          <a:pattFill prst="pct5">
            <a:fgClr>
              <a:schemeClr val="accent1"/>
            </a:fgClr>
            <a:bgClr>
              <a:schemeClr val="bg1"/>
            </a:bgClr>
          </a:pattFill>
        </p:spPr>
        <p:txBody>
          <a:bodyPr wrap="square">
            <a:noAutofit/>
          </a:bodyPr>
          <a:lstStyle>
            <a:lvl1pPr>
              <a:defRPr sz="1200"/>
            </a:lvl1pPr>
          </a:lstStyle>
          <a:p>
            <a:endParaRPr lang="en-US"/>
          </a:p>
        </p:txBody>
      </p:sp>
    </p:spTree>
    <p:extLst>
      <p:ext uri="{BB962C8B-B14F-4D97-AF65-F5344CB8AC3E}">
        <p14:creationId xmlns:p14="http://schemas.microsoft.com/office/powerpoint/2010/main" val="1658053083"/>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28_Title Slide">
    <p:spTree>
      <p:nvGrpSpPr>
        <p:cNvPr id="1" name=""/>
        <p:cNvGrpSpPr/>
        <p:nvPr/>
      </p:nvGrpSpPr>
      <p:grpSpPr>
        <a:xfrm>
          <a:off x="0" y="0"/>
          <a:ext cx="0" cy="0"/>
          <a:chOff x="0" y="0"/>
          <a:chExt cx="0" cy="0"/>
        </a:xfrm>
      </p:grpSpPr>
      <p:sp>
        <p:nvSpPr>
          <p:cNvPr id="5" name="Freeform: Shape 4">
            <a:extLst>
              <a:ext uri="{FF2B5EF4-FFF2-40B4-BE49-F238E27FC236}">
                <a16:creationId xmlns:a16="http://schemas.microsoft.com/office/drawing/2014/main" id="{20006D6A-A44E-4AEF-9FD9-5D0AA26ACFD6}"/>
              </a:ext>
            </a:extLst>
          </p:cNvPr>
          <p:cNvSpPr>
            <a:spLocks noGrp="1"/>
          </p:cNvSpPr>
          <p:nvPr>
            <p:ph type="pic" sz="quarter" idx="13"/>
          </p:nvPr>
        </p:nvSpPr>
        <p:spPr>
          <a:xfrm>
            <a:off x="7039428" y="0"/>
            <a:ext cx="5152572" cy="6858000"/>
          </a:xfrm>
          <a:custGeom>
            <a:avLst/>
            <a:gdLst>
              <a:gd name="connsiteX0" fmla="*/ 0 w 5152572"/>
              <a:gd name="connsiteY0" fmla="*/ 0 h 6858000"/>
              <a:gd name="connsiteX1" fmla="*/ 5152572 w 5152572"/>
              <a:gd name="connsiteY1" fmla="*/ 0 h 6858000"/>
              <a:gd name="connsiteX2" fmla="*/ 5152572 w 5152572"/>
              <a:gd name="connsiteY2" fmla="*/ 6858000 h 6858000"/>
              <a:gd name="connsiteX3" fmla="*/ 0 w 5152572"/>
              <a:gd name="connsiteY3" fmla="*/ 6858000 h 6858000"/>
              <a:gd name="connsiteX4" fmla="*/ 0 w 5152572"/>
              <a:gd name="connsiteY4" fmla="*/ 3937000 h 6858000"/>
              <a:gd name="connsiteX5" fmla="*/ 508000 w 5152572"/>
              <a:gd name="connsiteY5" fmla="*/ 3429000 h 6858000"/>
              <a:gd name="connsiteX6" fmla="*/ 0 w 5152572"/>
              <a:gd name="connsiteY6" fmla="*/ 2921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152572" h="6858000">
                <a:moveTo>
                  <a:pt x="0" y="0"/>
                </a:moveTo>
                <a:lnTo>
                  <a:pt x="5152572" y="0"/>
                </a:lnTo>
                <a:lnTo>
                  <a:pt x="5152572" y="6858000"/>
                </a:lnTo>
                <a:lnTo>
                  <a:pt x="0" y="6858000"/>
                </a:lnTo>
                <a:lnTo>
                  <a:pt x="0" y="3937000"/>
                </a:lnTo>
                <a:cubicBezTo>
                  <a:pt x="280561" y="3937000"/>
                  <a:pt x="508000" y="3709561"/>
                  <a:pt x="508000" y="3429000"/>
                </a:cubicBezTo>
                <a:cubicBezTo>
                  <a:pt x="508000" y="3148439"/>
                  <a:pt x="280561" y="2921000"/>
                  <a:pt x="0" y="2921000"/>
                </a:cubicBezTo>
                <a:close/>
              </a:path>
            </a:pathLst>
          </a:custGeom>
          <a:pattFill prst="pct5">
            <a:fgClr>
              <a:schemeClr val="accent1"/>
            </a:fgClr>
            <a:bgClr>
              <a:schemeClr val="bg1"/>
            </a:bgClr>
          </a:pattFill>
        </p:spPr>
        <p:txBody>
          <a:bodyPr wrap="square">
            <a:noAutofit/>
          </a:bodyPr>
          <a:lstStyle>
            <a:lvl1pPr>
              <a:defRPr sz="1200"/>
            </a:lvl1pPr>
          </a:lstStyle>
          <a:p>
            <a:endParaRPr lang="en-US"/>
          </a:p>
        </p:txBody>
      </p:sp>
      <p:sp>
        <p:nvSpPr>
          <p:cNvPr id="3" name="Rectangle 2">
            <a:extLst>
              <a:ext uri="{FF2B5EF4-FFF2-40B4-BE49-F238E27FC236}">
                <a16:creationId xmlns:a16="http://schemas.microsoft.com/office/drawing/2014/main" id="{E7501839-1723-4E52-AB25-AE1A63BC8BF5}"/>
              </a:ext>
            </a:extLst>
          </p:cNvPr>
          <p:cNvSpPr/>
          <p:nvPr userDrawn="1"/>
        </p:nvSpPr>
        <p:spPr>
          <a:xfrm>
            <a:off x="502106" y="451925"/>
            <a:ext cx="6020703" cy="5954151"/>
          </a:xfrm>
          <a:prstGeom prst="rect">
            <a:avLst/>
          </a:prstGeom>
          <a:noFill/>
          <a:ln w="57150">
            <a:solidFill>
              <a:srgbClr val="B6D7E8">
                <a:alpha val="17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53731946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Title Slid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E3E1FC9D-242C-4FCF-8CFA-9F38ED0F85EC}"/>
              </a:ext>
            </a:extLst>
          </p:cNvPr>
          <p:cNvSpPr>
            <a:spLocks noGrp="1"/>
          </p:cNvSpPr>
          <p:nvPr>
            <p:ph type="pic" sz="quarter" idx="10"/>
          </p:nvPr>
        </p:nvSpPr>
        <p:spPr>
          <a:xfrm>
            <a:off x="1524000" y="-1"/>
            <a:ext cx="10668000" cy="2061029"/>
          </a:xfrm>
          <a:pattFill prst="pct5">
            <a:fgClr>
              <a:schemeClr val="accent1"/>
            </a:fgClr>
            <a:bgClr>
              <a:schemeClr val="bg1"/>
            </a:bgClr>
          </a:pattFill>
        </p:spPr>
        <p:txBody>
          <a:bodyPr>
            <a:normAutofit/>
          </a:bodyPr>
          <a:lstStyle>
            <a:lvl1pPr>
              <a:defRPr sz="1200"/>
            </a:lvl1pPr>
          </a:lstStyle>
          <a:p>
            <a:endParaRPr lang="en-US"/>
          </a:p>
        </p:txBody>
      </p:sp>
      <p:sp>
        <p:nvSpPr>
          <p:cNvPr id="4" name="Rectangle 3">
            <a:extLst>
              <a:ext uri="{FF2B5EF4-FFF2-40B4-BE49-F238E27FC236}">
                <a16:creationId xmlns:a16="http://schemas.microsoft.com/office/drawing/2014/main" id="{4DE2CB2F-412E-46C9-BEB5-A59CD7010113}"/>
              </a:ext>
            </a:extLst>
          </p:cNvPr>
          <p:cNvSpPr/>
          <p:nvPr userDrawn="1"/>
        </p:nvSpPr>
        <p:spPr>
          <a:xfrm>
            <a:off x="1524000" y="2061028"/>
            <a:ext cx="10668000" cy="261258"/>
          </a:xfrm>
          <a:prstGeom prst="rect">
            <a:avLst/>
          </a:prstGeom>
          <a:solidFill>
            <a:srgbClr val="4B86A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5" name="Picture Placeholder 2">
            <a:extLst>
              <a:ext uri="{FF2B5EF4-FFF2-40B4-BE49-F238E27FC236}">
                <a16:creationId xmlns:a16="http://schemas.microsoft.com/office/drawing/2014/main" id="{AB66F368-6002-4F32-8CC2-E4803414C556}"/>
              </a:ext>
            </a:extLst>
          </p:cNvPr>
          <p:cNvSpPr>
            <a:spLocks noGrp="1"/>
          </p:cNvSpPr>
          <p:nvPr>
            <p:ph type="pic" sz="quarter" idx="11"/>
          </p:nvPr>
        </p:nvSpPr>
        <p:spPr>
          <a:xfrm>
            <a:off x="1524000" y="0"/>
            <a:ext cx="10668000" cy="2061029"/>
          </a:xfrm>
          <a:pattFill prst="pct5">
            <a:fgClr>
              <a:schemeClr val="accent1"/>
            </a:fgClr>
            <a:bgClr>
              <a:schemeClr val="bg1"/>
            </a:bgClr>
          </a:pattFill>
        </p:spPr>
        <p:txBody>
          <a:bodyPr>
            <a:normAutofit/>
          </a:bodyPr>
          <a:lstStyle>
            <a:lvl1pPr>
              <a:defRPr sz="1200"/>
            </a:lvl1pPr>
          </a:lstStyle>
          <a:p>
            <a:endParaRPr lang="en-US"/>
          </a:p>
        </p:txBody>
      </p:sp>
    </p:spTree>
    <p:extLst>
      <p:ext uri="{BB962C8B-B14F-4D97-AF65-F5344CB8AC3E}">
        <p14:creationId xmlns:p14="http://schemas.microsoft.com/office/powerpoint/2010/main" val="4009452718"/>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29_Title Slide">
    <p:spTree>
      <p:nvGrpSpPr>
        <p:cNvPr id="1" name=""/>
        <p:cNvGrpSpPr/>
        <p:nvPr/>
      </p:nvGrpSpPr>
      <p:grpSpPr>
        <a:xfrm>
          <a:off x="0" y="0"/>
          <a:ext cx="0" cy="0"/>
          <a:chOff x="0" y="0"/>
          <a:chExt cx="0" cy="0"/>
        </a:xfrm>
      </p:grpSpPr>
      <p:sp>
        <p:nvSpPr>
          <p:cNvPr id="5" name="Freeform: Shape 4">
            <a:extLst>
              <a:ext uri="{FF2B5EF4-FFF2-40B4-BE49-F238E27FC236}">
                <a16:creationId xmlns:a16="http://schemas.microsoft.com/office/drawing/2014/main" id="{6B58B4A4-FBA5-44D6-B447-92B5F2304A27}"/>
              </a:ext>
            </a:extLst>
          </p:cNvPr>
          <p:cNvSpPr>
            <a:spLocks noGrp="1"/>
          </p:cNvSpPr>
          <p:nvPr>
            <p:ph type="pic" sz="quarter" idx="13"/>
          </p:nvPr>
        </p:nvSpPr>
        <p:spPr>
          <a:xfrm>
            <a:off x="2583543" y="1514938"/>
            <a:ext cx="7024914" cy="3828124"/>
          </a:xfrm>
          <a:custGeom>
            <a:avLst/>
            <a:gdLst>
              <a:gd name="connsiteX0" fmla="*/ 0 w 5747658"/>
              <a:gd name="connsiteY0" fmla="*/ 0 h 3132102"/>
              <a:gd name="connsiteX1" fmla="*/ 5747658 w 5747658"/>
              <a:gd name="connsiteY1" fmla="*/ 0 h 3132102"/>
              <a:gd name="connsiteX2" fmla="*/ 5747658 w 5747658"/>
              <a:gd name="connsiteY2" fmla="*/ 1181422 h 3132102"/>
              <a:gd name="connsiteX3" fmla="*/ 5363029 w 5747658"/>
              <a:gd name="connsiteY3" fmla="*/ 1566051 h 3132102"/>
              <a:gd name="connsiteX4" fmla="*/ 5747658 w 5747658"/>
              <a:gd name="connsiteY4" fmla="*/ 1950680 h 3132102"/>
              <a:gd name="connsiteX5" fmla="*/ 5747658 w 5747658"/>
              <a:gd name="connsiteY5" fmla="*/ 3132102 h 3132102"/>
              <a:gd name="connsiteX6" fmla="*/ 0 w 5747658"/>
              <a:gd name="connsiteY6" fmla="*/ 3132102 h 3132102"/>
              <a:gd name="connsiteX7" fmla="*/ 0 w 5747658"/>
              <a:gd name="connsiteY7" fmla="*/ 1950680 h 3132102"/>
              <a:gd name="connsiteX8" fmla="*/ 77516 w 5747658"/>
              <a:gd name="connsiteY8" fmla="*/ 1942866 h 3132102"/>
              <a:gd name="connsiteX9" fmla="*/ 384629 w 5747658"/>
              <a:gd name="connsiteY9" fmla="*/ 1566051 h 3132102"/>
              <a:gd name="connsiteX10" fmla="*/ 77516 w 5747658"/>
              <a:gd name="connsiteY10" fmla="*/ 1189236 h 3132102"/>
              <a:gd name="connsiteX11" fmla="*/ 0 w 5747658"/>
              <a:gd name="connsiteY11" fmla="*/ 1181422 h 31321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747658" h="3132102">
                <a:moveTo>
                  <a:pt x="0" y="0"/>
                </a:moveTo>
                <a:lnTo>
                  <a:pt x="5747658" y="0"/>
                </a:lnTo>
                <a:lnTo>
                  <a:pt x="5747658" y="1181422"/>
                </a:lnTo>
                <a:cubicBezTo>
                  <a:pt x="5535233" y="1181422"/>
                  <a:pt x="5363029" y="1353626"/>
                  <a:pt x="5363029" y="1566051"/>
                </a:cubicBezTo>
                <a:cubicBezTo>
                  <a:pt x="5363029" y="1778476"/>
                  <a:pt x="5535233" y="1950680"/>
                  <a:pt x="5747658" y="1950680"/>
                </a:cubicBezTo>
                <a:lnTo>
                  <a:pt x="5747658" y="3132102"/>
                </a:lnTo>
                <a:lnTo>
                  <a:pt x="0" y="3132102"/>
                </a:lnTo>
                <a:lnTo>
                  <a:pt x="0" y="1950680"/>
                </a:lnTo>
                <a:lnTo>
                  <a:pt x="77516" y="1942866"/>
                </a:lnTo>
                <a:cubicBezTo>
                  <a:pt x="252786" y="1907001"/>
                  <a:pt x="384629" y="1751923"/>
                  <a:pt x="384629" y="1566051"/>
                </a:cubicBezTo>
                <a:cubicBezTo>
                  <a:pt x="384629" y="1380179"/>
                  <a:pt x="252786" y="1225102"/>
                  <a:pt x="77516" y="1189236"/>
                </a:cubicBezTo>
                <a:lnTo>
                  <a:pt x="0" y="1181422"/>
                </a:lnTo>
                <a:close/>
              </a:path>
            </a:pathLst>
          </a:custGeom>
          <a:pattFill prst="pct5">
            <a:fgClr>
              <a:schemeClr val="accent1"/>
            </a:fgClr>
            <a:bgClr>
              <a:schemeClr val="bg1"/>
            </a:bgClr>
          </a:pattFill>
        </p:spPr>
        <p:txBody>
          <a:bodyPr wrap="square">
            <a:noAutofit/>
          </a:bodyPr>
          <a:lstStyle>
            <a:lvl1pPr>
              <a:defRPr sz="1200"/>
            </a:lvl1pPr>
          </a:lstStyle>
          <a:p>
            <a:endParaRPr lang="en-US"/>
          </a:p>
        </p:txBody>
      </p:sp>
    </p:spTree>
    <p:extLst>
      <p:ext uri="{BB962C8B-B14F-4D97-AF65-F5344CB8AC3E}">
        <p14:creationId xmlns:p14="http://schemas.microsoft.com/office/powerpoint/2010/main" val="360613048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_Title Slide">
    <p:spTree>
      <p:nvGrpSpPr>
        <p:cNvPr id="1" name=""/>
        <p:cNvGrpSpPr/>
        <p:nvPr/>
      </p:nvGrpSpPr>
      <p:grpSpPr>
        <a:xfrm>
          <a:off x="0" y="0"/>
          <a:ext cx="0" cy="0"/>
          <a:chOff x="0" y="0"/>
          <a:chExt cx="0" cy="0"/>
        </a:xfrm>
      </p:grpSpPr>
      <p:sp>
        <p:nvSpPr>
          <p:cNvPr id="8" name="Freeform: Shape 7">
            <a:extLst>
              <a:ext uri="{FF2B5EF4-FFF2-40B4-BE49-F238E27FC236}">
                <a16:creationId xmlns:a16="http://schemas.microsoft.com/office/drawing/2014/main" id="{BFB54F17-99D8-4BFD-A422-831DE0D0FD22}"/>
              </a:ext>
            </a:extLst>
          </p:cNvPr>
          <p:cNvSpPr/>
          <p:nvPr userDrawn="1"/>
        </p:nvSpPr>
        <p:spPr>
          <a:xfrm>
            <a:off x="2017485" y="0"/>
            <a:ext cx="2278744" cy="6858000"/>
          </a:xfrm>
          <a:custGeom>
            <a:avLst/>
            <a:gdLst>
              <a:gd name="connsiteX0" fmla="*/ 0 w 2278744"/>
              <a:gd name="connsiteY0" fmla="*/ 0 h 6858000"/>
              <a:gd name="connsiteX1" fmla="*/ 2278744 w 2278744"/>
              <a:gd name="connsiteY1" fmla="*/ 0 h 6858000"/>
              <a:gd name="connsiteX2" fmla="*/ 2278744 w 2278744"/>
              <a:gd name="connsiteY2" fmla="*/ 3028528 h 6858000"/>
              <a:gd name="connsiteX3" fmla="*/ 2213427 w 2278744"/>
              <a:gd name="connsiteY3" fmla="*/ 3015341 h 6858000"/>
              <a:gd name="connsiteX4" fmla="*/ 1799769 w 2278744"/>
              <a:gd name="connsiteY4" fmla="*/ 3428999 h 6858000"/>
              <a:gd name="connsiteX5" fmla="*/ 2213427 w 2278744"/>
              <a:gd name="connsiteY5" fmla="*/ 3842657 h 6858000"/>
              <a:gd name="connsiteX6" fmla="*/ 2278744 w 2278744"/>
              <a:gd name="connsiteY6" fmla="*/ 3829470 h 6858000"/>
              <a:gd name="connsiteX7" fmla="*/ 2278744 w 2278744"/>
              <a:gd name="connsiteY7" fmla="*/ 6858000 h 6858000"/>
              <a:gd name="connsiteX8" fmla="*/ 0 w 2278744"/>
              <a:gd name="connsiteY8"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278744" h="6858000">
                <a:moveTo>
                  <a:pt x="0" y="0"/>
                </a:moveTo>
                <a:lnTo>
                  <a:pt x="2278744" y="0"/>
                </a:lnTo>
                <a:lnTo>
                  <a:pt x="2278744" y="3028528"/>
                </a:lnTo>
                <a:lnTo>
                  <a:pt x="2213427" y="3015341"/>
                </a:lnTo>
                <a:cubicBezTo>
                  <a:pt x="1984970" y="3015341"/>
                  <a:pt x="1799769" y="3200542"/>
                  <a:pt x="1799769" y="3428999"/>
                </a:cubicBezTo>
                <a:cubicBezTo>
                  <a:pt x="1799769" y="3657456"/>
                  <a:pt x="1984970" y="3842657"/>
                  <a:pt x="2213427" y="3842657"/>
                </a:cubicBezTo>
                <a:lnTo>
                  <a:pt x="2278744" y="3829470"/>
                </a:lnTo>
                <a:lnTo>
                  <a:pt x="2278744" y="6858000"/>
                </a:lnTo>
                <a:lnTo>
                  <a:pt x="0" y="6858000"/>
                </a:lnTo>
                <a:close/>
              </a:path>
            </a:pathLst>
          </a:custGeom>
          <a:solidFill>
            <a:srgbClr val="4B86A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7" name="Picture Placeholder 6">
            <a:extLst>
              <a:ext uri="{FF2B5EF4-FFF2-40B4-BE49-F238E27FC236}">
                <a16:creationId xmlns:a16="http://schemas.microsoft.com/office/drawing/2014/main" id="{AAFA3BA1-C427-41E9-9B1F-47571B7869DE}"/>
              </a:ext>
            </a:extLst>
          </p:cNvPr>
          <p:cNvSpPr>
            <a:spLocks noGrp="1"/>
          </p:cNvSpPr>
          <p:nvPr>
            <p:ph type="pic" sz="quarter" idx="11"/>
          </p:nvPr>
        </p:nvSpPr>
        <p:spPr>
          <a:xfrm>
            <a:off x="-1" y="1600200"/>
            <a:ext cx="4296229" cy="3657600"/>
          </a:xfrm>
          <a:custGeom>
            <a:avLst/>
            <a:gdLst>
              <a:gd name="connsiteX0" fmla="*/ 0 w 4296229"/>
              <a:gd name="connsiteY0" fmla="*/ 0 h 3657600"/>
              <a:gd name="connsiteX1" fmla="*/ 4296229 w 4296229"/>
              <a:gd name="connsiteY1" fmla="*/ 0 h 3657600"/>
              <a:gd name="connsiteX2" fmla="*/ 4296229 w 4296229"/>
              <a:gd name="connsiteY2" fmla="*/ 1415142 h 3657600"/>
              <a:gd name="connsiteX3" fmla="*/ 3882571 w 4296229"/>
              <a:gd name="connsiteY3" fmla="*/ 1828800 h 3657600"/>
              <a:gd name="connsiteX4" fmla="*/ 4296229 w 4296229"/>
              <a:gd name="connsiteY4" fmla="*/ 2242458 h 3657600"/>
              <a:gd name="connsiteX5" fmla="*/ 4296229 w 4296229"/>
              <a:gd name="connsiteY5" fmla="*/ 3657600 h 3657600"/>
              <a:gd name="connsiteX6" fmla="*/ 0 w 4296229"/>
              <a:gd name="connsiteY6" fmla="*/ 3657600 h 3657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296229" h="3657600">
                <a:moveTo>
                  <a:pt x="0" y="0"/>
                </a:moveTo>
                <a:lnTo>
                  <a:pt x="4296229" y="0"/>
                </a:lnTo>
                <a:lnTo>
                  <a:pt x="4296229" y="1415142"/>
                </a:lnTo>
                <a:cubicBezTo>
                  <a:pt x="4067772" y="1415142"/>
                  <a:pt x="3882571" y="1600343"/>
                  <a:pt x="3882571" y="1828800"/>
                </a:cubicBezTo>
                <a:cubicBezTo>
                  <a:pt x="3882571" y="2057257"/>
                  <a:pt x="4067772" y="2242458"/>
                  <a:pt x="4296229" y="2242458"/>
                </a:cubicBezTo>
                <a:lnTo>
                  <a:pt x="4296229" y="3657600"/>
                </a:lnTo>
                <a:lnTo>
                  <a:pt x="0" y="3657600"/>
                </a:lnTo>
                <a:close/>
              </a:path>
            </a:pathLst>
          </a:custGeom>
          <a:pattFill prst="pct5">
            <a:fgClr>
              <a:schemeClr val="accent1"/>
            </a:fgClr>
            <a:bgClr>
              <a:schemeClr val="bg1"/>
            </a:bgClr>
          </a:pattFill>
        </p:spPr>
        <p:txBody>
          <a:bodyPr wrap="square">
            <a:noAutofit/>
          </a:bodyPr>
          <a:lstStyle>
            <a:lvl1pPr>
              <a:defRPr sz="1200"/>
            </a:lvl1pPr>
          </a:lstStyle>
          <a:p>
            <a:endParaRPr lang="en-US"/>
          </a:p>
        </p:txBody>
      </p:sp>
    </p:spTree>
    <p:extLst>
      <p:ext uri="{BB962C8B-B14F-4D97-AF65-F5344CB8AC3E}">
        <p14:creationId xmlns:p14="http://schemas.microsoft.com/office/powerpoint/2010/main" val="17479082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4_Title Slide">
    <p:spTree>
      <p:nvGrpSpPr>
        <p:cNvPr id="1" name=""/>
        <p:cNvGrpSpPr/>
        <p:nvPr/>
      </p:nvGrpSpPr>
      <p:grpSpPr>
        <a:xfrm>
          <a:off x="0" y="0"/>
          <a:ext cx="0" cy="0"/>
          <a:chOff x="0" y="0"/>
          <a:chExt cx="0" cy="0"/>
        </a:xfrm>
      </p:grpSpPr>
      <p:sp>
        <p:nvSpPr>
          <p:cNvPr id="5" name="Freeform: Shape 4">
            <a:extLst>
              <a:ext uri="{FF2B5EF4-FFF2-40B4-BE49-F238E27FC236}">
                <a16:creationId xmlns:a16="http://schemas.microsoft.com/office/drawing/2014/main" id="{AC30AA6E-B967-4A63-B492-B3B276113000}"/>
              </a:ext>
            </a:extLst>
          </p:cNvPr>
          <p:cNvSpPr/>
          <p:nvPr userDrawn="1"/>
        </p:nvSpPr>
        <p:spPr>
          <a:xfrm>
            <a:off x="0" y="1585686"/>
            <a:ext cx="12192000" cy="3686628"/>
          </a:xfrm>
          <a:custGeom>
            <a:avLst/>
            <a:gdLst>
              <a:gd name="connsiteX0" fmla="*/ 0 w 12192000"/>
              <a:gd name="connsiteY0" fmla="*/ 0 h 3686628"/>
              <a:gd name="connsiteX1" fmla="*/ 12192000 w 12192000"/>
              <a:gd name="connsiteY1" fmla="*/ 0 h 3686628"/>
              <a:gd name="connsiteX2" fmla="*/ 12192000 w 12192000"/>
              <a:gd name="connsiteY2" fmla="*/ 3686628 h 3686628"/>
              <a:gd name="connsiteX3" fmla="*/ 6660229 w 12192000"/>
              <a:gd name="connsiteY3" fmla="*/ 3686628 h 3686628"/>
              <a:gd name="connsiteX4" fmla="*/ 6662058 w 12192000"/>
              <a:gd name="connsiteY4" fmla="*/ 3668485 h 3686628"/>
              <a:gd name="connsiteX5" fmla="*/ 6096000 w 12192000"/>
              <a:gd name="connsiteY5" fmla="*/ 3102427 h 3686628"/>
              <a:gd name="connsiteX6" fmla="*/ 5529943 w 12192000"/>
              <a:gd name="connsiteY6" fmla="*/ 3668485 h 3686628"/>
              <a:gd name="connsiteX7" fmla="*/ 5531771 w 12192000"/>
              <a:gd name="connsiteY7" fmla="*/ 3686628 h 3686628"/>
              <a:gd name="connsiteX8" fmla="*/ 0 w 12192000"/>
              <a:gd name="connsiteY8" fmla="*/ 3686628 h 36866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92000" h="3686628">
                <a:moveTo>
                  <a:pt x="0" y="0"/>
                </a:moveTo>
                <a:lnTo>
                  <a:pt x="12192000" y="0"/>
                </a:lnTo>
                <a:lnTo>
                  <a:pt x="12192000" y="3686628"/>
                </a:lnTo>
                <a:lnTo>
                  <a:pt x="6660229" y="3686628"/>
                </a:lnTo>
                <a:lnTo>
                  <a:pt x="6662058" y="3668485"/>
                </a:lnTo>
                <a:cubicBezTo>
                  <a:pt x="6662058" y="3355860"/>
                  <a:pt x="6408625" y="3102427"/>
                  <a:pt x="6096000" y="3102427"/>
                </a:cubicBezTo>
                <a:cubicBezTo>
                  <a:pt x="5783375" y="3102427"/>
                  <a:pt x="5529943" y="3355860"/>
                  <a:pt x="5529943" y="3668485"/>
                </a:cubicBezTo>
                <a:lnTo>
                  <a:pt x="5531771" y="3686628"/>
                </a:lnTo>
                <a:lnTo>
                  <a:pt x="0" y="3686628"/>
                </a:lnTo>
                <a:close/>
              </a:path>
            </a:pathLst>
          </a:custGeom>
          <a:solidFill>
            <a:srgbClr val="4B86A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Tree>
    <p:extLst>
      <p:ext uri="{BB962C8B-B14F-4D97-AF65-F5344CB8AC3E}">
        <p14:creationId xmlns:p14="http://schemas.microsoft.com/office/powerpoint/2010/main" val="159365393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5_Title Slide">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3AB8F55B-F254-4E1C-A972-DF5B5CEFDAEE}"/>
              </a:ext>
            </a:extLst>
          </p:cNvPr>
          <p:cNvSpPr txBox="1"/>
          <p:nvPr userDrawn="1"/>
        </p:nvSpPr>
        <p:spPr>
          <a:xfrm>
            <a:off x="1" y="1"/>
            <a:ext cx="3854111" cy="1070105"/>
          </a:xfrm>
          <a:custGeom>
            <a:avLst/>
            <a:gdLst/>
            <a:ahLst/>
            <a:cxnLst/>
            <a:rect l="l" t="t" r="r" b="b"/>
            <a:pathLst>
              <a:path w="3854111" h="1070105">
                <a:moveTo>
                  <a:pt x="2692137" y="0"/>
                </a:moveTo>
                <a:lnTo>
                  <a:pt x="3052096" y="0"/>
                </a:lnTo>
                <a:lnTo>
                  <a:pt x="3052096" y="247041"/>
                </a:lnTo>
                <a:lnTo>
                  <a:pt x="3275228" y="247041"/>
                </a:lnTo>
                <a:cubicBezTo>
                  <a:pt x="3346799" y="247041"/>
                  <a:pt x="3399425" y="231253"/>
                  <a:pt x="3433105" y="199677"/>
                </a:cubicBezTo>
                <a:cubicBezTo>
                  <a:pt x="3466786" y="168102"/>
                  <a:pt x="3483626" y="121441"/>
                  <a:pt x="3483626" y="59693"/>
                </a:cubicBezTo>
                <a:lnTo>
                  <a:pt x="3473876" y="0"/>
                </a:lnTo>
                <a:lnTo>
                  <a:pt x="3845335" y="0"/>
                </a:lnTo>
                <a:lnTo>
                  <a:pt x="3849900" y="38643"/>
                </a:lnTo>
                <a:cubicBezTo>
                  <a:pt x="3849900" y="146701"/>
                  <a:pt x="3820079" y="238620"/>
                  <a:pt x="3760437" y="314401"/>
                </a:cubicBezTo>
                <a:cubicBezTo>
                  <a:pt x="3700795" y="390182"/>
                  <a:pt x="3614138" y="442106"/>
                  <a:pt x="3500466" y="470173"/>
                </a:cubicBezTo>
                <a:lnTo>
                  <a:pt x="3854111" y="1055370"/>
                </a:lnTo>
                <a:lnTo>
                  <a:pt x="3456261" y="1055370"/>
                </a:lnTo>
                <a:lnTo>
                  <a:pt x="3134192" y="493328"/>
                </a:lnTo>
                <a:lnTo>
                  <a:pt x="3052096" y="493328"/>
                </a:lnTo>
                <a:lnTo>
                  <a:pt x="3052096" y="1055370"/>
                </a:lnTo>
                <a:lnTo>
                  <a:pt x="2692137" y="1055370"/>
                </a:lnTo>
                <a:close/>
                <a:moveTo>
                  <a:pt x="1216867" y="0"/>
                </a:moveTo>
                <a:lnTo>
                  <a:pt x="1574721" y="0"/>
                </a:lnTo>
                <a:lnTo>
                  <a:pt x="1574721" y="425967"/>
                </a:lnTo>
                <a:cubicBezTo>
                  <a:pt x="1574721" y="524202"/>
                  <a:pt x="1596824" y="599281"/>
                  <a:pt x="1641029" y="651205"/>
                </a:cubicBezTo>
                <a:cubicBezTo>
                  <a:pt x="1685235" y="703129"/>
                  <a:pt x="1749438" y="729091"/>
                  <a:pt x="1833639" y="729091"/>
                </a:cubicBezTo>
                <a:cubicBezTo>
                  <a:pt x="1917840" y="729091"/>
                  <a:pt x="1982043" y="703129"/>
                  <a:pt x="2026249" y="651205"/>
                </a:cubicBezTo>
                <a:cubicBezTo>
                  <a:pt x="2070454" y="599281"/>
                  <a:pt x="2092557" y="524202"/>
                  <a:pt x="2092557" y="425967"/>
                </a:cubicBezTo>
                <a:lnTo>
                  <a:pt x="2092557" y="0"/>
                </a:lnTo>
                <a:lnTo>
                  <a:pt x="2452516" y="0"/>
                </a:lnTo>
                <a:lnTo>
                  <a:pt x="2452516" y="425967"/>
                </a:lnTo>
                <a:cubicBezTo>
                  <a:pt x="2452516" y="566303"/>
                  <a:pt x="2425151" y="684535"/>
                  <a:pt x="2370420" y="780664"/>
                </a:cubicBezTo>
                <a:cubicBezTo>
                  <a:pt x="2315690" y="876794"/>
                  <a:pt x="2240961" y="949066"/>
                  <a:pt x="2146235" y="997482"/>
                </a:cubicBezTo>
                <a:cubicBezTo>
                  <a:pt x="2051509" y="1045897"/>
                  <a:pt x="1944504" y="1070105"/>
                  <a:pt x="1825219" y="1070105"/>
                </a:cubicBezTo>
                <a:cubicBezTo>
                  <a:pt x="1705934" y="1070105"/>
                  <a:pt x="1600683" y="1046248"/>
                  <a:pt x="1509465" y="998534"/>
                </a:cubicBezTo>
                <a:cubicBezTo>
                  <a:pt x="1418247" y="950821"/>
                  <a:pt x="1346677" y="878548"/>
                  <a:pt x="1294753" y="781717"/>
                </a:cubicBezTo>
                <a:cubicBezTo>
                  <a:pt x="1242829" y="684886"/>
                  <a:pt x="1216867" y="566303"/>
                  <a:pt x="1216867" y="425967"/>
                </a:cubicBezTo>
                <a:close/>
                <a:moveTo>
                  <a:pt x="560278" y="0"/>
                </a:moveTo>
                <a:lnTo>
                  <a:pt x="962524" y="0"/>
                </a:lnTo>
                <a:lnTo>
                  <a:pt x="1001985" y="98373"/>
                </a:lnTo>
                <a:cubicBezTo>
                  <a:pt x="1018474" y="163804"/>
                  <a:pt x="1026719" y="233007"/>
                  <a:pt x="1026719" y="305981"/>
                </a:cubicBezTo>
                <a:cubicBezTo>
                  <a:pt x="1026719" y="451930"/>
                  <a:pt x="993390" y="583143"/>
                  <a:pt x="926730" y="699621"/>
                </a:cubicBezTo>
                <a:cubicBezTo>
                  <a:pt x="860071" y="816099"/>
                  <a:pt x="769555" y="906966"/>
                  <a:pt x="655182" y="972222"/>
                </a:cubicBezTo>
                <a:cubicBezTo>
                  <a:pt x="540809" y="1037477"/>
                  <a:pt x="414157" y="1070105"/>
                  <a:pt x="275225" y="1070105"/>
                </a:cubicBezTo>
                <a:cubicBezTo>
                  <a:pt x="205759" y="1070105"/>
                  <a:pt x="139363" y="1061948"/>
                  <a:pt x="76037" y="1045634"/>
                </a:cubicBezTo>
                <a:lnTo>
                  <a:pt x="0" y="1020540"/>
                </a:lnTo>
                <a:lnTo>
                  <a:pt x="0" y="622708"/>
                </a:lnTo>
                <a:lnTo>
                  <a:pt x="50843" y="668177"/>
                </a:lnTo>
                <a:cubicBezTo>
                  <a:pt x="112020" y="711593"/>
                  <a:pt x="186814" y="733301"/>
                  <a:pt x="275225" y="733301"/>
                </a:cubicBezTo>
                <a:cubicBezTo>
                  <a:pt x="391703" y="733301"/>
                  <a:pt x="485026" y="694709"/>
                  <a:pt x="555194" y="617525"/>
                </a:cubicBezTo>
                <a:cubicBezTo>
                  <a:pt x="625361" y="540341"/>
                  <a:pt x="660445" y="436493"/>
                  <a:pt x="660445" y="305981"/>
                </a:cubicBezTo>
                <a:cubicBezTo>
                  <a:pt x="660445" y="208098"/>
                  <a:pt x="640907" y="125212"/>
                  <a:pt x="601833" y="57325"/>
                </a:cubicBezTo>
                <a:close/>
              </a:path>
            </a:pathLst>
          </a:custGeom>
          <a:solidFill>
            <a:srgbClr val="4B86A3"/>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en-US" sz="4400" b="1">
              <a:solidFill>
                <a:srgbClr val="4B86A3"/>
              </a:solidFill>
              <a:latin typeface="Poppins" panose="00000500000000000000" pitchFamily="2" charset="0"/>
              <a:cs typeface="Poppins" panose="00000500000000000000" pitchFamily="2" charset="0"/>
            </a:endParaRPr>
          </a:p>
        </p:txBody>
      </p:sp>
      <p:sp>
        <p:nvSpPr>
          <p:cNvPr id="11" name="TextBox 10">
            <a:extLst>
              <a:ext uri="{FF2B5EF4-FFF2-40B4-BE49-F238E27FC236}">
                <a16:creationId xmlns:a16="http://schemas.microsoft.com/office/drawing/2014/main" id="{3D4C442C-6D3A-4264-939B-578E5295D96E}"/>
              </a:ext>
            </a:extLst>
          </p:cNvPr>
          <p:cNvSpPr txBox="1"/>
          <p:nvPr userDrawn="1"/>
        </p:nvSpPr>
        <p:spPr>
          <a:xfrm>
            <a:off x="5583449" y="5601862"/>
            <a:ext cx="6608551" cy="1256138"/>
          </a:xfrm>
          <a:custGeom>
            <a:avLst/>
            <a:gdLst/>
            <a:ahLst/>
            <a:cxnLst/>
            <a:rect l="l" t="t" r="r" b="b"/>
            <a:pathLst>
              <a:path w="6608551" h="1256138">
                <a:moveTo>
                  <a:pt x="3945893" y="418900"/>
                </a:moveTo>
                <a:lnTo>
                  <a:pt x="3758546" y="966207"/>
                </a:lnTo>
                <a:lnTo>
                  <a:pt x="4131135" y="966207"/>
                </a:lnTo>
                <a:close/>
                <a:moveTo>
                  <a:pt x="2351694" y="334699"/>
                </a:moveTo>
                <a:cubicBezTo>
                  <a:pt x="2233813" y="334699"/>
                  <a:pt x="2140139" y="372941"/>
                  <a:pt x="2070673" y="449423"/>
                </a:cubicBezTo>
                <a:cubicBezTo>
                  <a:pt x="2001207" y="525906"/>
                  <a:pt x="1966475" y="630104"/>
                  <a:pt x="1966475" y="762019"/>
                </a:cubicBezTo>
                <a:cubicBezTo>
                  <a:pt x="1966475" y="892531"/>
                  <a:pt x="2001207" y="996379"/>
                  <a:pt x="2070673" y="1073563"/>
                </a:cubicBezTo>
                <a:cubicBezTo>
                  <a:pt x="2140139" y="1150747"/>
                  <a:pt x="2233813" y="1189339"/>
                  <a:pt x="2351694" y="1189339"/>
                </a:cubicBezTo>
                <a:cubicBezTo>
                  <a:pt x="2468172" y="1189339"/>
                  <a:pt x="2561495" y="1150747"/>
                  <a:pt x="2631663" y="1073563"/>
                </a:cubicBezTo>
                <a:cubicBezTo>
                  <a:pt x="2701830" y="996379"/>
                  <a:pt x="2736914" y="892531"/>
                  <a:pt x="2736914" y="762019"/>
                </a:cubicBezTo>
                <a:cubicBezTo>
                  <a:pt x="2736914" y="631508"/>
                  <a:pt x="2702181" y="527660"/>
                  <a:pt x="2632715" y="450476"/>
                </a:cubicBezTo>
                <a:cubicBezTo>
                  <a:pt x="2563249" y="373291"/>
                  <a:pt x="2469576" y="334699"/>
                  <a:pt x="2351694" y="334699"/>
                </a:cubicBezTo>
                <a:close/>
                <a:moveTo>
                  <a:pt x="3739601" y="33681"/>
                </a:moveTo>
                <a:lnTo>
                  <a:pt x="4154291" y="33681"/>
                </a:lnTo>
                <a:lnTo>
                  <a:pt x="4605311" y="1256138"/>
                </a:lnTo>
                <a:lnTo>
                  <a:pt x="4229309" y="1256138"/>
                </a:lnTo>
                <a:lnTo>
                  <a:pt x="4223757" y="1239860"/>
                </a:lnTo>
                <a:lnTo>
                  <a:pt x="3665925" y="1239860"/>
                </a:lnTo>
                <a:lnTo>
                  <a:pt x="3660373" y="1256138"/>
                </a:lnTo>
                <a:lnTo>
                  <a:pt x="3288580" y="1256138"/>
                </a:lnTo>
                <a:close/>
                <a:moveTo>
                  <a:pt x="4835281" y="23156"/>
                </a:moveTo>
                <a:lnTo>
                  <a:pt x="5195239" y="23156"/>
                </a:lnTo>
                <a:lnTo>
                  <a:pt x="5195239" y="1235650"/>
                </a:lnTo>
                <a:lnTo>
                  <a:pt x="5675185" y="1235650"/>
                </a:lnTo>
                <a:lnTo>
                  <a:pt x="5675185" y="1256138"/>
                </a:lnTo>
                <a:lnTo>
                  <a:pt x="4835281" y="1256138"/>
                </a:lnTo>
                <a:close/>
                <a:moveTo>
                  <a:pt x="740969" y="8420"/>
                </a:moveTo>
                <a:cubicBezTo>
                  <a:pt x="927615" y="8420"/>
                  <a:pt x="1081281" y="54029"/>
                  <a:pt x="1201970" y="145247"/>
                </a:cubicBezTo>
                <a:cubicBezTo>
                  <a:pt x="1322658" y="236465"/>
                  <a:pt x="1397737" y="359960"/>
                  <a:pt x="1427207" y="515731"/>
                </a:cubicBezTo>
                <a:lnTo>
                  <a:pt x="1046198" y="515731"/>
                </a:lnTo>
                <a:cubicBezTo>
                  <a:pt x="1020937" y="462404"/>
                  <a:pt x="982345" y="419953"/>
                  <a:pt x="930421" y="388377"/>
                </a:cubicBezTo>
                <a:cubicBezTo>
                  <a:pt x="878497" y="356802"/>
                  <a:pt x="816048" y="341014"/>
                  <a:pt x="743074" y="341014"/>
                </a:cubicBezTo>
                <a:cubicBezTo>
                  <a:pt x="629403" y="341014"/>
                  <a:pt x="538185" y="379256"/>
                  <a:pt x="469421" y="455738"/>
                </a:cubicBezTo>
                <a:cubicBezTo>
                  <a:pt x="400657" y="532221"/>
                  <a:pt x="366275" y="635718"/>
                  <a:pt x="366275" y="766229"/>
                </a:cubicBezTo>
                <a:cubicBezTo>
                  <a:pt x="366275" y="907968"/>
                  <a:pt x="402411" y="1016727"/>
                  <a:pt x="474683" y="1092508"/>
                </a:cubicBezTo>
                <a:cubicBezTo>
                  <a:pt x="546956" y="1168289"/>
                  <a:pt x="649751" y="1206180"/>
                  <a:pt x="783070" y="1206180"/>
                </a:cubicBezTo>
                <a:cubicBezTo>
                  <a:pt x="868674" y="1206180"/>
                  <a:pt x="943753" y="1182673"/>
                  <a:pt x="1008307" y="1135661"/>
                </a:cubicBezTo>
                <a:cubicBezTo>
                  <a:pt x="1072861" y="1088649"/>
                  <a:pt x="1118470" y="1021639"/>
                  <a:pt x="1145134" y="934631"/>
                </a:cubicBezTo>
                <a:lnTo>
                  <a:pt x="690448" y="934631"/>
                </a:lnTo>
                <a:lnTo>
                  <a:pt x="690448" y="675713"/>
                </a:lnTo>
                <a:lnTo>
                  <a:pt x="1446153" y="675713"/>
                </a:lnTo>
                <a:lnTo>
                  <a:pt x="1446153" y="1031463"/>
                </a:lnTo>
                <a:cubicBezTo>
                  <a:pt x="1432119" y="1074967"/>
                  <a:pt x="1413876" y="1116892"/>
                  <a:pt x="1391422" y="1157238"/>
                </a:cubicBezTo>
                <a:lnTo>
                  <a:pt x="1323400" y="1256138"/>
                </a:lnTo>
                <a:lnTo>
                  <a:pt x="154516" y="1256138"/>
                </a:lnTo>
                <a:lnTo>
                  <a:pt x="142155" y="1241373"/>
                </a:lnTo>
                <a:cubicBezTo>
                  <a:pt x="123693" y="1215806"/>
                  <a:pt x="106830" y="1188638"/>
                  <a:pt x="91569" y="1159869"/>
                </a:cubicBezTo>
                <a:cubicBezTo>
                  <a:pt x="30523" y="1044794"/>
                  <a:pt x="0" y="913581"/>
                  <a:pt x="0" y="766229"/>
                </a:cubicBezTo>
                <a:cubicBezTo>
                  <a:pt x="0" y="618878"/>
                  <a:pt x="30523" y="487664"/>
                  <a:pt x="91569" y="372590"/>
                </a:cubicBezTo>
                <a:cubicBezTo>
                  <a:pt x="152615" y="257515"/>
                  <a:pt x="238921" y="168051"/>
                  <a:pt x="350487" y="104199"/>
                </a:cubicBezTo>
                <a:cubicBezTo>
                  <a:pt x="462053" y="40347"/>
                  <a:pt x="592214" y="8420"/>
                  <a:pt x="740969" y="8420"/>
                </a:cubicBezTo>
                <a:close/>
                <a:moveTo>
                  <a:pt x="6326981" y="0"/>
                </a:moveTo>
                <a:cubicBezTo>
                  <a:pt x="6409779" y="0"/>
                  <a:pt x="6484069" y="9824"/>
                  <a:pt x="6549851" y="29471"/>
                </a:cubicBezTo>
                <a:lnTo>
                  <a:pt x="6608551" y="52901"/>
                </a:lnTo>
                <a:lnTo>
                  <a:pt x="6608551" y="442056"/>
                </a:lnTo>
                <a:lnTo>
                  <a:pt x="6497487" y="442056"/>
                </a:lnTo>
                <a:cubicBezTo>
                  <a:pt x="6490471" y="392938"/>
                  <a:pt x="6472579" y="353995"/>
                  <a:pt x="6443809" y="325227"/>
                </a:cubicBezTo>
                <a:cubicBezTo>
                  <a:pt x="6415041" y="296458"/>
                  <a:pt x="6376099" y="282074"/>
                  <a:pt x="6326981" y="282074"/>
                </a:cubicBezTo>
                <a:cubicBezTo>
                  <a:pt x="6284880" y="282074"/>
                  <a:pt x="6250849" y="293300"/>
                  <a:pt x="6224887" y="315754"/>
                </a:cubicBezTo>
                <a:cubicBezTo>
                  <a:pt x="6198925" y="338208"/>
                  <a:pt x="6185945" y="371186"/>
                  <a:pt x="6185945" y="414690"/>
                </a:cubicBezTo>
                <a:cubicBezTo>
                  <a:pt x="6185945" y="449774"/>
                  <a:pt x="6197521" y="479595"/>
                  <a:pt x="6220677" y="504154"/>
                </a:cubicBezTo>
                <a:cubicBezTo>
                  <a:pt x="6243832" y="528712"/>
                  <a:pt x="6272953" y="548710"/>
                  <a:pt x="6308035" y="564147"/>
                </a:cubicBezTo>
                <a:cubicBezTo>
                  <a:pt x="6343119" y="579584"/>
                  <a:pt x="6393640" y="599231"/>
                  <a:pt x="6459597" y="623088"/>
                </a:cubicBezTo>
                <a:cubicBezTo>
                  <a:pt x="6507311" y="639226"/>
                  <a:pt x="6550640" y="655277"/>
                  <a:pt x="6589583" y="671240"/>
                </a:cubicBezTo>
                <a:lnTo>
                  <a:pt x="6608551" y="679954"/>
                </a:lnTo>
                <a:lnTo>
                  <a:pt x="6608551" y="1256138"/>
                </a:lnTo>
                <a:lnTo>
                  <a:pt x="5855889" y="1256138"/>
                </a:lnTo>
                <a:lnTo>
                  <a:pt x="5821512" y="1166447"/>
                </a:lnTo>
                <a:cubicBezTo>
                  <a:pt x="5812917" y="1133995"/>
                  <a:pt x="5807391" y="1099525"/>
                  <a:pt x="5804935" y="1063038"/>
                </a:cubicBezTo>
                <a:lnTo>
                  <a:pt x="6188049" y="1063038"/>
                </a:lnTo>
                <a:cubicBezTo>
                  <a:pt x="6193663" y="1119172"/>
                  <a:pt x="6213661" y="1163377"/>
                  <a:pt x="6248043" y="1195654"/>
                </a:cubicBezTo>
                <a:cubicBezTo>
                  <a:pt x="6282425" y="1227931"/>
                  <a:pt x="6326279" y="1244070"/>
                  <a:pt x="6379607" y="1244070"/>
                </a:cubicBezTo>
                <a:cubicBezTo>
                  <a:pt x="6425917" y="1244070"/>
                  <a:pt x="6462404" y="1231440"/>
                  <a:pt x="6489067" y="1206180"/>
                </a:cubicBezTo>
                <a:cubicBezTo>
                  <a:pt x="6515732" y="1180919"/>
                  <a:pt x="6529063" y="1147239"/>
                  <a:pt x="6529063" y="1105138"/>
                </a:cubicBezTo>
                <a:cubicBezTo>
                  <a:pt x="6529063" y="1067248"/>
                  <a:pt x="6516784" y="1035673"/>
                  <a:pt x="6492225" y="1010412"/>
                </a:cubicBezTo>
                <a:cubicBezTo>
                  <a:pt x="6467667" y="985152"/>
                  <a:pt x="6437144" y="964453"/>
                  <a:pt x="6400657" y="948314"/>
                </a:cubicBezTo>
                <a:cubicBezTo>
                  <a:pt x="6364169" y="932176"/>
                  <a:pt x="6313649" y="912879"/>
                  <a:pt x="6249095" y="890426"/>
                </a:cubicBezTo>
                <a:cubicBezTo>
                  <a:pt x="6155071" y="858149"/>
                  <a:pt x="6078237" y="826924"/>
                  <a:pt x="6018595" y="796752"/>
                </a:cubicBezTo>
                <a:cubicBezTo>
                  <a:pt x="5958953" y="766580"/>
                  <a:pt x="5907731" y="721673"/>
                  <a:pt x="5864928" y="662031"/>
                </a:cubicBezTo>
                <a:cubicBezTo>
                  <a:pt x="5822126" y="602388"/>
                  <a:pt x="5800724" y="524853"/>
                  <a:pt x="5800724" y="429425"/>
                </a:cubicBezTo>
                <a:cubicBezTo>
                  <a:pt x="5800724" y="341014"/>
                  <a:pt x="5823178" y="264532"/>
                  <a:pt x="5868085" y="199978"/>
                </a:cubicBezTo>
                <a:cubicBezTo>
                  <a:pt x="5912993" y="135423"/>
                  <a:pt x="5975091" y="85955"/>
                  <a:pt x="6054381" y="51573"/>
                </a:cubicBezTo>
                <a:cubicBezTo>
                  <a:pt x="6133669" y="17191"/>
                  <a:pt x="6224537" y="0"/>
                  <a:pt x="6326981" y="0"/>
                </a:cubicBezTo>
                <a:close/>
                <a:moveTo>
                  <a:pt x="2351694" y="0"/>
                </a:moveTo>
                <a:cubicBezTo>
                  <a:pt x="2492029" y="0"/>
                  <a:pt x="2619383" y="32628"/>
                  <a:pt x="2733756" y="97884"/>
                </a:cubicBezTo>
                <a:cubicBezTo>
                  <a:pt x="2848129" y="163140"/>
                  <a:pt x="2938294" y="253656"/>
                  <a:pt x="3004252" y="369432"/>
                </a:cubicBezTo>
                <a:cubicBezTo>
                  <a:pt x="3070209" y="485209"/>
                  <a:pt x="3103188" y="616071"/>
                  <a:pt x="3103188" y="762019"/>
                </a:cubicBezTo>
                <a:cubicBezTo>
                  <a:pt x="3103188" y="907968"/>
                  <a:pt x="3069859" y="1039181"/>
                  <a:pt x="3003199" y="1155659"/>
                </a:cubicBezTo>
                <a:cubicBezTo>
                  <a:pt x="2986534" y="1184779"/>
                  <a:pt x="2968379" y="1212298"/>
                  <a:pt x="2948732" y="1238216"/>
                </a:cubicBezTo>
                <a:lnTo>
                  <a:pt x="2933152" y="1256138"/>
                </a:lnTo>
                <a:lnTo>
                  <a:pt x="1770236" y="1256138"/>
                </a:lnTo>
                <a:lnTo>
                  <a:pt x="1754657" y="1238216"/>
                </a:lnTo>
                <a:cubicBezTo>
                  <a:pt x="1735010" y="1212298"/>
                  <a:pt x="1716854" y="1184779"/>
                  <a:pt x="1700189" y="1155659"/>
                </a:cubicBezTo>
                <a:cubicBezTo>
                  <a:pt x="1633530" y="1039181"/>
                  <a:pt x="1600200" y="907968"/>
                  <a:pt x="1600200" y="762019"/>
                </a:cubicBezTo>
                <a:cubicBezTo>
                  <a:pt x="1600200" y="616071"/>
                  <a:pt x="1633530" y="485209"/>
                  <a:pt x="1700189" y="369432"/>
                </a:cubicBezTo>
                <a:cubicBezTo>
                  <a:pt x="1766848" y="253656"/>
                  <a:pt x="1857364" y="163140"/>
                  <a:pt x="1971737" y="97884"/>
                </a:cubicBezTo>
                <a:cubicBezTo>
                  <a:pt x="2086110" y="32628"/>
                  <a:pt x="2212763" y="0"/>
                  <a:pt x="2351694" y="0"/>
                </a:cubicBezTo>
                <a:close/>
              </a:path>
            </a:pathLst>
          </a:custGeom>
          <a:solidFill>
            <a:srgbClr val="4B86A3"/>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en-US" sz="4400" b="1">
              <a:solidFill>
                <a:srgbClr val="4B86A3"/>
              </a:solidFill>
              <a:latin typeface="Poppins" panose="00000500000000000000" pitchFamily="2" charset="0"/>
              <a:cs typeface="Poppins" panose="00000500000000000000" pitchFamily="2" charset="0"/>
            </a:endParaRPr>
          </a:p>
        </p:txBody>
      </p:sp>
    </p:spTree>
    <p:extLst>
      <p:ext uri="{BB962C8B-B14F-4D97-AF65-F5344CB8AC3E}">
        <p14:creationId xmlns:p14="http://schemas.microsoft.com/office/powerpoint/2010/main" val="299839628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6_Title Slide">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E9F2EAED-32CA-4031-B9F1-395CC6D7A977}"/>
              </a:ext>
            </a:extLst>
          </p:cNvPr>
          <p:cNvSpPr>
            <a:spLocks noGrp="1"/>
          </p:cNvSpPr>
          <p:nvPr>
            <p:ph type="pic" sz="quarter" idx="11"/>
          </p:nvPr>
        </p:nvSpPr>
        <p:spPr>
          <a:xfrm>
            <a:off x="2020529" y="863956"/>
            <a:ext cx="3524865" cy="5130088"/>
          </a:xfrm>
          <a:custGeom>
            <a:avLst/>
            <a:gdLst>
              <a:gd name="connsiteX0" fmla="*/ 0 w 3141405"/>
              <a:gd name="connsiteY0" fmla="*/ 0 h 4572000"/>
              <a:gd name="connsiteX1" fmla="*/ 3141405 w 3141405"/>
              <a:gd name="connsiteY1" fmla="*/ 0 h 4572000"/>
              <a:gd name="connsiteX2" fmla="*/ 3141405 w 3141405"/>
              <a:gd name="connsiteY2" fmla="*/ 4572000 h 4572000"/>
              <a:gd name="connsiteX3" fmla="*/ 1954160 w 3141405"/>
              <a:gd name="connsiteY3" fmla="*/ 4572000 h 4572000"/>
              <a:gd name="connsiteX4" fmla="*/ 1570702 w 3141405"/>
              <a:gd name="connsiteY4" fmla="*/ 4188542 h 4572000"/>
              <a:gd name="connsiteX5" fmla="*/ 1187244 w 3141405"/>
              <a:gd name="connsiteY5" fmla="*/ 4572000 h 4572000"/>
              <a:gd name="connsiteX6" fmla="*/ 0 w 3141405"/>
              <a:gd name="connsiteY6" fmla="*/ 4572000 h 457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41405" h="4572000">
                <a:moveTo>
                  <a:pt x="0" y="0"/>
                </a:moveTo>
                <a:lnTo>
                  <a:pt x="3141405" y="0"/>
                </a:lnTo>
                <a:lnTo>
                  <a:pt x="3141405" y="4572000"/>
                </a:lnTo>
                <a:lnTo>
                  <a:pt x="1954160" y="4572000"/>
                </a:lnTo>
                <a:cubicBezTo>
                  <a:pt x="1954160" y="4360222"/>
                  <a:pt x="1782480" y="4188542"/>
                  <a:pt x="1570702" y="4188542"/>
                </a:cubicBezTo>
                <a:cubicBezTo>
                  <a:pt x="1358924" y="4188542"/>
                  <a:pt x="1187244" y="4360222"/>
                  <a:pt x="1187244" y="4572000"/>
                </a:cubicBezTo>
                <a:lnTo>
                  <a:pt x="0" y="4572000"/>
                </a:lnTo>
                <a:close/>
              </a:path>
            </a:pathLst>
          </a:custGeom>
          <a:pattFill prst="pct5">
            <a:fgClr>
              <a:schemeClr val="accent1"/>
            </a:fgClr>
            <a:bgClr>
              <a:schemeClr val="bg1"/>
            </a:bgClr>
          </a:pattFill>
        </p:spPr>
        <p:txBody>
          <a:bodyPr wrap="square">
            <a:noAutofit/>
          </a:bodyPr>
          <a:lstStyle>
            <a:lvl1pPr>
              <a:defRPr sz="1200"/>
            </a:lvl1pPr>
          </a:lstStyle>
          <a:p>
            <a:endParaRPr lang="en-US"/>
          </a:p>
        </p:txBody>
      </p:sp>
    </p:spTree>
    <p:extLst>
      <p:ext uri="{BB962C8B-B14F-4D97-AF65-F5344CB8AC3E}">
        <p14:creationId xmlns:p14="http://schemas.microsoft.com/office/powerpoint/2010/main" val="138909503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7_Title Slide">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4DE90621-7F2F-4B43-8AFC-F45F8D6EB5F0}"/>
              </a:ext>
            </a:extLst>
          </p:cNvPr>
          <p:cNvSpPr>
            <a:spLocks noGrp="1"/>
          </p:cNvSpPr>
          <p:nvPr>
            <p:ph type="pic" sz="quarter" idx="11"/>
          </p:nvPr>
        </p:nvSpPr>
        <p:spPr>
          <a:xfrm>
            <a:off x="7001301" y="1132764"/>
            <a:ext cx="3671248" cy="4572000"/>
          </a:xfrm>
          <a:custGeom>
            <a:avLst/>
            <a:gdLst>
              <a:gd name="connsiteX0" fmla="*/ 0 w 4576549"/>
              <a:gd name="connsiteY0" fmla="*/ 0 h 4572000"/>
              <a:gd name="connsiteX1" fmla="*/ 4576549 w 4576549"/>
              <a:gd name="connsiteY1" fmla="*/ 0 h 4572000"/>
              <a:gd name="connsiteX2" fmla="*/ 4576549 w 4576549"/>
              <a:gd name="connsiteY2" fmla="*/ 1873154 h 4572000"/>
              <a:gd name="connsiteX3" fmla="*/ 4153467 w 4576549"/>
              <a:gd name="connsiteY3" fmla="*/ 2296236 h 4572000"/>
              <a:gd name="connsiteX4" fmla="*/ 4576549 w 4576549"/>
              <a:gd name="connsiteY4" fmla="*/ 2719318 h 4572000"/>
              <a:gd name="connsiteX5" fmla="*/ 4576549 w 4576549"/>
              <a:gd name="connsiteY5" fmla="*/ 4572000 h 4572000"/>
              <a:gd name="connsiteX6" fmla="*/ 0 w 4576549"/>
              <a:gd name="connsiteY6" fmla="*/ 4572000 h 457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576549" h="4572000">
                <a:moveTo>
                  <a:pt x="0" y="0"/>
                </a:moveTo>
                <a:lnTo>
                  <a:pt x="4576549" y="0"/>
                </a:lnTo>
                <a:lnTo>
                  <a:pt x="4576549" y="1873154"/>
                </a:lnTo>
                <a:cubicBezTo>
                  <a:pt x="4342887" y="1873154"/>
                  <a:pt x="4153467" y="2062574"/>
                  <a:pt x="4153467" y="2296236"/>
                </a:cubicBezTo>
                <a:cubicBezTo>
                  <a:pt x="4153467" y="2529898"/>
                  <a:pt x="4342887" y="2719318"/>
                  <a:pt x="4576549" y="2719318"/>
                </a:cubicBezTo>
                <a:lnTo>
                  <a:pt x="4576549" y="4572000"/>
                </a:lnTo>
                <a:lnTo>
                  <a:pt x="0" y="4572000"/>
                </a:lnTo>
                <a:close/>
              </a:path>
            </a:pathLst>
          </a:custGeom>
          <a:pattFill prst="pct5">
            <a:fgClr>
              <a:schemeClr val="accent1"/>
            </a:fgClr>
            <a:bgClr>
              <a:schemeClr val="bg1"/>
            </a:bgClr>
          </a:pattFill>
        </p:spPr>
        <p:txBody>
          <a:bodyPr wrap="square">
            <a:noAutofit/>
          </a:bodyPr>
          <a:lstStyle>
            <a:lvl1pPr>
              <a:defRPr sz="1200"/>
            </a:lvl1pPr>
          </a:lstStyle>
          <a:p>
            <a:endParaRPr lang="en-US"/>
          </a:p>
        </p:txBody>
      </p:sp>
    </p:spTree>
    <p:extLst>
      <p:ext uri="{BB962C8B-B14F-4D97-AF65-F5344CB8AC3E}">
        <p14:creationId xmlns:p14="http://schemas.microsoft.com/office/powerpoint/2010/main" val="15101144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8_Title Slide">
    <p:spTree>
      <p:nvGrpSpPr>
        <p:cNvPr id="1" name=""/>
        <p:cNvGrpSpPr/>
        <p:nvPr/>
      </p:nvGrpSpPr>
      <p:grpSpPr>
        <a:xfrm>
          <a:off x="0" y="0"/>
          <a:ext cx="0" cy="0"/>
          <a:chOff x="0" y="0"/>
          <a:chExt cx="0" cy="0"/>
        </a:xfrm>
      </p:grpSpPr>
      <p:sp>
        <p:nvSpPr>
          <p:cNvPr id="2" name="Picture Placeholder 2">
            <a:extLst>
              <a:ext uri="{FF2B5EF4-FFF2-40B4-BE49-F238E27FC236}">
                <a16:creationId xmlns:a16="http://schemas.microsoft.com/office/drawing/2014/main" id="{F53D55F8-4EA8-42F2-8CB1-A627ADA10380}"/>
              </a:ext>
            </a:extLst>
          </p:cNvPr>
          <p:cNvSpPr>
            <a:spLocks noGrp="1"/>
          </p:cNvSpPr>
          <p:nvPr>
            <p:ph type="pic" sz="quarter" idx="11"/>
          </p:nvPr>
        </p:nvSpPr>
        <p:spPr>
          <a:xfrm>
            <a:off x="2019300" y="901700"/>
            <a:ext cx="2273300" cy="2400300"/>
          </a:xfrm>
          <a:pattFill prst="pct5">
            <a:fgClr>
              <a:schemeClr val="accent1"/>
            </a:fgClr>
            <a:bgClr>
              <a:schemeClr val="bg1"/>
            </a:bgClr>
          </a:pattFill>
        </p:spPr>
        <p:txBody>
          <a:bodyPr>
            <a:normAutofit/>
          </a:bodyPr>
          <a:lstStyle>
            <a:lvl1pPr>
              <a:defRPr sz="1200"/>
            </a:lvl1pPr>
          </a:lstStyle>
          <a:p>
            <a:endParaRPr lang="en-US"/>
          </a:p>
        </p:txBody>
      </p:sp>
      <p:sp>
        <p:nvSpPr>
          <p:cNvPr id="3" name="Picture Placeholder 2">
            <a:extLst>
              <a:ext uri="{FF2B5EF4-FFF2-40B4-BE49-F238E27FC236}">
                <a16:creationId xmlns:a16="http://schemas.microsoft.com/office/drawing/2014/main" id="{0E3ACE8E-70DF-40C8-97C8-52307C4B96E2}"/>
              </a:ext>
            </a:extLst>
          </p:cNvPr>
          <p:cNvSpPr>
            <a:spLocks noGrp="1"/>
          </p:cNvSpPr>
          <p:nvPr>
            <p:ph type="pic" sz="quarter" idx="12"/>
          </p:nvPr>
        </p:nvSpPr>
        <p:spPr>
          <a:xfrm>
            <a:off x="2019300" y="3429001"/>
            <a:ext cx="4076700" cy="2285999"/>
          </a:xfrm>
          <a:pattFill prst="pct5">
            <a:fgClr>
              <a:schemeClr val="accent1"/>
            </a:fgClr>
            <a:bgClr>
              <a:schemeClr val="bg1"/>
            </a:bgClr>
          </a:pattFill>
        </p:spPr>
        <p:txBody>
          <a:bodyPr>
            <a:normAutofit/>
          </a:bodyPr>
          <a:lstStyle>
            <a:lvl1pPr>
              <a:defRPr sz="1200"/>
            </a:lvl1pPr>
          </a:lstStyle>
          <a:p>
            <a:endParaRPr lang="en-US"/>
          </a:p>
        </p:txBody>
      </p:sp>
      <p:sp>
        <p:nvSpPr>
          <p:cNvPr id="4" name="Picture Placeholder 2">
            <a:extLst>
              <a:ext uri="{FF2B5EF4-FFF2-40B4-BE49-F238E27FC236}">
                <a16:creationId xmlns:a16="http://schemas.microsoft.com/office/drawing/2014/main" id="{902C2517-4B02-4F8B-9C32-B3610D5E8827}"/>
              </a:ext>
            </a:extLst>
          </p:cNvPr>
          <p:cNvSpPr>
            <a:spLocks noGrp="1"/>
          </p:cNvSpPr>
          <p:nvPr>
            <p:ph type="pic" sz="quarter" idx="13"/>
          </p:nvPr>
        </p:nvSpPr>
        <p:spPr>
          <a:xfrm>
            <a:off x="4445000" y="901700"/>
            <a:ext cx="4394200" cy="2400299"/>
          </a:xfrm>
          <a:pattFill prst="pct5">
            <a:fgClr>
              <a:schemeClr val="accent1"/>
            </a:fgClr>
            <a:bgClr>
              <a:schemeClr val="bg1"/>
            </a:bgClr>
          </a:pattFill>
        </p:spPr>
        <p:txBody>
          <a:bodyPr>
            <a:normAutofit/>
          </a:bodyPr>
          <a:lstStyle>
            <a:lvl1pPr>
              <a:defRPr sz="1200"/>
            </a:lvl1pPr>
          </a:lstStyle>
          <a:p>
            <a:endParaRPr lang="en-US"/>
          </a:p>
        </p:txBody>
      </p:sp>
    </p:spTree>
    <p:extLst>
      <p:ext uri="{BB962C8B-B14F-4D97-AF65-F5344CB8AC3E}">
        <p14:creationId xmlns:p14="http://schemas.microsoft.com/office/powerpoint/2010/main" val="3629674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8E9D0845-6B8F-4C03-8930-1421372AF866}"/>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E5487A7E-1F8F-45FB-A394-C1D84E1D5FAC}"/>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A5C2072-FB57-4A7A-B2D4-564BCDC28E1B}"/>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Arial" panose="020B0604020202020204" pitchFamily="34" charset="0"/>
                <a:cs typeface="Arial" panose="020B0604020202020204" pitchFamily="34" charset="0"/>
              </a:defRPr>
            </a:lvl1pPr>
          </a:lstStyle>
          <a:p>
            <a:fld id="{818E224C-CFF9-4DEE-9FD8-25B494C7AD11}" type="datetimeFigureOut">
              <a:rPr lang="en-US" smtClean="0"/>
              <a:pPr/>
              <a:t>1/22/2020</a:t>
            </a:fld>
            <a:endParaRPr lang="en-US"/>
          </a:p>
        </p:txBody>
      </p:sp>
      <p:sp>
        <p:nvSpPr>
          <p:cNvPr id="5" name="Footer Placeholder 4">
            <a:extLst>
              <a:ext uri="{FF2B5EF4-FFF2-40B4-BE49-F238E27FC236}">
                <a16:creationId xmlns:a16="http://schemas.microsoft.com/office/drawing/2014/main" id="{3744F057-E7DC-47B1-AB43-B3BDAAFDD469}"/>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Arial" panose="020B0604020202020204" pitchFamily="34" charset="0"/>
                <a:cs typeface="Arial" panose="020B0604020202020204" pitchFamily="34" charset="0"/>
              </a:defRPr>
            </a:lvl1pPr>
          </a:lstStyle>
          <a:p>
            <a:endParaRPr lang="en-US"/>
          </a:p>
        </p:txBody>
      </p:sp>
      <p:sp>
        <p:nvSpPr>
          <p:cNvPr id="6" name="Slide Number Placeholder 5">
            <a:extLst>
              <a:ext uri="{FF2B5EF4-FFF2-40B4-BE49-F238E27FC236}">
                <a16:creationId xmlns:a16="http://schemas.microsoft.com/office/drawing/2014/main" id="{7D94E37C-4756-4851-B0F7-63FD3B51B156}"/>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Arial" panose="020B0604020202020204" pitchFamily="34" charset="0"/>
                <a:cs typeface="Arial" panose="020B0604020202020204" pitchFamily="34" charset="0"/>
              </a:defRPr>
            </a:lvl1pPr>
          </a:lstStyle>
          <a:p>
            <a:fld id="{D8B3F4F2-FABE-4B25-A803-D70C97EABDD0}" type="slidenum">
              <a:rPr lang="en-US" smtClean="0"/>
              <a:pPr/>
              <a:t>‹#›</a:t>
            </a:fld>
            <a:endParaRPr lang="en-US"/>
          </a:p>
        </p:txBody>
      </p:sp>
    </p:spTree>
    <p:extLst>
      <p:ext uri="{BB962C8B-B14F-4D97-AF65-F5344CB8AC3E}">
        <p14:creationId xmlns:p14="http://schemas.microsoft.com/office/powerpoint/2010/main" val="278194857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 id="2147483676" r:id="rId28"/>
    <p:sldLayoutId id="2147483677" r:id="rId29"/>
    <p:sldLayoutId id="2147483678" r:id="rId30"/>
  </p:sldLayoutIdLst>
  <p:txStyles>
    <p:titleStyle>
      <a:lvl1pPr algn="l" defTabSz="914400" rtl="0" eaLnBrk="1" latinLnBrk="0" hangingPunct="1">
        <a:lnSpc>
          <a:spcPct val="90000"/>
        </a:lnSpc>
        <a:spcBef>
          <a:spcPct val="0"/>
        </a:spcBef>
        <a:buNone/>
        <a:defRPr sz="4400" kern="1200">
          <a:solidFill>
            <a:schemeClr val="tx1"/>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5.xml"/></Relationships>
</file>

<file path=ppt/slides/_rels/slide2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6.xml"/></Relationships>
</file>

<file path=ppt/slides/_rels/slide2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7.xml"/></Relationships>
</file>

<file path=ppt/slides/_rels/slide2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8.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0.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1DAFAE7E-CA1E-4ABE-A837-C30615C60327}"/>
              </a:ext>
            </a:extLst>
          </p:cNvPr>
          <p:cNvSpPr>
            <a:spLocks noGrp="1"/>
          </p:cNvSpPr>
          <p:nvPr>
            <p:ph type="pic" sz="quarter" idx="10"/>
          </p:nvPr>
        </p:nvSpPr>
        <p:spPr/>
      </p:sp>
      <p:sp>
        <p:nvSpPr>
          <p:cNvPr id="12" name="TextBox 11">
            <a:extLst>
              <a:ext uri="{FF2B5EF4-FFF2-40B4-BE49-F238E27FC236}">
                <a16:creationId xmlns:a16="http://schemas.microsoft.com/office/drawing/2014/main" id="{02D32B13-A6E2-496C-82E3-C772EA402B0A}"/>
              </a:ext>
            </a:extLst>
          </p:cNvPr>
          <p:cNvSpPr txBox="1"/>
          <p:nvPr/>
        </p:nvSpPr>
        <p:spPr>
          <a:xfrm>
            <a:off x="2093141" y="274290"/>
            <a:ext cx="8005718" cy="3154710"/>
          </a:xfrm>
          <a:prstGeom prst="rect">
            <a:avLst/>
          </a:prstGeom>
          <a:noFill/>
        </p:spPr>
        <p:txBody>
          <a:bodyPr wrap="none" rtlCol="0">
            <a:spAutoFit/>
          </a:bodyPr>
          <a:lstStyle/>
          <a:p>
            <a:pPr algn="ctr"/>
            <a:r>
              <a:rPr lang="en-US" sz="19900" b="1" spc="600">
                <a:solidFill>
                  <a:schemeClr val="bg1"/>
                </a:solidFill>
                <a:latin typeface="Poppins" panose="00000500000000000000" pitchFamily="2" charset="0"/>
                <a:cs typeface="Poppins" panose="00000500000000000000" pitchFamily="2" charset="0"/>
              </a:rPr>
              <a:t>LEPYS</a:t>
            </a:r>
          </a:p>
        </p:txBody>
      </p:sp>
      <p:sp>
        <p:nvSpPr>
          <p:cNvPr id="19" name="TextBox 18">
            <a:extLst>
              <a:ext uri="{FF2B5EF4-FFF2-40B4-BE49-F238E27FC236}">
                <a16:creationId xmlns:a16="http://schemas.microsoft.com/office/drawing/2014/main" id="{BF2784FF-74B6-4CD0-B765-6A2858C93B81}"/>
              </a:ext>
            </a:extLst>
          </p:cNvPr>
          <p:cNvSpPr txBox="1"/>
          <p:nvPr/>
        </p:nvSpPr>
        <p:spPr>
          <a:xfrm>
            <a:off x="7236814" y="2863900"/>
            <a:ext cx="2667735" cy="307777"/>
          </a:xfrm>
          <a:prstGeom prst="rect">
            <a:avLst/>
          </a:prstGeom>
          <a:noFill/>
        </p:spPr>
        <p:txBody>
          <a:bodyPr wrap="square" rtlCol="0">
            <a:spAutoFit/>
          </a:bodyPr>
          <a:lstStyle/>
          <a:p>
            <a:pPr algn="r"/>
            <a:r>
              <a:rPr lang="en-US" sz="1400" b="1" spc="300">
                <a:solidFill>
                  <a:schemeClr val="bg1"/>
                </a:solidFill>
                <a:latin typeface="Poppins" panose="00000500000000000000" pitchFamily="2" charset="0"/>
                <a:ea typeface="Open Sans" panose="020B0606030504020204" pitchFamily="34" charset="0"/>
                <a:cs typeface="Poppins" panose="00000500000000000000" pitchFamily="2" charset="0"/>
              </a:rPr>
              <a:t>New Face 2020</a:t>
            </a:r>
          </a:p>
        </p:txBody>
      </p:sp>
      <p:sp>
        <p:nvSpPr>
          <p:cNvPr id="20" name="TextBox 19">
            <a:extLst>
              <a:ext uri="{FF2B5EF4-FFF2-40B4-BE49-F238E27FC236}">
                <a16:creationId xmlns:a16="http://schemas.microsoft.com/office/drawing/2014/main" id="{588BFDA3-7018-4558-BA32-107C1B942F6C}"/>
              </a:ext>
            </a:extLst>
          </p:cNvPr>
          <p:cNvSpPr txBox="1"/>
          <p:nvPr/>
        </p:nvSpPr>
        <p:spPr>
          <a:xfrm>
            <a:off x="4629894" y="5792477"/>
            <a:ext cx="2932214" cy="276999"/>
          </a:xfrm>
          <a:prstGeom prst="rect">
            <a:avLst/>
          </a:prstGeom>
          <a:noFill/>
        </p:spPr>
        <p:txBody>
          <a:bodyPr wrap="none" rtlCol="0">
            <a:spAutoFit/>
          </a:bodyPr>
          <a:lstStyle/>
          <a:p>
            <a:pPr algn="ctr"/>
            <a:r>
              <a:rPr lang="en-US" sz="1200" b="1" spc="300">
                <a:solidFill>
                  <a:schemeClr val="bg1"/>
                </a:solidFill>
                <a:latin typeface="Poppins" panose="00000500000000000000" pitchFamily="2" charset="0"/>
                <a:cs typeface="Poppins" panose="00000500000000000000" pitchFamily="2" charset="0"/>
              </a:rPr>
              <a:t>PRESENTATION TEMPLATE</a:t>
            </a:r>
          </a:p>
        </p:txBody>
      </p:sp>
    </p:spTree>
    <p:extLst>
      <p:ext uri="{BB962C8B-B14F-4D97-AF65-F5344CB8AC3E}">
        <p14:creationId xmlns:p14="http://schemas.microsoft.com/office/powerpoint/2010/main" val="44029581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2B6698DB-93F5-40CE-B329-BE84E5BD0689}"/>
              </a:ext>
            </a:extLst>
          </p:cNvPr>
          <p:cNvSpPr txBox="1"/>
          <p:nvPr/>
        </p:nvSpPr>
        <p:spPr>
          <a:xfrm>
            <a:off x="959114" y="740201"/>
            <a:ext cx="4838184" cy="830997"/>
          </a:xfrm>
          <a:prstGeom prst="rect">
            <a:avLst/>
          </a:prstGeom>
          <a:noFill/>
        </p:spPr>
        <p:txBody>
          <a:bodyPr wrap="none" rtlCol="0">
            <a:spAutoFit/>
          </a:bodyPr>
          <a:lstStyle/>
          <a:p>
            <a:r>
              <a:rPr lang="en-US" sz="4800" b="1" spc="600">
                <a:latin typeface="Poppins" panose="00000500000000000000" pitchFamily="2" charset="0"/>
                <a:cs typeface="Poppins" panose="00000500000000000000" pitchFamily="2" charset="0"/>
              </a:rPr>
              <a:t>PORTOFOLIO</a:t>
            </a:r>
          </a:p>
        </p:txBody>
      </p:sp>
      <p:sp>
        <p:nvSpPr>
          <p:cNvPr id="23" name="TextBox 22">
            <a:extLst>
              <a:ext uri="{FF2B5EF4-FFF2-40B4-BE49-F238E27FC236}">
                <a16:creationId xmlns:a16="http://schemas.microsoft.com/office/drawing/2014/main" id="{415B96DD-6525-4EF7-9C03-4664D2A87E2D}"/>
              </a:ext>
            </a:extLst>
          </p:cNvPr>
          <p:cNvSpPr txBox="1"/>
          <p:nvPr/>
        </p:nvSpPr>
        <p:spPr>
          <a:xfrm rot="16200000">
            <a:off x="10096500" y="4978400"/>
            <a:ext cx="2023311" cy="276999"/>
          </a:xfrm>
          <a:prstGeom prst="rect">
            <a:avLst/>
          </a:prstGeom>
          <a:noFill/>
        </p:spPr>
        <p:txBody>
          <a:bodyPr wrap="none" rtlCol="0">
            <a:spAutoFit/>
          </a:bodyPr>
          <a:lstStyle/>
          <a:p>
            <a:r>
              <a:rPr lang="en-US" sz="1200" b="1" spc="600">
                <a:solidFill>
                  <a:srgbClr val="4B86A3"/>
                </a:solidFill>
                <a:latin typeface="Open Sans" panose="020B0606030504020204" pitchFamily="34" charset="0"/>
                <a:ea typeface="Open Sans" panose="020B0606030504020204" pitchFamily="34" charset="0"/>
                <a:cs typeface="Open Sans" panose="020B0606030504020204" pitchFamily="34" charset="0"/>
              </a:rPr>
              <a:t>BEST IMAGES</a:t>
            </a:r>
          </a:p>
        </p:txBody>
      </p:sp>
      <p:sp>
        <p:nvSpPr>
          <p:cNvPr id="3" name="Picture Placeholder 2">
            <a:extLst>
              <a:ext uri="{FF2B5EF4-FFF2-40B4-BE49-F238E27FC236}">
                <a16:creationId xmlns:a16="http://schemas.microsoft.com/office/drawing/2014/main" id="{4D57587E-9B82-42BA-9C10-F465E7270AEB}"/>
              </a:ext>
            </a:extLst>
          </p:cNvPr>
          <p:cNvSpPr>
            <a:spLocks noGrp="1"/>
          </p:cNvSpPr>
          <p:nvPr>
            <p:ph type="pic" sz="quarter" idx="13"/>
          </p:nvPr>
        </p:nvSpPr>
        <p:spPr/>
      </p:sp>
      <p:sp>
        <p:nvSpPr>
          <p:cNvPr id="5" name="Picture Placeholder 4">
            <a:extLst>
              <a:ext uri="{FF2B5EF4-FFF2-40B4-BE49-F238E27FC236}">
                <a16:creationId xmlns:a16="http://schemas.microsoft.com/office/drawing/2014/main" id="{C9678FB6-F1E6-478C-906B-67904E3202BA}"/>
              </a:ext>
            </a:extLst>
          </p:cNvPr>
          <p:cNvSpPr>
            <a:spLocks noGrp="1"/>
          </p:cNvSpPr>
          <p:nvPr>
            <p:ph type="pic" sz="quarter" idx="14"/>
          </p:nvPr>
        </p:nvSpPr>
        <p:spPr/>
      </p:sp>
      <p:sp>
        <p:nvSpPr>
          <p:cNvPr id="8" name="Picture Placeholder 7">
            <a:extLst>
              <a:ext uri="{FF2B5EF4-FFF2-40B4-BE49-F238E27FC236}">
                <a16:creationId xmlns:a16="http://schemas.microsoft.com/office/drawing/2014/main" id="{50E74E46-C7EA-4FA2-BFC0-2CB40668DEF8}"/>
              </a:ext>
            </a:extLst>
          </p:cNvPr>
          <p:cNvSpPr>
            <a:spLocks noGrp="1"/>
          </p:cNvSpPr>
          <p:nvPr>
            <p:ph type="pic" sz="quarter" idx="15"/>
          </p:nvPr>
        </p:nvSpPr>
        <p:spPr/>
      </p:sp>
      <p:sp>
        <p:nvSpPr>
          <p:cNvPr id="11" name="Picture Placeholder 10">
            <a:extLst>
              <a:ext uri="{FF2B5EF4-FFF2-40B4-BE49-F238E27FC236}">
                <a16:creationId xmlns:a16="http://schemas.microsoft.com/office/drawing/2014/main" id="{BB212D85-6995-45BE-A32B-F8EFBA7504F3}"/>
              </a:ext>
            </a:extLst>
          </p:cNvPr>
          <p:cNvSpPr>
            <a:spLocks noGrp="1"/>
          </p:cNvSpPr>
          <p:nvPr>
            <p:ph type="pic" sz="quarter" idx="16"/>
          </p:nvPr>
        </p:nvSpPr>
        <p:spPr/>
      </p:sp>
    </p:spTree>
    <p:extLst>
      <p:ext uri="{BB962C8B-B14F-4D97-AF65-F5344CB8AC3E}">
        <p14:creationId xmlns:p14="http://schemas.microsoft.com/office/powerpoint/2010/main" val="220523673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36D8A0B0-7DC9-4110-B592-111054B24E62}"/>
              </a:ext>
            </a:extLst>
          </p:cNvPr>
          <p:cNvSpPr txBox="1"/>
          <p:nvPr/>
        </p:nvSpPr>
        <p:spPr>
          <a:xfrm>
            <a:off x="6858516" y="4766101"/>
            <a:ext cx="4838184" cy="830997"/>
          </a:xfrm>
          <a:prstGeom prst="rect">
            <a:avLst/>
          </a:prstGeom>
          <a:noFill/>
        </p:spPr>
        <p:txBody>
          <a:bodyPr wrap="none" rtlCol="0">
            <a:spAutoFit/>
          </a:bodyPr>
          <a:lstStyle/>
          <a:p>
            <a:r>
              <a:rPr lang="en-US" sz="4800" b="1" spc="600">
                <a:solidFill>
                  <a:srgbClr val="85AAC5"/>
                </a:solidFill>
                <a:latin typeface="Poppins" panose="00000500000000000000" pitchFamily="2" charset="0"/>
                <a:cs typeface="Poppins" panose="00000500000000000000" pitchFamily="2" charset="0"/>
              </a:rPr>
              <a:t>PORTOFOLIO</a:t>
            </a:r>
          </a:p>
        </p:txBody>
      </p:sp>
      <p:sp>
        <p:nvSpPr>
          <p:cNvPr id="10" name="TextBox 9">
            <a:extLst>
              <a:ext uri="{FF2B5EF4-FFF2-40B4-BE49-F238E27FC236}">
                <a16:creationId xmlns:a16="http://schemas.microsoft.com/office/drawing/2014/main" id="{F7B73FF9-7658-45D9-BFDA-70F250D459E9}"/>
              </a:ext>
            </a:extLst>
          </p:cNvPr>
          <p:cNvSpPr txBox="1"/>
          <p:nvPr/>
        </p:nvSpPr>
        <p:spPr>
          <a:xfrm>
            <a:off x="495300" y="622300"/>
            <a:ext cx="1564564" cy="343171"/>
          </a:xfrm>
          <a:prstGeom prst="rect">
            <a:avLst/>
          </a:prstGeom>
          <a:noFill/>
        </p:spPr>
        <p:txBody>
          <a:bodyPr wrap="square" rtlCol="0">
            <a:spAutoFit/>
          </a:bodyPr>
          <a:lstStyle/>
          <a:p>
            <a:pPr algn="just">
              <a:lnSpc>
                <a:spcPct val="150000"/>
              </a:lnSpc>
            </a:pPr>
            <a:r>
              <a:rPr lang="en-US" sz="1200" b="1" spc="300">
                <a:latin typeface="Poppins" panose="00000500000000000000" pitchFamily="2" charset="0"/>
                <a:ea typeface="Open Sans" panose="020B0606030504020204" pitchFamily="34" charset="0"/>
                <a:cs typeface="Poppins" panose="00000500000000000000" pitchFamily="2" charset="0"/>
              </a:rPr>
              <a:t>LEPYS JEANS</a:t>
            </a:r>
          </a:p>
        </p:txBody>
      </p:sp>
      <p:sp>
        <p:nvSpPr>
          <p:cNvPr id="3" name="Picture Placeholder 2">
            <a:extLst>
              <a:ext uri="{FF2B5EF4-FFF2-40B4-BE49-F238E27FC236}">
                <a16:creationId xmlns:a16="http://schemas.microsoft.com/office/drawing/2014/main" id="{DB4426C7-1292-413B-A915-56150BE44DFC}"/>
              </a:ext>
            </a:extLst>
          </p:cNvPr>
          <p:cNvSpPr>
            <a:spLocks noGrp="1"/>
          </p:cNvSpPr>
          <p:nvPr>
            <p:ph type="pic" sz="quarter" idx="14"/>
          </p:nvPr>
        </p:nvSpPr>
        <p:spPr/>
      </p:sp>
    </p:spTree>
    <p:extLst>
      <p:ext uri="{BB962C8B-B14F-4D97-AF65-F5344CB8AC3E}">
        <p14:creationId xmlns:p14="http://schemas.microsoft.com/office/powerpoint/2010/main" val="277081089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Box 17">
            <a:extLst>
              <a:ext uri="{FF2B5EF4-FFF2-40B4-BE49-F238E27FC236}">
                <a16:creationId xmlns:a16="http://schemas.microsoft.com/office/drawing/2014/main" id="{DE385610-0834-43C5-B7DC-60CBE6D29696}"/>
              </a:ext>
            </a:extLst>
          </p:cNvPr>
          <p:cNvSpPr txBox="1"/>
          <p:nvPr/>
        </p:nvSpPr>
        <p:spPr>
          <a:xfrm>
            <a:off x="1378214" y="2056240"/>
            <a:ext cx="5933034" cy="2215991"/>
          </a:xfrm>
          <a:prstGeom prst="rect">
            <a:avLst/>
          </a:prstGeom>
          <a:noFill/>
        </p:spPr>
        <p:txBody>
          <a:bodyPr wrap="square" rtlCol="0">
            <a:spAutoFit/>
          </a:bodyPr>
          <a:lstStyle/>
          <a:p>
            <a:r>
              <a:rPr lang="en-US" sz="13800" b="1" spc="600">
                <a:latin typeface="Open Sans" panose="020B0606030504020204" pitchFamily="34" charset="0"/>
                <a:ea typeface="Open Sans" panose="020B0606030504020204" pitchFamily="34" charset="0"/>
                <a:cs typeface="Open Sans" panose="020B0606030504020204" pitchFamily="34" charset="0"/>
              </a:rPr>
              <a:t>STARS</a:t>
            </a:r>
          </a:p>
        </p:txBody>
      </p:sp>
      <p:sp>
        <p:nvSpPr>
          <p:cNvPr id="19" name="TextBox 18">
            <a:extLst>
              <a:ext uri="{FF2B5EF4-FFF2-40B4-BE49-F238E27FC236}">
                <a16:creationId xmlns:a16="http://schemas.microsoft.com/office/drawing/2014/main" id="{C3D36E62-3BD7-4C34-8FDF-73AFB435C7F8}"/>
              </a:ext>
            </a:extLst>
          </p:cNvPr>
          <p:cNvSpPr txBox="1"/>
          <p:nvPr/>
        </p:nvSpPr>
        <p:spPr>
          <a:xfrm>
            <a:off x="1378214" y="1884654"/>
            <a:ext cx="1564564" cy="343171"/>
          </a:xfrm>
          <a:prstGeom prst="rect">
            <a:avLst/>
          </a:prstGeom>
          <a:noFill/>
        </p:spPr>
        <p:txBody>
          <a:bodyPr wrap="square" rtlCol="0">
            <a:spAutoFit/>
          </a:bodyPr>
          <a:lstStyle/>
          <a:p>
            <a:pPr algn="just">
              <a:lnSpc>
                <a:spcPct val="150000"/>
              </a:lnSpc>
            </a:pPr>
            <a:r>
              <a:rPr lang="en-US" sz="1200" b="1" spc="300">
                <a:solidFill>
                  <a:srgbClr val="4B86A3"/>
                </a:solidFill>
                <a:latin typeface="Poppins" panose="00000500000000000000" pitchFamily="2" charset="0"/>
                <a:ea typeface="Open Sans" panose="020B0606030504020204" pitchFamily="34" charset="0"/>
                <a:cs typeface="Poppins" panose="00000500000000000000" pitchFamily="2" charset="0"/>
              </a:rPr>
              <a:t>LEPYS JEANS</a:t>
            </a:r>
          </a:p>
        </p:txBody>
      </p:sp>
      <p:sp>
        <p:nvSpPr>
          <p:cNvPr id="20" name="TextBox 19">
            <a:extLst>
              <a:ext uri="{FF2B5EF4-FFF2-40B4-BE49-F238E27FC236}">
                <a16:creationId xmlns:a16="http://schemas.microsoft.com/office/drawing/2014/main" id="{67DAD9BE-9D7A-405B-B352-41EA5BC0B376}"/>
              </a:ext>
            </a:extLst>
          </p:cNvPr>
          <p:cNvSpPr txBox="1"/>
          <p:nvPr/>
        </p:nvSpPr>
        <p:spPr>
          <a:xfrm>
            <a:off x="1378214" y="4146325"/>
            <a:ext cx="4031986" cy="827021"/>
          </a:xfrm>
          <a:prstGeom prst="rect">
            <a:avLst/>
          </a:prstGeom>
          <a:noFill/>
        </p:spPr>
        <p:txBody>
          <a:bodyPr wrap="square" rtlCol="0">
            <a:spAutoFit/>
          </a:bodyPr>
          <a:lstStyle/>
          <a:p>
            <a:pPr algn="just">
              <a:lnSpc>
                <a:spcPct val="150000"/>
              </a:lnSpc>
            </a:pPr>
            <a:r>
              <a:rPr lang="en-US" sz="11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Temporibus autem quibusdam et aut officiis debitis aut rerum necessitatibus saepe eveniet ut et quise voluptates repudiandae sint et molestiae.</a:t>
            </a:r>
          </a:p>
        </p:txBody>
      </p:sp>
      <p:sp>
        <p:nvSpPr>
          <p:cNvPr id="3" name="Picture Placeholder 2">
            <a:extLst>
              <a:ext uri="{FF2B5EF4-FFF2-40B4-BE49-F238E27FC236}">
                <a16:creationId xmlns:a16="http://schemas.microsoft.com/office/drawing/2014/main" id="{EF49FFCA-D294-48B4-BD19-7EB08886AA76}"/>
              </a:ext>
            </a:extLst>
          </p:cNvPr>
          <p:cNvSpPr>
            <a:spLocks noGrp="1"/>
          </p:cNvSpPr>
          <p:nvPr>
            <p:ph type="pic" sz="quarter" idx="14"/>
          </p:nvPr>
        </p:nvSpPr>
        <p:spPr/>
      </p:sp>
    </p:spTree>
    <p:extLst>
      <p:ext uri="{BB962C8B-B14F-4D97-AF65-F5344CB8AC3E}">
        <p14:creationId xmlns:p14="http://schemas.microsoft.com/office/powerpoint/2010/main" val="217685098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66E09464-BAD1-4073-8C13-9A8F9B3A963D}"/>
              </a:ext>
            </a:extLst>
          </p:cNvPr>
          <p:cNvSpPr txBox="1"/>
          <p:nvPr/>
        </p:nvSpPr>
        <p:spPr>
          <a:xfrm>
            <a:off x="6756402" y="1998496"/>
            <a:ext cx="2008883" cy="830997"/>
          </a:xfrm>
          <a:prstGeom prst="rect">
            <a:avLst/>
          </a:prstGeom>
          <a:noFill/>
        </p:spPr>
        <p:txBody>
          <a:bodyPr wrap="none" rtlCol="0">
            <a:spAutoFit/>
          </a:bodyPr>
          <a:lstStyle/>
          <a:p>
            <a:r>
              <a:rPr lang="en-US" sz="4800" b="1">
                <a:latin typeface="Poppins" panose="00000500000000000000" pitchFamily="2" charset="0"/>
                <a:cs typeface="Poppins" panose="00000500000000000000" pitchFamily="2" charset="0"/>
              </a:rPr>
              <a:t>Lepys</a:t>
            </a:r>
          </a:p>
        </p:txBody>
      </p:sp>
      <p:sp>
        <p:nvSpPr>
          <p:cNvPr id="6" name="TextBox 5">
            <a:extLst>
              <a:ext uri="{FF2B5EF4-FFF2-40B4-BE49-F238E27FC236}">
                <a16:creationId xmlns:a16="http://schemas.microsoft.com/office/drawing/2014/main" id="{B8CA22B5-1E55-4E35-A637-D1ECD7FA3AB6}"/>
              </a:ext>
            </a:extLst>
          </p:cNvPr>
          <p:cNvSpPr txBox="1"/>
          <p:nvPr/>
        </p:nvSpPr>
        <p:spPr>
          <a:xfrm>
            <a:off x="6756402" y="3141496"/>
            <a:ext cx="4160113" cy="830997"/>
          </a:xfrm>
          <a:prstGeom prst="rect">
            <a:avLst/>
          </a:prstGeom>
          <a:noFill/>
        </p:spPr>
        <p:txBody>
          <a:bodyPr wrap="none" rtlCol="0">
            <a:spAutoFit/>
          </a:bodyPr>
          <a:lstStyle/>
          <a:p>
            <a:r>
              <a:rPr lang="en-US" sz="4800" b="1">
                <a:latin typeface="Poppins" panose="00000500000000000000" pitchFamily="2" charset="0"/>
                <a:cs typeface="Poppins" panose="00000500000000000000" pitchFamily="2" charset="0"/>
              </a:rPr>
              <a:t>Photoshoots</a:t>
            </a:r>
          </a:p>
        </p:txBody>
      </p:sp>
      <p:sp>
        <p:nvSpPr>
          <p:cNvPr id="7" name="TextBox 6">
            <a:extLst>
              <a:ext uri="{FF2B5EF4-FFF2-40B4-BE49-F238E27FC236}">
                <a16:creationId xmlns:a16="http://schemas.microsoft.com/office/drawing/2014/main" id="{212780F9-09C1-4E59-B77A-34EDB7F3B603}"/>
              </a:ext>
            </a:extLst>
          </p:cNvPr>
          <p:cNvSpPr txBox="1"/>
          <p:nvPr/>
        </p:nvSpPr>
        <p:spPr>
          <a:xfrm>
            <a:off x="6756402" y="4032484"/>
            <a:ext cx="4038598" cy="827021"/>
          </a:xfrm>
          <a:prstGeom prst="rect">
            <a:avLst/>
          </a:prstGeom>
          <a:noFill/>
        </p:spPr>
        <p:txBody>
          <a:bodyPr wrap="square" rtlCol="0">
            <a:spAutoFit/>
          </a:bodyPr>
          <a:lstStyle/>
          <a:p>
            <a:pPr algn="just">
              <a:lnSpc>
                <a:spcPct val="150000"/>
              </a:lnSpc>
            </a:pPr>
            <a:r>
              <a:rPr lang="en-US" sz="11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Temporibus autem quibusdam et aut officiis debitis aut rerum necessitatibus saepe eveniet ut et quise voluptates repudiandae sint et molestiae.</a:t>
            </a:r>
          </a:p>
        </p:txBody>
      </p:sp>
      <p:sp>
        <p:nvSpPr>
          <p:cNvPr id="3" name="Picture Placeholder 2">
            <a:extLst>
              <a:ext uri="{FF2B5EF4-FFF2-40B4-BE49-F238E27FC236}">
                <a16:creationId xmlns:a16="http://schemas.microsoft.com/office/drawing/2014/main" id="{177180E4-8998-4AB9-A933-B60886D2E8FD}"/>
              </a:ext>
            </a:extLst>
          </p:cNvPr>
          <p:cNvSpPr>
            <a:spLocks noGrp="1"/>
          </p:cNvSpPr>
          <p:nvPr>
            <p:ph type="pic" sz="quarter" idx="13"/>
          </p:nvPr>
        </p:nvSpPr>
        <p:spPr/>
      </p:sp>
    </p:spTree>
    <p:extLst>
      <p:ext uri="{BB962C8B-B14F-4D97-AF65-F5344CB8AC3E}">
        <p14:creationId xmlns:p14="http://schemas.microsoft.com/office/powerpoint/2010/main" val="311490588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a:extLst>
              <a:ext uri="{FF2B5EF4-FFF2-40B4-BE49-F238E27FC236}">
                <a16:creationId xmlns:a16="http://schemas.microsoft.com/office/drawing/2014/main" id="{90C9BA07-C55B-4ABA-B237-34B6502346A1}"/>
              </a:ext>
            </a:extLst>
          </p:cNvPr>
          <p:cNvSpPr txBox="1"/>
          <p:nvPr/>
        </p:nvSpPr>
        <p:spPr>
          <a:xfrm>
            <a:off x="1479078" y="1109496"/>
            <a:ext cx="4496744" cy="830997"/>
          </a:xfrm>
          <a:prstGeom prst="rect">
            <a:avLst/>
          </a:prstGeom>
          <a:noFill/>
        </p:spPr>
        <p:txBody>
          <a:bodyPr wrap="none" rtlCol="0">
            <a:spAutoFit/>
          </a:bodyPr>
          <a:lstStyle/>
          <a:p>
            <a:pPr algn="ctr"/>
            <a:r>
              <a:rPr lang="en-US" sz="4800" b="1" spc="300">
                <a:latin typeface="Poppins" panose="00000500000000000000" pitchFamily="2" charset="0"/>
                <a:cs typeface="Poppins" panose="00000500000000000000" pitchFamily="2" charset="0"/>
              </a:rPr>
              <a:t>LEPYS MEDIA</a:t>
            </a:r>
          </a:p>
        </p:txBody>
      </p:sp>
      <p:sp>
        <p:nvSpPr>
          <p:cNvPr id="13" name="TextBox 12">
            <a:extLst>
              <a:ext uri="{FF2B5EF4-FFF2-40B4-BE49-F238E27FC236}">
                <a16:creationId xmlns:a16="http://schemas.microsoft.com/office/drawing/2014/main" id="{B55BDAF4-743A-4C05-A68C-FC549BF0D1FB}"/>
              </a:ext>
            </a:extLst>
          </p:cNvPr>
          <p:cNvSpPr txBox="1"/>
          <p:nvPr/>
        </p:nvSpPr>
        <p:spPr>
          <a:xfrm>
            <a:off x="850900" y="5034414"/>
            <a:ext cx="5753100" cy="573106"/>
          </a:xfrm>
          <a:prstGeom prst="rect">
            <a:avLst/>
          </a:prstGeom>
          <a:noFill/>
        </p:spPr>
        <p:txBody>
          <a:bodyPr wrap="square" rtlCol="0">
            <a:spAutoFit/>
          </a:bodyPr>
          <a:lstStyle/>
          <a:p>
            <a:pPr algn="ctr">
              <a:lnSpc>
                <a:spcPct val="150000"/>
              </a:lnSpc>
            </a:pPr>
            <a:r>
              <a:rPr lang="en-US" sz="11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Temporibus autem quibusdam et aut officiis debitis aut rerum necessitatibus saepe eveniet ut et quise voluptates repudiandae sint et molestiae.</a:t>
            </a:r>
          </a:p>
        </p:txBody>
      </p:sp>
      <p:sp>
        <p:nvSpPr>
          <p:cNvPr id="3" name="Picture Placeholder 2">
            <a:extLst>
              <a:ext uri="{FF2B5EF4-FFF2-40B4-BE49-F238E27FC236}">
                <a16:creationId xmlns:a16="http://schemas.microsoft.com/office/drawing/2014/main" id="{908C4A4A-8E66-4358-9974-712745DD15F6}"/>
              </a:ext>
            </a:extLst>
          </p:cNvPr>
          <p:cNvSpPr>
            <a:spLocks noGrp="1"/>
          </p:cNvSpPr>
          <p:nvPr>
            <p:ph type="pic" sz="quarter" idx="13"/>
          </p:nvPr>
        </p:nvSpPr>
        <p:spPr/>
      </p:sp>
      <p:sp>
        <p:nvSpPr>
          <p:cNvPr id="5" name="Picture Placeholder 4">
            <a:extLst>
              <a:ext uri="{FF2B5EF4-FFF2-40B4-BE49-F238E27FC236}">
                <a16:creationId xmlns:a16="http://schemas.microsoft.com/office/drawing/2014/main" id="{6E062812-50EE-4833-8432-9F0603D69BDF}"/>
              </a:ext>
            </a:extLst>
          </p:cNvPr>
          <p:cNvSpPr>
            <a:spLocks noGrp="1"/>
          </p:cNvSpPr>
          <p:nvPr>
            <p:ph type="pic" sz="quarter" idx="14"/>
          </p:nvPr>
        </p:nvSpPr>
        <p:spPr/>
      </p:sp>
    </p:spTree>
    <p:extLst>
      <p:ext uri="{BB962C8B-B14F-4D97-AF65-F5344CB8AC3E}">
        <p14:creationId xmlns:p14="http://schemas.microsoft.com/office/powerpoint/2010/main" val="320342913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12E9D9F9-2055-48BC-B35B-378E2C94050F}"/>
              </a:ext>
            </a:extLst>
          </p:cNvPr>
          <p:cNvSpPr>
            <a:spLocks noGrp="1"/>
          </p:cNvSpPr>
          <p:nvPr>
            <p:ph type="pic" sz="quarter" idx="13"/>
          </p:nvPr>
        </p:nvSpPr>
        <p:spPr/>
      </p:sp>
      <p:sp>
        <p:nvSpPr>
          <p:cNvPr id="3" name="TextBox 2">
            <a:extLst>
              <a:ext uri="{FF2B5EF4-FFF2-40B4-BE49-F238E27FC236}">
                <a16:creationId xmlns:a16="http://schemas.microsoft.com/office/drawing/2014/main" id="{66E25269-6BA9-403C-96F9-D3CA42E93FE0}"/>
              </a:ext>
            </a:extLst>
          </p:cNvPr>
          <p:cNvSpPr txBox="1"/>
          <p:nvPr/>
        </p:nvSpPr>
        <p:spPr>
          <a:xfrm>
            <a:off x="638025" y="1102412"/>
            <a:ext cx="3102131" cy="584775"/>
          </a:xfrm>
          <a:prstGeom prst="rect">
            <a:avLst/>
          </a:prstGeom>
          <a:noFill/>
        </p:spPr>
        <p:txBody>
          <a:bodyPr wrap="none" rtlCol="0">
            <a:spAutoFit/>
          </a:bodyPr>
          <a:lstStyle/>
          <a:p>
            <a:r>
              <a:rPr lang="en-US" sz="3200" b="1" spc="300">
                <a:latin typeface="Open Sans" panose="020B0606030504020204" pitchFamily="34" charset="0"/>
                <a:ea typeface="Open Sans" panose="020B0606030504020204" pitchFamily="34" charset="0"/>
                <a:cs typeface="Open Sans" panose="020B0606030504020204" pitchFamily="34" charset="0"/>
              </a:rPr>
              <a:t>The Story of</a:t>
            </a:r>
          </a:p>
        </p:txBody>
      </p:sp>
      <p:sp>
        <p:nvSpPr>
          <p:cNvPr id="4" name="TextBox 3">
            <a:extLst>
              <a:ext uri="{FF2B5EF4-FFF2-40B4-BE49-F238E27FC236}">
                <a16:creationId xmlns:a16="http://schemas.microsoft.com/office/drawing/2014/main" id="{CE1231EF-F193-4DA2-A470-65104CE637AB}"/>
              </a:ext>
            </a:extLst>
          </p:cNvPr>
          <p:cNvSpPr txBox="1"/>
          <p:nvPr/>
        </p:nvSpPr>
        <p:spPr>
          <a:xfrm>
            <a:off x="638025" y="2002645"/>
            <a:ext cx="3560590" cy="584775"/>
          </a:xfrm>
          <a:prstGeom prst="rect">
            <a:avLst/>
          </a:prstGeom>
          <a:noFill/>
        </p:spPr>
        <p:txBody>
          <a:bodyPr wrap="none" rtlCol="0">
            <a:spAutoFit/>
          </a:bodyPr>
          <a:lstStyle/>
          <a:p>
            <a:r>
              <a:rPr lang="en-US" sz="3200" b="1" spc="300">
                <a:latin typeface="Open Sans" panose="020B0606030504020204" pitchFamily="34" charset="0"/>
                <a:ea typeface="Open Sans" panose="020B0606030504020204" pitchFamily="34" charset="0"/>
                <a:cs typeface="Open Sans" panose="020B0606030504020204" pitchFamily="34" charset="0"/>
              </a:rPr>
              <a:t>Lepys Fashion</a:t>
            </a:r>
          </a:p>
        </p:txBody>
      </p:sp>
      <p:sp>
        <p:nvSpPr>
          <p:cNvPr id="5" name="TextBox 4">
            <a:extLst>
              <a:ext uri="{FF2B5EF4-FFF2-40B4-BE49-F238E27FC236}">
                <a16:creationId xmlns:a16="http://schemas.microsoft.com/office/drawing/2014/main" id="{A74809B7-220B-421A-973F-1BCD075E0348}"/>
              </a:ext>
            </a:extLst>
          </p:cNvPr>
          <p:cNvSpPr txBox="1"/>
          <p:nvPr/>
        </p:nvSpPr>
        <p:spPr>
          <a:xfrm>
            <a:off x="638025" y="2961013"/>
            <a:ext cx="1984839" cy="584775"/>
          </a:xfrm>
          <a:prstGeom prst="rect">
            <a:avLst/>
          </a:prstGeom>
          <a:noFill/>
        </p:spPr>
        <p:txBody>
          <a:bodyPr wrap="none" rtlCol="0">
            <a:spAutoFit/>
          </a:bodyPr>
          <a:lstStyle/>
          <a:p>
            <a:r>
              <a:rPr lang="en-US" sz="3200" b="1" spc="300">
                <a:latin typeface="Open Sans" panose="020B0606030504020204" pitchFamily="34" charset="0"/>
                <a:ea typeface="Open Sans" panose="020B0606030504020204" pitchFamily="34" charset="0"/>
                <a:cs typeface="Open Sans" panose="020B0606030504020204" pitchFamily="34" charset="0"/>
              </a:rPr>
              <a:t>Culture</a:t>
            </a:r>
          </a:p>
        </p:txBody>
      </p:sp>
      <p:sp>
        <p:nvSpPr>
          <p:cNvPr id="13" name="TextBox 12">
            <a:extLst>
              <a:ext uri="{FF2B5EF4-FFF2-40B4-BE49-F238E27FC236}">
                <a16:creationId xmlns:a16="http://schemas.microsoft.com/office/drawing/2014/main" id="{D6343B16-6D5A-4C6B-B145-F167457C84A2}"/>
              </a:ext>
            </a:extLst>
          </p:cNvPr>
          <p:cNvSpPr txBox="1"/>
          <p:nvPr/>
        </p:nvSpPr>
        <p:spPr>
          <a:xfrm>
            <a:off x="7214589" y="2705084"/>
            <a:ext cx="1542410" cy="276999"/>
          </a:xfrm>
          <a:prstGeom prst="rect">
            <a:avLst/>
          </a:prstGeom>
          <a:noFill/>
        </p:spPr>
        <p:txBody>
          <a:bodyPr wrap="none" rtlCol="0">
            <a:spAutoFit/>
          </a:bodyPr>
          <a:lstStyle/>
          <a:p>
            <a:r>
              <a:rPr lang="en-US" sz="1200" b="1" spc="300">
                <a:latin typeface="Poppins" panose="00000500000000000000" pitchFamily="2" charset="0"/>
                <a:cs typeface="Poppins" panose="00000500000000000000" pitchFamily="2" charset="0"/>
              </a:rPr>
              <a:t>THE ARTICLE</a:t>
            </a:r>
          </a:p>
        </p:txBody>
      </p:sp>
      <p:sp>
        <p:nvSpPr>
          <p:cNvPr id="14" name="TextBox 13">
            <a:extLst>
              <a:ext uri="{FF2B5EF4-FFF2-40B4-BE49-F238E27FC236}">
                <a16:creationId xmlns:a16="http://schemas.microsoft.com/office/drawing/2014/main" id="{42F960D5-0116-4AD3-B498-4960B0AB4615}"/>
              </a:ext>
            </a:extLst>
          </p:cNvPr>
          <p:cNvSpPr txBox="1"/>
          <p:nvPr/>
        </p:nvSpPr>
        <p:spPr>
          <a:xfrm>
            <a:off x="7214589" y="2982083"/>
            <a:ext cx="3707411" cy="1170833"/>
          </a:xfrm>
          <a:prstGeom prst="rect">
            <a:avLst/>
          </a:prstGeom>
          <a:noFill/>
        </p:spPr>
        <p:txBody>
          <a:bodyPr wrap="square" rtlCol="0">
            <a:spAutoFit/>
          </a:bodyPr>
          <a:lstStyle/>
          <a:p>
            <a:pPr algn="just">
              <a:lnSpc>
                <a:spcPct val="150000"/>
              </a:lnSpc>
            </a:pPr>
            <a:r>
              <a:rPr lang="en-US" sz="12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Lorem ipsum dolor sit amet, consectetur quis do adipiscing elit, sed do eiusmod tempor ad enim incididunt ut labore et dolore magna aliqua. Ut enim ad minim veniam, quis nostrud.</a:t>
            </a:r>
          </a:p>
        </p:txBody>
      </p:sp>
    </p:spTree>
    <p:extLst>
      <p:ext uri="{BB962C8B-B14F-4D97-AF65-F5344CB8AC3E}">
        <p14:creationId xmlns:p14="http://schemas.microsoft.com/office/powerpoint/2010/main" val="19690547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extBox 23">
            <a:extLst>
              <a:ext uri="{FF2B5EF4-FFF2-40B4-BE49-F238E27FC236}">
                <a16:creationId xmlns:a16="http://schemas.microsoft.com/office/drawing/2014/main" id="{D606E556-5469-43C1-890C-5A4D342E97AD}"/>
              </a:ext>
            </a:extLst>
          </p:cNvPr>
          <p:cNvSpPr txBox="1"/>
          <p:nvPr/>
        </p:nvSpPr>
        <p:spPr>
          <a:xfrm>
            <a:off x="3851125" y="1814455"/>
            <a:ext cx="4403875" cy="2506840"/>
          </a:xfrm>
          <a:prstGeom prst="rect">
            <a:avLst/>
          </a:prstGeom>
          <a:noFill/>
        </p:spPr>
        <p:txBody>
          <a:bodyPr wrap="square" rtlCol="0">
            <a:spAutoFit/>
          </a:bodyPr>
          <a:lstStyle/>
          <a:p>
            <a:pPr>
              <a:lnSpc>
                <a:spcPct val="150000"/>
              </a:lnSpc>
            </a:pPr>
            <a:r>
              <a:rPr lang="en-US" sz="3600" b="1" spc="300">
                <a:latin typeface="Poppins" panose="00000500000000000000" pitchFamily="2" charset="0"/>
                <a:ea typeface="Open Sans" panose="020B0606030504020204" pitchFamily="34" charset="0"/>
                <a:cs typeface="Poppins" panose="00000500000000000000" pitchFamily="2" charset="0"/>
              </a:rPr>
              <a:t>What She Takes To Make Best Preview</a:t>
            </a:r>
          </a:p>
        </p:txBody>
      </p:sp>
      <p:sp>
        <p:nvSpPr>
          <p:cNvPr id="26" name="TextBox 25">
            <a:extLst>
              <a:ext uri="{FF2B5EF4-FFF2-40B4-BE49-F238E27FC236}">
                <a16:creationId xmlns:a16="http://schemas.microsoft.com/office/drawing/2014/main" id="{361390BE-0877-4F04-A9C0-CA119D81F7DB}"/>
              </a:ext>
            </a:extLst>
          </p:cNvPr>
          <p:cNvSpPr txBox="1"/>
          <p:nvPr/>
        </p:nvSpPr>
        <p:spPr>
          <a:xfrm>
            <a:off x="3851125" y="991980"/>
            <a:ext cx="1564564" cy="343171"/>
          </a:xfrm>
          <a:prstGeom prst="rect">
            <a:avLst/>
          </a:prstGeom>
          <a:noFill/>
        </p:spPr>
        <p:txBody>
          <a:bodyPr wrap="square" rtlCol="0">
            <a:spAutoFit/>
          </a:bodyPr>
          <a:lstStyle/>
          <a:p>
            <a:pPr>
              <a:lnSpc>
                <a:spcPct val="150000"/>
              </a:lnSpc>
            </a:pPr>
            <a:r>
              <a:rPr lang="en-US" sz="1200" b="1" spc="300">
                <a:solidFill>
                  <a:srgbClr val="4B86A3"/>
                </a:solidFill>
                <a:latin typeface="Poppins" panose="00000500000000000000" pitchFamily="2" charset="0"/>
                <a:ea typeface="Open Sans" panose="020B0606030504020204" pitchFamily="34" charset="0"/>
                <a:cs typeface="Poppins" panose="00000500000000000000" pitchFamily="2" charset="0"/>
              </a:rPr>
              <a:t>LEPYS JEANS</a:t>
            </a:r>
          </a:p>
        </p:txBody>
      </p:sp>
      <p:sp>
        <p:nvSpPr>
          <p:cNvPr id="27" name="TextBox 26">
            <a:extLst>
              <a:ext uri="{FF2B5EF4-FFF2-40B4-BE49-F238E27FC236}">
                <a16:creationId xmlns:a16="http://schemas.microsoft.com/office/drawing/2014/main" id="{1582DD83-32D5-425B-A6B2-ACCFB497475C}"/>
              </a:ext>
            </a:extLst>
          </p:cNvPr>
          <p:cNvSpPr txBox="1"/>
          <p:nvPr/>
        </p:nvSpPr>
        <p:spPr>
          <a:xfrm>
            <a:off x="3851125" y="4800600"/>
            <a:ext cx="4403875" cy="893834"/>
          </a:xfrm>
          <a:prstGeom prst="rect">
            <a:avLst/>
          </a:prstGeom>
          <a:noFill/>
        </p:spPr>
        <p:txBody>
          <a:bodyPr wrap="square" rtlCol="0">
            <a:spAutoFit/>
          </a:bodyPr>
          <a:lstStyle/>
          <a:p>
            <a:pPr algn="just">
              <a:lnSpc>
                <a:spcPct val="150000"/>
              </a:lnSpc>
            </a:pPr>
            <a:r>
              <a:rPr lang="en-US" sz="12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Lorem ipsum dolor sit amet, consectetur quis do adipiscing elit, sed do eiusmod tempor ad enim incididunt ut labore et dolore magna aliqua. Ut enim ad minim veniam.</a:t>
            </a:r>
          </a:p>
        </p:txBody>
      </p:sp>
      <p:sp>
        <p:nvSpPr>
          <p:cNvPr id="3" name="Picture Placeholder 2">
            <a:extLst>
              <a:ext uri="{FF2B5EF4-FFF2-40B4-BE49-F238E27FC236}">
                <a16:creationId xmlns:a16="http://schemas.microsoft.com/office/drawing/2014/main" id="{90BE7872-D2BC-44F2-980A-F81467515939}"/>
              </a:ext>
            </a:extLst>
          </p:cNvPr>
          <p:cNvSpPr>
            <a:spLocks noGrp="1"/>
          </p:cNvSpPr>
          <p:nvPr>
            <p:ph type="pic" sz="quarter" idx="13"/>
          </p:nvPr>
        </p:nvSpPr>
        <p:spPr/>
      </p:sp>
      <p:sp>
        <p:nvSpPr>
          <p:cNvPr id="6" name="Picture Placeholder 5">
            <a:extLst>
              <a:ext uri="{FF2B5EF4-FFF2-40B4-BE49-F238E27FC236}">
                <a16:creationId xmlns:a16="http://schemas.microsoft.com/office/drawing/2014/main" id="{804AB34F-8BF6-48BD-BF99-08EDD23ABA4D}"/>
              </a:ext>
            </a:extLst>
          </p:cNvPr>
          <p:cNvSpPr>
            <a:spLocks noGrp="1"/>
          </p:cNvSpPr>
          <p:nvPr>
            <p:ph type="pic" sz="quarter" idx="14"/>
          </p:nvPr>
        </p:nvSpPr>
        <p:spPr/>
      </p:sp>
    </p:spTree>
    <p:extLst>
      <p:ext uri="{BB962C8B-B14F-4D97-AF65-F5344CB8AC3E}">
        <p14:creationId xmlns:p14="http://schemas.microsoft.com/office/powerpoint/2010/main" val="315842646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AD9DB642-6820-4E94-B5E9-AA8102160D68}"/>
              </a:ext>
            </a:extLst>
          </p:cNvPr>
          <p:cNvSpPr txBox="1"/>
          <p:nvPr/>
        </p:nvSpPr>
        <p:spPr>
          <a:xfrm>
            <a:off x="1066800" y="1577211"/>
            <a:ext cx="5403273" cy="1851789"/>
          </a:xfrm>
          <a:prstGeom prst="rect">
            <a:avLst/>
          </a:prstGeom>
          <a:noFill/>
        </p:spPr>
        <p:txBody>
          <a:bodyPr wrap="square" rtlCol="0">
            <a:spAutoFit/>
          </a:bodyPr>
          <a:lstStyle/>
          <a:p>
            <a:pPr>
              <a:lnSpc>
                <a:spcPct val="150000"/>
              </a:lnSpc>
            </a:pPr>
            <a:r>
              <a:rPr lang="en-US" sz="4000" b="1" spc="300">
                <a:latin typeface="Poppins" panose="00000500000000000000" pitchFamily="2" charset="0"/>
                <a:ea typeface="Open Sans" panose="020B0606030504020204" pitchFamily="34" charset="0"/>
                <a:cs typeface="Poppins" panose="00000500000000000000" pitchFamily="2" charset="0"/>
              </a:rPr>
              <a:t>The Story Lepys</a:t>
            </a:r>
          </a:p>
          <a:p>
            <a:pPr>
              <a:lnSpc>
                <a:spcPct val="150000"/>
              </a:lnSpc>
            </a:pPr>
            <a:r>
              <a:rPr lang="en-US" sz="4000" b="1" spc="300">
                <a:latin typeface="Poppins" panose="00000500000000000000" pitchFamily="2" charset="0"/>
                <a:ea typeface="Open Sans" panose="020B0606030504020204" pitchFamily="34" charset="0"/>
                <a:cs typeface="Poppins" panose="00000500000000000000" pitchFamily="2" charset="0"/>
              </a:rPr>
              <a:t>Jeans Fashion</a:t>
            </a:r>
          </a:p>
        </p:txBody>
      </p:sp>
      <p:sp>
        <p:nvSpPr>
          <p:cNvPr id="4" name="TextBox 3">
            <a:extLst>
              <a:ext uri="{FF2B5EF4-FFF2-40B4-BE49-F238E27FC236}">
                <a16:creationId xmlns:a16="http://schemas.microsoft.com/office/drawing/2014/main" id="{C3BC5235-0A62-4D8B-82A7-BAD4C6B8145C}"/>
              </a:ext>
            </a:extLst>
          </p:cNvPr>
          <p:cNvSpPr txBox="1"/>
          <p:nvPr/>
        </p:nvSpPr>
        <p:spPr>
          <a:xfrm>
            <a:off x="2263898" y="4741702"/>
            <a:ext cx="1542410" cy="276999"/>
          </a:xfrm>
          <a:prstGeom prst="rect">
            <a:avLst/>
          </a:prstGeom>
          <a:noFill/>
        </p:spPr>
        <p:txBody>
          <a:bodyPr wrap="none" rtlCol="0">
            <a:spAutoFit/>
          </a:bodyPr>
          <a:lstStyle/>
          <a:p>
            <a:r>
              <a:rPr lang="en-US" sz="1200" b="1" spc="300">
                <a:latin typeface="Poppins" panose="00000500000000000000" pitchFamily="2" charset="0"/>
                <a:cs typeface="Poppins" panose="00000500000000000000" pitchFamily="2" charset="0"/>
              </a:rPr>
              <a:t>THE ARTICLE</a:t>
            </a:r>
          </a:p>
        </p:txBody>
      </p:sp>
      <p:sp>
        <p:nvSpPr>
          <p:cNvPr id="5" name="TextBox 4">
            <a:extLst>
              <a:ext uri="{FF2B5EF4-FFF2-40B4-BE49-F238E27FC236}">
                <a16:creationId xmlns:a16="http://schemas.microsoft.com/office/drawing/2014/main" id="{799E3E51-56A5-418E-87D8-C16E086A7E5C}"/>
              </a:ext>
            </a:extLst>
          </p:cNvPr>
          <p:cNvSpPr txBox="1"/>
          <p:nvPr/>
        </p:nvSpPr>
        <p:spPr>
          <a:xfrm>
            <a:off x="2263898" y="5018701"/>
            <a:ext cx="3707411" cy="1170833"/>
          </a:xfrm>
          <a:prstGeom prst="rect">
            <a:avLst/>
          </a:prstGeom>
          <a:noFill/>
        </p:spPr>
        <p:txBody>
          <a:bodyPr wrap="square" rtlCol="0">
            <a:spAutoFit/>
          </a:bodyPr>
          <a:lstStyle/>
          <a:p>
            <a:pPr algn="just">
              <a:lnSpc>
                <a:spcPct val="150000"/>
              </a:lnSpc>
            </a:pPr>
            <a:r>
              <a:rPr lang="en-US" sz="12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Lorem ipsum dolor sit amet, consectetur quis do adipiscing elit, sed do eiusmod tempor ad enim incididunt ut labore et dolore magna aliqua. Ut enim ad minim veniam, quis nostrud.</a:t>
            </a:r>
          </a:p>
        </p:txBody>
      </p:sp>
      <p:sp>
        <p:nvSpPr>
          <p:cNvPr id="6" name="Picture Placeholder 5">
            <a:extLst>
              <a:ext uri="{FF2B5EF4-FFF2-40B4-BE49-F238E27FC236}">
                <a16:creationId xmlns:a16="http://schemas.microsoft.com/office/drawing/2014/main" id="{E30C732C-DA90-4359-9E1F-9CAC984170D1}"/>
              </a:ext>
            </a:extLst>
          </p:cNvPr>
          <p:cNvSpPr>
            <a:spLocks noGrp="1"/>
          </p:cNvSpPr>
          <p:nvPr>
            <p:ph type="pic" sz="quarter" idx="13"/>
          </p:nvPr>
        </p:nvSpPr>
        <p:spPr/>
      </p:sp>
    </p:spTree>
    <p:extLst>
      <p:ext uri="{BB962C8B-B14F-4D97-AF65-F5344CB8AC3E}">
        <p14:creationId xmlns:p14="http://schemas.microsoft.com/office/powerpoint/2010/main" val="111392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FB74644B-E7A8-4877-91A5-A29D43DCBD6E}"/>
              </a:ext>
            </a:extLst>
          </p:cNvPr>
          <p:cNvSpPr>
            <a:spLocks noGrp="1"/>
          </p:cNvSpPr>
          <p:nvPr>
            <p:ph type="pic" sz="quarter" idx="13"/>
          </p:nvPr>
        </p:nvSpPr>
        <p:spPr/>
      </p:sp>
      <p:sp>
        <p:nvSpPr>
          <p:cNvPr id="13" name="TextBox 12">
            <a:extLst>
              <a:ext uri="{FF2B5EF4-FFF2-40B4-BE49-F238E27FC236}">
                <a16:creationId xmlns:a16="http://schemas.microsoft.com/office/drawing/2014/main" id="{AEC015A1-AE70-4E5D-A779-79E2C79F6220}"/>
              </a:ext>
            </a:extLst>
          </p:cNvPr>
          <p:cNvSpPr txBox="1"/>
          <p:nvPr/>
        </p:nvSpPr>
        <p:spPr>
          <a:xfrm>
            <a:off x="1024798" y="1988651"/>
            <a:ext cx="4403875" cy="1851789"/>
          </a:xfrm>
          <a:prstGeom prst="rect">
            <a:avLst/>
          </a:prstGeom>
          <a:noFill/>
        </p:spPr>
        <p:txBody>
          <a:bodyPr wrap="square" rtlCol="0">
            <a:spAutoFit/>
          </a:bodyPr>
          <a:lstStyle/>
          <a:p>
            <a:pPr>
              <a:lnSpc>
                <a:spcPct val="150000"/>
              </a:lnSpc>
            </a:pPr>
            <a:r>
              <a:rPr lang="en-US" sz="4000" b="1" spc="300">
                <a:latin typeface="Poppins" panose="00000500000000000000" pitchFamily="2" charset="0"/>
                <a:ea typeface="Open Sans" panose="020B0606030504020204" pitchFamily="34" charset="0"/>
                <a:cs typeface="Poppins" panose="00000500000000000000" pitchFamily="2" charset="0"/>
              </a:rPr>
              <a:t>The Story of Lepys Fashion</a:t>
            </a:r>
          </a:p>
        </p:txBody>
      </p:sp>
      <p:sp>
        <p:nvSpPr>
          <p:cNvPr id="14" name="TextBox 13">
            <a:extLst>
              <a:ext uri="{FF2B5EF4-FFF2-40B4-BE49-F238E27FC236}">
                <a16:creationId xmlns:a16="http://schemas.microsoft.com/office/drawing/2014/main" id="{A11D7EFC-97BF-434D-ACFA-728C78FBB450}"/>
              </a:ext>
            </a:extLst>
          </p:cNvPr>
          <p:cNvSpPr txBox="1"/>
          <p:nvPr/>
        </p:nvSpPr>
        <p:spPr>
          <a:xfrm>
            <a:off x="1024798" y="4042329"/>
            <a:ext cx="4267638" cy="827021"/>
          </a:xfrm>
          <a:prstGeom prst="rect">
            <a:avLst/>
          </a:prstGeom>
          <a:noFill/>
        </p:spPr>
        <p:txBody>
          <a:bodyPr wrap="square" rtlCol="0">
            <a:spAutoFit/>
          </a:bodyPr>
          <a:lstStyle/>
          <a:p>
            <a:pPr algn="just">
              <a:lnSpc>
                <a:spcPct val="150000"/>
              </a:lnSpc>
            </a:pPr>
            <a:r>
              <a:rPr lang="en-US" sz="11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Temporibus autem quibusdam et aut officiis debitis aut de  rerum necessitatibus saepe eveniet utas quise voluptates et repudiandae sint et molestiae.</a:t>
            </a:r>
          </a:p>
        </p:txBody>
      </p:sp>
      <p:sp>
        <p:nvSpPr>
          <p:cNvPr id="16" name="TextBox 15">
            <a:extLst>
              <a:ext uri="{FF2B5EF4-FFF2-40B4-BE49-F238E27FC236}">
                <a16:creationId xmlns:a16="http://schemas.microsoft.com/office/drawing/2014/main" id="{CEFA3BA6-5410-4B50-A729-240060CCE611}"/>
              </a:ext>
            </a:extLst>
          </p:cNvPr>
          <p:cNvSpPr txBox="1"/>
          <p:nvPr/>
        </p:nvSpPr>
        <p:spPr>
          <a:xfrm rot="16200000">
            <a:off x="7523735" y="2105561"/>
            <a:ext cx="6689652" cy="2646878"/>
          </a:xfrm>
          <a:prstGeom prst="rect">
            <a:avLst/>
          </a:prstGeom>
          <a:noFill/>
        </p:spPr>
        <p:txBody>
          <a:bodyPr wrap="none" rtlCol="0">
            <a:spAutoFit/>
          </a:bodyPr>
          <a:lstStyle/>
          <a:p>
            <a:pPr algn="ctr"/>
            <a:r>
              <a:rPr lang="en-US" sz="16600" b="1" spc="600">
                <a:solidFill>
                  <a:srgbClr val="4B86A3"/>
                </a:solidFill>
                <a:latin typeface="Poppins" panose="00000500000000000000" pitchFamily="2" charset="0"/>
                <a:cs typeface="Poppins" panose="00000500000000000000" pitchFamily="2" charset="0"/>
              </a:rPr>
              <a:t>STYLE</a:t>
            </a:r>
          </a:p>
        </p:txBody>
      </p:sp>
    </p:spTree>
    <p:extLst>
      <p:ext uri="{BB962C8B-B14F-4D97-AF65-F5344CB8AC3E}">
        <p14:creationId xmlns:p14="http://schemas.microsoft.com/office/powerpoint/2010/main" val="269653956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C2CB6852-A21A-4362-8B3C-E9BF924064AE}"/>
              </a:ext>
            </a:extLst>
          </p:cNvPr>
          <p:cNvSpPr txBox="1"/>
          <p:nvPr/>
        </p:nvSpPr>
        <p:spPr>
          <a:xfrm>
            <a:off x="6899125" y="1988651"/>
            <a:ext cx="4403875" cy="1851789"/>
          </a:xfrm>
          <a:prstGeom prst="rect">
            <a:avLst/>
          </a:prstGeom>
          <a:noFill/>
        </p:spPr>
        <p:txBody>
          <a:bodyPr wrap="square" rtlCol="0">
            <a:spAutoFit/>
          </a:bodyPr>
          <a:lstStyle/>
          <a:p>
            <a:pPr>
              <a:lnSpc>
                <a:spcPct val="150000"/>
              </a:lnSpc>
            </a:pPr>
            <a:r>
              <a:rPr lang="en-US" sz="4000" b="1" spc="300">
                <a:latin typeface="Poppins" panose="00000500000000000000" pitchFamily="2" charset="0"/>
                <a:ea typeface="Open Sans" panose="020B0606030504020204" pitchFamily="34" charset="0"/>
                <a:cs typeface="Poppins" panose="00000500000000000000" pitchFamily="2" charset="0"/>
              </a:rPr>
              <a:t>The Story of Lepys Fashion</a:t>
            </a:r>
          </a:p>
        </p:txBody>
      </p:sp>
      <p:sp>
        <p:nvSpPr>
          <p:cNvPr id="10" name="TextBox 9">
            <a:extLst>
              <a:ext uri="{FF2B5EF4-FFF2-40B4-BE49-F238E27FC236}">
                <a16:creationId xmlns:a16="http://schemas.microsoft.com/office/drawing/2014/main" id="{E9A20A4E-BF64-4CED-A405-BE5BD3931D03}"/>
              </a:ext>
            </a:extLst>
          </p:cNvPr>
          <p:cNvSpPr txBox="1"/>
          <p:nvPr/>
        </p:nvSpPr>
        <p:spPr>
          <a:xfrm>
            <a:off x="6899125" y="4042329"/>
            <a:ext cx="4267638" cy="827021"/>
          </a:xfrm>
          <a:prstGeom prst="rect">
            <a:avLst/>
          </a:prstGeom>
          <a:noFill/>
        </p:spPr>
        <p:txBody>
          <a:bodyPr wrap="square" rtlCol="0">
            <a:spAutoFit/>
          </a:bodyPr>
          <a:lstStyle/>
          <a:p>
            <a:pPr algn="just">
              <a:lnSpc>
                <a:spcPct val="150000"/>
              </a:lnSpc>
            </a:pPr>
            <a:r>
              <a:rPr lang="en-US" sz="11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Temporibus autem quibusdam et aut officiis debitis aut de  rerum necessitatibus saepe eveniet utas quise voluptates et repudiandae sint et molestiae.</a:t>
            </a:r>
          </a:p>
        </p:txBody>
      </p:sp>
      <p:sp>
        <p:nvSpPr>
          <p:cNvPr id="11" name="TextBox 10">
            <a:extLst>
              <a:ext uri="{FF2B5EF4-FFF2-40B4-BE49-F238E27FC236}">
                <a16:creationId xmlns:a16="http://schemas.microsoft.com/office/drawing/2014/main" id="{DA984B7F-B03D-4A7B-AC24-83761300DC63}"/>
              </a:ext>
            </a:extLst>
          </p:cNvPr>
          <p:cNvSpPr txBox="1"/>
          <p:nvPr/>
        </p:nvSpPr>
        <p:spPr>
          <a:xfrm rot="16200000">
            <a:off x="-2063064" y="2105561"/>
            <a:ext cx="6773008" cy="2646878"/>
          </a:xfrm>
          <a:prstGeom prst="rect">
            <a:avLst/>
          </a:prstGeom>
          <a:noFill/>
        </p:spPr>
        <p:txBody>
          <a:bodyPr wrap="none" rtlCol="0">
            <a:spAutoFit/>
          </a:bodyPr>
          <a:lstStyle/>
          <a:p>
            <a:pPr algn="ctr"/>
            <a:r>
              <a:rPr lang="en-US" sz="16600" b="1" spc="600">
                <a:solidFill>
                  <a:srgbClr val="4B86A3"/>
                </a:solidFill>
                <a:latin typeface="Poppins" panose="00000500000000000000" pitchFamily="2" charset="0"/>
                <a:cs typeface="Poppins" panose="00000500000000000000" pitchFamily="2" charset="0"/>
              </a:rPr>
              <a:t>LEPYS</a:t>
            </a:r>
          </a:p>
        </p:txBody>
      </p:sp>
      <p:sp>
        <p:nvSpPr>
          <p:cNvPr id="3" name="Picture Placeholder 2">
            <a:extLst>
              <a:ext uri="{FF2B5EF4-FFF2-40B4-BE49-F238E27FC236}">
                <a16:creationId xmlns:a16="http://schemas.microsoft.com/office/drawing/2014/main" id="{A4D05430-2D3D-44B3-9CCD-6132770D8295}"/>
              </a:ext>
            </a:extLst>
          </p:cNvPr>
          <p:cNvSpPr>
            <a:spLocks noGrp="1"/>
          </p:cNvSpPr>
          <p:nvPr>
            <p:ph type="pic" sz="quarter" idx="14"/>
          </p:nvPr>
        </p:nvSpPr>
        <p:spPr/>
      </p:sp>
    </p:spTree>
    <p:extLst>
      <p:ext uri="{BB962C8B-B14F-4D97-AF65-F5344CB8AC3E}">
        <p14:creationId xmlns:p14="http://schemas.microsoft.com/office/powerpoint/2010/main" val="107101713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BA372425-6961-4E01-96DD-4D6DC51030AF}"/>
              </a:ext>
            </a:extLst>
          </p:cNvPr>
          <p:cNvSpPr txBox="1"/>
          <p:nvPr/>
        </p:nvSpPr>
        <p:spPr>
          <a:xfrm>
            <a:off x="1393372" y="3365811"/>
            <a:ext cx="3029997" cy="1015663"/>
          </a:xfrm>
          <a:prstGeom prst="rect">
            <a:avLst/>
          </a:prstGeom>
          <a:noFill/>
        </p:spPr>
        <p:txBody>
          <a:bodyPr wrap="none" rtlCol="0">
            <a:spAutoFit/>
          </a:bodyPr>
          <a:lstStyle/>
          <a:p>
            <a:r>
              <a:rPr lang="en-US" sz="6000" b="1" spc="300">
                <a:latin typeface="Poppins" panose="00000500000000000000" pitchFamily="2" charset="0"/>
                <a:cs typeface="Poppins" panose="00000500000000000000" pitchFamily="2" charset="0"/>
              </a:rPr>
              <a:t>ABOUT</a:t>
            </a:r>
          </a:p>
        </p:txBody>
      </p:sp>
      <p:sp>
        <p:nvSpPr>
          <p:cNvPr id="6" name="TextBox 5">
            <a:extLst>
              <a:ext uri="{FF2B5EF4-FFF2-40B4-BE49-F238E27FC236}">
                <a16:creationId xmlns:a16="http://schemas.microsoft.com/office/drawing/2014/main" id="{6F0533D6-3085-4DD1-B683-EDB3150A0240}"/>
              </a:ext>
            </a:extLst>
          </p:cNvPr>
          <p:cNvSpPr txBox="1"/>
          <p:nvPr/>
        </p:nvSpPr>
        <p:spPr>
          <a:xfrm>
            <a:off x="2474746" y="4627052"/>
            <a:ext cx="2618024" cy="1015663"/>
          </a:xfrm>
          <a:prstGeom prst="rect">
            <a:avLst/>
          </a:prstGeom>
          <a:noFill/>
        </p:spPr>
        <p:txBody>
          <a:bodyPr wrap="none" rtlCol="0">
            <a:spAutoFit/>
          </a:bodyPr>
          <a:lstStyle/>
          <a:p>
            <a:r>
              <a:rPr lang="en-US" sz="6000" b="1" spc="300">
                <a:latin typeface="Poppins" panose="00000500000000000000" pitchFamily="2" charset="0"/>
                <a:cs typeface="Poppins" panose="00000500000000000000" pitchFamily="2" charset="0"/>
              </a:rPr>
              <a:t>LEPYS</a:t>
            </a:r>
          </a:p>
        </p:txBody>
      </p:sp>
      <p:sp>
        <p:nvSpPr>
          <p:cNvPr id="7" name="TextBox 6">
            <a:extLst>
              <a:ext uri="{FF2B5EF4-FFF2-40B4-BE49-F238E27FC236}">
                <a16:creationId xmlns:a16="http://schemas.microsoft.com/office/drawing/2014/main" id="{EFB71A01-2493-415C-9CC2-6DBAFA04E489}"/>
              </a:ext>
            </a:extLst>
          </p:cNvPr>
          <p:cNvSpPr txBox="1"/>
          <p:nvPr/>
        </p:nvSpPr>
        <p:spPr>
          <a:xfrm>
            <a:off x="5892799" y="3428999"/>
            <a:ext cx="4905829" cy="2001830"/>
          </a:xfrm>
          <a:prstGeom prst="rect">
            <a:avLst/>
          </a:prstGeom>
          <a:noFill/>
        </p:spPr>
        <p:txBody>
          <a:bodyPr wrap="square" rtlCol="0">
            <a:spAutoFit/>
          </a:bodyPr>
          <a:lstStyle/>
          <a:p>
            <a:pPr algn="just">
              <a:lnSpc>
                <a:spcPct val="150000"/>
              </a:lnSpc>
            </a:pPr>
            <a:r>
              <a:rPr lang="en-US" sz="12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Lorem ipsum dolor sit amet, consectetur adipiscing elit, sed do eiusmod tempor incididunt ut labore et dolore magna aliqua. Ut enim ad minim veniam, quis nostrud exercitation ullamco laboris nisi ut aliquip ex ea commodo consequat. Duis aute irure dolor in reprehenderit in voluptate velit esse cillum dolore eu fugiat nulla pariatur. Excepteur sint occaecat cupidatat non proident, sunt in culpa qui officia deserunt mollit anim id est laborum.</a:t>
            </a:r>
          </a:p>
        </p:txBody>
      </p:sp>
      <p:sp>
        <p:nvSpPr>
          <p:cNvPr id="3" name="Picture Placeholder 2">
            <a:extLst>
              <a:ext uri="{FF2B5EF4-FFF2-40B4-BE49-F238E27FC236}">
                <a16:creationId xmlns:a16="http://schemas.microsoft.com/office/drawing/2014/main" id="{D7B50EBA-29E5-4626-8A75-DFBDBF023537}"/>
              </a:ext>
            </a:extLst>
          </p:cNvPr>
          <p:cNvSpPr>
            <a:spLocks noGrp="1"/>
          </p:cNvSpPr>
          <p:nvPr>
            <p:ph type="pic" sz="quarter" idx="10"/>
          </p:nvPr>
        </p:nvSpPr>
        <p:spPr/>
      </p:sp>
    </p:spTree>
    <p:extLst>
      <p:ext uri="{BB962C8B-B14F-4D97-AF65-F5344CB8AC3E}">
        <p14:creationId xmlns:p14="http://schemas.microsoft.com/office/powerpoint/2010/main" val="268608169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E2500F9F-9CD6-456C-A2BE-F63AA637711A}"/>
              </a:ext>
            </a:extLst>
          </p:cNvPr>
          <p:cNvSpPr txBox="1"/>
          <p:nvPr/>
        </p:nvSpPr>
        <p:spPr>
          <a:xfrm>
            <a:off x="4817492" y="2025764"/>
            <a:ext cx="6570944" cy="2646878"/>
          </a:xfrm>
          <a:prstGeom prst="rect">
            <a:avLst/>
          </a:prstGeom>
          <a:noFill/>
        </p:spPr>
        <p:txBody>
          <a:bodyPr wrap="square" rtlCol="0">
            <a:spAutoFit/>
          </a:bodyPr>
          <a:lstStyle/>
          <a:p>
            <a:r>
              <a:rPr lang="en-US" sz="16600" spc="600">
                <a:latin typeface="Poppins" panose="00000500000000000000" pitchFamily="2" charset="0"/>
                <a:cs typeface="Poppins" panose="00000500000000000000" pitchFamily="2" charset="0"/>
              </a:rPr>
              <a:t>MNML</a:t>
            </a:r>
          </a:p>
        </p:txBody>
      </p:sp>
      <p:sp>
        <p:nvSpPr>
          <p:cNvPr id="4" name="TextBox 3">
            <a:extLst>
              <a:ext uri="{FF2B5EF4-FFF2-40B4-BE49-F238E27FC236}">
                <a16:creationId xmlns:a16="http://schemas.microsoft.com/office/drawing/2014/main" id="{323BD9BB-E4ED-468E-A660-8F461283FBEE}"/>
              </a:ext>
            </a:extLst>
          </p:cNvPr>
          <p:cNvSpPr txBox="1"/>
          <p:nvPr/>
        </p:nvSpPr>
        <p:spPr>
          <a:xfrm>
            <a:off x="4969892" y="1854178"/>
            <a:ext cx="1734270" cy="343171"/>
          </a:xfrm>
          <a:prstGeom prst="rect">
            <a:avLst/>
          </a:prstGeom>
          <a:noFill/>
        </p:spPr>
        <p:txBody>
          <a:bodyPr wrap="square" rtlCol="0">
            <a:spAutoFit/>
          </a:bodyPr>
          <a:lstStyle/>
          <a:p>
            <a:pPr>
              <a:lnSpc>
                <a:spcPct val="150000"/>
              </a:lnSpc>
            </a:pPr>
            <a:r>
              <a:rPr lang="en-US" sz="1200" b="1" spc="300">
                <a:latin typeface="Poppins" panose="00000500000000000000" pitchFamily="2" charset="0"/>
                <a:ea typeface="Open Sans" panose="020B0606030504020204" pitchFamily="34" charset="0"/>
                <a:cs typeface="Poppins" panose="00000500000000000000" pitchFamily="2" charset="0"/>
              </a:rPr>
              <a:t>LEPYS JEANS</a:t>
            </a:r>
          </a:p>
        </p:txBody>
      </p:sp>
      <p:sp>
        <p:nvSpPr>
          <p:cNvPr id="5" name="TextBox 4">
            <a:extLst>
              <a:ext uri="{FF2B5EF4-FFF2-40B4-BE49-F238E27FC236}">
                <a16:creationId xmlns:a16="http://schemas.microsoft.com/office/drawing/2014/main" id="{F6683FAA-9B4E-4649-9498-9180EDA5FD08}"/>
              </a:ext>
            </a:extLst>
          </p:cNvPr>
          <p:cNvSpPr txBox="1"/>
          <p:nvPr/>
        </p:nvSpPr>
        <p:spPr>
          <a:xfrm>
            <a:off x="4969892" y="4430717"/>
            <a:ext cx="5878216" cy="573106"/>
          </a:xfrm>
          <a:prstGeom prst="rect">
            <a:avLst/>
          </a:prstGeom>
          <a:noFill/>
        </p:spPr>
        <p:txBody>
          <a:bodyPr wrap="square" rtlCol="0">
            <a:spAutoFit/>
          </a:bodyPr>
          <a:lstStyle/>
          <a:p>
            <a:pPr algn="just">
              <a:lnSpc>
                <a:spcPct val="150000"/>
              </a:lnSpc>
            </a:pPr>
            <a:r>
              <a:rPr lang="en-US" sz="11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Temporibus autem quibusdam et aut officiis debitis aut de  rerum necessitatibus saepe eveniet utas quise voluptates et repudiandae sint et molestiae.</a:t>
            </a:r>
          </a:p>
        </p:txBody>
      </p:sp>
      <p:sp>
        <p:nvSpPr>
          <p:cNvPr id="6" name="Picture Placeholder 5">
            <a:extLst>
              <a:ext uri="{FF2B5EF4-FFF2-40B4-BE49-F238E27FC236}">
                <a16:creationId xmlns:a16="http://schemas.microsoft.com/office/drawing/2014/main" id="{2CE88990-618A-4FD9-A50C-D44F0C8B3E05}"/>
              </a:ext>
            </a:extLst>
          </p:cNvPr>
          <p:cNvSpPr>
            <a:spLocks noGrp="1"/>
          </p:cNvSpPr>
          <p:nvPr>
            <p:ph type="pic" sz="quarter" idx="13"/>
          </p:nvPr>
        </p:nvSpPr>
        <p:spPr/>
      </p:sp>
      <p:sp>
        <p:nvSpPr>
          <p:cNvPr id="8" name="Picture Placeholder 7">
            <a:extLst>
              <a:ext uri="{FF2B5EF4-FFF2-40B4-BE49-F238E27FC236}">
                <a16:creationId xmlns:a16="http://schemas.microsoft.com/office/drawing/2014/main" id="{1CB0AF74-2A51-40C4-80D2-5BCBB6F70BD9}"/>
              </a:ext>
            </a:extLst>
          </p:cNvPr>
          <p:cNvSpPr>
            <a:spLocks noGrp="1"/>
          </p:cNvSpPr>
          <p:nvPr>
            <p:ph type="pic" sz="quarter" idx="14"/>
          </p:nvPr>
        </p:nvSpPr>
        <p:spPr/>
      </p:sp>
    </p:spTree>
    <p:extLst>
      <p:ext uri="{BB962C8B-B14F-4D97-AF65-F5344CB8AC3E}">
        <p14:creationId xmlns:p14="http://schemas.microsoft.com/office/powerpoint/2010/main" val="62883143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D7106DD6-8B4A-4BBA-AEE5-F889B9141E61}"/>
              </a:ext>
            </a:extLst>
          </p:cNvPr>
          <p:cNvSpPr txBox="1"/>
          <p:nvPr/>
        </p:nvSpPr>
        <p:spPr>
          <a:xfrm>
            <a:off x="3532909" y="508380"/>
            <a:ext cx="5126182" cy="573106"/>
          </a:xfrm>
          <a:prstGeom prst="rect">
            <a:avLst/>
          </a:prstGeom>
          <a:noFill/>
        </p:spPr>
        <p:txBody>
          <a:bodyPr wrap="square" rtlCol="0">
            <a:spAutoFit/>
          </a:bodyPr>
          <a:lstStyle/>
          <a:p>
            <a:pPr algn="ctr">
              <a:lnSpc>
                <a:spcPct val="150000"/>
              </a:lnSpc>
            </a:pPr>
            <a:r>
              <a:rPr lang="en-US" sz="11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Temporibus autem quibusdam et aut officiis debitis aut de  rerum necessitatibus saepe eveniet utas quise voluptates et repudiandae sint et</a:t>
            </a:r>
          </a:p>
        </p:txBody>
      </p:sp>
      <p:sp>
        <p:nvSpPr>
          <p:cNvPr id="4" name="TextBox 3">
            <a:extLst>
              <a:ext uri="{FF2B5EF4-FFF2-40B4-BE49-F238E27FC236}">
                <a16:creationId xmlns:a16="http://schemas.microsoft.com/office/drawing/2014/main" id="{2869D1C5-7CB6-491D-A532-D3DD76E537B3}"/>
              </a:ext>
            </a:extLst>
          </p:cNvPr>
          <p:cNvSpPr txBox="1"/>
          <p:nvPr/>
        </p:nvSpPr>
        <p:spPr>
          <a:xfrm rot="16200000">
            <a:off x="-1293983" y="2896064"/>
            <a:ext cx="5871054" cy="1095685"/>
          </a:xfrm>
          <a:prstGeom prst="rect">
            <a:avLst/>
          </a:prstGeom>
          <a:noFill/>
        </p:spPr>
        <p:txBody>
          <a:bodyPr wrap="square" rtlCol="0">
            <a:spAutoFit/>
          </a:bodyPr>
          <a:lstStyle/>
          <a:p>
            <a:pPr algn="ctr">
              <a:lnSpc>
                <a:spcPct val="150000"/>
              </a:lnSpc>
            </a:pPr>
            <a:r>
              <a:rPr lang="en-US" sz="4800" b="1" spc="300">
                <a:latin typeface="Poppins" panose="00000500000000000000" pitchFamily="2" charset="0"/>
                <a:ea typeface="Open Sans" panose="020B0606030504020204" pitchFamily="34" charset="0"/>
                <a:cs typeface="Poppins" panose="00000500000000000000" pitchFamily="2" charset="0"/>
              </a:rPr>
              <a:t>BREAK SECTION</a:t>
            </a:r>
          </a:p>
        </p:txBody>
      </p:sp>
      <p:sp>
        <p:nvSpPr>
          <p:cNvPr id="5" name="TextBox 4">
            <a:extLst>
              <a:ext uri="{FF2B5EF4-FFF2-40B4-BE49-F238E27FC236}">
                <a16:creationId xmlns:a16="http://schemas.microsoft.com/office/drawing/2014/main" id="{1ECC10F4-2DFD-4219-9004-002E4685AFA8}"/>
              </a:ext>
            </a:extLst>
          </p:cNvPr>
          <p:cNvSpPr txBox="1"/>
          <p:nvPr/>
        </p:nvSpPr>
        <p:spPr>
          <a:xfrm rot="16200000">
            <a:off x="7614929" y="2896065"/>
            <a:ext cx="5871054" cy="1095685"/>
          </a:xfrm>
          <a:prstGeom prst="rect">
            <a:avLst/>
          </a:prstGeom>
          <a:noFill/>
        </p:spPr>
        <p:txBody>
          <a:bodyPr wrap="square" rtlCol="0">
            <a:spAutoFit/>
          </a:bodyPr>
          <a:lstStyle/>
          <a:p>
            <a:pPr algn="ctr">
              <a:lnSpc>
                <a:spcPct val="150000"/>
              </a:lnSpc>
            </a:pPr>
            <a:r>
              <a:rPr lang="en-US" sz="4800" b="1" spc="300">
                <a:latin typeface="Poppins" panose="00000500000000000000" pitchFamily="2" charset="0"/>
                <a:ea typeface="Open Sans" panose="020B0606030504020204" pitchFamily="34" charset="0"/>
                <a:cs typeface="Poppins" panose="00000500000000000000" pitchFamily="2" charset="0"/>
              </a:rPr>
              <a:t>BREAK SECTION</a:t>
            </a:r>
          </a:p>
        </p:txBody>
      </p:sp>
      <p:sp>
        <p:nvSpPr>
          <p:cNvPr id="6" name="Picture Placeholder 5">
            <a:extLst>
              <a:ext uri="{FF2B5EF4-FFF2-40B4-BE49-F238E27FC236}">
                <a16:creationId xmlns:a16="http://schemas.microsoft.com/office/drawing/2014/main" id="{99C903ED-C060-428C-A412-2D831BA7B772}"/>
              </a:ext>
            </a:extLst>
          </p:cNvPr>
          <p:cNvSpPr>
            <a:spLocks noGrp="1"/>
          </p:cNvSpPr>
          <p:nvPr>
            <p:ph type="pic" sz="quarter" idx="13"/>
          </p:nvPr>
        </p:nvSpPr>
        <p:spPr/>
      </p:sp>
    </p:spTree>
    <p:extLst>
      <p:ext uri="{BB962C8B-B14F-4D97-AF65-F5344CB8AC3E}">
        <p14:creationId xmlns:p14="http://schemas.microsoft.com/office/powerpoint/2010/main" val="136575889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C7F54FF4-84A9-4A42-A248-9C55D89AFB9D}"/>
              </a:ext>
            </a:extLst>
          </p:cNvPr>
          <p:cNvSpPr txBox="1"/>
          <p:nvPr/>
        </p:nvSpPr>
        <p:spPr>
          <a:xfrm rot="16200000">
            <a:off x="-474526" y="3236513"/>
            <a:ext cx="2387618" cy="384977"/>
          </a:xfrm>
          <a:prstGeom prst="rect">
            <a:avLst/>
          </a:prstGeom>
          <a:noFill/>
        </p:spPr>
        <p:txBody>
          <a:bodyPr wrap="square" rtlCol="0">
            <a:spAutoFit/>
          </a:bodyPr>
          <a:lstStyle/>
          <a:p>
            <a:pPr algn="ctr">
              <a:lnSpc>
                <a:spcPct val="150000"/>
              </a:lnSpc>
            </a:pPr>
            <a:r>
              <a:rPr lang="en-US" sz="1400" b="1" spc="300">
                <a:solidFill>
                  <a:schemeClr val="bg1"/>
                </a:solidFill>
                <a:latin typeface="Poppins" panose="00000500000000000000" pitchFamily="2" charset="0"/>
                <a:ea typeface="Open Sans" panose="020B0606030504020204" pitchFamily="34" charset="0"/>
                <a:cs typeface="Poppins" panose="00000500000000000000" pitchFamily="2" charset="0"/>
              </a:rPr>
              <a:t>TAKE YOUR TIME</a:t>
            </a:r>
          </a:p>
        </p:txBody>
      </p:sp>
      <p:sp>
        <p:nvSpPr>
          <p:cNvPr id="6" name="TextBox 5">
            <a:extLst>
              <a:ext uri="{FF2B5EF4-FFF2-40B4-BE49-F238E27FC236}">
                <a16:creationId xmlns:a16="http://schemas.microsoft.com/office/drawing/2014/main" id="{6E527B9B-84A5-4A73-BF58-FF4AEB5B7E73}"/>
              </a:ext>
            </a:extLst>
          </p:cNvPr>
          <p:cNvSpPr txBox="1"/>
          <p:nvPr/>
        </p:nvSpPr>
        <p:spPr>
          <a:xfrm>
            <a:off x="8241324" y="2074375"/>
            <a:ext cx="4403875" cy="1851789"/>
          </a:xfrm>
          <a:prstGeom prst="rect">
            <a:avLst/>
          </a:prstGeom>
          <a:noFill/>
        </p:spPr>
        <p:txBody>
          <a:bodyPr wrap="square" rtlCol="0">
            <a:spAutoFit/>
          </a:bodyPr>
          <a:lstStyle/>
          <a:p>
            <a:pPr>
              <a:lnSpc>
                <a:spcPct val="150000"/>
              </a:lnSpc>
            </a:pPr>
            <a:r>
              <a:rPr lang="en-US" sz="4000" b="1" spc="600">
                <a:latin typeface="Poppins" panose="00000500000000000000" pitchFamily="2" charset="0"/>
                <a:ea typeface="Open Sans" panose="020B0606030504020204" pitchFamily="34" charset="0"/>
                <a:cs typeface="Poppins" panose="00000500000000000000" pitchFamily="2" charset="0"/>
              </a:rPr>
              <a:t>BREAK SECTION</a:t>
            </a:r>
          </a:p>
        </p:txBody>
      </p:sp>
      <p:sp>
        <p:nvSpPr>
          <p:cNvPr id="7" name="TextBox 6">
            <a:extLst>
              <a:ext uri="{FF2B5EF4-FFF2-40B4-BE49-F238E27FC236}">
                <a16:creationId xmlns:a16="http://schemas.microsoft.com/office/drawing/2014/main" id="{9A5D0EAA-62FA-4C9B-A371-B49B7DDC7BE8}"/>
              </a:ext>
            </a:extLst>
          </p:cNvPr>
          <p:cNvSpPr txBox="1"/>
          <p:nvPr/>
        </p:nvSpPr>
        <p:spPr>
          <a:xfrm>
            <a:off x="8241324" y="3956604"/>
            <a:ext cx="3091694" cy="827021"/>
          </a:xfrm>
          <a:prstGeom prst="rect">
            <a:avLst/>
          </a:prstGeom>
          <a:noFill/>
        </p:spPr>
        <p:txBody>
          <a:bodyPr wrap="square" rtlCol="0">
            <a:spAutoFit/>
          </a:bodyPr>
          <a:lstStyle/>
          <a:p>
            <a:pPr algn="just">
              <a:lnSpc>
                <a:spcPct val="150000"/>
              </a:lnSpc>
            </a:pPr>
            <a:r>
              <a:rPr lang="en-US" sz="11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Temporibus autem quibusdam et aut officiis debitis aut de rerum necessitatibusae saepe eveniet utas quise voluptates sint saepe.</a:t>
            </a:r>
          </a:p>
        </p:txBody>
      </p:sp>
      <p:sp>
        <p:nvSpPr>
          <p:cNvPr id="3" name="Picture Placeholder 2">
            <a:extLst>
              <a:ext uri="{FF2B5EF4-FFF2-40B4-BE49-F238E27FC236}">
                <a16:creationId xmlns:a16="http://schemas.microsoft.com/office/drawing/2014/main" id="{E5282242-C841-4F16-872E-85562D7647F1}"/>
              </a:ext>
            </a:extLst>
          </p:cNvPr>
          <p:cNvSpPr>
            <a:spLocks noGrp="1"/>
          </p:cNvSpPr>
          <p:nvPr>
            <p:ph type="pic" sz="quarter" idx="14"/>
          </p:nvPr>
        </p:nvSpPr>
        <p:spPr/>
      </p:sp>
    </p:spTree>
    <p:extLst>
      <p:ext uri="{BB962C8B-B14F-4D97-AF65-F5344CB8AC3E}">
        <p14:creationId xmlns:p14="http://schemas.microsoft.com/office/powerpoint/2010/main" val="114612707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987275CA-34EA-4586-8173-8B1569AEE13F}"/>
              </a:ext>
            </a:extLst>
          </p:cNvPr>
          <p:cNvSpPr txBox="1"/>
          <p:nvPr/>
        </p:nvSpPr>
        <p:spPr>
          <a:xfrm>
            <a:off x="507917" y="3044279"/>
            <a:ext cx="6973538" cy="769441"/>
          </a:xfrm>
          <a:prstGeom prst="rect">
            <a:avLst/>
          </a:prstGeom>
          <a:noFill/>
        </p:spPr>
        <p:txBody>
          <a:bodyPr wrap="square" rtlCol="0">
            <a:spAutoFit/>
          </a:bodyPr>
          <a:lstStyle/>
          <a:p>
            <a:r>
              <a:rPr lang="en-US" sz="4400" b="1" spc="900">
                <a:solidFill>
                  <a:srgbClr val="4B86A3"/>
                </a:solidFill>
                <a:latin typeface="Poppins" panose="00000500000000000000" pitchFamily="2" charset="0"/>
                <a:ea typeface="Open Sans" panose="020B0606030504020204" pitchFamily="34" charset="0"/>
                <a:cs typeface="Poppins" panose="00000500000000000000" pitchFamily="2" charset="0"/>
              </a:rPr>
              <a:t>MEET THE EXPERT</a:t>
            </a:r>
          </a:p>
        </p:txBody>
      </p:sp>
      <p:sp>
        <p:nvSpPr>
          <p:cNvPr id="21" name="TextBox 20">
            <a:extLst>
              <a:ext uri="{FF2B5EF4-FFF2-40B4-BE49-F238E27FC236}">
                <a16:creationId xmlns:a16="http://schemas.microsoft.com/office/drawing/2014/main" id="{CF64C68D-E134-4C55-920E-F7DA9B6C33A4}"/>
              </a:ext>
            </a:extLst>
          </p:cNvPr>
          <p:cNvSpPr txBox="1"/>
          <p:nvPr/>
        </p:nvSpPr>
        <p:spPr>
          <a:xfrm>
            <a:off x="2343443" y="1355807"/>
            <a:ext cx="899605" cy="400110"/>
          </a:xfrm>
          <a:prstGeom prst="rect">
            <a:avLst/>
          </a:prstGeom>
          <a:noFill/>
        </p:spPr>
        <p:txBody>
          <a:bodyPr wrap="none" rtlCol="0">
            <a:spAutoFit/>
          </a:bodyPr>
          <a:lstStyle/>
          <a:p>
            <a:r>
              <a:rPr lang="en-US" sz="2000" b="1">
                <a:solidFill>
                  <a:srgbClr val="4B86A3"/>
                </a:solidFill>
                <a:latin typeface="Poppins" panose="00000500000000000000" pitchFamily="2" charset="0"/>
                <a:cs typeface="Poppins" panose="00000500000000000000" pitchFamily="2" charset="0"/>
              </a:rPr>
              <a:t>RYNA</a:t>
            </a:r>
          </a:p>
        </p:txBody>
      </p:sp>
      <p:sp>
        <p:nvSpPr>
          <p:cNvPr id="22" name="TextBox 21">
            <a:extLst>
              <a:ext uri="{FF2B5EF4-FFF2-40B4-BE49-F238E27FC236}">
                <a16:creationId xmlns:a16="http://schemas.microsoft.com/office/drawing/2014/main" id="{2543A014-D46D-4787-B552-E49A9306A4EF}"/>
              </a:ext>
            </a:extLst>
          </p:cNvPr>
          <p:cNvSpPr txBox="1"/>
          <p:nvPr/>
        </p:nvSpPr>
        <p:spPr>
          <a:xfrm>
            <a:off x="2343443" y="1744049"/>
            <a:ext cx="809837" cy="307777"/>
          </a:xfrm>
          <a:prstGeom prst="rect">
            <a:avLst/>
          </a:prstGeom>
          <a:noFill/>
        </p:spPr>
        <p:txBody>
          <a:bodyPr wrap="none" rtlCol="0">
            <a:spAutoFit/>
          </a:bodyPr>
          <a:lstStyle/>
          <a:p>
            <a:r>
              <a:rPr lang="en-US" sz="14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MODEL</a:t>
            </a:r>
          </a:p>
        </p:txBody>
      </p:sp>
      <p:sp>
        <p:nvSpPr>
          <p:cNvPr id="23" name="TextBox 22">
            <a:extLst>
              <a:ext uri="{FF2B5EF4-FFF2-40B4-BE49-F238E27FC236}">
                <a16:creationId xmlns:a16="http://schemas.microsoft.com/office/drawing/2014/main" id="{4F0DDD13-5203-4BCA-BC8E-D30EA1C7B5B6}"/>
              </a:ext>
            </a:extLst>
          </p:cNvPr>
          <p:cNvSpPr txBox="1"/>
          <p:nvPr/>
        </p:nvSpPr>
        <p:spPr>
          <a:xfrm>
            <a:off x="6001043" y="1355807"/>
            <a:ext cx="1018227" cy="400110"/>
          </a:xfrm>
          <a:prstGeom prst="rect">
            <a:avLst/>
          </a:prstGeom>
          <a:noFill/>
        </p:spPr>
        <p:txBody>
          <a:bodyPr wrap="none" rtlCol="0">
            <a:spAutoFit/>
          </a:bodyPr>
          <a:lstStyle/>
          <a:p>
            <a:r>
              <a:rPr lang="en-US" sz="2000" b="1">
                <a:solidFill>
                  <a:srgbClr val="4B86A3"/>
                </a:solidFill>
                <a:latin typeface="Poppins" panose="00000500000000000000" pitchFamily="2" charset="0"/>
                <a:cs typeface="Poppins" panose="00000500000000000000" pitchFamily="2" charset="0"/>
              </a:rPr>
              <a:t>ANGEL</a:t>
            </a:r>
          </a:p>
        </p:txBody>
      </p:sp>
      <p:sp>
        <p:nvSpPr>
          <p:cNvPr id="24" name="TextBox 23">
            <a:extLst>
              <a:ext uri="{FF2B5EF4-FFF2-40B4-BE49-F238E27FC236}">
                <a16:creationId xmlns:a16="http://schemas.microsoft.com/office/drawing/2014/main" id="{D4A507D3-C12B-49D8-BB74-D9E7CF151B14}"/>
              </a:ext>
            </a:extLst>
          </p:cNvPr>
          <p:cNvSpPr txBox="1"/>
          <p:nvPr/>
        </p:nvSpPr>
        <p:spPr>
          <a:xfrm>
            <a:off x="6001043" y="1744049"/>
            <a:ext cx="1039067" cy="307777"/>
          </a:xfrm>
          <a:prstGeom prst="rect">
            <a:avLst/>
          </a:prstGeom>
          <a:noFill/>
        </p:spPr>
        <p:txBody>
          <a:bodyPr wrap="none" rtlCol="0">
            <a:spAutoFit/>
          </a:bodyPr>
          <a:lstStyle/>
          <a:p>
            <a:r>
              <a:rPr lang="en-US" sz="14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DESIGNER</a:t>
            </a:r>
          </a:p>
        </p:txBody>
      </p:sp>
      <p:sp>
        <p:nvSpPr>
          <p:cNvPr id="25" name="TextBox 24">
            <a:extLst>
              <a:ext uri="{FF2B5EF4-FFF2-40B4-BE49-F238E27FC236}">
                <a16:creationId xmlns:a16="http://schemas.microsoft.com/office/drawing/2014/main" id="{5318B1A0-C7BD-46C9-BC85-5E9AEC648697}"/>
              </a:ext>
            </a:extLst>
          </p:cNvPr>
          <p:cNvSpPr txBox="1"/>
          <p:nvPr/>
        </p:nvSpPr>
        <p:spPr>
          <a:xfrm>
            <a:off x="9658645" y="1355807"/>
            <a:ext cx="1082348" cy="400110"/>
          </a:xfrm>
          <a:prstGeom prst="rect">
            <a:avLst/>
          </a:prstGeom>
          <a:noFill/>
        </p:spPr>
        <p:txBody>
          <a:bodyPr wrap="none" rtlCol="0">
            <a:spAutoFit/>
          </a:bodyPr>
          <a:lstStyle/>
          <a:p>
            <a:r>
              <a:rPr lang="en-US" sz="2000" b="1">
                <a:solidFill>
                  <a:srgbClr val="4B86A3"/>
                </a:solidFill>
                <a:latin typeface="Poppins" panose="00000500000000000000" pitchFamily="2" charset="0"/>
                <a:cs typeface="Poppins" panose="00000500000000000000" pitchFamily="2" charset="0"/>
              </a:rPr>
              <a:t>JONNY</a:t>
            </a:r>
          </a:p>
        </p:txBody>
      </p:sp>
      <p:sp>
        <p:nvSpPr>
          <p:cNvPr id="26" name="TextBox 25">
            <a:extLst>
              <a:ext uri="{FF2B5EF4-FFF2-40B4-BE49-F238E27FC236}">
                <a16:creationId xmlns:a16="http://schemas.microsoft.com/office/drawing/2014/main" id="{B36A5868-9794-4866-8C5C-E881CF573734}"/>
              </a:ext>
            </a:extLst>
          </p:cNvPr>
          <p:cNvSpPr txBox="1"/>
          <p:nvPr/>
        </p:nvSpPr>
        <p:spPr>
          <a:xfrm>
            <a:off x="9658645" y="1744049"/>
            <a:ext cx="1609736" cy="307777"/>
          </a:xfrm>
          <a:prstGeom prst="rect">
            <a:avLst/>
          </a:prstGeom>
          <a:noFill/>
        </p:spPr>
        <p:txBody>
          <a:bodyPr wrap="none" rtlCol="0">
            <a:spAutoFit/>
          </a:bodyPr>
          <a:lstStyle/>
          <a:p>
            <a:r>
              <a:rPr lang="en-US" sz="14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PHOTOGRAPHER</a:t>
            </a:r>
          </a:p>
        </p:txBody>
      </p:sp>
      <p:sp>
        <p:nvSpPr>
          <p:cNvPr id="27" name="TextBox 26">
            <a:extLst>
              <a:ext uri="{FF2B5EF4-FFF2-40B4-BE49-F238E27FC236}">
                <a16:creationId xmlns:a16="http://schemas.microsoft.com/office/drawing/2014/main" id="{64601B14-2401-4C87-BE14-0AE1F43E1D4B}"/>
              </a:ext>
            </a:extLst>
          </p:cNvPr>
          <p:cNvSpPr txBox="1"/>
          <p:nvPr/>
        </p:nvSpPr>
        <p:spPr>
          <a:xfrm>
            <a:off x="2343443" y="4806174"/>
            <a:ext cx="1409360" cy="400110"/>
          </a:xfrm>
          <a:prstGeom prst="rect">
            <a:avLst/>
          </a:prstGeom>
          <a:noFill/>
        </p:spPr>
        <p:txBody>
          <a:bodyPr wrap="none" rtlCol="0">
            <a:spAutoFit/>
          </a:bodyPr>
          <a:lstStyle/>
          <a:p>
            <a:r>
              <a:rPr lang="en-US" sz="2000" b="1">
                <a:solidFill>
                  <a:srgbClr val="4B86A3"/>
                </a:solidFill>
                <a:latin typeface="Poppins" panose="00000500000000000000" pitchFamily="2" charset="0"/>
                <a:cs typeface="Poppins" panose="00000500000000000000" pitchFamily="2" charset="0"/>
              </a:rPr>
              <a:t>SUMIYATI</a:t>
            </a:r>
          </a:p>
        </p:txBody>
      </p:sp>
      <p:sp>
        <p:nvSpPr>
          <p:cNvPr id="28" name="TextBox 27">
            <a:extLst>
              <a:ext uri="{FF2B5EF4-FFF2-40B4-BE49-F238E27FC236}">
                <a16:creationId xmlns:a16="http://schemas.microsoft.com/office/drawing/2014/main" id="{BB1CA8FA-E3DC-4D21-8925-F41A8457E4F3}"/>
              </a:ext>
            </a:extLst>
          </p:cNvPr>
          <p:cNvSpPr txBox="1"/>
          <p:nvPr/>
        </p:nvSpPr>
        <p:spPr>
          <a:xfrm>
            <a:off x="2343443" y="5194416"/>
            <a:ext cx="1196161" cy="307777"/>
          </a:xfrm>
          <a:prstGeom prst="rect">
            <a:avLst/>
          </a:prstGeom>
          <a:noFill/>
        </p:spPr>
        <p:txBody>
          <a:bodyPr wrap="none" rtlCol="0">
            <a:spAutoFit/>
          </a:bodyPr>
          <a:lstStyle/>
          <a:p>
            <a:r>
              <a:rPr lang="en-US" sz="14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MARKETING</a:t>
            </a:r>
          </a:p>
        </p:txBody>
      </p:sp>
      <p:sp>
        <p:nvSpPr>
          <p:cNvPr id="29" name="TextBox 28">
            <a:extLst>
              <a:ext uri="{FF2B5EF4-FFF2-40B4-BE49-F238E27FC236}">
                <a16:creationId xmlns:a16="http://schemas.microsoft.com/office/drawing/2014/main" id="{620E341E-ED92-4F39-8D84-DAFCF273BAEB}"/>
              </a:ext>
            </a:extLst>
          </p:cNvPr>
          <p:cNvSpPr txBox="1"/>
          <p:nvPr/>
        </p:nvSpPr>
        <p:spPr>
          <a:xfrm>
            <a:off x="6001043" y="4806174"/>
            <a:ext cx="1329210" cy="400110"/>
          </a:xfrm>
          <a:prstGeom prst="rect">
            <a:avLst/>
          </a:prstGeom>
          <a:noFill/>
        </p:spPr>
        <p:txBody>
          <a:bodyPr wrap="none" rtlCol="0">
            <a:spAutoFit/>
          </a:bodyPr>
          <a:lstStyle/>
          <a:p>
            <a:r>
              <a:rPr lang="en-US" sz="2000" b="1">
                <a:solidFill>
                  <a:srgbClr val="4B86A3"/>
                </a:solidFill>
                <a:latin typeface="Poppins" panose="00000500000000000000" pitchFamily="2" charset="0"/>
                <a:cs typeface="Poppins" panose="00000500000000000000" pitchFamily="2" charset="0"/>
              </a:rPr>
              <a:t>SADRINA</a:t>
            </a:r>
          </a:p>
        </p:txBody>
      </p:sp>
      <p:sp>
        <p:nvSpPr>
          <p:cNvPr id="30" name="TextBox 29">
            <a:extLst>
              <a:ext uri="{FF2B5EF4-FFF2-40B4-BE49-F238E27FC236}">
                <a16:creationId xmlns:a16="http://schemas.microsoft.com/office/drawing/2014/main" id="{F26D0BFD-7E14-43F0-A984-0921C8E81983}"/>
              </a:ext>
            </a:extLst>
          </p:cNvPr>
          <p:cNvSpPr txBox="1"/>
          <p:nvPr/>
        </p:nvSpPr>
        <p:spPr>
          <a:xfrm>
            <a:off x="6001043" y="5194416"/>
            <a:ext cx="809837" cy="307777"/>
          </a:xfrm>
          <a:prstGeom prst="rect">
            <a:avLst/>
          </a:prstGeom>
          <a:noFill/>
        </p:spPr>
        <p:txBody>
          <a:bodyPr wrap="none" rtlCol="0">
            <a:spAutoFit/>
          </a:bodyPr>
          <a:lstStyle/>
          <a:p>
            <a:r>
              <a:rPr lang="en-US" sz="14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MODEL</a:t>
            </a:r>
          </a:p>
        </p:txBody>
      </p:sp>
      <p:sp>
        <p:nvSpPr>
          <p:cNvPr id="31" name="TextBox 30">
            <a:extLst>
              <a:ext uri="{FF2B5EF4-FFF2-40B4-BE49-F238E27FC236}">
                <a16:creationId xmlns:a16="http://schemas.microsoft.com/office/drawing/2014/main" id="{32030CC8-D584-4B18-8180-D5C4A17CC9CD}"/>
              </a:ext>
            </a:extLst>
          </p:cNvPr>
          <p:cNvSpPr txBox="1"/>
          <p:nvPr/>
        </p:nvSpPr>
        <p:spPr>
          <a:xfrm>
            <a:off x="9658645" y="4806174"/>
            <a:ext cx="1210588" cy="400110"/>
          </a:xfrm>
          <a:prstGeom prst="rect">
            <a:avLst/>
          </a:prstGeom>
          <a:noFill/>
        </p:spPr>
        <p:txBody>
          <a:bodyPr wrap="none" rtlCol="0">
            <a:spAutoFit/>
          </a:bodyPr>
          <a:lstStyle/>
          <a:p>
            <a:r>
              <a:rPr lang="en-US" sz="2000" b="1">
                <a:solidFill>
                  <a:srgbClr val="4B86A3"/>
                </a:solidFill>
                <a:latin typeface="Poppins" panose="00000500000000000000" pitchFamily="2" charset="0"/>
                <a:cs typeface="Poppins" panose="00000500000000000000" pitchFamily="2" charset="0"/>
              </a:rPr>
              <a:t>COELUN</a:t>
            </a:r>
          </a:p>
        </p:txBody>
      </p:sp>
      <p:sp>
        <p:nvSpPr>
          <p:cNvPr id="32" name="TextBox 31">
            <a:extLst>
              <a:ext uri="{FF2B5EF4-FFF2-40B4-BE49-F238E27FC236}">
                <a16:creationId xmlns:a16="http://schemas.microsoft.com/office/drawing/2014/main" id="{482E31B0-2014-4D97-9D87-A4253C39C5E6}"/>
              </a:ext>
            </a:extLst>
          </p:cNvPr>
          <p:cNvSpPr txBox="1"/>
          <p:nvPr/>
        </p:nvSpPr>
        <p:spPr>
          <a:xfrm>
            <a:off x="9658645" y="5194416"/>
            <a:ext cx="1039067" cy="307777"/>
          </a:xfrm>
          <a:prstGeom prst="rect">
            <a:avLst/>
          </a:prstGeom>
          <a:noFill/>
        </p:spPr>
        <p:txBody>
          <a:bodyPr wrap="none" rtlCol="0">
            <a:spAutoFit/>
          </a:bodyPr>
          <a:lstStyle/>
          <a:p>
            <a:r>
              <a:rPr lang="en-US" sz="14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DESIGNER</a:t>
            </a:r>
          </a:p>
        </p:txBody>
      </p:sp>
      <p:sp>
        <p:nvSpPr>
          <p:cNvPr id="3" name="Picture Placeholder 2">
            <a:extLst>
              <a:ext uri="{FF2B5EF4-FFF2-40B4-BE49-F238E27FC236}">
                <a16:creationId xmlns:a16="http://schemas.microsoft.com/office/drawing/2014/main" id="{9751604F-EE92-4067-94AB-E1E1D5336612}"/>
              </a:ext>
            </a:extLst>
          </p:cNvPr>
          <p:cNvSpPr>
            <a:spLocks noGrp="1"/>
          </p:cNvSpPr>
          <p:nvPr>
            <p:ph type="pic" sz="quarter" idx="13"/>
          </p:nvPr>
        </p:nvSpPr>
        <p:spPr/>
      </p:sp>
      <p:sp>
        <p:nvSpPr>
          <p:cNvPr id="5" name="Picture Placeholder 4">
            <a:extLst>
              <a:ext uri="{FF2B5EF4-FFF2-40B4-BE49-F238E27FC236}">
                <a16:creationId xmlns:a16="http://schemas.microsoft.com/office/drawing/2014/main" id="{3FF907B1-CDB7-426C-9B05-A9A49407ADC1}"/>
              </a:ext>
            </a:extLst>
          </p:cNvPr>
          <p:cNvSpPr>
            <a:spLocks noGrp="1"/>
          </p:cNvSpPr>
          <p:nvPr>
            <p:ph type="pic" sz="quarter" idx="15"/>
          </p:nvPr>
        </p:nvSpPr>
        <p:spPr/>
      </p:sp>
      <p:sp>
        <p:nvSpPr>
          <p:cNvPr id="7" name="Picture Placeholder 6">
            <a:extLst>
              <a:ext uri="{FF2B5EF4-FFF2-40B4-BE49-F238E27FC236}">
                <a16:creationId xmlns:a16="http://schemas.microsoft.com/office/drawing/2014/main" id="{1D9167D7-B742-490D-A922-EF59153B391B}"/>
              </a:ext>
            </a:extLst>
          </p:cNvPr>
          <p:cNvSpPr>
            <a:spLocks noGrp="1"/>
          </p:cNvSpPr>
          <p:nvPr>
            <p:ph type="pic" sz="quarter" idx="17"/>
          </p:nvPr>
        </p:nvSpPr>
        <p:spPr/>
      </p:sp>
      <p:sp>
        <p:nvSpPr>
          <p:cNvPr id="11" name="Picture Placeholder 10">
            <a:extLst>
              <a:ext uri="{FF2B5EF4-FFF2-40B4-BE49-F238E27FC236}">
                <a16:creationId xmlns:a16="http://schemas.microsoft.com/office/drawing/2014/main" id="{59A57446-117C-48AB-914D-F58C1B486F93}"/>
              </a:ext>
            </a:extLst>
          </p:cNvPr>
          <p:cNvSpPr>
            <a:spLocks noGrp="1"/>
          </p:cNvSpPr>
          <p:nvPr>
            <p:ph type="pic" sz="quarter" idx="18"/>
          </p:nvPr>
        </p:nvSpPr>
        <p:spPr/>
      </p:sp>
      <p:sp>
        <p:nvSpPr>
          <p:cNvPr id="15" name="Picture Placeholder 14">
            <a:extLst>
              <a:ext uri="{FF2B5EF4-FFF2-40B4-BE49-F238E27FC236}">
                <a16:creationId xmlns:a16="http://schemas.microsoft.com/office/drawing/2014/main" id="{D647CF8D-5D9B-4489-9FA7-79F1F9611EC7}"/>
              </a:ext>
            </a:extLst>
          </p:cNvPr>
          <p:cNvSpPr>
            <a:spLocks noGrp="1"/>
          </p:cNvSpPr>
          <p:nvPr>
            <p:ph type="pic" sz="quarter" idx="16"/>
          </p:nvPr>
        </p:nvSpPr>
        <p:spPr/>
      </p:sp>
      <p:sp>
        <p:nvSpPr>
          <p:cNvPr id="19" name="Picture Placeholder 18">
            <a:extLst>
              <a:ext uri="{FF2B5EF4-FFF2-40B4-BE49-F238E27FC236}">
                <a16:creationId xmlns:a16="http://schemas.microsoft.com/office/drawing/2014/main" id="{6EAE40A9-70CD-4D1D-8A7B-225B3B8DF2BB}"/>
              </a:ext>
            </a:extLst>
          </p:cNvPr>
          <p:cNvSpPr>
            <a:spLocks noGrp="1"/>
          </p:cNvSpPr>
          <p:nvPr>
            <p:ph type="pic" sz="quarter" idx="14"/>
          </p:nvPr>
        </p:nvSpPr>
        <p:spPr/>
      </p:sp>
    </p:spTree>
    <p:extLst>
      <p:ext uri="{BB962C8B-B14F-4D97-AF65-F5344CB8AC3E}">
        <p14:creationId xmlns:p14="http://schemas.microsoft.com/office/powerpoint/2010/main" val="255245898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20BB8595-B10D-4896-B714-866F46C6C127}"/>
              </a:ext>
            </a:extLst>
          </p:cNvPr>
          <p:cNvSpPr txBox="1"/>
          <p:nvPr/>
        </p:nvSpPr>
        <p:spPr>
          <a:xfrm>
            <a:off x="841168" y="5025479"/>
            <a:ext cx="3490164" cy="1107996"/>
          </a:xfrm>
          <a:prstGeom prst="rect">
            <a:avLst/>
          </a:prstGeom>
          <a:noFill/>
        </p:spPr>
        <p:txBody>
          <a:bodyPr wrap="square" rtlCol="0">
            <a:spAutoFit/>
          </a:bodyPr>
          <a:lstStyle/>
          <a:p>
            <a:pPr algn="ctr"/>
            <a:r>
              <a:rPr lang="en-US" sz="6600" b="1" spc="300">
                <a:solidFill>
                  <a:schemeClr val="bg1">
                    <a:lumMod val="95000"/>
                  </a:schemeClr>
                </a:solidFill>
                <a:latin typeface="Poppins" panose="00000500000000000000" pitchFamily="2" charset="0"/>
                <a:cs typeface="Poppins" panose="00000500000000000000" pitchFamily="2" charset="0"/>
              </a:rPr>
              <a:t>RENY</a:t>
            </a:r>
          </a:p>
        </p:txBody>
      </p:sp>
      <p:sp>
        <p:nvSpPr>
          <p:cNvPr id="6" name="TextBox 5">
            <a:extLst>
              <a:ext uri="{FF2B5EF4-FFF2-40B4-BE49-F238E27FC236}">
                <a16:creationId xmlns:a16="http://schemas.microsoft.com/office/drawing/2014/main" id="{E0ABC7F5-C939-4599-AB57-0F03DED8ED42}"/>
              </a:ext>
            </a:extLst>
          </p:cNvPr>
          <p:cNvSpPr txBox="1"/>
          <p:nvPr/>
        </p:nvSpPr>
        <p:spPr>
          <a:xfrm>
            <a:off x="841169" y="5967956"/>
            <a:ext cx="3490164" cy="646331"/>
          </a:xfrm>
          <a:prstGeom prst="rect">
            <a:avLst/>
          </a:prstGeom>
          <a:noFill/>
        </p:spPr>
        <p:txBody>
          <a:bodyPr wrap="square" rtlCol="0">
            <a:spAutoFit/>
          </a:bodyPr>
          <a:lstStyle/>
          <a:p>
            <a:pPr algn="ctr"/>
            <a:r>
              <a:rPr lang="en-US" sz="3600" spc="300">
                <a:solidFill>
                  <a:schemeClr val="bg1">
                    <a:lumMod val="95000"/>
                  </a:schemeClr>
                </a:solidFill>
                <a:latin typeface="Poppins" panose="00000500000000000000" pitchFamily="2" charset="0"/>
                <a:cs typeface="Poppins" panose="00000500000000000000" pitchFamily="2" charset="0"/>
              </a:rPr>
              <a:t>MOELEMSYIK</a:t>
            </a:r>
          </a:p>
        </p:txBody>
      </p:sp>
      <p:sp>
        <p:nvSpPr>
          <p:cNvPr id="11" name="TextBox 10">
            <a:extLst>
              <a:ext uri="{FF2B5EF4-FFF2-40B4-BE49-F238E27FC236}">
                <a16:creationId xmlns:a16="http://schemas.microsoft.com/office/drawing/2014/main" id="{9808565B-47D3-47BD-B4A3-1D6BE472B396}"/>
              </a:ext>
            </a:extLst>
          </p:cNvPr>
          <p:cNvSpPr txBox="1"/>
          <p:nvPr/>
        </p:nvSpPr>
        <p:spPr>
          <a:xfrm>
            <a:off x="7494192" y="1772372"/>
            <a:ext cx="2328680" cy="384977"/>
          </a:xfrm>
          <a:prstGeom prst="rect">
            <a:avLst/>
          </a:prstGeom>
          <a:noFill/>
        </p:spPr>
        <p:txBody>
          <a:bodyPr wrap="square" rtlCol="0">
            <a:spAutoFit/>
          </a:bodyPr>
          <a:lstStyle/>
          <a:p>
            <a:pPr algn="ctr">
              <a:lnSpc>
                <a:spcPct val="150000"/>
              </a:lnSpc>
            </a:pPr>
            <a:r>
              <a:rPr lang="en-US" sz="1400" b="1" spc="300">
                <a:latin typeface="Poppins" panose="00000500000000000000" pitchFamily="2" charset="0"/>
                <a:ea typeface="Open Sans" panose="020B0606030504020204" pitchFamily="34" charset="0"/>
                <a:cs typeface="Poppins" panose="00000500000000000000" pitchFamily="2" charset="0"/>
              </a:rPr>
              <a:t>- PROFILE -</a:t>
            </a:r>
          </a:p>
        </p:txBody>
      </p:sp>
      <p:sp>
        <p:nvSpPr>
          <p:cNvPr id="12" name="TextBox 11">
            <a:extLst>
              <a:ext uri="{FF2B5EF4-FFF2-40B4-BE49-F238E27FC236}">
                <a16:creationId xmlns:a16="http://schemas.microsoft.com/office/drawing/2014/main" id="{A2E38058-41A2-4B52-84DC-7D06538D19F3}"/>
              </a:ext>
            </a:extLst>
          </p:cNvPr>
          <p:cNvSpPr txBox="1"/>
          <p:nvPr/>
        </p:nvSpPr>
        <p:spPr>
          <a:xfrm>
            <a:off x="6353504" y="2412417"/>
            <a:ext cx="4559856" cy="1447832"/>
          </a:xfrm>
          <a:prstGeom prst="rect">
            <a:avLst/>
          </a:prstGeom>
          <a:noFill/>
        </p:spPr>
        <p:txBody>
          <a:bodyPr wrap="square" rtlCol="0">
            <a:spAutoFit/>
          </a:bodyPr>
          <a:lstStyle/>
          <a:p>
            <a:pPr algn="just">
              <a:lnSpc>
                <a:spcPct val="150000"/>
              </a:lnSpc>
            </a:pPr>
            <a:r>
              <a:rPr lang="en-US" sz="12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Sed ut perspiciatis unde omnis iste natus error sit voluptatem accusantium doloremque laudantium, totam rem aperiam, eaque ipsa quae ab illo inventore veritatis et quasi architecto beatae vitae dicta sunt explicabo. Nemo enim ipsam voluptatem quia voluptas.</a:t>
            </a:r>
          </a:p>
        </p:txBody>
      </p:sp>
      <p:sp>
        <p:nvSpPr>
          <p:cNvPr id="13" name="TextBox 12">
            <a:extLst>
              <a:ext uri="{FF2B5EF4-FFF2-40B4-BE49-F238E27FC236}">
                <a16:creationId xmlns:a16="http://schemas.microsoft.com/office/drawing/2014/main" id="{D4D28A0A-0CC1-4F13-8D27-DCC6C47A740B}"/>
              </a:ext>
            </a:extLst>
          </p:cNvPr>
          <p:cNvSpPr txBox="1"/>
          <p:nvPr/>
        </p:nvSpPr>
        <p:spPr>
          <a:xfrm>
            <a:off x="6353504" y="3914796"/>
            <a:ext cx="4559856" cy="1170833"/>
          </a:xfrm>
          <a:prstGeom prst="rect">
            <a:avLst/>
          </a:prstGeom>
          <a:noFill/>
        </p:spPr>
        <p:txBody>
          <a:bodyPr wrap="square" rtlCol="0">
            <a:spAutoFit/>
          </a:bodyPr>
          <a:lstStyle/>
          <a:p>
            <a:pPr algn="just">
              <a:lnSpc>
                <a:spcPct val="150000"/>
              </a:lnSpc>
            </a:pPr>
            <a:r>
              <a:rPr lang="en-US" sz="12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Sed ut perspiciatis unde omnis iste natus error sit voluptatem accusantium doloremque laudantium, totam rem aperiam, eaque ipsa quae ab illo inventore veritatis et quasi architecto beatae vitae dicta sunt explicabo. </a:t>
            </a:r>
          </a:p>
        </p:txBody>
      </p:sp>
      <p:sp>
        <p:nvSpPr>
          <p:cNvPr id="3" name="Picture Placeholder 2">
            <a:extLst>
              <a:ext uri="{FF2B5EF4-FFF2-40B4-BE49-F238E27FC236}">
                <a16:creationId xmlns:a16="http://schemas.microsoft.com/office/drawing/2014/main" id="{ADE9C7A3-2B71-447B-88D3-74F8BD0EADC6}"/>
              </a:ext>
            </a:extLst>
          </p:cNvPr>
          <p:cNvSpPr>
            <a:spLocks noGrp="1"/>
          </p:cNvSpPr>
          <p:nvPr>
            <p:ph type="pic" sz="quarter" idx="15"/>
          </p:nvPr>
        </p:nvSpPr>
        <p:spPr/>
      </p:sp>
    </p:spTree>
    <p:extLst>
      <p:ext uri="{BB962C8B-B14F-4D97-AF65-F5344CB8AC3E}">
        <p14:creationId xmlns:p14="http://schemas.microsoft.com/office/powerpoint/2010/main" val="15265194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9070A014-5449-41F3-90E0-B992D299B2B4}"/>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376046" y="1333555"/>
            <a:ext cx="6139296" cy="3553580"/>
          </a:xfrm>
          <a:prstGeom prst="rect">
            <a:avLst/>
          </a:prstGeom>
        </p:spPr>
      </p:pic>
      <p:sp>
        <p:nvSpPr>
          <p:cNvPr id="3" name="TextBox 2">
            <a:extLst>
              <a:ext uri="{FF2B5EF4-FFF2-40B4-BE49-F238E27FC236}">
                <a16:creationId xmlns:a16="http://schemas.microsoft.com/office/drawing/2014/main" id="{E2318F04-398D-4108-A664-D8E9F19C96AE}"/>
              </a:ext>
            </a:extLst>
          </p:cNvPr>
          <p:cNvSpPr txBox="1"/>
          <p:nvPr/>
        </p:nvSpPr>
        <p:spPr>
          <a:xfrm>
            <a:off x="884476" y="1578408"/>
            <a:ext cx="2328680" cy="384977"/>
          </a:xfrm>
          <a:prstGeom prst="rect">
            <a:avLst/>
          </a:prstGeom>
          <a:noFill/>
        </p:spPr>
        <p:txBody>
          <a:bodyPr wrap="square" rtlCol="0">
            <a:spAutoFit/>
          </a:bodyPr>
          <a:lstStyle/>
          <a:p>
            <a:pPr>
              <a:lnSpc>
                <a:spcPct val="150000"/>
              </a:lnSpc>
            </a:pPr>
            <a:r>
              <a:rPr lang="en-US" sz="1400" b="1" spc="300">
                <a:latin typeface="Poppins" panose="00000500000000000000" pitchFamily="2" charset="0"/>
                <a:ea typeface="Open Sans" panose="020B0606030504020204" pitchFamily="34" charset="0"/>
                <a:cs typeface="Poppins" panose="00000500000000000000" pitchFamily="2" charset="0"/>
              </a:rPr>
              <a:t>- LEPYS</a:t>
            </a:r>
          </a:p>
        </p:txBody>
      </p:sp>
      <p:sp>
        <p:nvSpPr>
          <p:cNvPr id="4" name="TextBox 3">
            <a:extLst>
              <a:ext uri="{FF2B5EF4-FFF2-40B4-BE49-F238E27FC236}">
                <a16:creationId xmlns:a16="http://schemas.microsoft.com/office/drawing/2014/main" id="{76F51B66-F0AF-4E07-87C1-5D90D51BBB7E}"/>
              </a:ext>
            </a:extLst>
          </p:cNvPr>
          <p:cNvSpPr txBox="1"/>
          <p:nvPr/>
        </p:nvSpPr>
        <p:spPr>
          <a:xfrm>
            <a:off x="884476" y="1822354"/>
            <a:ext cx="4403875" cy="1851789"/>
          </a:xfrm>
          <a:prstGeom prst="rect">
            <a:avLst/>
          </a:prstGeom>
          <a:noFill/>
        </p:spPr>
        <p:txBody>
          <a:bodyPr wrap="square" rtlCol="0">
            <a:spAutoFit/>
          </a:bodyPr>
          <a:lstStyle/>
          <a:p>
            <a:pPr>
              <a:lnSpc>
                <a:spcPct val="150000"/>
              </a:lnSpc>
            </a:pPr>
            <a:r>
              <a:rPr lang="en-US" sz="4000" b="1" spc="300">
                <a:latin typeface="Poppins" panose="00000500000000000000" pitchFamily="2" charset="0"/>
                <a:ea typeface="Open Sans" panose="020B0606030504020204" pitchFamily="34" charset="0"/>
                <a:cs typeface="Poppins" panose="00000500000000000000" pitchFamily="2" charset="0"/>
              </a:rPr>
              <a:t>How it Look On Desktop</a:t>
            </a:r>
          </a:p>
        </p:txBody>
      </p:sp>
      <p:sp>
        <p:nvSpPr>
          <p:cNvPr id="5" name="TextBox 4">
            <a:extLst>
              <a:ext uri="{FF2B5EF4-FFF2-40B4-BE49-F238E27FC236}">
                <a16:creationId xmlns:a16="http://schemas.microsoft.com/office/drawing/2014/main" id="{FF2A9695-A62F-4A08-AF97-8E602395B88E}"/>
              </a:ext>
            </a:extLst>
          </p:cNvPr>
          <p:cNvSpPr txBox="1"/>
          <p:nvPr/>
        </p:nvSpPr>
        <p:spPr>
          <a:xfrm>
            <a:off x="884476" y="3914796"/>
            <a:ext cx="4559856" cy="827021"/>
          </a:xfrm>
          <a:prstGeom prst="rect">
            <a:avLst/>
          </a:prstGeom>
          <a:noFill/>
        </p:spPr>
        <p:txBody>
          <a:bodyPr wrap="square" rtlCol="0">
            <a:spAutoFit/>
          </a:bodyPr>
          <a:lstStyle/>
          <a:p>
            <a:pPr algn="just">
              <a:lnSpc>
                <a:spcPct val="150000"/>
              </a:lnSpc>
            </a:pPr>
            <a:r>
              <a:rPr lang="en-US" sz="11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Sed ut perspiciatis unde omnis iste natus error sit voluptatem accusantium doloremque laudantium, totam rem aperiam, eaque ipsa quae ab illo inventore Veritatis.</a:t>
            </a:r>
          </a:p>
        </p:txBody>
      </p:sp>
      <p:sp>
        <p:nvSpPr>
          <p:cNvPr id="6" name="TextBox 5">
            <a:extLst>
              <a:ext uri="{FF2B5EF4-FFF2-40B4-BE49-F238E27FC236}">
                <a16:creationId xmlns:a16="http://schemas.microsoft.com/office/drawing/2014/main" id="{EE498373-5294-441D-B8DD-09EB5A93DB63}"/>
              </a:ext>
            </a:extLst>
          </p:cNvPr>
          <p:cNvSpPr txBox="1"/>
          <p:nvPr/>
        </p:nvSpPr>
        <p:spPr>
          <a:xfrm>
            <a:off x="530943" y="4676180"/>
            <a:ext cx="11130115" cy="2646878"/>
          </a:xfrm>
          <a:prstGeom prst="rect">
            <a:avLst/>
          </a:prstGeom>
          <a:noFill/>
        </p:spPr>
        <p:txBody>
          <a:bodyPr wrap="square" rtlCol="0">
            <a:spAutoFit/>
          </a:bodyPr>
          <a:lstStyle/>
          <a:p>
            <a:pPr algn="ctr"/>
            <a:r>
              <a:rPr lang="en-US" sz="16600" b="1" spc="600">
                <a:solidFill>
                  <a:srgbClr val="4B86A3"/>
                </a:solidFill>
                <a:latin typeface="Poppins" panose="00000500000000000000" pitchFamily="2" charset="0"/>
                <a:ea typeface="Open Sans" panose="020B0606030504020204" pitchFamily="34" charset="0"/>
                <a:cs typeface="Poppins" panose="00000500000000000000" pitchFamily="2" charset="0"/>
              </a:rPr>
              <a:t>DESKTOP</a:t>
            </a:r>
          </a:p>
        </p:txBody>
      </p:sp>
      <p:sp>
        <p:nvSpPr>
          <p:cNvPr id="8" name="Picture Placeholder 7">
            <a:extLst>
              <a:ext uri="{FF2B5EF4-FFF2-40B4-BE49-F238E27FC236}">
                <a16:creationId xmlns:a16="http://schemas.microsoft.com/office/drawing/2014/main" id="{CFF757EC-5B5C-4153-B76F-635E2D04FC4A}"/>
              </a:ext>
            </a:extLst>
          </p:cNvPr>
          <p:cNvSpPr>
            <a:spLocks noGrp="1"/>
          </p:cNvSpPr>
          <p:nvPr>
            <p:ph type="pic" sz="quarter" idx="15"/>
          </p:nvPr>
        </p:nvSpPr>
        <p:spPr/>
      </p:sp>
    </p:spTree>
    <p:extLst>
      <p:ext uri="{BB962C8B-B14F-4D97-AF65-F5344CB8AC3E}">
        <p14:creationId xmlns:p14="http://schemas.microsoft.com/office/powerpoint/2010/main" val="178075524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F97CEB4-6194-442B-B889-D323D6AC8A0F}"/>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006467" y="765200"/>
            <a:ext cx="3482382" cy="5327600"/>
          </a:xfrm>
          <a:prstGeom prst="rect">
            <a:avLst/>
          </a:prstGeom>
        </p:spPr>
      </p:pic>
      <p:sp>
        <p:nvSpPr>
          <p:cNvPr id="6" name="TextBox 5">
            <a:extLst>
              <a:ext uri="{FF2B5EF4-FFF2-40B4-BE49-F238E27FC236}">
                <a16:creationId xmlns:a16="http://schemas.microsoft.com/office/drawing/2014/main" id="{FB9E0CC9-97AD-4A09-815E-2EB55DB44120}"/>
              </a:ext>
            </a:extLst>
          </p:cNvPr>
          <p:cNvSpPr txBox="1"/>
          <p:nvPr/>
        </p:nvSpPr>
        <p:spPr>
          <a:xfrm rot="16200000">
            <a:off x="-474526" y="3236513"/>
            <a:ext cx="2387618" cy="384977"/>
          </a:xfrm>
          <a:prstGeom prst="rect">
            <a:avLst/>
          </a:prstGeom>
          <a:noFill/>
        </p:spPr>
        <p:txBody>
          <a:bodyPr wrap="square" rtlCol="0">
            <a:spAutoFit/>
          </a:bodyPr>
          <a:lstStyle/>
          <a:p>
            <a:pPr algn="ctr">
              <a:lnSpc>
                <a:spcPct val="150000"/>
              </a:lnSpc>
            </a:pPr>
            <a:r>
              <a:rPr lang="en-US" sz="1400" b="1" spc="300">
                <a:solidFill>
                  <a:schemeClr val="bg1"/>
                </a:solidFill>
                <a:latin typeface="Poppins" panose="00000500000000000000" pitchFamily="2" charset="0"/>
                <a:ea typeface="Open Sans" panose="020B0606030504020204" pitchFamily="34" charset="0"/>
                <a:cs typeface="Poppins" panose="00000500000000000000" pitchFamily="2" charset="0"/>
              </a:rPr>
              <a:t>TABLET</a:t>
            </a:r>
          </a:p>
        </p:txBody>
      </p:sp>
      <p:sp>
        <p:nvSpPr>
          <p:cNvPr id="7" name="TextBox 6">
            <a:extLst>
              <a:ext uri="{FF2B5EF4-FFF2-40B4-BE49-F238E27FC236}">
                <a16:creationId xmlns:a16="http://schemas.microsoft.com/office/drawing/2014/main" id="{B7C1794F-E3C3-4D86-AD5C-4F5C1EC94F21}"/>
              </a:ext>
            </a:extLst>
          </p:cNvPr>
          <p:cNvSpPr txBox="1"/>
          <p:nvPr/>
        </p:nvSpPr>
        <p:spPr>
          <a:xfrm>
            <a:off x="6583544" y="1772138"/>
            <a:ext cx="4969827" cy="1851789"/>
          </a:xfrm>
          <a:prstGeom prst="rect">
            <a:avLst/>
          </a:prstGeom>
          <a:noFill/>
        </p:spPr>
        <p:txBody>
          <a:bodyPr wrap="square" rtlCol="0">
            <a:spAutoFit/>
          </a:bodyPr>
          <a:lstStyle/>
          <a:p>
            <a:pPr>
              <a:lnSpc>
                <a:spcPct val="150000"/>
              </a:lnSpc>
            </a:pPr>
            <a:r>
              <a:rPr lang="en-US" sz="4000" b="1" spc="100">
                <a:latin typeface="Poppins" panose="00000500000000000000" pitchFamily="2" charset="0"/>
                <a:ea typeface="Open Sans" panose="020B0606030504020204" pitchFamily="34" charset="0"/>
                <a:cs typeface="Poppins" panose="00000500000000000000" pitchFamily="2" charset="0"/>
              </a:rPr>
              <a:t>Mockup Device On Tablet</a:t>
            </a:r>
          </a:p>
        </p:txBody>
      </p:sp>
      <p:sp>
        <p:nvSpPr>
          <p:cNvPr id="8" name="TextBox 7">
            <a:extLst>
              <a:ext uri="{FF2B5EF4-FFF2-40B4-BE49-F238E27FC236}">
                <a16:creationId xmlns:a16="http://schemas.microsoft.com/office/drawing/2014/main" id="{04ACAAAC-B842-4C98-B5E6-4A55E697026E}"/>
              </a:ext>
            </a:extLst>
          </p:cNvPr>
          <p:cNvSpPr txBox="1"/>
          <p:nvPr/>
        </p:nvSpPr>
        <p:spPr>
          <a:xfrm>
            <a:off x="6583544" y="3742935"/>
            <a:ext cx="4559856" cy="827021"/>
          </a:xfrm>
          <a:prstGeom prst="rect">
            <a:avLst/>
          </a:prstGeom>
          <a:noFill/>
        </p:spPr>
        <p:txBody>
          <a:bodyPr wrap="square" rtlCol="0">
            <a:spAutoFit/>
          </a:bodyPr>
          <a:lstStyle/>
          <a:p>
            <a:pPr algn="just">
              <a:lnSpc>
                <a:spcPct val="150000"/>
              </a:lnSpc>
            </a:pPr>
            <a:r>
              <a:rPr lang="en-US" sz="11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Sed ut perspiciatis unde omnis iste natus error sit voluptatem accusantium doloremque laudantium, totam rem aperiam, eaque ipsa quae ab illo inventore Veritatis.</a:t>
            </a:r>
          </a:p>
        </p:txBody>
      </p:sp>
      <p:sp>
        <p:nvSpPr>
          <p:cNvPr id="9" name="Flowchart: Terminator 8">
            <a:extLst>
              <a:ext uri="{FF2B5EF4-FFF2-40B4-BE49-F238E27FC236}">
                <a16:creationId xmlns:a16="http://schemas.microsoft.com/office/drawing/2014/main" id="{C964EF4E-2933-441F-9582-E95D59B98D59}"/>
              </a:ext>
            </a:extLst>
          </p:cNvPr>
          <p:cNvSpPr/>
          <p:nvPr/>
        </p:nvSpPr>
        <p:spPr>
          <a:xfrm>
            <a:off x="6583544" y="4837800"/>
            <a:ext cx="1202711" cy="277090"/>
          </a:xfrm>
          <a:prstGeom prst="flowChartTerminator">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100" b="1" spc="100">
                <a:solidFill>
                  <a:schemeClr val="bg1"/>
                </a:solidFill>
                <a:latin typeface="Poppins" panose="00000500000000000000" pitchFamily="2" charset="0"/>
                <a:cs typeface="Poppins" panose="00000500000000000000" pitchFamily="2" charset="0"/>
              </a:rPr>
              <a:t>VISIT NOW</a:t>
            </a:r>
          </a:p>
        </p:txBody>
      </p:sp>
      <p:sp>
        <p:nvSpPr>
          <p:cNvPr id="12" name="Picture Placeholder 11">
            <a:extLst>
              <a:ext uri="{FF2B5EF4-FFF2-40B4-BE49-F238E27FC236}">
                <a16:creationId xmlns:a16="http://schemas.microsoft.com/office/drawing/2014/main" id="{3F4B5E1C-F335-411E-9C3E-2CFD4CDDA6C4}"/>
              </a:ext>
            </a:extLst>
          </p:cNvPr>
          <p:cNvSpPr>
            <a:spLocks noGrp="1"/>
          </p:cNvSpPr>
          <p:nvPr>
            <p:ph type="pic" sz="quarter" idx="13"/>
          </p:nvPr>
        </p:nvSpPr>
        <p:spPr/>
      </p:sp>
    </p:spTree>
    <p:extLst>
      <p:ext uri="{BB962C8B-B14F-4D97-AF65-F5344CB8AC3E}">
        <p14:creationId xmlns:p14="http://schemas.microsoft.com/office/powerpoint/2010/main" val="287614715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0EB27087-88C5-4D7D-AC4B-1E91983198D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847301" y="1135756"/>
            <a:ext cx="2586006" cy="4586488"/>
          </a:xfrm>
          <a:prstGeom prst="rect">
            <a:avLst/>
          </a:prstGeom>
        </p:spPr>
      </p:pic>
      <p:sp>
        <p:nvSpPr>
          <p:cNvPr id="18" name="TextBox 17">
            <a:extLst>
              <a:ext uri="{FF2B5EF4-FFF2-40B4-BE49-F238E27FC236}">
                <a16:creationId xmlns:a16="http://schemas.microsoft.com/office/drawing/2014/main" id="{DA0B4A67-B907-40E9-9967-F1C72646E047}"/>
              </a:ext>
            </a:extLst>
          </p:cNvPr>
          <p:cNvSpPr txBox="1"/>
          <p:nvPr/>
        </p:nvSpPr>
        <p:spPr>
          <a:xfrm rot="16200000">
            <a:off x="8728438" y="3275114"/>
            <a:ext cx="2387618" cy="307777"/>
          </a:xfrm>
          <a:prstGeom prst="rect">
            <a:avLst/>
          </a:prstGeom>
          <a:noFill/>
        </p:spPr>
        <p:txBody>
          <a:bodyPr wrap="square" rtlCol="0">
            <a:spAutoFit/>
          </a:bodyPr>
          <a:lstStyle/>
          <a:p>
            <a:pPr algn="ctr"/>
            <a:r>
              <a:rPr lang="en-US" sz="1400" b="1" spc="300">
                <a:latin typeface="Poppins" panose="00000500000000000000" pitchFamily="2" charset="0"/>
                <a:ea typeface="Open Sans" panose="020B0606030504020204" pitchFamily="34" charset="0"/>
                <a:cs typeface="Poppins" panose="00000500000000000000" pitchFamily="2" charset="0"/>
              </a:rPr>
              <a:t>SMARTPHONE</a:t>
            </a:r>
          </a:p>
        </p:txBody>
      </p:sp>
      <p:sp>
        <p:nvSpPr>
          <p:cNvPr id="19" name="TextBox 18">
            <a:extLst>
              <a:ext uri="{FF2B5EF4-FFF2-40B4-BE49-F238E27FC236}">
                <a16:creationId xmlns:a16="http://schemas.microsoft.com/office/drawing/2014/main" id="{43ADF12B-DC8E-4AE7-9D15-CA4D86F8F082}"/>
              </a:ext>
            </a:extLst>
          </p:cNvPr>
          <p:cNvSpPr txBox="1"/>
          <p:nvPr/>
        </p:nvSpPr>
        <p:spPr>
          <a:xfrm>
            <a:off x="586893" y="2080984"/>
            <a:ext cx="4343599" cy="1675843"/>
          </a:xfrm>
          <a:prstGeom prst="rect">
            <a:avLst/>
          </a:prstGeom>
          <a:noFill/>
        </p:spPr>
        <p:txBody>
          <a:bodyPr wrap="square" rtlCol="0">
            <a:spAutoFit/>
          </a:bodyPr>
          <a:lstStyle/>
          <a:p>
            <a:pPr>
              <a:lnSpc>
                <a:spcPct val="150000"/>
              </a:lnSpc>
            </a:pPr>
            <a:r>
              <a:rPr lang="en-US" sz="3600" b="1" spc="300">
                <a:solidFill>
                  <a:schemeClr val="bg1"/>
                </a:solidFill>
                <a:latin typeface="Poppins" panose="00000500000000000000" pitchFamily="2" charset="0"/>
                <a:ea typeface="Open Sans" panose="020B0606030504020204" pitchFamily="34" charset="0"/>
                <a:cs typeface="Poppins" panose="00000500000000000000" pitchFamily="2" charset="0"/>
              </a:rPr>
              <a:t>Our New Featured App</a:t>
            </a:r>
          </a:p>
        </p:txBody>
      </p:sp>
      <p:sp>
        <p:nvSpPr>
          <p:cNvPr id="20" name="TextBox 19">
            <a:extLst>
              <a:ext uri="{FF2B5EF4-FFF2-40B4-BE49-F238E27FC236}">
                <a16:creationId xmlns:a16="http://schemas.microsoft.com/office/drawing/2014/main" id="{E8AAE8EA-4688-4B7C-B625-91A3D2C17D0E}"/>
              </a:ext>
            </a:extLst>
          </p:cNvPr>
          <p:cNvSpPr txBox="1"/>
          <p:nvPr/>
        </p:nvSpPr>
        <p:spPr>
          <a:xfrm>
            <a:off x="586893" y="3883183"/>
            <a:ext cx="3737457" cy="893834"/>
          </a:xfrm>
          <a:prstGeom prst="rect">
            <a:avLst/>
          </a:prstGeom>
          <a:noFill/>
        </p:spPr>
        <p:txBody>
          <a:bodyPr wrap="square" rtlCol="0">
            <a:spAutoFit/>
          </a:bodyPr>
          <a:lstStyle/>
          <a:p>
            <a:pPr algn="just">
              <a:lnSpc>
                <a:spcPct val="150000"/>
              </a:lnSpc>
            </a:pPr>
            <a:r>
              <a:rPr lang="en-US" sz="1200">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rPr>
              <a:t>Totam rem aperiam, eaque ipsa quae ab illo de et inventore veritatis et quasi architecto beatae vitae dicta sunt explicabo. </a:t>
            </a:r>
          </a:p>
        </p:txBody>
      </p:sp>
      <p:sp>
        <p:nvSpPr>
          <p:cNvPr id="23" name="Picture Placeholder 22">
            <a:extLst>
              <a:ext uri="{FF2B5EF4-FFF2-40B4-BE49-F238E27FC236}">
                <a16:creationId xmlns:a16="http://schemas.microsoft.com/office/drawing/2014/main" id="{E6F95073-27D6-49C4-9C94-2592854D6474}"/>
              </a:ext>
            </a:extLst>
          </p:cNvPr>
          <p:cNvSpPr>
            <a:spLocks noGrp="1"/>
          </p:cNvSpPr>
          <p:nvPr>
            <p:ph type="pic" sz="quarter" idx="13"/>
          </p:nvPr>
        </p:nvSpPr>
        <p:spPr/>
      </p:sp>
    </p:spTree>
    <p:extLst>
      <p:ext uri="{BB962C8B-B14F-4D97-AF65-F5344CB8AC3E}">
        <p14:creationId xmlns:p14="http://schemas.microsoft.com/office/powerpoint/2010/main" val="185038749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8155631D-35A3-4935-B98D-F3F90B237097}"/>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t="12749" b="2041"/>
          <a:stretch/>
        </p:blipFill>
        <p:spPr>
          <a:xfrm>
            <a:off x="6096000" y="1343892"/>
            <a:ext cx="5718418" cy="4748908"/>
          </a:xfrm>
          <a:prstGeom prst="rect">
            <a:avLst/>
          </a:prstGeom>
        </p:spPr>
      </p:pic>
      <p:sp>
        <p:nvSpPr>
          <p:cNvPr id="2" name="TextBox 1">
            <a:extLst>
              <a:ext uri="{FF2B5EF4-FFF2-40B4-BE49-F238E27FC236}">
                <a16:creationId xmlns:a16="http://schemas.microsoft.com/office/drawing/2014/main" id="{7DE08F8A-AF84-4CDA-8FCB-1FDA3A3D6E42}"/>
              </a:ext>
            </a:extLst>
          </p:cNvPr>
          <p:cNvSpPr txBox="1"/>
          <p:nvPr/>
        </p:nvSpPr>
        <p:spPr>
          <a:xfrm rot="16200000">
            <a:off x="-2559439" y="2105561"/>
            <a:ext cx="6773009" cy="2646878"/>
          </a:xfrm>
          <a:prstGeom prst="rect">
            <a:avLst/>
          </a:prstGeom>
          <a:noFill/>
        </p:spPr>
        <p:txBody>
          <a:bodyPr wrap="none" rtlCol="0">
            <a:spAutoFit/>
          </a:bodyPr>
          <a:lstStyle/>
          <a:p>
            <a:pPr algn="ctr"/>
            <a:r>
              <a:rPr lang="en-US" sz="16600" b="1" spc="600">
                <a:solidFill>
                  <a:srgbClr val="4B86A3"/>
                </a:solidFill>
                <a:latin typeface="Poppins" panose="00000500000000000000" pitchFamily="2" charset="0"/>
                <a:cs typeface="Poppins" panose="00000500000000000000" pitchFamily="2" charset="0"/>
              </a:rPr>
              <a:t>LEPYS</a:t>
            </a:r>
            <a:endParaRPr lang="en-US" sz="13800" b="1" spc="600">
              <a:solidFill>
                <a:srgbClr val="4B86A3"/>
              </a:solidFill>
              <a:latin typeface="Poppins" panose="00000500000000000000" pitchFamily="2" charset="0"/>
              <a:cs typeface="Poppins" panose="00000500000000000000" pitchFamily="2" charset="0"/>
            </a:endParaRPr>
          </a:p>
        </p:txBody>
      </p:sp>
      <p:sp>
        <p:nvSpPr>
          <p:cNvPr id="65" name="TextBox 64">
            <a:extLst>
              <a:ext uri="{FF2B5EF4-FFF2-40B4-BE49-F238E27FC236}">
                <a16:creationId xmlns:a16="http://schemas.microsoft.com/office/drawing/2014/main" id="{DFA0FBC7-4D78-4099-87F9-246C3C99C1B0}"/>
              </a:ext>
            </a:extLst>
          </p:cNvPr>
          <p:cNvSpPr txBox="1"/>
          <p:nvPr/>
        </p:nvSpPr>
        <p:spPr>
          <a:xfrm>
            <a:off x="2150505" y="2531534"/>
            <a:ext cx="3321803" cy="761234"/>
          </a:xfrm>
          <a:prstGeom prst="rect">
            <a:avLst/>
          </a:prstGeom>
          <a:noFill/>
        </p:spPr>
        <p:txBody>
          <a:bodyPr wrap="square" rtlCol="0">
            <a:spAutoFit/>
          </a:bodyPr>
          <a:lstStyle/>
          <a:p>
            <a:pPr>
              <a:lnSpc>
                <a:spcPct val="150000"/>
              </a:lnSpc>
            </a:pPr>
            <a:r>
              <a:rPr lang="en-US" sz="3200" b="1" spc="300">
                <a:latin typeface="Poppins" panose="00000500000000000000" pitchFamily="2" charset="0"/>
                <a:ea typeface="Open Sans" panose="020B0606030504020204" pitchFamily="34" charset="0"/>
                <a:cs typeface="Poppins" panose="00000500000000000000" pitchFamily="2" charset="0"/>
              </a:rPr>
              <a:t>Our Website</a:t>
            </a:r>
          </a:p>
        </p:txBody>
      </p:sp>
      <p:sp>
        <p:nvSpPr>
          <p:cNvPr id="66" name="TextBox 65">
            <a:extLst>
              <a:ext uri="{FF2B5EF4-FFF2-40B4-BE49-F238E27FC236}">
                <a16:creationId xmlns:a16="http://schemas.microsoft.com/office/drawing/2014/main" id="{F940633C-B44A-4EC0-9CEC-3C8A3D041D1D}"/>
              </a:ext>
            </a:extLst>
          </p:cNvPr>
          <p:cNvSpPr txBox="1"/>
          <p:nvPr/>
        </p:nvSpPr>
        <p:spPr>
          <a:xfrm>
            <a:off x="2152021" y="3432632"/>
            <a:ext cx="3528872" cy="893834"/>
          </a:xfrm>
          <a:prstGeom prst="rect">
            <a:avLst/>
          </a:prstGeom>
          <a:noFill/>
        </p:spPr>
        <p:txBody>
          <a:bodyPr wrap="square" rtlCol="0">
            <a:spAutoFit/>
          </a:bodyPr>
          <a:lstStyle/>
          <a:p>
            <a:pPr>
              <a:lnSpc>
                <a:spcPct val="150000"/>
              </a:lnSpc>
            </a:pPr>
            <a:r>
              <a:rPr lang="en-US" sz="12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Totam rem aperiam, eaque ipsa quae ab illo de et inventore veritatis et quasi architecto beatae vitae dicta sunt explicabo. </a:t>
            </a:r>
          </a:p>
        </p:txBody>
      </p:sp>
      <p:sp>
        <p:nvSpPr>
          <p:cNvPr id="71" name="Picture Placeholder 70">
            <a:extLst>
              <a:ext uri="{FF2B5EF4-FFF2-40B4-BE49-F238E27FC236}">
                <a16:creationId xmlns:a16="http://schemas.microsoft.com/office/drawing/2014/main" id="{34EF1483-8897-4CD5-9943-EB7829A2F524}"/>
              </a:ext>
            </a:extLst>
          </p:cNvPr>
          <p:cNvSpPr>
            <a:spLocks noGrp="1"/>
          </p:cNvSpPr>
          <p:nvPr>
            <p:ph type="pic" sz="quarter" idx="13"/>
          </p:nvPr>
        </p:nvSpPr>
        <p:spPr/>
      </p:sp>
    </p:spTree>
    <p:extLst>
      <p:ext uri="{BB962C8B-B14F-4D97-AF65-F5344CB8AC3E}">
        <p14:creationId xmlns:p14="http://schemas.microsoft.com/office/powerpoint/2010/main" val="210940225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CBFE3277-64A0-4206-8C41-F744891FE13C}"/>
              </a:ext>
            </a:extLst>
          </p:cNvPr>
          <p:cNvSpPr txBox="1"/>
          <p:nvPr/>
        </p:nvSpPr>
        <p:spPr>
          <a:xfrm>
            <a:off x="1284526" y="1118212"/>
            <a:ext cx="2345514" cy="553998"/>
          </a:xfrm>
          <a:prstGeom prst="rect">
            <a:avLst/>
          </a:prstGeom>
          <a:noFill/>
        </p:spPr>
        <p:txBody>
          <a:bodyPr wrap="none" rtlCol="0">
            <a:spAutoFit/>
          </a:bodyPr>
          <a:lstStyle/>
          <a:p>
            <a:r>
              <a:rPr lang="en-US" sz="3000" b="1">
                <a:latin typeface="Poppins" panose="00000500000000000000" pitchFamily="2" charset="0"/>
                <a:cs typeface="Poppins" panose="00000500000000000000" pitchFamily="2" charset="0"/>
              </a:rPr>
              <a:t>Contact us</a:t>
            </a:r>
          </a:p>
        </p:txBody>
      </p:sp>
      <p:sp>
        <p:nvSpPr>
          <p:cNvPr id="3" name="TextBox 2">
            <a:extLst>
              <a:ext uri="{FF2B5EF4-FFF2-40B4-BE49-F238E27FC236}">
                <a16:creationId xmlns:a16="http://schemas.microsoft.com/office/drawing/2014/main" id="{5C85B022-323C-4ECB-87C1-65DB30BC0BA6}"/>
              </a:ext>
            </a:extLst>
          </p:cNvPr>
          <p:cNvSpPr txBox="1"/>
          <p:nvPr/>
        </p:nvSpPr>
        <p:spPr>
          <a:xfrm>
            <a:off x="1299040" y="2159642"/>
            <a:ext cx="4455863" cy="573106"/>
          </a:xfrm>
          <a:prstGeom prst="rect">
            <a:avLst/>
          </a:prstGeom>
          <a:noFill/>
        </p:spPr>
        <p:txBody>
          <a:bodyPr wrap="square" rtlCol="0">
            <a:spAutoFit/>
          </a:bodyPr>
          <a:lstStyle/>
          <a:p>
            <a:pPr>
              <a:lnSpc>
                <a:spcPct val="150000"/>
              </a:lnSpc>
            </a:pPr>
            <a:r>
              <a:rPr lang="en-US" sz="11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Please feel free to call us on (phone cell) or contact us by (email),</a:t>
            </a:r>
          </a:p>
          <a:p>
            <a:pPr>
              <a:lnSpc>
                <a:spcPct val="150000"/>
              </a:lnSpc>
            </a:pPr>
            <a:r>
              <a:rPr lang="en-US" sz="11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if you require any further information.</a:t>
            </a:r>
          </a:p>
        </p:txBody>
      </p:sp>
      <p:cxnSp>
        <p:nvCxnSpPr>
          <p:cNvPr id="4" name="Straight Connector 3">
            <a:extLst>
              <a:ext uri="{FF2B5EF4-FFF2-40B4-BE49-F238E27FC236}">
                <a16:creationId xmlns:a16="http://schemas.microsoft.com/office/drawing/2014/main" id="{8DE3494B-621A-4F0F-8C75-29559745C724}"/>
              </a:ext>
            </a:extLst>
          </p:cNvPr>
          <p:cNvCxnSpPr>
            <a:cxnSpLocks/>
          </p:cNvCxnSpPr>
          <p:nvPr/>
        </p:nvCxnSpPr>
        <p:spPr>
          <a:xfrm>
            <a:off x="1399134" y="1847917"/>
            <a:ext cx="934003" cy="0"/>
          </a:xfrm>
          <a:prstGeom prst="line">
            <a:avLst/>
          </a:prstGeom>
          <a:ln w="28575">
            <a:solidFill>
              <a:srgbClr val="4B86A3"/>
            </a:solidFill>
          </a:ln>
        </p:spPr>
        <p:style>
          <a:lnRef idx="1">
            <a:schemeClr val="accent1"/>
          </a:lnRef>
          <a:fillRef idx="0">
            <a:schemeClr val="accent1"/>
          </a:fillRef>
          <a:effectRef idx="0">
            <a:schemeClr val="accent1"/>
          </a:effectRef>
          <a:fontRef idx="minor">
            <a:schemeClr val="tx1"/>
          </a:fontRef>
        </p:style>
      </p:cxnSp>
      <p:sp>
        <p:nvSpPr>
          <p:cNvPr id="5" name="TextBox 4">
            <a:extLst>
              <a:ext uri="{FF2B5EF4-FFF2-40B4-BE49-F238E27FC236}">
                <a16:creationId xmlns:a16="http://schemas.microsoft.com/office/drawing/2014/main" id="{5C07BE1A-7CA5-4360-9397-08ECB50B0681}"/>
              </a:ext>
            </a:extLst>
          </p:cNvPr>
          <p:cNvSpPr txBox="1"/>
          <p:nvPr/>
        </p:nvSpPr>
        <p:spPr>
          <a:xfrm>
            <a:off x="1299039" y="3125975"/>
            <a:ext cx="1438214" cy="276999"/>
          </a:xfrm>
          <a:prstGeom prst="rect">
            <a:avLst/>
          </a:prstGeom>
          <a:noFill/>
        </p:spPr>
        <p:txBody>
          <a:bodyPr wrap="none" rtlCol="0">
            <a:spAutoFit/>
          </a:bodyPr>
          <a:lstStyle/>
          <a:p>
            <a:r>
              <a:rPr lang="en-US" sz="1200" b="1" spc="100">
                <a:solidFill>
                  <a:schemeClr val="tx1">
                    <a:lumMod val="85000"/>
                    <a:lumOff val="15000"/>
                  </a:schemeClr>
                </a:solidFill>
                <a:latin typeface="Poppins" panose="00000500000000000000" pitchFamily="2" charset="0"/>
                <a:ea typeface="Open Sans" panose="020B0606030504020204" pitchFamily="34" charset="0"/>
                <a:cs typeface="Poppins" panose="00000500000000000000" pitchFamily="2" charset="0"/>
              </a:rPr>
              <a:t>OFFICE HOURS</a:t>
            </a:r>
          </a:p>
        </p:txBody>
      </p:sp>
      <p:sp>
        <p:nvSpPr>
          <p:cNvPr id="6" name="TextBox 5">
            <a:extLst>
              <a:ext uri="{FF2B5EF4-FFF2-40B4-BE49-F238E27FC236}">
                <a16:creationId xmlns:a16="http://schemas.microsoft.com/office/drawing/2014/main" id="{211AD375-695E-4E3C-83C4-3F31A2E00D88}"/>
              </a:ext>
            </a:extLst>
          </p:cNvPr>
          <p:cNvSpPr txBox="1"/>
          <p:nvPr/>
        </p:nvSpPr>
        <p:spPr>
          <a:xfrm>
            <a:off x="1299039" y="3390637"/>
            <a:ext cx="2068196" cy="573106"/>
          </a:xfrm>
          <a:prstGeom prst="rect">
            <a:avLst/>
          </a:prstGeom>
          <a:noFill/>
        </p:spPr>
        <p:txBody>
          <a:bodyPr wrap="square" rtlCol="0">
            <a:spAutoFit/>
          </a:bodyPr>
          <a:lstStyle/>
          <a:p>
            <a:pPr>
              <a:lnSpc>
                <a:spcPct val="150000"/>
              </a:lnSpc>
            </a:pPr>
            <a:r>
              <a:rPr lang="en-US" sz="11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Monday – Friday</a:t>
            </a:r>
          </a:p>
          <a:p>
            <a:pPr>
              <a:lnSpc>
                <a:spcPct val="150000"/>
              </a:lnSpc>
            </a:pPr>
            <a:r>
              <a:rPr lang="en-US" sz="11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08:00 – 17:00</a:t>
            </a:r>
          </a:p>
        </p:txBody>
      </p:sp>
      <p:sp>
        <p:nvSpPr>
          <p:cNvPr id="7" name="TextBox 6">
            <a:extLst>
              <a:ext uri="{FF2B5EF4-FFF2-40B4-BE49-F238E27FC236}">
                <a16:creationId xmlns:a16="http://schemas.microsoft.com/office/drawing/2014/main" id="{4C3051C1-08FF-4055-A74B-205535614039}"/>
              </a:ext>
            </a:extLst>
          </p:cNvPr>
          <p:cNvSpPr txBox="1"/>
          <p:nvPr/>
        </p:nvSpPr>
        <p:spPr>
          <a:xfrm>
            <a:off x="1299039" y="4803894"/>
            <a:ext cx="2068196" cy="820674"/>
          </a:xfrm>
          <a:prstGeom prst="rect">
            <a:avLst/>
          </a:prstGeom>
          <a:noFill/>
        </p:spPr>
        <p:txBody>
          <a:bodyPr wrap="square" rtlCol="0">
            <a:spAutoFit/>
          </a:bodyPr>
          <a:lstStyle/>
          <a:p>
            <a:pPr>
              <a:lnSpc>
                <a:spcPct val="150000"/>
              </a:lnSpc>
            </a:pPr>
            <a:r>
              <a:rPr lang="en-US" sz="11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(+62) 8123 4567 565</a:t>
            </a:r>
          </a:p>
          <a:p>
            <a:pPr>
              <a:lnSpc>
                <a:spcPct val="150000"/>
              </a:lnSpc>
            </a:pPr>
            <a:r>
              <a:rPr lang="en-US" sz="11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(+62) 995 4567 123</a:t>
            </a:r>
          </a:p>
          <a:p>
            <a:pPr>
              <a:lnSpc>
                <a:spcPct val="150000"/>
              </a:lnSpc>
            </a:pPr>
            <a:r>
              <a:rPr lang="en-US" sz="11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(0725) 56454</a:t>
            </a:r>
          </a:p>
        </p:txBody>
      </p:sp>
      <p:sp>
        <p:nvSpPr>
          <p:cNvPr id="8" name="TextBox 7">
            <a:extLst>
              <a:ext uri="{FF2B5EF4-FFF2-40B4-BE49-F238E27FC236}">
                <a16:creationId xmlns:a16="http://schemas.microsoft.com/office/drawing/2014/main" id="{E5689C2A-69AE-4CAD-A6BA-D4656301021E}"/>
              </a:ext>
            </a:extLst>
          </p:cNvPr>
          <p:cNvSpPr txBox="1"/>
          <p:nvPr/>
        </p:nvSpPr>
        <p:spPr>
          <a:xfrm>
            <a:off x="3686707" y="3125974"/>
            <a:ext cx="1386918" cy="276999"/>
          </a:xfrm>
          <a:prstGeom prst="rect">
            <a:avLst/>
          </a:prstGeom>
          <a:noFill/>
        </p:spPr>
        <p:txBody>
          <a:bodyPr wrap="none" rtlCol="0">
            <a:spAutoFit/>
          </a:bodyPr>
          <a:lstStyle/>
          <a:p>
            <a:r>
              <a:rPr lang="en-US" sz="1200" b="1" spc="100">
                <a:solidFill>
                  <a:schemeClr val="tx1">
                    <a:lumMod val="85000"/>
                    <a:lumOff val="15000"/>
                  </a:schemeClr>
                </a:solidFill>
                <a:latin typeface="Poppins" panose="00000500000000000000" pitchFamily="2" charset="0"/>
                <a:ea typeface="Open Sans" panose="020B0606030504020204" pitchFamily="34" charset="0"/>
                <a:cs typeface="Poppins" panose="00000500000000000000" pitchFamily="2" charset="0"/>
              </a:rPr>
              <a:t>OUR ADDRESS</a:t>
            </a:r>
          </a:p>
        </p:txBody>
      </p:sp>
      <p:sp>
        <p:nvSpPr>
          <p:cNvPr id="9" name="TextBox 8">
            <a:extLst>
              <a:ext uri="{FF2B5EF4-FFF2-40B4-BE49-F238E27FC236}">
                <a16:creationId xmlns:a16="http://schemas.microsoft.com/office/drawing/2014/main" id="{A019FA99-78CC-4094-8DB4-03A0D0DC2257}"/>
              </a:ext>
            </a:extLst>
          </p:cNvPr>
          <p:cNvSpPr txBox="1"/>
          <p:nvPr/>
        </p:nvSpPr>
        <p:spPr>
          <a:xfrm>
            <a:off x="3686707" y="3390637"/>
            <a:ext cx="2068196" cy="820674"/>
          </a:xfrm>
          <a:prstGeom prst="rect">
            <a:avLst/>
          </a:prstGeom>
          <a:noFill/>
        </p:spPr>
        <p:txBody>
          <a:bodyPr wrap="square" rtlCol="0">
            <a:spAutoFit/>
          </a:bodyPr>
          <a:lstStyle/>
          <a:p>
            <a:pPr>
              <a:lnSpc>
                <a:spcPct val="150000"/>
              </a:lnSpc>
            </a:pPr>
            <a:r>
              <a:rPr lang="en-US" sz="11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2234 Amphitheatre Parkway</a:t>
            </a:r>
          </a:p>
          <a:p>
            <a:pPr>
              <a:lnSpc>
                <a:spcPct val="150000"/>
              </a:lnSpc>
            </a:pPr>
            <a:r>
              <a:rPr lang="en-US" sz="11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Mountain View, CA 12345</a:t>
            </a:r>
          </a:p>
          <a:p>
            <a:pPr>
              <a:lnSpc>
                <a:spcPct val="150000"/>
              </a:lnSpc>
            </a:pPr>
            <a:r>
              <a:rPr lang="en-US" sz="11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United States</a:t>
            </a:r>
          </a:p>
        </p:txBody>
      </p:sp>
      <p:sp>
        <p:nvSpPr>
          <p:cNvPr id="10" name="TextBox 9">
            <a:extLst>
              <a:ext uri="{FF2B5EF4-FFF2-40B4-BE49-F238E27FC236}">
                <a16:creationId xmlns:a16="http://schemas.microsoft.com/office/drawing/2014/main" id="{6395AF6C-FAE6-474B-82B2-D66CE2C3239C}"/>
              </a:ext>
            </a:extLst>
          </p:cNvPr>
          <p:cNvSpPr txBox="1"/>
          <p:nvPr/>
        </p:nvSpPr>
        <p:spPr>
          <a:xfrm>
            <a:off x="1299039" y="4539192"/>
            <a:ext cx="1213794" cy="279797"/>
          </a:xfrm>
          <a:prstGeom prst="rect">
            <a:avLst/>
          </a:prstGeom>
          <a:noFill/>
        </p:spPr>
        <p:txBody>
          <a:bodyPr wrap="none" rtlCol="0">
            <a:noAutofit/>
          </a:bodyPr>
          <a:lstStyle/>
          <a:p>
            <a:r>
              <a:rPr lang="en-US" sz="1200" b="1" spc="100">
                <a:solidFill>
                  <a:schemeClr val="tx1">
                    <a:lumMod val="85000"/>
                    <a:lumOff val="15000"/>
                  </a:schemeClr>
                </a:solidFill>
                <a:latin typeface="Poppins" panose="00000500000000000000" pitchFamily="2" charset="0"/>
                <a:ea typeface="Open Sans" panose="020B0606030504020204" pitchFamily="34" charset="0"/>
                <a:cs typeface="Poppins" panose="00000500000000000000" pitchFamily="2" charset="0"/>
              </a:rPr>
              <a:t>GET IN TOUCH</a:t>
            </a:r>
          </a:p>
        </p:txBody>
      </p:sp>
      <p:sp>
        <p:nvSpPr>
          <p:cNvPr id="11" name="TextBox 10">
            <a:extLst>
              <a:ext uri="{FF2B5EF4-FFF2-40B4-BE49-F238E27FC236}">
                <a16:creationId xmlns:a16="http://schemas.microsoft.com/office/drawing/2014/main" id="{264FE6DA-B9CF-4E45-B647-8BCAFE391E80}"/>
              </a:ext>
            </a:extLst>
          </p:cNvPr>
          <p:cNvSpPr txBox="1"/>
          <p:nvPr/>
        </p:nvSpPr>
        <p:spPr>
          <a:xfrm>
            <a:off x="3686707" y="4803894"/>
            <a:ext cx="2068196" cy="820674"/>
          </a:xfrm>
          <a:prstGeom prst="rect">
            <a:avLst/>
          </a:prstGeom>
          <a:noFill/>
        </p:spPr>
        <p:txBody>
          <a:bodyPr wrap="square" rtlCol="0">
            <a:spAutoFit/>
          </a:bodyPr>
          <a:lstStyle/>
          <a:p>
            <a:pPr>
              <a:lnSpc>
                <a:spcPct val="150000"/>
              </a:lnSpc>
            </a:pPr>
            <a:r>
              <a:rPr lang="en-US" sz="11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www.lepyscompany.com</a:t>
            </a:r>
          </a:p>
          <a:p>
            <a:pPr>
              <a:lnSpc>
                <a:spcPct val="150000"/>
              </a:lnSpc>
            </a:pPr>
            <a:r>
              <a:rPr lang="en-US" sz="11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office@myexample.com</a:t>
            </a:r>
          </a:p>
          <a:p>
            <a:pPr>
              <a:lnSpc>
                <a:spcPct val="150000"/>
              </a:lnSpc>
            </a:pPr>
            <a:r>
              <a:rPr lang="en-US" sz="11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@LepysCompany</a:t>
            </a:r>
          </a:p>
        </p:txBody>
      </p:sp>
      <p:sp>
        <p:nvSpPr>
          <p:cNvPr id="12" name="TextBox 11">
            <a:extLst>
              <a:ext uri="{FF2B5EF4-FFF2-40B4-BE49-F238E27FC236}">
                <a16:creationId xmlns:a16="http://schemas.microsoft.com/office/drawing/2014/main" id="{85EE138D-283F-43F6-A087-B0178255C149}"/>
              </a:ext>
            </a:extLst>
          </p:cNvPr>
          <p:cNvSpPr txBox="1"/>
          <p:nvPr/>
        </p:nvSpPr>
        <p:spPr>
          <a:xfrm>
            <a:off x="3686707" y="4539192"/>
            <a:ext cx="1213794" cy="279797"/>
          </a:xfrm>
          <a:prstGeom prst="rect">
            <a:avLst/>
          </a:prstGeom>
          <a:noFill/>
        </p:spPr>
        <p:txBody>
          <a:bodyPr wrap="none" rtlCol="0">
            <a:noAutofit/>
          </a:bodyPr>
          <a:lstStyle/>
          <a:p>
            <a:r>
              <a:rPr lang="en-US" sz="1200" b="1" spc="100">
                <a:solidFill>
                  <a:schemeClr val="tx1">
                    <a:lumMod val="85000"/>
                    <a:lumOff val="15000"/>
                  </a:schemeClr>
                </a:solidFill>
                <a:latin typeface="Poppins" panose="00000500000000000000" pitchFamily="2" charset="0"/>
                <a:ea typeface="Open Sans" panose="020B0606030504020204" pitchFamily="34" charset="0"/>
                <a:cs typeface="Poppins" panose="00000500000000000000" pitchFamily="2" charset="0"/>
              </a:rPr>
              <a:t>FOLLOW US</a:t>
            </a:r>
          </a:p>
        </p:txBody>
      </p:sp>
      <p:sp>
        <p:nvSpPr>
          <p:cNvPr id="20" name="Picture Placeholder 19">
            <a:extLst>
              <a:ext uri="{FF2B5EF4-FFF2-40B4-BE49-F238E27FC236}">
                <a16:creationId xmlns:a16="http://schemas.microsoft.com/office/drawing/2014/main" id="{CCBBC479-AD61-4CAC-89C5-0D4E3B3C2CD9}"/>
              </a:ext>
            </a:extLst>
          </p:cNvPr>
          <p:cNvSpPr>
            <a:spLocks noGrp="1"/>
          </p:cNvSpPr>
          <p:nvPr>
            <p:ph type="pic" sz="quarter" idx="13"/>
          </p:nvPr>
        </p:nvSpPr>
        <p:spPr/>
      </p:sp>
    </p:spTree>
    <p:extLst>
      <p:ext uri="{BB962C8B-B14F-4D97-AF65-F5344CB8AC3E}">
        <p14:creationId xmlns:p14="http://schemas.microsoft.com/office/powerpoint/2010/main" val="414856934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4F6B2C51-6346-4F02-B8EE-9534454882D7}"/>
              </a:ext>
            </a:extLst>
          </p:cNvPr>
          <p:cNvSpPr txBox="1"/>
          <p:nvPr/>
        </p:nvSpPr>
        <p:spPr>
          <a:xfrm rot="16200000">
            <a:off x="3559087" y="3013501"/>
            <a:ext cx="5073825" cy="830997"/>
          </a:xfrm>
          <a:prstGeom prst="rect">
            <a:avLst/>
          </a:prstGeom>
          <a:noFill/>
        </p:spPr>
        <p:txBody>
          <a:bodyPr wrap="none" rtlCol="0">
            <a:spAutoFit/>
          </a:bodyPr>
          <a:lstStyle/>
          <a:p>
            <a:r>
              <a:rPr lang="en-US" sz="4800" b="1" spc="600">
                <a:latin typeface="Poppins" panose="00000500000000000000" pitchFamily="2" charset="0"/>
                <a:cs typeface="Poppins" panose="00000500000000000000" pitchFamily="2" charset="0"/>
              </a:rPr>
              <a:t>ABOUT LEPYS</a:t>
            </a:r>
          </a:p>
        </p:txBody>
      </p:sp>
      <p:sp>
        <p:nvSpPr>
          <p:cNvPr id="6" name="TextBox 5">
            <a:extLst>
              <a:ext uri="{FF2B5EF4-FFF2-40B4-BE49-F238E27FC236}">
                <a16:creationId xmlns:a16="http://schemas.microsoft.com/office/drawing/2014/main" id="{BB9B7694-DA0E-46B8-A277-C9F7BBF49F8D}"/>
              </a:ext>
            </a:extLst>
          </p:cNvPr>
          <p:cNvSpPr txBox="1"/>
          <p:nvPr/>
        </p:nvSpPr>
        <p:spPr>
          <a:xfrm>
            <a:off x="7341589" y="1153799"/>
            <a:ext cx="1409360" cy="276999"/>
          </a:xfrm>
          <a:prstGeom prst="rect">
            <a:avLst/>
          </a:prstGeom>
          <a:noFill/>
        </p:spPr>
        <p:txBody>
          <a:bodyPr wrap="none" rtlCol="0">
            <a:spAutoFit/>
          </a:bodyPr>
          <a:lstStyle/>
          <a:p>
            <a:r>
              <a:rPr lang="en-US" sz="1200" b="1" spc="100">
                <a:latin typeface="Poppins" panose="00000500000000000000" pitchFamily="2" charset="0"/>
                <a:cs typeface="Poppins" panose="00000500000000000000" pitchFamily="2" charset="0"/>
              </a:rPr>
              <a:t>INTRODUCING</a:t>
            </a:r>
          </a:p>
        </p:txBody>
      </p:sp>
      <p:sp>
        <p:nvSpPr>
          <p:cNvPr id="7" name="TextBox 6">
            <a:extLst>
              <a:ext uri="{FF2B5EF4-FFF2-40B4-BE49-F238E27FC236}">
                <a16:creationId xmlns:a16="http://schemas.microsoft.com/office/drawing/2014/main" id="{6DD0B1F5-AF87-4E9A-9521-85EA805E6478}"/>
              </a:ext>
            </a:extLst>
          </p:cNvPr>
          <p:cNvSpPr txBox="1"/>
          <p:nvPr/>
        </p:nvSpPr>
        <p:spPr>
          <a:xfrm>
            <a:off x="7341589" y="1430798"/>
            <a:ext cx="3593223" cy="1724831"/>
          </a:xfrm>
          <a:prstGeom prst="rect">
            <a:avLst/>
          </a:prstGeom>
          <a:noFill/>
        </p:spPr>
        <p:txBody>
          <a:bodyPr wrap="square" rtlCol="0">
            <a:spAutoFit/>
          </a:bodyPr>
          <a:lstStyle/>
          <a:p>
            <a:pPr algn="just">
              <a:lnSpc>
                <a:spcPct val="150000"/>
              </a:lnSpc>
            </a:pPr>
            <a:r>
              <a:rPr lang="en-US" sz="12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Lorem ipsum dolor sit amet, consectetur quis adipiscing elit, sed do eiusmod tempor ad enim incididunt ut labore et dolore magna aliqua. Ut enim ad minim veniam, quis nostrud ullamco exercitation ullamco laboris nisi ut aliquip ex ea commodo consequat..</a:t>
            </a:r>
          </a:p>
        </p:txBody>
      </p:sp>
      <p:sp>
        <p:nvSpPr>
          <p:cNvPr id="8" name="TextBox 7">
            <a:extLst>
              <a:ext uri="{FF2B5EF4-FFF2-40B4-BE49-F238E27FC236}">
                <a16:creationId xmlns:a16="http://schemas.microsoft.com/office/drawing/2014/main" id="{3E9177B6-535D-4B77-A21F-F523D68C15FD}"/>
              </a:ext>
            </a:extLst>
          </p:cNvPr>
          <p:cNvSpPr txBox="1"/>
          <p:nvPr/>
        </p:nvSpPr>
        <p:spPr>
          <a:xfrm>
            <a:off x="7341589" y="3979825"/>
            <a:ext cx="2012089" cy="276999"/>
          </a:xfrm>
          <a:prstGeom prst="rect">
            <a:avLst/>
          </a:prstGeom>
          <a:noFill/>
        </p:spPr>
        <p:txBody>
          <a:bodyPr wrap="none" rtlCol="0">
            <a:spAutoFit/>
          </a:bodyPr>
          <a:lstStyle/>
          <a:p>
            <a:r>
              <a:rPr lang="en-US" sz="1200" b="1" spc="100">
                <a:latin typeface="Poppins" panose="00000500000000000000" pitchFamily="2" charset="0"/>
                <a:cs typeface="Poppins" panose="00000500000000000000" pitchFamily="2" charset="0"/>
              </a:rPr>
              <a:t>OUR SPECIALIZATION</a:t>
            </a:r>
          </a:p>
        </p:txBody>
      </p:sp>
      <p:sp>
        <p:nvSpPr>
          <p:cNvPr id="9" name="TextBox 8">
            <a:extLst>
              <a:ext uri="{FF2B5EF4-FFF2-40B4-BE49-F238E27FC236}">
                <a16:creationId xmlns:a16="http://schemas.microsoft.com/office/drawing/2014/main" id="{E6F8D40A-A50A-43B3-B427-8279CF44C50A}"/>
              </a:ext>
            </a:extLst>
          </p:cNvPr>
          <p:cNvSpPr txBox="1"/>
          <p:nvPr/>
        </p:nvSpPr>
        <p:spPr>
          <a:xfrm>
            <a:off x="7341589" y="4256824"/>
            <a:ext cx="3593223" cy="1724831"/>
          </a:xfrm>
          <a:prstGeom prst="rect">
            <a:avLst/>
          </a:prstGeom>
          <a:noFill/>
        </p:spPr>
        <p:txBody>
          <a:bodyPr wrap="square" rtlCol="0">
            <a:spAutoFit/>
          </a:bodyPr>
          <a:lstStyle/>
          <a:p>
            <a:pPr algn="just">
              <a:lnSpc>
                <a:spcPct val="150000"/>
              </a:lnSpc>
            </a:pPr>
            <a:r>
              <a:rPr lang="en-US" sz="12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Lorem ipsum dolor sit amet, consectetur quis adipiscing elit, sed do eiusmod tempor ad enim incididunt ut labore et dolore magna aliqua. Ut enim ad minim veniam, quis nostrud ullamco exercitation ullamco laboris nisi ut aliquip ex ea commodo consequat..</a:t>
            </a:r>
          </a:p>
        </p:txBody>
      </p:sp>
      <p:sp>
        <p:nvSpPr>
          <p:cNvPr id="3" name="Picture Placeholder 2">
            <a:extLst>
              <a:ext uri="{FF2B5EF4-FFF2-40B4-BE49-F238E27FC236}">
                <a16:creationId xmlns:a16="http://schemas.microsoft.com/office/drawing/2014/main" id="{C94CFD00-DE4A-43FF-BF8F-3B0A313950E5}"/>
              </a:ext>
            </a:extLst>
          </p:cNvPr>
          <p:cNvSpPr>
            <a:spLocks noGrp="1"/>
          </p:cNvSpPr>
          <p:nvPr>
            <p:ph type="pic" sz="quarter" idx="11"/>
          </p:nvPr>
        </p:nvSpPr>
        <p:spPr/>
      </p:sp>
    </p:spTree>
    <p:extLst>
      <p:ext uri="{BB962C8B-B14F-4D97-AF65-F5344CB8AC3E}">
        <p14:creationId xmlns:p14="http://schemas.microsoft.com/office/powerpoint/2010/main" val="333968935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494906CA-B9B2-4A6A-BA59-85F525AA2AEA}"/>
              </a:ext>
            </a:extLst>
          </p:cNvPr>
          <p:cNvSpPr txBox="1"/>
          <p:nvPr/>
        </p:nvSpPr>
        <p:spPr>
          <a:xfrm>
            <a:off x="3425373" y="459233"/>
            <a:ext cx="5341256" cy="923330"/>
          </a:xfrm>
          <a:prstGeom prst="rect">
            <a:avLst/>
          </a:prstGeom>
          <a:noFill/>
        </p:spPr>
        <p:txBody>
          <a:bodyPr wrap="square" rtlCol="0">
            <a:spAutoFit/>
          </a:bodyPr>
          <a:lstStyle/>
          <a:p>
            <a:pPr algn="ctr"/>
            <a:r>
              <a:rPr lang="en-US" sz="5400" b="1" spc="600">
                <a:latin typeface="Open Sans" panose="020B0606030504020204" pitchFamily="34" charset="0"/>
                <a:ea typeface="Open Sans" panose="020B0606030504020204" pitchFamily="34" charset="0"/>
                <a:cs typeface="Open Sans" panose="020B0606030504020204" pitchFamily="34" charset="0"/>
              </a:rPr>
              <a:t>THANK YOU</a:t>
            </a:r>
          </a:p>
        </p:txBody>
      </p:sp>
      <p:sp>
        <p:nvSpPr>
          <p:cNvPr id="10" name="TextBox 9">
            <a:extLst>
              <a:ext uri="{FF2B5EF4-FFF2-40B4-BE49-F238E27FC236}">
                <a16:creationId xmlns:a16="http://schemas.microsoft.com/office/drawing/2014/main" id="{5DA06E98-D708-45A8-830B-5DC213BA4216}"/>
              </a:ext>
            </a:extLst>
          </p:cNvPr>
          <p:cNvSpPr txBox="1"/>
          <p:nvPr/>
        </p:nvSpPr>
        <p:spPr>
          <a:xfrm>
            <a:off x="4920037" y="5792477"/>
            <a:ext cx="2351927" cy="276999"/>
          </a:xfrm>
          <a:prstGeom prst="rect">
            <a:avLst/>
          </a:prstGeom>
          <a:noFill/>
        </p:spPr>
        <p:txBody>
          <a:bodyPr wrap="none" rtlCol="0">
            <a:spAutoFit/>
          </a:bodyPr>
          <a:lstStyle/>
          <a:p>
            <a:pPr algn="ctr"/>
            <a:r>
              <a:rPr lang="en-US" sz="1200" b="1" spc="300">
                <a:latin typeface="Poppins" panose="00000500000000000000" pitchFamily="2" charset="0"/>
                <a:cs typeface="Poppins" panose="00000500000000000000" pitchFamily="2" charset="0"/>
              </a:rPr>
              <a:t>- LEPYS COMPANY -</a:t>
            </a:r>
          </a:p>
        </p:txBody>
      </p:sp>
      <p:sp>
        <p:nvSpPr>
          <p:cNvPr id="13" name="Picture Placeholder 12">
            <a:extLst>
              <a:ext uri="{FF2B5EF4-FFF2-40B4-BE49-F238E27FC236}">
                <a16:creationId xmlns:a16="http://schemas.microsoft.com/office/drawing/2014/main" id="{E5410E36-6EA6-4219-9EA4-3B5797E5BD0A}"/>
              </a:ext>
            </a:extLst>
          </p:cNvPr>
          <p:cNvSpPr>
            <a:spLocks noGrp="1"/>
          </p:cNvSpPr>
          <p:nvPr>
            <p:ph type="pic" sz="quarter" idx="13"/>
          </p:nvPr>
        </p:nvSpPr>
        <p:spPr/>
      </p:sp>
    </p:spTree>
    <p:extLst>
      <p:ext uri="{BB962C8B-B14F-4D97-AF65-F5344CB8AC3E}">
        <p14:creationId xmlns:p14="http://schemas.microsoft.com/office/powerpoint/2010/main" val="74699954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BB628722-D914-4CB6-B453-652E7B0B319F}"/>
              </a:ext>
            </a:extLst>
          </p:cNvPr>
          <p:cNvSpPr txBox="1"/>
          <p:nvPr/>
        </p:nvSpPr>
        <p:spPr>
          <a:xfrm>
            <a:off x="5114802" y="551543"/>
            <a:ext cx="1962397" cy="276999"/>
          </a:xfrm>
          <a:prstGeom prst="rect">
            <a:avLst/>
          </a:prstGeom>
          <a:noFill/>
        </p:spPr>
        <p:txBody>
          <a:bodyPr wrap="none" rtlCol="0">
            <a:spAutoFit/>
          </a:bodyPr>
          <a:lstStyle/>
          <a:p>
            <a:r>
              <a:rPr lang="en-US" sz="1200" b="1" spc="300">
                <a:latin typeface="Poppins" panose="00000500000000000000" pitchFamily="2" charset="0"/>
                <a:cs typeface="Poppins" panose="00000500000000000000" pitchFamily="2" charset="0"/>
              </a:rPr>
              <a:t>- LEPYS MEDIA -</a:t>
            </a:r>
          </a:p>
        </p:txBody>
      </p:sp>
      <p:sp>
        <p:nvSpPr>
          <p:cNvPr id="3" name="TextBox 2">
            <a:extLst>
              <a:ext uri="{FF2B5EF4-FFF2-40B4-BE49-F238E27FC236}">
                <a16:creationId xmlns:a16="http://schemas.microsoft.com/office/drawing/2014/main" id="{304D7707-3FF2-4B00-93E4-4EAAB3482649}"/>
              </a:ext>
            </a:extLst>
          </p:cNvPr>
          <p:cNvSpPr txBox="1"/>
          <p:nvPr/>
        </p:nvSpPr>
        <p:spPr>
          <a:xfrm>
            <a:off x="732503" y="2038242"/>
            <a:ext cx="10726994" cy="2308324"/>
          </a:xfrm>
          <a:prstGeom prst="rect">
            <a:avLst/>
          </a:prstGeom>
          <a:noFill/>
        </p:spPr>
        <p:txBody>
          <a:bodyPr wrap="square" rtlCol="0">
            <a:spAutoFit/>
          </a:bodyPr>
          <a:lstStyle/>
          <a:p>
            <a:pPr algn="ctr"/>
            <a:r>
              <a:rPr lang="en-US" sz="4800" b="1" spc="100">
                <a:solidFill>
                  <a:schemeClr val="bg1"/>
                </a:solidFill>
                <a:latin typeface="Open Sans" panose="020B0606030504020204" pitchFamily="34" charset="0"/>
                <a:ea typeface="Open Sans" panose="020B0606030504020204" pitchFamily="34" charset="0"/>
                <a:cs typeface="Open Sans" panose="020B0606030504020204" pitchFamily="34" charset="0"/>
              </a:rPr>
              <a:t>KEEP POSITIVE THINKING AND STAY COOL WITH YOUR FASHION AND YOUR MIND</a:t>
            </a:r>
          </a:p>
        </p:txBody>
      </p:sp>
    </p:spTree>
    <p:extLst>
      <p:ext uri="{BB962C8B-B14F-4D97-AF65-F5344CB8AC3E}">
        <p14:creationId xmlns:p14="http://schemas.microsoft.com/office/powerpoint/2010/main" val="216452574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A7E8DBE0-0596-45A6-83BC-D549DF0FBDBE}"/>
              </a:ext>
            </a:extLst>
          </p:cNvPr>
          <p:cNvSpPr txBox="1"/>
          <p:nvPr/>
        </p:nvSpPr>
        <p:spPr>
          <a:xfrm rot="16200000">
            <a:off x="-2564905" y="2105561"/>
            <a:ext cx="6773008" cy="2646878"/>
          </a:xfrm>
          <a:prstGeom prst="rect">
            <a:avLst/>
          </a:prstGeom>
          <a:noFill/>
        </p:spPr>
        <p:txBody>
          <a:bodyPr wrap="none" rtlCol="0">
            <a:spAutoFit/>
          </a:bodyPr>
          <a:lstStyle/>
          <a:p>
            <a:pPr algn="ctr"/>
            <a:r>
              <a:rPr lang="en-US" sz="16600" b="1" spc="600">
                <a:solidFill>
                  <a:srgbClr val="4B86A3"/>
                </a:solidFill>
                <a:latin typeface="Poppins" panose="00000500000000000000" pitchFamily="2" charset="0"/>
                <a:cs typeface="Poppins" panose="00000500000000000000" pitchFamily="2" charset="0"/>
              </a:rPr>
              <a:t>LEPYS</a:t>
            </a:r>
          </a:p>
        </p:txBody>
      </p:sp>
      <p:sp>
        <p:nvSpPr>
          <p:cNvPr id="4" name="TextBox 3">
            <a:extLst>
              <a:ext uri="{FF2B5EF4-FFF2-40B4-BE49-F238E27FC236}">
                <a16:creationId xmlns:a16="http://schemas.microsoft.com/office/drawing/2014/main" id="{959FF5C0-C2FA-463E-B481-D5ED0E68CB1B}"/>
              </a:ext>
            </a:extLst>
          </p:cNvPr>
          <p:cNvSpPr txBox="1"/>
          <p:nvPr/>
        </p:nvSpPr>
        <p:spPr>
          <a:xfrm>
            <a:off x="2460376" y="1594866"/>
            <a:ext cx="1260281" cy="276999"/>
          </a:xfrm>
          <a:prstGeom prst="rect">
            <a:avLst/>
          </a:prstGeom>
          <a:noFill/>
        </p:spPr>
        <p:txBody>
          <a:bodyPr wrap="none" rtlCol="0">
            <a:spAutoFit/>
          </a:bodyPr>
          <a:lstStyle/>
          <a:p>
            <a:r>
              <a:rPr lang="en-US" sz="1200" b="1" spc="100">
                <a:latin typeface="Poppins" panose="00000500000000000000" pitchFamily="2" charset="0"/>
                <a:cs typeface="Poppins" panose="00000500000000000000" pitchFamily="2" charset="0"/>
              </a:rPr>
              <a:t>THE ARTICLE</a:t>
            </a:r>
          </a:p>
        </p:txBody>
      </p:sp>
      <p:sp>
        <p:nvSpPr>
          <p:cNvPr id="5" name="TextBox 4">
            <a:extLst>
              <a:ext uri="{FF2B5EF4-FFF2-40B4-BE49-F238E27FC236}">
                <a16:creationId xmlns:a16="http://schemas.microsoft.com/office/drawing/2014/main" id="{4DFD1DE7-EBB1-4155-93CA-81A9A9F60A12}"/>
              </a:ext>
            </a:extLst>
          </p:cNvPr>
          <p:cNvSpPr txBox="1"/>
          <p:nvPr/>
        </p:nvSpPr>
        <p:spPr>
          <a:xfrm>
            <a:off x="2460377" y="1953895"/>
            <a:ext cx="4559856" cy="2001830"/>
          </a:xfrm>
          <a:prstGeom prst="rect">
            <a:avLst/>
          </a:prstGeom>
          <a:noFill/>
        </p:spPr>
        <p:txBody>
          <a:bodyPr wrap="square" rtlCol="0">
            <a:spAutoFit/>
          </a:bodyPr>
          <a:lstStyle/>
          <a:p>
            <a:pPr algn="just">
              <a:lnSpc>
                <a:spcPct val="150000"/>
              </a:lnSpc>
            </a:pPr>
            <a:r>
              <a:rPr lang="en-US" sz="12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Sed ut perspiciatis unde omnis iste natus error sit voluptatem accusantium doloremque laudantium, totam rem aperiam, eaque ipsa quae ab illo inventore veritatis et quasi architecto beatae vitae dicta sunt explicabo. Nemo enim ipsam voluptatem quia voluptas sit aspernatur aut odit aut fugit, sed quia consequuntur magni dolores eos qui ratione squie voluptatem sequi nesciunt. Neque porro quisquam.</a:t>
            </a:r>
          </a:p>
        </p:txBody>
      </p:sp>
      <p:sp>
        <p:nvSpPr>
          <p:cNvPr id="6" name="TextBox 5">
            <a:extLst>
              <a:ext uri="{FF2B5EF4-FFF2-40B4-BE49-F238E27FC236}">
                <a16:creationId xmlns:a16="http://schemas.microsoft.com/office/drawing/2014/main" id="{F6A23D01-974D-4A01-BF6D-7B5BEE532324}"/>
              </a:ext>
            </a:extLst>
          </p:cNvPr>
          <p:cNvSpPr txBox="1"/>
          <p:nvPr/>
        </p:nvSpPr>
        <p:spPr>
          <a:xfrm>
            <a:off x="2460377" y="4092301"/>
            <a:ext cx="4559856" cy="1170833"/>
          </a:xfrm>
          <a:prstGeom prst="rect">
            <a:avLst/>
          </a:prstGeom>
          <a:noFill/>
        </p:spPr>
        <p:txBody>
          <a:bodyPr wrap="square" rtlCol="0">
            <a:spAutoFit/>
          </a:bodyPr>
          <a:lstStyle/>
          <a:p>
            <a:pPr algn="just">
              <a:lnSpc>
                <a:spcPct val="150000"/>
              </a:lnSpc>
            </a:pPr>
            <a:r>
              <a:rPr lang="en-US" sz="12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Sed ut perspiciatis unde omnis iste natus error sit voluptatem accusantium doloremque laudantium, totam rem aperiam, eaque ipsa quae ab illo inventore veritatis et quasi architecto beatae vitae dicta sunt explicabo. </a:t>
            </a:r>
          </a:p>
        </p:txBody>
      </p:sp>
      <p:sp>
        <p:nvSpPr>
          <p:cNvPr id="8" name="TextBox 7">
            <a:extLst>
              <a:ext uri="{FF2B5EF4-FFF2-40B4-BE49-F238E27FC236}">
                <a16:creationId xmlns:a16="http://schemas.microsoft.com/office/drawing/2014/main" id="{FD52C045-9154-49BC-980F-31ED36249A9E}"/>
              </a:ext>
            </a:extLst>
          </p:cNvPr>
          <p:cNvSpPr txBox="1"/>
          <p:nvPr/>
        </p:nvSpPr>
        <p:spPr>
          <a:xfrm>
            <a:off x="8176780" y="2274838"/>
            <a:ext cx="3223986" cy="2308324"/>
          </a:xfrm>
          <a:prstGeom prst="rect">
            <a:avLst/>
          </a:prstGeom>
          <a:noFill/>
        </p:spPr>
        <p:txBody>
          <a:bodyPr wrap="square" rtlCol="0">
            <a:spAutoFit/>
          </a:bodyPr>
          <a:lstStyle/>
          <a:p>
            <a:r>
              <a:rPr lang="en-US" sz="4800" b="1" spc="100">
                <a:latin typeface="Poppins" panose="00000500000000000000" pitchFamily="2" charset="0"/>
                <a:cs typeface="Poppins" panose="00000500000000000000" pitchFamily="2" charset="0"/>
              </a:rPr>
              <a:t>ART OF MINIMAL LIVING</a:t>
            </a:r>
          </a:p>
        </p:txBody>
      </p:sp>
    </p:spTree>
    <p:extLst>
      <p:ext uri="{BB962C8B-B14F-4D97-AF65-F5344CB8AC3E}">
        <p14:creationId xmlns:p14="http://schemas.microsoft.com/office/powerpoint/2010/main" val="401954140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A455A7D8-E706-4F1D-A102-5E16F05A328B}"/>
              </a:ext>
            </a:extLst>
          </p:cNvPr>
          <p:cNvSpPr txBox="1"/>
          <p:nvPr/>
        </p:nvSpPr>
        <p:spPr>
          <a:xfrm>
            <a:off x="589116" y="2658918"/>
            <a:ext cx="2002471" cy="369332"/>
          </a:xfrm>
          <a:prstGeom prst="rect">
            <a:avLst/>
          </a:prstGeom>
          <a:noFill/>
        </p:spPr>
        <p:txBody>
          <a:bodyPr wrap="none" rtlCol="0">
            <a:spAutoFit/>
          </a:bodyPr>
          <a:lstStyle/>
          <a:p>
            <a:r>
              <a:rPr lang="en-US" b="1" spc="100">
                <a:latin typeface="Poppins" panose="00000500000000000000" pitchFamily="2" charset="0"/>
                <a:cs typeface="Poppins" panose="00000500000000000000" pitchFamily="2" charset="0"/>
              </a:rPr>
              <a:t>PRODUCTIFITY</a:t>
            </a:r>
          </a:p>
        </p:txBody>
      </p:sp>
      <p:sp>
        <p:nvSpPr>
          <p:cNvPr id="5" name="TextBox 4">
            <a:extLst>
              <a:ext uri="{FF2B5EF4-FFF2-40B4-BE49-F238E27FC236}">
                <a16:creationId xmlns:a16="http://schemas.microsoft.com/office/drawing/2014/main" id="{F97F2F89-0B6F-4CEE-9DCC-BB2DEB54084D}"/>
              </a:ext>
            </a:extLst>
          </p:cNvPr>
          <p:cNvSpPr txBox="1"/>
          <p:nvPr/>
        </p:nvSpPr>
        <p:spPr>
          <a:xfrm>
            <a:off x="589117" y="3028250"/>
            <a:ext cx="3403599" cy="1170833"/>
          </a:xfrm>
          <a:prstGeom prst="rect">
            <a:avLst/>
          </a:prstGeom>
          <a:noFill/>
        </p:spPr>
        <p:txBody>
          <a:bodyPr wrap="square" rtlCol="0">
            <a:spAutoFit/>
          </a:bodyPr>
          <a:lstStyle/>
          <a:p>
            <a:pPr algn="just">
              <a:lnSpc>
                <a:spcPct val="150000"/>
              </a:lnSpc>
            </a:pPr>
            <a:r>
              <a:rPr lang="en-US" sz="12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Nam libero tempore, cum soluta nobis est eligendi optio cumque nihil impedit quoso minus id quod maxime placeat facere de possimus, omnis voluptas assumenda.</a:t>
            </a:r>
          </a:p>
        </p:txBody>
      </p:sp>
      <p:sp>
        <p:nvSpPr>
          <p:cNvPr id="6" name="TextBox 5">
            <a:extLst>
              <a:ext uri="{FF2B5EF4-FFF2-40B4-BE49-F238E27FC236}">
                <a16:creationId xmlns:a16="http://schemas.microsoft.com/office/drawing/2014/main" id="{66173793-53F2-46C9-BB28-CF3EE8E2EA25}"/>
              </a:ext>
            </a:extLst>
          </p:cNvPr>
          <p:cNvSpPr txBox="1"/>
          <p:nvPr/>
        </p:nvSpPr>
        <p:spPr>
          <a:xfrm>
            <a:off x="4394200" y="2658918"/>
            <a:ext cx="2056973" cy="369332"/>
          </a:xfrm>
          <a:prstGeom prst="rect">
            <a:avLst/>
          </a:prstGeom>
          <a:noFill/>
        </p:spPr>
        <p:txBody>
          <a:bodyPr wrap="none" rtlCol="0">
            <a:spAutoFit/>
          </a:bodyPr>
          <a:lstStyle/>
          <a:p>
            <a:r>
              <a:rPr lang="en-US" b="1" spc="100">
                <a:latin typeface="Poppins" panose="00000500000000000000" pitchFamily="2" charset="0"/>
                <a:cs typeface="Poppins" panose="00000500000000000000" pitchFamily="2" charset="0"/>
              </a:rPr>
              <a:t>FASHION WEEK</a:t>
            </a:r>
          </a:p>
        </p:txBody>
      </p:sp>
      <p:sp>
        <p:nvSpPr>
          <p:cNvPr id="7" name="TextBox 6">
            <a:extLst>
              <a:ext uri="{FF2B5EF4-FFF2-40B4-BE49-F238E27FC236}">
                <a16:creationId xmlns:a16="http://schemas.microsoft.com/office/drawing/2014/main" id="{6A7093E2-F528-43C0-800A-2E6D7C8996AB}"/>
              </a:ext>
            </a:extLst>
          </p:cNvPr>
          <p:cNvSpPr txBox="1"/>
          <p:nvPr/>
        </p:nvSpPr>
        <p:spPr>
          <a:xfrm>
            <a:off x="4394201" y="3028250"/>
            <a:ext cx="3403599" cy="1170833"/>
          </a:xfrm>
          <a:prstGeom prst="rect">
            <a:avLst/>
          </a:prstGeom>
          <a:noFill/>
        </p:spPr>
        <p:txBody>
          <a:bodyPr wrap="square" rtlCol="0">
            <a:spAutoFit/>
          </a:bodyPr>
          <a:lstStyle/>
          <a:p>
            <a:pPr algn="just">
              <a:lnSpc>
                <a:spcPct val="150000"/>
              </a:lnSpc>
            </a:pPr>
            <a:r>
              <a:rPr lang="en-US" sz="12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Nam libero tempore, cum soluta nobis est eligendi optio cumque nihil impedit quoso minus id quod maxime placeat facere de possimus, omnis voluptas assumenda.</a:t>
            </a:r>
          </a:p>
        </p:txBody>
      </p:sp>
      <p:sp>
        <p:nvSpPr>
          <p:cNvPr id="8" name="TextBox 7">
            <a:extLst>
              <a:ext uri="{FF2B5EF4-FFF2-40B4-BE49-F238E27FC236}">
                <a16:creationId xmlns:a16="http://schemas.microsoft.com/office/drawing/2014/main" id="{5EE2EE2A-D8EE-490E-BAEF-EF74B39CEC7C}"/>
              </a:ext>
            </a:extLst>
          </p:cNvPr>
          <p:cNvSpPr txBox="1"/>
          <p:nvPr/>
        </p:nvSpPr>
        <p:spPr>
          <a:xfrm>
            <a:off x="8199284" y="2658918"/>
            <a:ext cx="2239716" cy="369332"/>
          </a:xfrm>
          <a:prstGeom prst="rect">
            <a:avLst/>
          </a:prstGeom>
          <a:noFill/>
        </p:spPr>
        <p:txBody>
          <a:bodyPr wrap="none" rtlCol="0">
            <a:spAutoFit/>
          </a:bodyPr>
          <a:lstStyle/>
          <a:p>
            <a:r>
              <a:rPr lang="en-US" b="1" spc="100">
                <a:latin typeface="Poppins" panose="00000500000000000000" pitchFamily="2" charset="0"/>
                <a:cs typeface="Poppins" panose="00000500000000000000" pitchFamily="2" charset="0"/>
              </a:rPr>
              <a:t>JEANS PRODUCT</a:t>
            </a:r>
          </a:p>
        </p:txBody>
      </p:sp>
      <p:sp>
        <p:nvSpPr>
          <p:cNvPr id="9" name="TextBox 8">
            <a:extLst>
              <a:ext uri="{FF2B5EF4-FFF2-40B4-BE49-F238E27FC236}">
                <a16:creationId xmlns:a16="http://schemas.microsoft.com/office/drawing/2014/main" id="{191C2A62-C23F-452C-B76E-C8DA9D60EC05}"/>
              </a:ext>
            </a:extLst>
          </p:cNvPr>
          <p:cNvSpPr txBox="1"/>
          <p:nvPr/>
        </p:nvSpPr>
        <p:spPr>
          <a:xfrm>
            <a:off x="8199285" y="3028250"/>
            <a:ext cx="3403599" cy="1170833"/>
          </a:xfrm>
          <a:prstGeom prst="rect">
            <a:avLst/>
          </a:prstGeom>
          <a:noFill/>
        </p:spPr>
        <p:txBody>
          <a:bodyPr wrap="square" rtlCol="0">
            <a:spAutoFit/>
          </a:bodyPr>
          <a:lstStyle/>
          <a:p>
            <a:pPr algn="just">
              <a:lnSpc>
                <a:spcPct val="150000"/>
              </a:lnSpc>
            </a:pPr>
            <a:r>
              <a:rPr lang="en-US" sz="12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Nam libero tempore, cum soluta nobis est eligendi optio cumque nihil impedit quoso minus id quod maxime placeat facere de possimus, omnis voluptas assumenda.</a:t>
            </a:r>
          </a:p>
        </p:txBody>
      </p:sp>
    </p:spTree>
    <p:extLst>
      <p:ext uri="{BB962C8B-B14F-4D97-AF65-F5344CB8AC3E}">
        <p14:creationId xmlns:p14="http://schemas.microsoft.com/office/powerpoint/2010/main" val="107054826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824C1D58-0E6A-492F-839E-D53602350326}"/>
              </a:ext>
            </a:extLst>
          </p:cNvPr>
          <p:cNvSpPr txBox="1"/>
          <p:nvPr/>
        </p:nvSpPr>
        <p:spPr>
          <a:xfrm rot="16200000">
            <a:off x="-1428432" y="3013502"/>
            <a:ext cx="4990469" cy="830997"/>
          </a:xfrm>
          <a:prstGeom prst="rect">
            <a:avLst/>
          </a:prstGeom>
          <a:noFill/>
        </p:spPr>
        <p:txBody>
          <a:bodyPr wrap="none" rtlCol="0">
            <a:spAutoFit/>
          </a:bodyPr>
          <a:lstStyle/>
          <a:p>
            <a:r>
              <a:rPr lang="en-US" sz="4800" b="1" spc="600">
                <a:latin typeface="Poppins" panose="00000500000000000000" pitchFamily="2" charset="0"/>
                <a:cs typeface="Poppins" panose="00000500000000000000" pitchFamily="2" charset="0"/>
              </a:rPr>
              <a:t>OUR AGENDA</a:t>
            </a:r>
          </a:p>
        </p:txBody>
      </p:sp>
      <p:sp>
        <p:nvSpPr>
          <p:cNvPr id="6" name="TextBox 5">
            <a:extLst>
              <a:ext uri="{FF2B5EF4-FFF2-40B4-BE49-F238E27FC236}">
                <a16:creationId xmlns:a16="http://schemas.microsoft.com/office/drawing/2014/main" id="{88405B07-7A32-4322-8146-B9BD947E507C}"/>
              </a:ext>
            </a:extLst>
          </p:cNvPr>
          <p:cNvSpPr txBox="1"/>
          <p:nvPr/>
        </p:nvSpPr>
        <p:spPr>
          <a:xfrm>
            <a:off x="6494206" y="838225"/>
            <a:ext cx="2319866" cy="830997"/>
          </a:xfrm>
          <a:prstGeom prst="rect">
            <a:avLst/>
          </a:prstGeom>
          <a:noFill/>
        </p:spPr>
        <p:txBody>
          <a:bodyPr wrap="none" rtlCol="0">
            <a:spAutoFit/>
          </a:bodyPr>
          <a:lstStyle/>
          <a:p>
            <a:r>
              <a:rPr lang="en-US" sz="4800" b="1" spc="600">
                <a:solidFill>
                  <a:srgbClr val="4B86A3"/>
                </a:solidFill>
                <a:latin typeface="Poppins" panose="00000500000000000000" pitchFamily="2" charset="0"/>
                <a:cs typeface="Poppins" panose="00000500000000000000" pitchFamily="2" charset="0"/>
              </a:rPr>
              <a:t>03/02</a:t>
            </a:r>
          </a:p>
        </p:txBody>
      </p:sp>
      <p:sp>
        <p:nvSpPr>
          <p:cNvPr id="7" name="TextBox 6">
            <a:extLst>
              <a:ext uri="{FF2B5EF4-FFF2-40B4-BE49-F238E27FC236}">
                <a16:creationId xmlns:a16="http://schemas.microsoft.com/office/drawing/2014/main" id="{BF4F8E2E-61E7-4534-AF0C-8FFC17044B71}"/>
              </a:ext>
            </a:extLst>
          </p:cNvPr>
          <p:cNvSpPr txBox="1"/>
          <p:nvPr/>
        </p:nvSpPr>
        <p:spPr>
          <a:xfrm>
            <a:off x="8723831" y="1209479"/>
            <a:ext cx="2252540" cy="307777"/>
          </a:xfrm>
          <a:prstGeom prst="rect">
            <a:avLst/>
          </a:prstGeom>
          <a:noFill/>
        </p:spPr>
        <p:txBody>
          <a:bodyPr wrap="none" rtlCol="0">
            <a:spAutoFit/>
          </a:bodyPr>
          <a:lstStyle/>
          <a:p>
            <a:r>
              <a:rPr lang="en-US" sz="1400" b="1" spc="100">
                <a:latin typeface="Poppins" panose="00000500000000000000" pitchFamily="2" charset="0"/>
                <a:cs typeface="Poppins" panose="00000500000000000000" pitchFamily="2" charset="0"/>
              </a:rPr>
              <a:t>Seattle Fashion Con</a:t>
            </a:r>
          </a:p>
        </p:txBody>
      </p:sp>
      <p:sp>
        <p:nvSpPr>
          <p:cNvPr id="8" name="TextBox 7">
            <a:extLst>
              <a:ext uri="{FF2B5EF4-FFF2-40B4-BE49-F238E27FC236}">
                <a16:creationId xmlns:a16="http://schemas.microsoft.com/office/drawing/2014/main" id="{F2C2C025-6684-4EF0-857F-E78376728E55}"/>
              </a:ext>
            </a:extLst>
          </p:cNvPr>
          <p:cNvSpPr txBox="1"/>
          <p:nvPr/>
        </p:nvSpPr>
        <p:spPr>
          <a:xfrm>
            <a:off x="6494205" y="1549315"/>
            <a:ext cx="4482165" cy="893834"/>
          </a:xfrm>
          <a:prstGeom prst="rect">
            <a:avLst/>
          </a:prstGeom>
          <a:noFill/>
        </p:spPr>
        <p:txBody>
          <a:bodyPr wrap="square" rtlCol="0">
            <a:spAutoFit/>
          </a:bodyPr>
          <a:lstStyle/>
          <a:p>
            <a:pPr algn="just">
              <a:lnSpc>
                <a:spcPct val="150000"/>
              </a:lnSpc>
            </a:pPr>
            <a:r>
              <a:rPr lang="en-US" sz="12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Nam libero tempore, cum soluta nobis est eligendi optio de cumque nihil impedit quoso minus id quod maxime placeat facere de possimus, omnis voluptas assumenda.</a:t>
            </a:r>
          </a:p>
        </p:txBody>
      </p:sp>
      <p:sp>
        <p:nvSpPr>
          <p:cNvPr id="15" name="TextBox 14">
            <a:extLst>
              <a:ext uri="{FF2B5EF4-FFF2-40B4-BE49-F238E27FC236}">
                <a16:creationId xmlns:a16="http://schemas.microsoft.com/office/drawing/2014/main" id="{07449AEB-EA3F-46CD-BE61-4AE54AE305B7}"/>
              </a:ext>
            </a:extLst>
          </p:cNvPr>
          <p:cNvSpPr txBox="1"/>
          <p:nvPr/>
        </p:nvSpPr>
        <p:spPr>
          <a:xfrm>
            <a:off x="6494206" y="2629096"/>
            <a:ext cx="2185214" cy="830997"/>
          </a:xfrm>
          <a:prstGeom prst="rect">
            <a:avLst/>
          </a:prstGeom>
          <a:noFill/>
        </p:spPr>
        <p:txBody>
          <a:bodyPr wrap="none" rtlCol="0">
            <a:spAutoFit/>
          </a:bodyPr>
          <a:lstStyle/>
          <a:p>
            <a:r>
              <a:rPr lang="en-US" sz="4800" b="1" spc="600">
                <a:solidFill>
                  <a:srgbClr val="4B86A3"/>
                </a:solidFill>
                <a:latin typeface="Poppins" panose="00000500000000000000" pitchFamily="2" charset="0"/>
                <a:cs typeface="Poppins" panose="00000500000000000000" pitchFamily="2" charset="0"/>
              </a:rPr>
              <a:t>14/02</a:t>
            </a:r>
          </a:p>
        </p:txBody>
      </p:sp>
      <p:sp>
        <p:nvSpPr>
          <p:cNvPr id="16" name="TextBox 15">
            <a:extLst>
              <a:ext uri="{FF2B5EF4-FFF2-40B4-BE49-F238E27FC236}">
                <a16:creationId xmlns:a16="http://schemas.microsoft.com/office/drawing/2014/main" id="{7A51EEF7-C019-481A-BA64-F7E316D6E7CB}"/>
              </a:ext>
            </a:extLst>
          </p:cNvPr>
          <p:cNvSpPr txBox="1"/>
          <p:nvPr/>
        </p:nvSpPr>
        <p:spPr>
          <a:xfrm>
            <a:off x="8723831" y="3000350"/>
            <a:ext cx="1606530" cy="307777"/>
          </a:xfrm>
          <a:prstGeom prst="rect">
            <a:avLst/>
          </a:prstGeom>
          <a:noFill/>
        </p:spPr>
        <p:txBody>
          <a:bodyPr wrap="none" rtlCol="0">
            <a:spAutoFit/>
          </a:bodyPr>
          <a:lstStyle/>
          <a:p>
            <a:r>
              <a:rPr lang="en-US" sz="1400" b="1" spc="100">
                <a:latin typeface="Poppins" panose="00000500000000000000" pitchFamily="2" charset="0"/>
                <a:cs typeface="Poppins" panose="00000500000000000000" pitchFamily="2" charset="0"/>
              </a:rPr>
              <a:t>Fashion Show</a:t>
            </a:r>
          </a:p>
        </p:txBody>
      </p:sp>
      <p:sp>
        <p:nvSpPr>
          <p:cNvPr id="17" name="TextBox 16">
            <a:extLst>
              <a:ext uri="{FF2B5EF4-FFF2-40B4-BE49-F238E27FC236}">
                <a16:creationId xmlns:a16="http://schemas.microsoft.com/office/drawing/2014/main" id="{B7FE4081-594C-4E43-BAAB-8EB0FF33364E}"/>
              </a:ext>
            </a:extLst>
          </p:cNvPr>
          <p:cNvSpPr txBox="1"/>
          <p:nvPr/>
        </p:nvSpPr>
        <p:spPr>
          <a:xfrm>
            <a:off x="6494205" y="3340186"/>
            <a:ext cx="4482165" cy="893834"/>
          </a:xfrm>
          <a:prstGeom prst="rect">
            <a:avLst/>
          </a:prstGeom>
          <a:noFill/>
        </p:spPr>
        <p:txBody>
          <a:bodyPr wrap="square" rtlCol="0">
            <a:spAutoFit/>
          </a:bodyPr>
          <a:lstStyle/>
          <a:p>
            <a:pPr algn="just">
              <a:lnSpc>
                <a:spcPct val="150000"/>
              </a:lnSpc>
            </a:pPr>
            <a:r>
              <a:rPr lang="en-US" sz="12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Nam libero tempore, cum soluta nobis est eligendi optio de cumque nihil impedit quoso minus id quod maxime placeat facere de possimus, omnis voluptas assumenda.</a:t>
            </a:r>
          </a:p>
        </p:txBody>
      </p:sp>
      <p:sp>
        <p:nvSpPr>
          <p:cNvPr id="18" name="TextBox 17">
            <a:extLst>
              <a:ext uri="{FF2B5EF4-FFF2-40B4-BE49-F238E27FC236}">
                <a16:creationId xmlns:a16="http://schemas.microsoft.com/office/drawing/2014/main" id="{4ABCDD73-5CB5-4E09-9C1F-CEBC7BCE8D29}"/>
              </a:ext>
            </a:extLst>
          </p:cNvPr>
          <p:cNvSpPr txBox="1"/>
          <p:nvPr/>
        </p:nvSpPr>
        <p:spPr>
          <a:xfrm>
            <a:off x="6494206" y="4414852"/>
            <a:ext cx="2295821" cy="830997"/>
          </a:xfrm>
          <a:prstGeom prst="rect">
            <a:avLst/>
          </a:prstGeom>
          <a:noFill/>
        </p:spPr>
        <p:txBody>
          <a:bodyPr wrap="none" rtlCol="0">
            <a:spAutoFit/>
          </a:bodyPr>
          <a:lstStyle/>
          <a:p>
            <a:r>
              <a:rPr lang="en-US" sz="4800" b="1" spc="600">
                <a:solidFill>
                  <a:srgbClr val="4B86A3"/>
                </a:solidFill>
                <a:latin typeface="Poppins" panose="00000500000000000000" pitchFamily="2" charset="0"/>
                <a:cs typeface="Poppins" panose="00000500000000000000" pitchFamily="2" charset="0"/>
              </a:rPr>
              <a:t>20/02</a:t>
            </a:r>
          </a:p>
        </p:txBody>
      </p:sp>
      <p:sp>
        <p:nvSpPr>
          <p:cNvPr id="19" name="TextBox 18">
            <a:extLst>
              <a:ext uri="{FF2B5EF4-FFF2-40B4-BE49-F238E27FC236}">
                <a16:creationId xmlns:a16="http://schemas.microsoft.com/office/drawing/2014/main" id="{16430BB5-52CB-4051-89A5-E604F28DFB25}"/>
              </a:ext>
            </a:extLst>
          </p:cNvPr>
          <p:cNvSpPr txBox="1"/>
          <p:nvPr/>
        </p:nvSpPr>
        <p:spPr>
          <a:xfrm>
            <a:off x="8723831" y="4786106"/>
            <a:ext cx="1542410" cy="307777"/>
          </a:xfrm>
          <a:prstGeom prst="rect">
            <a:avLst/>
          </a:prstGeom>
          <a:noFill/>
        </p:spPr>
        <p:txBody>
          <a:bodyPr wrap="none" rtlCol="0">
            <a:spAutoFit/>
          </a:bodyPr>
          <a:lstStyle/>
          <a:p>
            <a:r>
              <a:rPr lang="en-US" sz="1400" b="1" spc="100">
                <a:latin typeface="Poppins" panose="00000500000000000000" pitchFamily="2" charset="0"/>
                <a:cs typeface="Poppins" panose="00000500000000000000" pitchFamily="2" charset="0"/>
              </a:rPr>
              <a:t>Photography</a:t>
            </a:r>
          </a:p>
        </p:txBody>
      </p:sp>
      <p:sp>
        <p:nvSpPr>
          <p:cNvPr id="20" name="TextBox 19">
            <a:extLst>
              <a:ext uri="{FF2B5EF4-FFF2-40B4-BE49-F238E27FC236}">
                <a16:creationId xmlns:a16="http://schemas.microsoft.com/office/drawing/2014/main" id="{4D62F3EC-35BB-491A-B62F-7D0CA07B853D}"/>
              </a:ext>
            </a:extLst>
          </p:cNvPr>
          <p:cNvSpPr txBox="1"/>
          <p:nvPr/>
        </p:nvSpPr>
        <p:spPr>
          <a:xfrm>
            <a:off x="6494205" y="5125942"/>
            <a:ext cx="4482165" cy="893834"/>
          </a:xfrm>
          <a:prstGeom prst="rect">
            <a:avLst/>
          </a:prstGeom>
          <a:noFill/>
        </p:spPr>
        <p:txBody>
          <a:bodyPr wrap="square" rtlCol="0">
            <a:spAutoFit/>
          </a:bodyPr>
          <a:lstStyle/>
          <a:p>
            <a:pPr algn="just">
              <a:lnSpc>
                <a:spcPct val="150000"/>
              </a:lnSpc>
            </a:pPr>
            <a:r>
              <a:rPr lang="en-US" sz="12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Nam libero tempore, cum soluta nobis est eligendi optio de cumque nihil impedit quoso minus id quod maxime placeat facere de possimus, omnis voluptas assumenda.</a:t>
            </a:r>
          </a:p>
        </p:txBody>
      </p:sp>
      <p:sp>
        <p:nvSpPr>
          <p:cNvPr id="3" name="Picture Placeholder 2">
            <a:extLst>
              <a:ext uri="{FF2B5EF4-FFF2-40B4-BE49-F238E27FC236}">
                <a16:creationId xmlns:a16="http://schemas.microsoft.com/office/drawing/2014/main" id="{4AFBD88D-BAA1-42F5-A83A-289F4C4CF1E2}"/>
              </a:ext>
            </a:extLst>
          </p:cNvPr>
          <p:cNvSpPr>
            <a:spLocks noGrp="1"/>
          </p:cNvSpPr>
          <p:nvPr>
            <p:ph type="pic" sz="quarter" idx="11"/>
          </p:nvPr>
        </p:nvSpPr>
        <p:spPr/>
      </p:sp>
    </p:spTree>
    <p:extLst>
      <p:ext uri="{BB962C8B-B14F-4D97-AF65-F5344CB8AC3E}">
        <p14:creationId xmlns:p14="http://schemas.microsoft.com/office/powerpoint/2010/main" val="271724971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482869CF-5F41-4518-9E1A-D62D4A450A15}"/>
              </a:ext>
            </a:extLst>
          </p:cNvPr>
          <p:cNvSpPr txBox="1"/>
          <p:nvPr/>
        </p:nvSpPr>
        <p:spPr>
          <a:xfrm>
            <a:off x="1230796" y="1262890"/>
            <a:ext cx="1059906" cy="584775"/>
          </a:xfrm>
          <a:prstGeom prst="rect">
            <a:avLst/>
          </a:prstGeom>
          <a:noFill/>
        </p:spPr>
        <p:txBody>
          <a:bodyPr wrap="none" rtlCol="0">
            <a:spAutoFit/>
          </a:bodyPr>
          <a:lstStyle/>
          <a:p>
            <a:r>
              <a:rPr lang="en-US" sz="3200" b="1">
                <a:latin typeface="Poppins" panose="00000500000000000000" pitchFamily="2" charset="0"/>
                <a:cs typeface="Poppins" panose="00000500000000000000" pitchFamily="2" charset="0"/>
              </a:rPr>
              <a:t>2012</a:t>
            </a:r>
          </a:p>
        </p:txBody>
      </p:sp>
      <p:sp>
        <p:nvSpPr>
          <p:cNvPr id="6" name="Oval 5">
            <a:extLst>
              <a:ext uri="{FF2B5EF4-FFF2-40B4-BE49-F238E27FC236}">
                <a16:creationId xmlns:a16="http://schemas.microsoft.com/office/drawing/2014/main" id="{789CAB03-DA4E-4260-9C9B-6ECAC4327156}"/>
              </a:ext>
            </a:extLst>
          </p:cNvPr>
          <p:cNvSpPr/>
          <p:nvPr/>
        </p:nvSpPr>
        <p:spPr>
          <a:xfrm>
            <a:off x="933067" y="1482677"/>
            <a:ext cx="107374" cy="107372"/>
          </a:xfrm>
          <a:prstGeom prst="ellipse">
            <a:avLst/>
          </a:prstGeom>
          <a:solidFill>
            <a:srgbClr val="4B86A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7" name="TextBox 6">
            <a:extLst>
              <a:ext uri="{FF2B5EF4-FFF2-40B4-BE49-F238E27FC236}">
                <a16:creationId xmlns:a16="http://schemas.microsoft.com/office/drawing/2014/main" id="{A87BD340-828F-4BCA-B0D6-F134E8D3D259}"/>
              </a:ext>
            </a:extLst>
          </p:cNvPr>
          <p:cNvSpPr txBox="1"/>
          <p:nvPr/>
        </p:nvSpPr>
        <p:spPr>
          <a:xfrm>
            <a:off x="2630416" y="1262890"/>
            <a:ext cx="3671248" cy="827021"/>
          </a:xfrm>
          <a:prstGeom prst="rect">
            <a:avLst/>
          </a:prstGeom>
          <a:noFill/>
        </p:spPr>
        <p:txBody>
          <a:bodyPr wrap="square" rtlCol="0">
            <a:spAutoFit/>
          </a:bodyPr>
          <a:lstStyle/>
          <a:p>
            <a:pPr algn="just">
              <a:lnSpc>
                <a:spcPct val="150000"/>
              </a:lnSpc>
            </a:pPr>
            <a:r>
              <a:rPr lang="en-US" sz="11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Temporibus autem quibusdam et aut officiis debitis aut rerum necessitatibus saepe eveniet ut et quise voluptates repudiandae sint et molestiae</a:t>
            </a:r>
          </a:p>
        </p:txBody>
      </p:sp>
      <p:sp>
        <p:nvSpPr>
          <p:cNvPr id="9" name="TextBox 8">
            <a:extLst>
              <a:ext uri="{FF2B5EF4-FFF2-40B4-BE49-F238E27FC236}">
                <a16:creationId xmlns:a16="http://schemas.microsoft.com/office/drawing/2014/main" id="{539D71F9-AF08-4276-9991-719620BFF5B4}"/>
              </a:ext>
            </a:extLst>
          </p:cNvPr>
          <p:cNvSpPr txBox="1"/>
          <p:nvPr/>
        </p:nvSpPr>
        <p:spPr>
          <a:xfrm>
            <a:off x="1230796" y="2431290"/>
            <a:ext cx="1075936" cy="584775"/>
          </a:xfrm>
          <a:prstGeom prst="rect">
            <a:avLst/>
          </a:prstGeom>
          <a:noFill/>
        </p:spPr>
        <p:txBody>
          <a:bodyPr wrap="none" rtlCol="0">
            <a:spAutoFit/>
          </a:bodyPr>
          <a:lstStyle/>
          <a:p>
            <a:r>
              <a:rPr lang="en-US" sz="3200" b="1">
                <a:latin typeface="Poppins" panose="00000500000000000000" pitchFamily="2" charset="0"/>
                <a:cs typeface="Poppins" panose="00000500000000000000" pitchFamily="2" charset="0"/>
              </a:rPr>
              <a:t>2013</a:t>
            </a:r>
          </a:p>
        </p:txBody>
      </p:sp>
      <p:sp>
        <p:nvSpPr>
          <p:cNvPr id="10" name="Oval 9">
            <a:extLst>
              <a:ext uri="{FF2B5EF4-FFF2-40B4-BE49-F238E27FC236}">
                <a16:creationId xmlns:a16="http://schemas.microsoft.com/office/drawing/2014/main" id="{9E0184EB-9219-47E8-82BC-D5CE224C213D}"/>
              </a:ext>
            </a:extLst>
          </p:cNvPr>
          <p:cNvSpPr/>
          <p:nvPr/>
        </p:nvSpPr>
        <p:spPr>
          <a:xfrm>
            <a:off x="933067" y="2651077"/>
            <a:ext cx="107374" cy="107372"/>
          </a:xfrm>
          <a:prstGeom prst="ellipse">
            <a:avLst/>
          </a:prstGeom>
          <a:solidFill>
            <a:srgbClr val="4B86A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11" name="TextBox 10">
            <a:extLst>
              <a:ext uri="{FF2B5EF4-FFF2-40B4-BE49-F238E27FC236}">
                <a16:creationId xmlns:a16="http://schemas.microsoft.com/office/drawing/2014/main" id="{E52656D1-3933-416A-9F7A-00D841E24624}"/>
              </a:ext>
            </a:extLst>
          </p:cNvPr>
          <p:cNvSpPr txBox="1"/>
          <p:nvPr/>
        </p:nvSpPr>
        <p:spPr>
          <a:xfrm>
            <a:off x="2630416" y="2431290"/>
            <a:ext cx="3671248" cy="827021"/>
          </a:xfrm>
          <a:prstGeom prst="rect">
            <a:avLst/>
          </a:prstGeom>
          <a:noFill/>
        </p:spPr>
        <p:txBody>
          <a:bodyPr wrap="square" rtlCol="0">
            <a:spAutoFit/>
          </a:bodyPr>
          <a:lstStyle/>
          <a:p>
            <a:pPr algn="just">
              <a:lnSpc>
                <a:spcPct val="150000"/>
              </a:lnSpc>
            </a:pPr>
            <a:r>
              <a:rPr lang="en-US" sz="11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Temporibus autem quibusdam et aut officiis debitis aut rerum necessitatibus saepe eveniet ut et quise voluptates repudiandae sint et molestiae</a:t>
            </a:r>
          </a:p>
        </p:txBody>
      </p:sp>
      <p:sp>
        <p:nvSpPr>
          <p:cNvPr id="12" name="TextBox 11">
            <a:extLst>
              <a:ext uri="{FF2B5EF4-FFF2-40B4-BE49-F238E27FC236}">
                <a16:creationId xmlns:a16="http://schemas.microsoft.com/office/drawing/2014/main" id="{14ADAB1A-522D-437C-B004-5E270D548F74}"/>
              </a:ext>
            </a:extLst>
          </p:cNvPr>
          <p:cNvSpPr txBox="1"/>
          <p:nvPr/>
        </p:nvSpPr>
        <p:spPr>
          <a:xfrm>
            <a:off x="1230796" y="3599690"/>
            <a:ext cx="1091966" cy="584775"/>
          </a:xfrm>
          <a:prstGeom prst="rect">
            <a:avLst/>
          </a:prstGeom>
          <a:noFill/>
        </p:spPr>
        <p:txBody>
          <a:bodyPr wrap="none" rtlCol="0">
            <a:spAutoFit/>
          </a:bodyPr>
          <a:lstStyle/>
          <a:p>
            <a:r>
              <a:rPr lang="en-US" sz="3200" b="1">
                <a:latin typeface="Poppins" panose="00000500000000000000" pitchFamily="2" charset="0"/>
                <a:cs typeface="Poppins" panose="00000500000000000000" pitchFamily="2" charset="0"/>
              </a:rPr>
              <a:t>2018</a:t>
            </a:r>
          </a:p>
        </p:txBody>
      </p:sp>
      <p:sp>
        <p:nvSpPr>
          <p:cNvPr id="13" name="Oval 12">
            <a:extLst>
              <a:ext uri="{FF2B5EF4-FFF2-40B4-BE49-F238E27FC236}">
                <a16:creationId xmlns:a16="http://schemas.microsoft.com/office/drawing/2014/main" id="{214CA786-F8F3-4700-8D57-E311DB0AE7F2}"/>
              </a:ext>
            </a:extLst>
          </p:cNvPr>
          <p:cNvSpPr/>
          <p:nvPr/>
        </p:nvSpPr>
        <p:spPr>
          <a:xfrm>
            <a:off x="933067" y="3819477"/>
            <a:ext cx="107374" cy="107372"/>
          </a:xfrm>
          <a:prstGeom prst="ellipse">
            <a:avLst/>
          </a:prstGeom>
          <a:solidFill>
            <a:srgbClr val="4B86A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14" name="TextBox 13">
            <a:extLst>
              <a:ext uri="{FF2B5EF4-FFF2-40B4-BE49-F238E27FC236}">
                <a16:creationId xmlns:a16="http://schemas.microsoft.com/office/drawing/2014/main" id="{6B586D75-271E-42FC-B99B-A2DE42B86F4A}"/>
              </a:ext>
            </a:extLst>
          </p:cNvPr>
          <p:cNvSpPr txBox="1"/>
          <p:nvPr/>
        </p:nvSpPr>
        <p:spPr>
          <a:xfrm>
            <a:off x="2630416" y="3599690"/>
            <a:ext cx="3671248" cy="827021"/>
          </a:xfrm>
          <a:prstGeom prst="rect">
            <a:avLst/>
          </a:prstGeom>
          <a:noFill/>
        </p:spPr>
        <p:txBody>
          <a:bodyPr wrap="square" rtlCol="0">
            <a:spAutoFit/>
          </a:bodyPr>
          <a:lstStyle/>
          <a:p>
            <a:pPr algn="just">
              <a:lnSpc>
                <a:spcPct val="150000"/>
              </a:lnSpc>
            </a:pPr>
            <a:r>
              <a:rPr lang="en-US" sz="11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Temporibus autem quibusdam et aut officiis debitis aut rerum necessitatibus saepe eveniet ut et quise voluptates repudiandae sint et molestiae</a:t>
            </a:r>
          </a:p>
        </p:txBody>
      </p:sp>
      <p:sp>
        <p:nvSpPr>
          <p:cNvPr id="15" name="TextBox 14">
            <a:extLst>
              <a:ext uri="{FF2B5EF4-FFF2-40B4-BE49-F238E27FC236}">
                <a16:creationId xmlns:a16="http://schemas.microsoft.com/office/drawing/2014/main" id="{A1F5601C-B14C-4A6F-B8B0-423B2409B05C}"/>
              </a:ext>
            </a:extLst>
          </p:cNvPr>
          <p:cNvSpPr txBox="1"/>
          <p:nvPr/>
        </p:nvSpPr>
        <p:spPr>
          <a:xfrm>
            <a:off x="1230796" y="4768090"/>
            <a:ext cx="1178528" cy="584775"/>
          </a:xfrm>
          <a:prstGeom prst="rect">
            <a:avLst/>
          </a:prstGeom>
          <a:noFill/>
        </p:spPr>
        <p:txBody>
          <a:bodyPr wrap="none" rtlCol="0">
            <a:spAutoFit/>
          </a:bodyPr>
          <a:lstStyle/>
          <a:p>
            <a:r>
              <a:rPr lang="en-US" sz="3200" b="1">
                <a:latin typeface="Poppins" panose="00000500000000000000" pitchFamily="2" charset="0"/>
                <a:cs typeface="Poppins" panose="00000500000000000000" pitchFamily="2" charset="0"/>
              </a:rPr>
              <a:t>2020</a:t>
            </a:r>
          </a:p>
        </p:txBody>
      </p:sp>
      <p:sp>
        <p:nvSpPr>
          <p:cNvPr id="16" name="Oval 15">
            <a:extLst>
              <a:ext uri="{FF2B5EF4-FFF2-40B4-BE49-F238E27FC236}">
                <a16:creationId xmlns:a16="http://schemas.microsoft.com/office/drawing/2014/main" id="{1C70EC16-E51E-4387-BCE7-F071E0E54665}"/>
              </a:ext>
            </a:extLst>
          </p:cNvPr>
          <p:cNvSpPr/>
          <p:nvPr/>
        </p:nvSpPr>
        <p:spPr>
          <a:xfrm>
            <a:off x="933067" y="4987877"/>
            <a:ext cx="107374" cy="107372"/>
          </a:xfrm>
          <a:prstGeom prst="ellipse">
            <a:avLst/>
          </a:prstGeom>
          <a:solidFill>
            <a:srgbClr val="4B86A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17" name="TextBox 16">
            <a:extLst>
              <a:ext uri="{FF2B5EF4-FFF2-40B4-BE49-F238E27FC236}">
                <a16:creationId xmlns:a16="http://schemas.microsoft.com/office/drawing/2014/main" id="{C6A9CA17-463F-46EA-A95F-12D89DEF1833}"/>
              </a:ext>
            </a:extLst>
          </p:cNvPr>
          <p:cNvSpPr txBox="1"/>
          <p:nvPr/>
        </p:nvSpPr>
        <p:spPr>
          <a:xfrm>
            <a:off x="2630416" y="4768090"/>
            <a:ext cx="3671248" cy="827021"/>
          </a:xfrm>
          <a:prstGeom prst="rect">
            <a:avLst/>
          </a:prstGeom>
          <a:noFill/>
        </p:spPr>
        <p:txBody>
          <a:bodyPr wrap="square" rtlCol="0">
            <a:spAutoFit/>
          </a:bodyPr>
          <a:lstStyle/>
          <a:p>
            <a:pPr algn="just">
              <a:lnSpc>
                <a:spcPct val="150000"/>
              </a:lnSpc>
            </a:pPr>
            <a:r>
              <a:rPr lang="en-US" sz="11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Temporibus autem quibusdam et aut officiis debitis aut rerum necessitatibus saepe eveniet ut et quise voluptates repudiandae sint et molestiae</a:t>
            </a:r>
          </a:p>
        </p:txBody>
      </p:sp>
      <p:sp>
        <p:nvSpPr>
          <p:cNvPr id="19" name="TextBox 18">
            <a:extLst>
              <a:ext uri="{FF2B5EF4-FFF2-40B4-BE49-F238E27FC236}">
                <a16:creationId xmlns:a16="http://schemas.microsoft.com/office/drawing/2014/main" id="{C50B3A64-40A5-48A2-8CAB-BF9B8A03FDA1}"/>
              </a:ext>
            </a:extLst>
          </p:cNvPr>
          <p:cNvSpPr txBox="1"/>
          <p:nvPr/>
        </p:nvSpPr>
        <p:spPr>
          <a:xfrm rot="16200000">
            <a:off x="8941371" y="3105834"/>
            <a:ext cx="4861638" cy="646331"/>
          </a:xfrm>
          <a:prstGeom prst="rect">
            <a:avLst/>
          </a:prstGeom>
          <a:noFill/>
        </p:spPr>
        <p:txBody>
          <a:bodyPr wrap="square" rtlCol="0">
            <a:spAutoFit/>
          </a:bodyPr>
          <a:lstStyle/>
          <a:p>
            <a:pPr algn="ctr"/>
            <a:r>
              <a:rPr lang="en-US" sz="3600" b="1" spc="600">
                <a:solidFill>
                  <a:srgbClr val="4B86A3"/>
                </a:solidFill>
                <a:latin typeface="Open Sans" panose="020B0606030504020204" pitchFamily="34" charset="0"/>
                <a:ea typeface="Open Sans" panose="020B0606030504020204" pitchFamily="34" charset="0"/>
                <a:cs typeface="Open Sans" panose="020B0606030504020204" pitchFamily="34" charset="0"/>
              </a:rPr>
              <a:t>MILESTONES</a:t>
            </a:r>
          </a:p>
        </p:txBody>
      </p:sp>
      <p:sp>
        <p:nvSpPr>
          <p:cNvPr id="3" name="Picture Placeholder 2">
            <a:extLst>
              <a:ext uri="{FF2B5EF4-FFF2-40B4-BE49-F238E27FC236}">
                <a16:creationId xmlns:a16="http://schemas.microsoft.com/office/drawing/2014/main" id="{95380C63-C41F-43DB-BDF6-E31C5CC3D35D}"/>
              </a:ext>
            </a:extLst>
          </p:cNvPr>
          <p:cNvSpPr>
            <a:spLocks noGrp="1"/>
          </p:cNvSpPr>
          <p:nvPr>
            <p:ph type="pic" sz="quarter" idx="11"/>
          </p:nvPr>
        </p:nvSpPr>
        <p:spPr/>
      </p:sp>
    </p:spTree>
    <p:extLst>
      <p:ext uri="{BB962C8B-B14F-4D97-AF65-F5344CB8AC3E}">
        <p14:creationId xmlns:p14="http://schemas.microsoft.com/office/powerpoint/2010/main" val="391020542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D9B46512-9D8C-4FB8-845B-6ED5F357721F}"/>
              </a:ext>
            </a:extLst>
          </p:cNvPr>
          <p:cNvSpPr txBox="1"/>
          <p:nvPr/>
        </p:nvSpPr>
        <p:spPr>
          <a:xfrm rot="16200000">
            <a:off x="-1352286" y="2880410"/>
            <a:ext cx="4838184" cy="830997"/>
          </a:xfrm>
          <a:prstGeom prst="rect">
            <a:avLst/>
          </a:prstGeom>
          <a:noFill/>
        </p:spPr>
        <p:txBody>
          <a:bodyPr wrap="none" rtlCol="0">
            <a:spAutoFit/>
          </a:bodyPr>
          <a:lstStyle/>
          <a:p>
            <a:pPr algn="ctr"/>
            <a:r>
              <a:rPr lang="en-US" sz="4800" b="1" spc="600">
                <a:solidFill>
                  <a:srgbClr val="4B86A3"/>
                </a:solidFill>
                <a:latin typeface="Poppins" panose="00000500000000000000" pitchFamily="2" charset="0"/>
                <a:cs typeface="Poppins" panose="00000500000000000000" pitchFamily="2" charset="0"/>
              </a:rPr>
              <a:t>PORTOFOLIO</a:t>
            </a:r>
          </a:p>
        </p:txBody>
      </p:sp>
      <p:sp>
        <p:nvSpPr>
          <p:cNvPr id="24" name="TextBox 23">
            <a:extLst>
              <a:ext uri="{FF2B5EF4-FFF2-40B4-BE49-F238E27FC236}">
                <a16:creationId xmlns:a16="http://schemas.microsoft.com/office/drawing/2014/main" id="{CFBA56AC-11F2-4CFF-B103-39ECE81F74D3}"/>
              </a:ext>
            </a:extLst>
          </p:cNvPr>
          <p:cNvSpPr txBox="1"/>
          <p:nvPr/>
        </p:nvSpPr>
        <p:spPr>
          <a:xfrm>
            <a:off x="6884916" y="4158489"/>
            <a:ext cx="3671248" cy="827021"/>
          </a:xfrm>
          <a:prstGeom prst="rect">
            <a:avLst/>
          </a:prstGeom>
          <a:noFill/>
        </p:spPr>
        <p:txBody>
          <a:bodyPr wrap="square" rtlCol="0">
            <a:spAutoFit/>
          </a:bodyPr>
          <a:lstStyle/>
          <a:p>
            <a:pPr algn="just">
              <a:lnSpc>
                <a:spcPct val="150000"/>
              </a:lnSpc>
            </a:pPr>
            <a:r>
              <a:rPr lang="en-US" sz="11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Temporibus autem quibusdam et aut officiis debitis aut rerum necessitatibus saepe eveniet ut et quise voluptates repudiandae sint et molestiae.</a:t>
            </a:r>
          </a:p>
        </p:txBody>
      </p:sp>
      <p:sp>
        <p:nvSpPr>
          <p:cNvPr id="25" name="TextBox 24">
            <a:extLst>
              <a:ext uri="{FF2B5EF4-FFF2-40B4-BE49-F238E27FC236}">
                <a16:creationId xmlns:a16="http://schemas.microsoft.com/office/drawing/2014/main" id="{2592A38F-3BC5-4302-B855-463C3608A402}"/>
              </a:ext>
            </a:extLst>
          </p:cNvPr>
          <p:cNvSpPr txBox="1"/>
          <p:nvPr/>
        </p:nvSpPr>
        <p:spPr>
          <a:xfrm>
            <a:off x="8991600" y="762000"/>
            <a:ext cx="1564564" cy="343171"/>
          </a:xfrm>
          <a:prstGeom prst="rect">
            <a:avLst/>
          </a:prstGeom>
          <a:noFill/>
        </p:spPr>
        <p:txBody>
          <a:bodyPr wrap="square" rtlCol="0">
            <a:spAutoFit/>
          </a:bodyPr>
          <a:lstStyle/>
          <a:p>
            <a:pPr algn="just">
              <a:lnSpc>
                <a:spcPct val="150000"/>
              </a:lnSpc>
            </a:pPr>
            <a:r>
              <a:rPr lang="en-US" sz="1200" b="1" spc="300">
                <a:latin typeface="Poppins" panose="00000500000000000000" pitchFamily="2" charset="0"/>
                <a:ea typeface="Open Sans" panose="020B0606030504020204" pitchFamily="34" charset="0"/>
                <a:cs typeface="Poppins" panose="00000500000000000000" pitchFamily="2" charset="0"/>
              </a:rPr>
              <a:t>LEPYS JEANS</a:t>
            </a:r>
          </a:p>
        </p:txBody>
      </p:sp>
      <p:sp>
        <p:nvSpPr>
          <p:cNvPr id="3" name="Picture Placeholder 2">
            <a:extLst>
              <a:ext uri="{FF2B5EF4-FFF2-40B4-BE49-F238E27FC236}">
                <a16:creationId xmlns:a16="http://schemas.microsoft.com/office/drawing/2014/main" id="{405AE4E2-6ABC-47CA-A32D-D9C7FC6B4891}"/>
              </a:ext>
            </a:extLst>
          </p:cNvPr>
          <p:cNvSpPr>
            <a:spLocks noGrp="1"/>
          </p:cNvSpPr>
          <p:nvPr>
            <p:ph type="pic" sz="quarter" idx="11"/>
          </p:nvPr>
        </p:nvSpPr>
        <p:spPr/>
      </p:sp>
      <p:sp>
        <p:nvSpPr>
          <p:cNvPr id="6" name="Picture Placeholder 5">
            <a:extLst>
              <a:ext uri="{FF2B5EF4-FFF2-40B4-BE49-F238E27FC236}">
                <a16:creationId xmlns:a16="http://schemas.microsoft.com/office/drawing/2014/main" id="{9FBDB942-1207-4466-A9A6-BF258FDA0A8B}"/>
              </a:ext>
            </a:extLst>
          </p:cNvPr>
          <p:cNvSpPr>
            <a:spLocks noGrp="1"/>
          </p:cNvSpPr>
          <p:nvPr>
            <p:ph type="pic" sz="quarter" idx="13"/>
          </p:nvPr>
        </p:nvSpPr>
        <p:spPr/>
      </p:sp>
      <p:sp>
        <p:nvSpPr>
          <p:cNvPr id="8" name="Picture Placeholder 7">
            <a:extLst>
              <a:ext uri="{FF2B5EF4-FFF2-40B4-BE49-F238E27FC236}">
                <a16:creationId xmlns:a16="http://schemas.microsoft.com/office/drawing/2014/main" id="{8F7C9E07-FD16-4500-BEF1-FF38FEEE2EE6}"/>
              </a:ext>
            </a:extLst>
          </p:cNvPr>
          <p:cNvSpPr>
            <a:spLocks noGrp="1"/>
          </p:cNvSpPr>
          <p:nvPr>
            <p:ph type="pic" sz="quarter" idx="12"/>
          </p:nvPr>
        </p:nvSpPr>
        <p:spPr/>
      </p:sp>
    </p:spTree>
    <p:extLst>
      <p:ext uri="{BB962C8B-B14F-4D97-AF65-F5344CB8AC3E}">
        <p14:creationId xmlns:p14="http://schemas.microsoft.com/office/powerpoint/2010/main" val="2211870528"/>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4B86A3"/>
        </a:solidFill>
        <a:ln>
          <a:no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282</TotalTime>
  <Words>1222</Words>
  <Application>Microsoft Office PowerPoint</Application>
  <PresentationFormat>Widescreen</PresentationFormat>
  <Paragraphs>137</Paragraphs>
  <Slides>30</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30</vt:i4>
      </vt:variant>
    </vt:vector>
  </HeadingPairs>
  <TitlesOfParts>
    <vt:vector size="35" baseType="lpstr">
      <vt:lpstr>Arial</vt:lpstr>
      <vt:lpstr>Calibri</vt:lpstr>
      <vt:lpstr>Open Sans</vt:lpstr>
      <vt:lpstr>Poppins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Ranel RP</dc:creator>
  <cp:lastModifiedBy>Ranel RP</cp:lastModifiedBy>
  <cp:revision>46</cp:revision>
  <dcterms:created xsi:type="dcterms:W3CDTF">2020-01-21T03:35:16Z</dcterms:created>
  <dcterms:modified xsi:type="dcterms:W3CDTF">2020-01-21T23:41:27Z</dcterms:modified>
</cp:coreProperties>
</file>