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2"/>
  </p:handoutMasterIdLst>
  <p:sldIdLst>
    <p:sldId id="256" r:id="rId2"/>
    <p:sldId id="279" r:id="rId3"/>
    <p:sldId id="282" r:id="rId4"/>
    <p:sldId id="281" r:id="rId5"/>
    <p:sldId id="280" r:id="rId6"/>
    <p:sldId id="284" r:id="rId7"/>
    <p:sldId id="283" r:id="rId8"/>
    <p:sldId id="286" r:id="rId9"/>
    <p:sldId id="285" r:id="rId10"/>
    <p:sldId id="276" r:id="rId11"/>
    <p:sldId id="275" r:id="rId12"/>
    <p:sldId id="277" r:id="rId13"/>
    <p:sldId id="278" r:id="rId14"/>
    <p:sldId id="272" r:id="rId15"/>
    <p:sldId id="271" r:id="rId16"/>
    <p:sldId id="273" r:id="rId17"/>
    <p:sldId id="274" r:id="rId18"/>
    <p:sldId id="257" r:id="rId19"/>
    <p:sldId id="266" r:id="rId20"/>
    <p:sldId id="267" r:id="rId21"/>
    <p:sldId id="268" r:id="rId22"/>
    <p:sldId id="270" r:id="rId23"/>
    <p:sldId id="264" r:id="rId24"/>
    <p:sldId id="265" r:id="rId25"/>
    <p:sldId id="262" r:id="rId26"/>
    <p:sldId id="263" r:id="rId27"/>
    <p:sldId id="260" r:id="rId28"/>
    <p:sldId id="259" r:id="rId29"/>
    <p:sldId id="261" r:id="rId30"/>
    <p:sldId id="258"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 Slide" id="{F1789537-02D3-4712-8F49-4963BE098652}">
          <p14:sldIdLst>
            <p14:sldId id="256"/>
          </p14:sldIdLst>
        </p14:section>
        <p14:section name="About Us" id="{FA37F029-3A64-4FB6-B7F1-7D059EE6BADD}">
          <p14:sldIdLst>
            <p14:sldId id="279"/>
            <p14:sldId id="282"/>
            <p14:sldId id="281"/>
            <p14:sldId id="280"/>
            <p14:sldId id="284"/>
            <p14:sldId id="283"/>
            <p14:sldId id="286"/>
            <p14:sldId id="285"/>
          </p14:sldIdLst>
        </p14:section>
        <p14:section name="Team" id="{646A87D0-8E48-47FA-AA21-8DF5F70B8D04}">
          <p14:sldIdLst>
            <p14:sldId id="276"/>
            <p14:sldId id="275"/>
            <p14:sldId id="277"/>
            <p14:sldId id="278"/>
          </p14:sldIdLst>
        </p14:section>
        <p14:section name="Services" id="{EEE78035-A969-4BF9-98E3-A3D37269A112}">
          <p14:sldIdLst>
            <p14:sldId id="272"/>
            <p14:sldId id="271"/>
            <p14:sldId id="273"/>
            <p14:sldId id="274"/>
          </p14:sldIdLst>
        </p14:section>
        <p14:section name="Break Slide" id="{D8E27F8A-E85C-416B-A617-F2581D0206FE}">
          <p14:sldIdLst>
            <p14:sldId id="257"/>
          </p14:sldIdLst>
        </p14:section>
        <p14:section name="Portofolio" id="{4682BA96-5688-4B7F-8280-E1131655B83C}">
          <p14:sldIdLst>
            <p14:sldId id="266"/>
            <p14:sldId id="267"/>
            <p14:sldId id="268"/>
            <p14:sldId id="270"/>
          </p14:sldIdLst>
        </p14:section>
        <p14:section name="Mockups" id="{42B6B01E-3CFF-454D-9C24-9290652C77F9}">
          <p14:sldIdLst>
            <p14:sldId id="264"/>
            <p14:sldId id="265"/>
          </p14:sldIdLst>
        </p14:section>
        <p14:section name="Charts" id="{FEE65C67-C109-42D9-AA84-626DFE1B34C0}">
          <p14:sldIdLst>
            <p14:sldId id="262"/>
            <p14:sldId id="263"/>
          </p14:sldIdLst>
        </p14:section>
        <p14:section name="Quote" id="{A0796052-2BED-483C-BA1A-7ACA5C43D714}">
          <p14:sldIdLst>
            <p14:sldId id="260"/>
          </p14:sldIdLst>
        </p14:section>
        <p14:section name="Contact Us" id="{CCDBD317-B8A2-4E20-9791-9A04D5261AB5}">
          <p14:sldIdLst>
            <p14:sldId id="259"/>
            <p14:sldId id="261"/>
          </p14:sldIdLst>
        </p14:section>
        <p14:section name="Ending Slide" id="{311BEB80-3D75-44A6-BB33-A11F368A0872}">
          <p14:sldIdLst>
            <p14:sldId id="2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2C5C"/>
    <a:srgbClr val="EEEEEE"/>
    <a:srgbClr val="F7F7F7"/>
    <a:srgbClr val="FFFFFF"/>
    <a:srgbClr val="D9D9D9"/>
    <a:srgbClr val="CE2801"/>
    <a:srgbClr val="E22D0C"/>
    <a:srgbClr val="EAB200"/>
    <a:srgbClr val="F2466E"/>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45" autoAdjust="0"/>
    <p:restoredTop sz="94660"/>
  </p:normalViewPr>
  <p:slideViewPr>
    <p:cSldViewPr snapToGrid="0">
      <p:cViewPr varScale="1">
        <p:scale>
          <a:sx n="62" d="100"/>
          <a:sy n="62" d="100"/>
        </p:scale>
        <p:origin x="84" y="222"/>
      </p:cViewPr>
      <p:guideLst/>
    </p:cSldViewPr>
  </p:slideViewPr>
  <p:notesTextViewPr>
    <p:cViewPr>
      <p:scale>
        <a:sx n="1" d="1"/>
        <a:sy n="1" d="1"/>
      </p:scale>
      <p:origin x="0" y="0"/>
    </p:cViewPr>
  </p:notesTextViewPr>
  <p:notesViewPr>
    <p:cSldViewPr snapToGrid="0">
      <p:cViewPr varScale="1">
        <p:scale>
          <a:sx n="53" d="100"/>
          <a:sy n="53" d="100"/>
        </p:scale>
        <p:origin x="1968"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atin typeface="Noto Serif" panose="02020600060500020200" pitchFamily="18" charset="0"/>
                <a:ea typeface="Noto Serif" panose="02020600060500020200" pitchFamily="18" charset="0"/>
                <a:cs typeface="Noto Serif" panose="02020600060500020200" pitchFamily="18" charset="0"/>
              </a:rPr>
              <a:t>Maknyoes Chart</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rgbClr val="F62C5C"/>
            </a:solidFill>
            <a:ln>
              <a:noFill/>
            </a:ln>
            <a:effectLst/>
          </c:spPr>
          <c:invertIfNegative val="0"/>
          <c:cat>
            <c:strRef>
              <c:f>Sheet1!$A$2:$A$5</c:f>
              <c:strCache>
                <c:ptCount val="4"/>
                <c:pt idx="0">
                  <c:v>Lorem Ipsum</c:v>
                </c:pt>
                <c:pt idx="1">
                  <c:v>Lorem Ipsum</c:v>
                </c:pt>
                <c:pt idx="2">
                  <c:v>Lorem Ipsum</c:v>
                </c:pt>
                <c:pt idx="3">
                  <c:v>Lorem Ipsum</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2BB-464D-84E9-CCEC02A49944}"/>
            </c:ext>
          </c:extLst>
        </c:ser>
        <c:ser>
          <c:idx val="1"/>
          <c:order val="1"/>
          <c:tx>
            <c:strRef>
              <c:f>Sheet1!$C$1</c:f>
              <c:strCache>
                <c:ptCount val="1"/>
                <c:pt idx="0">
                  <c:v>Series 2</c:v>
                </c:pt>
              </c:strCache>
            </c:strRef>
          </c:tx>
          <c:spPr>
            <a:solidFill>
              <a:schemeClr val="accent4"/>
            </a:solidFill>
            <a:ln>
              <a:noFill/>
            </a:ln>
            <a:effectLst/>
          </c:spPr>
          <c:invertIfNegative val="0"/>
          <c:cat>
            <c:strRef>
              <c:f>Sheet1!$A$2:$A$5</c:f>
              <c:strCache>
                <c:ptCount val="4"/>
                <c:pt idx="0">
                  <c:v>Lorem Ipsum</c:v>
                </c:pt>
                <c:pt idx="1">
                  <c:v>Lorem Ipsum</c:v>
                </c:pt>
                <c:pt idx="2">
                  <c:v>Lorem Ipsum</c:v>
                </c:pt>
                <c:pt idx="3">
                  <c:v>Lorem Ipsum</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2BB-464D-84E9-CCEC02A49944}"/>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Lorem Ipsum</c:v>
                </c:pt>
                <c:pt idx="1">
                  <c:v>Lorem Ipsum</c:v>
                </c:pt>
                <c:pt idx="2">
                  <c:v>Lorem Ipsum</c:v>
                </c:pt>
                <c:pt idx="3">
                  <c:v>Lorem Ipsum</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2BB-464D-84E9-CCEC02A49944}"/>
            </c:ext>
          </c:extLst>
        </c:ser>
        <c:dLbls>
          <c:showLegendKey val="0"/>
          <c:showVal val="0"/>
          <c:showCatName val="0"/>
          <c:showSerName val="0"/>
          <c:showPercent val="0"/>
          <c:showBubbleSize val="0"/>
        </c:dLbls>
        <c:gapWidth val="219"/>
        <c:overlap val="-27"/>
        <c:axId val="280664304"/>
        <c:axId val="375369456"/>
      </c:barChart>
      <c:catAx>
        <c:axId val="280664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Lato" panose="020F0502020204030203" pitchFamily="34" charset="0"/>
                <a:ea typeface="+mn-ea"/>
                <a:cs typeface="+mn-cs"/>
              </a:defRPr>
            </a:pPr>
            <a:endParaRPr lang="en-US"/>
          </a:p>
        </c:txPr>
        <c:crossAx val="375369456"/>
        <c:crosses val="autoZero"/>
        <c:auto val="1"/>
        <c:lblAlgn val="ctr"/>
        <c:lblOffset val="100"/>
        <c:noMultiLvlLbl val="0"/>
      </c:catAx>
      <c:valAx>
        <c:axId val="3753694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Lato" panose="020F0502020204030203" pitchFamily="34" charset="0"/>
                <a:ea typeface="+mn-ea"/>
                <a:cs typeface="+mn-cs"/>
              </a:defRPr>
            </a:pPr>
            <a:endParaRPr lang="en-US"/>
          </a:p>
        </c:txPr>
        <c:crossAx val="2806643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Lato" panose="020F0502020204030203"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atin typeface="Lato" panose="020F0502020204030203" pitchFamily="34" charset="0"/>
              </a:rPr>
              <a:t>Sales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Sales</c:v>
                </c:pt>
              </c:strCache>
            </c:strRef>
          </c:tx>
          <c:dPt>
            <c:idx val="0"/>
            <c:bubble3D val="0"/>
            <c:spPr>
              <a:solidFill>
                <a:srgbClr val="CE2801"/>
              </a:solidFill>
              <a:ln w="25400">
                <a:solidFill>
                  <a:schemeClr val="lt1"/>
                </a:solidFill>
              </a:ln>
              <a:effectLst/>
              <a:sp3d contourW="25400">
                <a:contourClr>
                  <a:schemeClr val="lt1"/>
                </a:contourClr>
              </a:sp3d>
            </c:spPr>
            <c:extLst>
              <c:ext xmlns:c16="http://schemas.microsoft.com/office/drawing/2014/chart" uri="{C3380CC4-5D6E-409C-BE32-E72D297353CC}">
                <c16:uniqueId val="{00000003-6E02-4A1C-9A85-01B5F8004669}"/>
              </c:ext>
            </c:extLst>
          </c:dPt>
          <c:dPt>
            <c:idx val="1"/>
            <c:bubble3D val="0"/>
            <c:spPr>
              <a:solidFill>
                <a:srgbClr val="F62C5C"/>
              </a:solidFill>
              <a:ln w="25400">
                <a:solidFill>
                  <a:schemeClr val="lt1"/>
                </a:solidFill>
              </a:ln>
              <a:effectLst/>
              <a:sp3d contourW="25400">
                <a:contourClr>
                  <a:schemeClr val="lt1"/>
                </a:contourClr>
              </a:sp3d>
            </c:spPr>
            <c:extLst>
              <c:ext xmlns:c16="http://schemas.microsoft.com/office/drawing/2014/chart" uri="{C3380CC4-5D6E-409C-BE32-E72D297353CC}">
                <c16:uniqueId val="{00000001-6E02-4A1C-9A85-01B5F8004669}"/>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24D1-42B6-A580-52BFBB3E55C6}"/>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2-6E02-4A1C-9A85-01B5F8004669}"/>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6E02-4A1C-9A85-01B5F8004669}"/>
            </c:ext>
          </c:extLst>
        </c:ser>
        <c:dLbls>
          <c:showLegendKey val="0"/>
          <c:showVal val="0"/>
          <c:showCatName val="0"/>
          <c:showSerName val="0"/>
          <c:showPercent val="0"/>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50000"/>
                  <a:lumOff val="50000"/>
                </a:schemeClr>
              </a:solidFill>
              <a:latin typeface="Lato" panose="020F0502020204030203" pitchFamily="34"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00CB832-FDA1-4F5A-9D1C-CE9953A1F4F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44A4955-0D97-4F24-85EC-7A04CD78296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613D559-9C97-4DE6-BED6-54CCE110FD34}" type="datetimeFigureOut">
              <a:rPr lang="en-US" smtClean="0"/>
              <a:t>12/10/2019</a:t>
            </a:fld>
            <a:endParaRPr lang="en-US"/>
          </a:p>
        </p:txBody>
      </p:sp>
      <p:sp>
        <p:nvSpPr>
          <p:cNvPr id="4" name="Footer Placeholder 3">
            <a:extLst>
              <a:ext uri="{FF2B5EF4-FFF2-40B4-BE49-F238E27FC236}">
                <a16:creationId xmlns:a16="http://schemas.microsoft.com/office/drawing/2014/main" id="{C557AA61-4C43-47AF-9A59-D51B7E35C12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B9ECBEC-8C14-4709-A86D-37BB831874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C9A82BC-B2A6-4952-955A-EF55EBB8CBD2}" type="slidenum">
              <a:rPr lang="en-US" smtClean="0"/>
              <a:t>‹#›</a:t>
            </a:fld>
            <a:endParaRPr lang="en-US"/>
          </a:p>
        </p:txBody>
      </p:sp>
    </p:spTree>
    <p:extLst>
      <p:ext uri="{BB962C8B-B14F-4D97-AF65-F5344CB8AC3E}">
        <p14:creationId xmlns:p14="http://schemas.microsoft.com/office/powerpoint/2010/main" val="24359561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2358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About Us Slid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8B71B37C-89DD-4BBC-8570-B07BBC3708F3}"/>
              </a:ext>
            </a:extLst>
          </p:cNvPr>
          <p:cNvSpPr>
            <a:spLocks noGrp="1"/>
          </p:cNvSpPr>
          <p:nvPr>
            <p:ph type="pic" sz="quarter" idx="10"/>
          </p:nvPr>
        </p:nvSpPr>
        <p:spPr>
          <a:xfrm>
            <a:off x="647700" y="647701"/>
            <a:ext cx="5448300" cy="5562600"/>
          </a:xfrm>
          <a:custGeom>
            <a:avLst/>
            <a:gdLst>
              <a:gd name="connsiteX0" fmla="*/ 2702340 w 4843572"/>
              <a:gd name="connsiteY0" fmla="*/ 6289848 h 6294894"/>
              <a:gd name="connsiteX1" fmla="*/ 2702340 w 4843572"/>
              <a:gd name="connsiteY1" fmla="*/ 6294894 h 6294894"/>
              <a:gd name="connsiteX2" fmla="*/ 2672194 w 4843572"/>
              <a:gd name="connsiteY2" fmla="*/ 6294894 h 6294894"/>
              <a:gd name="connsiteX3" fmla="*/ 2705643 w 4843572"/>
              <a:gd name="connsiteY3" fmla="*/ 6289294 h 6294894"/>
              <a:gd name="connsiteX4" fmla="*/ 2702340 w 4843572"/>
              <a:gd name="connsiteY4" fmla="*/ 6289848 h 6294894"/>
              <a:gd name="connsiteX5" fmla="*/ 2702340 w 4843572"/>
              <a:gd name="connsiteY5" fmla="*/ 6289847 h 6294894"/>
              <a:gd name="connsiteX6" fmla="*/ 2761862 w 4843572"/>
              <a:gd name="connsiteY6" fmla="*/ 6265280 h 6294894"/>
              <a:gd name="connsiteX7" fmla="*/ 2759044 w 4843572"/>
              <a:gd name="connsiteY7" fmla="*/ 6267605 h 6294894"/>
              <a:gd name="connsiteX8" fmla="*/ 2719952 w 4843572"/>
              <a:gd name="connsiteY8" fmla="*/ 6286890 h 6294894"/>
              <a:gd name="connsiteX9" fmla="*/ 2800082 w 4843572"/>
              <a:gd name="connsiteY9" fmla="*/ 6231797 h 6294894"/>
              <a:gd name="connsiteX10" fmla="*/ 2795013 w 4843572"/>
              <a:gd name="connsiteY10" fmla="*/ 6237936 h 6294894"/>
              <a:gd name="connsiteX11" fmla="*/ 2774576 w 4843572"/>
              <a:gd name="connsiteY11" fmla="*/ 6254794 h 6294894"/>
              <a:gd name="connsiteX12" fmla="*/ 2833832 w 4843572"/>
              <a:gd name="connsiteY12" fmla="*/ 6187674 h 6294894"/>
              <a:gd name="connsiteX13" fmla="*/ 2827200 w 4843572"/>
              <a:gd name="connsiteY13" fmla="*/ 6198956 h 6294894"/>
              <a:gd name="connsiteX14" fmla="*/ 2813442 w 4843572"/>
              <a:gd name="connsiteY14" fmla="*/ 6215618 h 6294894"/>
              <a:gd name="connsiteX15" fmla="*/ 2862357 w 4843572"/>
              <a:gd name="connsiteY15" fmla="*/ 6134004 h 6294894"/>
              <a:gd name="connsiteX16" fmla="*/ 2854966 w 4843572"/>
              <a:gd name="connsiteY16" fmla="*/ 6151722 h 6294894"/>
              <a:gd name="connsiteX17" fmla="*/ 2845874 w 4843572"/>
              <a:gd name="connsiteY17" fmla="*/ 6167188 h 6294894"/>
              <a:gd name="connsiteX18" fmla="*/ 2884908 w 4843572"/>
              <a:gd name="connsiteY18" fmla="*/ 6071529 h 6294894"/>
              <a:gd name="connsiteX19" fmla="*/ 2877671 w 4843572"/>
              <a:gd name="connsiteY19" fmla="*/ 6097296 h 6294894"/>
              <a:gd name="connsiteX20" fmla="*/ 2872213 w 4843572"/>
              <a:gd name="connsiteY20" fmla="*/ 6110379 h 6294894"/>
              <a:gd name="connsiteX21" fmla="*/ 2909052 w 4843572"/>
              <a:gd name="connsiteY21" fmla="*/ 5901463 h 6294894"/>
              <a:gd name="connsiteX22" fmla="*/ 2894680 w 4843572"/>
              <a:gd name="connsiteY22" fmla="*/ 6036738 h 6294894"/>
              <a:gd name="connsiteX23" fmla="*/ 2891032 w 4843572"/>
              <a:gd name="connsiteY23" fmla="*/ 6049728 h 6294894"/>
              <a:gd name="connsiteX24" fmla="*/ 2891032 w 4843572"/>
              <a:gd name="connsiteY24" fmla="*/ 5753200 h 6294894"/>
              <a:gd name="connsiteX25" fmla="*/ 2894680 w 4843572"/>
              <a:gd name="connsiteY25" fmla="*/ 5766188 h 6294894"/>
              <a:gd name="connsiteX26" fmla="*/ 2909052 w 4843572"/>
              <a:gd name="connsiteY26" fmla="*/ 5901463 h 6294894"/>
              <a:gd name="connsiteX27" fmla="*/ 2872213 w 4843572"/>
              <a:gd name="connsiteY27" fmla="*/ 5692548 h 6294894"/>
              <a:gd name="connsiteX28" fmla="*/ 2877671 w 4843572"/>
              <a:gd name="connsiteY28" fmla="*/ 5705630 h 6294894"/>
              <a:gd name="connsiteX29" fmla="*/ 2884908 w 4843572"/>
              <a:gd name="connsiteY29" fmla="*/ 5731397 h 6294894"/>
              <a:gd name="connsiteX30" fmla="*/ 2845874 w 4843572"/>
              <a:gd name="connsiteY30" fmla="*/ 5635739 h 6294894"/>
              <a:gd name="connsiteX31" fmla="*/ 2854966 w 4843572"/>
              <a:gd name="connsiteY31" fmla="*/ 5651205 h 6294894"/>
              <a:gd name="connsiteX32" fmla="*/ 2862357 w 4843572"/>
              <a:gd name="connsiteY32" fmla="*/ 5668923 h 6294894"/>
              <a:gd name="connsiteX33" fmla="*/ 2813442 w 4843572"/>
              <a:gd name="connsiteY33" fmla="*/ 5587310 h 6294894"/>
              <a:gd name="connsiteX34" fmla="*/ 2827200 w 4843572"/>
              <a:gd name="connsiteY34" fmla="*/ 5603972 h 6294894"/>
              <a:gd name="connsiteX35" fmla="*/ 2833832 w 4843572"/>
              <a:gd name="connsiteY35" fmla="*/ 5615253 h 6294894"/>
              <a:gd name="connsiteX36" fmla="*/ 2774576 w 4843572"/>
              <a:gd name="connsiteY36" fmla="*/ 5548133 h 6294894"/>
              <a:gd name="connsiteX37" fmla="*/ 2795013 w 4843572"/>
              <a:gd name="connsiteY37" fmla="*/ 5564991 h 6294894"/>
              <a:gd name="connsiteX38" fmla="*/ 2800082 w 4843572"/>
              <a:gd name="connsiteY38" fmla="*/ 5571130 h 6294894"/>
              <a:gd name="connsiteX39" fmla="*/ 2719952 w 4843572"/>
              <a:gd name="connsiteY39" fmla="*/ 5516037 h 6294894"/>
              <a:gd name="connsiteX40" fmla="*/ 2759044 w 4843572"/>
              <a:gd name="connsiteY40" fmla="*/ 5535322 h 6294894"/>
              <a:gd name="connsiteX41" fmla="*/ 2761862 w 4843572"/>
              <a:gd name="connsiteY41" fmla="*/ 5537646 h 6294894"/>
              <a:gd name="connsiteX42" fmla="*/ 3731275 w 4843572"/>
              <a:gd name="connsiteY42" fmla="*/ 4691557 h 6294894"/>
              <a:gd name="connsiteX43" fmla="*/ 3727468 w 4843572"/>
              <a:gd name="connsiteY43" fmla="*/ 4693881 h 6294894"/>
              <a:gd name="connsiteX44" fmla="*/ 3674655 w 4843572"/>
              <a:gd name="connsiteY44" fmla="*/ 4713166 h 6294894"/>
              <a:gd name="connsiteX45" fmla="*/ 3782911 w 4843572"/>
              <a:gd name="connsiteY45" fmla="*/ 4658073 h 6294894"/>
              <a:gd name="connsiteX46" fmla="*/ 3776063 w 4843572"/>
              <a:gd name="connsiteY46" fmla="*/ 4664213 h 6294894"/>
              <a:gd name="connsiteX47" fmla="*/ 3748452 w 4843572"/>
              <a:gd name="connsiteY47" fmla="*/ 4681070 h 6294894"/>
              <a:gd name="connsiteX48" fmla="*/ 3828506 w 4843572"/>
              <a:gd name="connsiteY48" fmla="*/ 4613950 h 6294894"/>
              <a:gd name="connsiteX49" fmla="*/ 3819547 w 4843572"/>
              <a:gd name="connsiteY49" fmla="*/ 4625232 h 6294894"/>
              <a:gd name="connsiteX50" fmla="*/ 3800960 w 4843572"/>
              <a:gd name="connsiteY50" fmla="*/ 4641894 h 6294894"/>
              <a:gd name="connsiteX51" fmla="*/ 3867045 w 4843572"/>
              <a:gd name="connsiteY51" fmla="*/ 4560281 h 6294894"/>
              <a:gd name="connsiteX52" fmla="*/ 3857058 w 4843572"/>
              <a:gd name="connsiteY52" fmla="*/ 4577999 h 6294894"/>
              <a:gd name="connsiteX53" fmla="*/ 3844775 w 4843572"/>
              <a:gd name="connsiteY53" fmla="*/ 4593465 h 6294894"/>
              <a:gd name="connsiteX54" fmla="*/ 3897511 w 4843572"/>
              <a:gd name="connsiteY54" fmla="*/ 4497806 h 6294894"/>
              <a:gd name="connsiteX55" fmla="*/ 3887734 w 4843572"/>
              <a:gd name="connsiteY55" fmla="*/ 4523573 h 6294894"/>
              <a:gd name="connsiteX56" fmla="*/ 3880360 w 4843572"/>
              <a:gd name="connsiteY56" fmla="*/ 4536655 h 6294894"/>
              <a:gd name="connsiteX57" fmla="*/ 3930130 w 4843572"/>
              <a:gd name="connsiteY57" fmla="*/ 4327740 h 6294894"/>
              <a:gd name="connsiteX58" fmla="*/ 3910712 w 4843572"/>
              <a:gd name="connsiteY58" fmla="*/ 4463015 h 6294894"/>
              <a:gd name="connsiteX59" fmla="*/ 3905784 w 4843572"/>
              <a:gd name="connsiteY59" fmla="*/ 4476004 h 6294894"/>
              <a:gd name="connsiteX60" fmla="*/ 3905784 w 4843572"/>
              <a:gd name="connsiteY60" fmla="*/ 4179476 h 6294894"/>
              <a:gd name="connsiteX61" fmla="*/ 3910712 w 4843572"/>
              <a:gd name="connsiteY61" fmla="*/ 4192464 h 6294894"/>
              <a:gd name="connsiteX62" fmla="*/ 3930130 w 4843572"/>
              <a:gd name="connsiteY62" fmla="*/ 4327740 h 6294894"/>
              <a:gd name="connsiteX63" fmla="*/ 3880360 w 4843572"/>
              <a:gd name="connsiteY63" fmla="*/ 4118824 h 6294894"/>
              <a:gd name="connsiteX64" fmla="*/ 3887734 w 4843572"/>
              <a:gd name="connsiteY64" fmla="*/ 4131906 h 6294894"/>
              <a:gd name="connsiteX65" fmla="*/ 3897511 w 4843572"/>
              <a:gd name="connsiteY65" fmla="*/ 4157673 h 6294894"/>
              <a:gd name="connsiteX66" fmla="*/ 3844775 w 4843572"/>
              <a:gd name="connsiteY66" fmla="*/ 4062015 h 6294894"/>
              <a:gd name="connsiteX67" fmla="*/ 3857058 w 4843572"/>
              <a:gd name="connsiteY67" fmla="*/ 4077481 h 6294894"/>
              <a:gd name="connsiteX68" fmla="*/ 3867045 w 4843572"/>
              <a:gd name="connsiteY68" fmla="*/ 4095199 h 6294894"/>
              <a:gd name="connsiteX69" fmla="*/ 3800960 w 4843572"/>
              <a:gd name="connsiteY69" fmla="*/ 4013586 h 6294894"/>
              <a:gd name="connsiteX70" fmla="*/ 3819547 w 4843572"/>
              <a:gd name="connsiteY70" fmla="*/ 4030248 h 6294894"/>
              <a:gd name="connsiteX71" fmla="*/ 3828506 w 4843572"/>
              <a:gd name="connsiteY71" fmla="*/ 4041529 h 6294894"/>
              <a:gd name="connsiteX72" fmla="*/ 3748452 w 4843572"/>
              <a:gd name="connsiteY72" fmla="*/ 3974409 h 6294894"/>
              <a:gd name="connsiteX73" fmla="*/ 3776063 w 4843572"/>
              <a:gd name="connsiteY73" fmla="*/ 3991267 h 6294894"/>
              <a:gd name="connsiteX74" fmla="*/ 3782911 w 4843572"/>
              <a:gd name="connsiteY74" fmla="*/ 3997406 h 6294894"/>
              <a:gd name="connsiteX75" fmla="*/ 3674655 w 4843572"/>
              <a:gd name="connsiteY75" fmla="*/ 3942313 h 6294894"/>
              <a:gd name="connsiteX76" fmla="*/ 3727468 w 4843572"/>
              <a:gd name="connsiteY76" fmla="*/ 3961598 h 6294894"/>
              <a:gd name="connsiteX77" fmla="*/ 3731275 w 4843572"/>
              <a:gd name="connsiteY77" fmla="*/ 3963922 h 6294894"/>
              <a:gd name="connsiteX78" fmla="*/ 2485676 w 4843572"/>
              <a:gd name="connsiteY78" fmla="*/ 3117833 h 6294894"/>
              <a:gd name="connsiteX79" fmla="*/ 2483140 w 4843572"/>
              <a:gd name="connsiteY79" fmla="*/ 3120157 h 6294894"/>
              <a:gd name="connsiteX80" fmla="*/ 2447956 w 4843572"/>
              <a:gd name="connsiteY80" fmla="*/ 3139442 h 6294894"/>
              <a:gd name="connsiteX81" fmla="*/ 2520074 w 4843572"/>
              <a:gd name="connsiteY81" fmla="*/ 3084350 h 6294894"/>
              <a:gd name="connsiteX82" fmla="*/ 2515512 w 4843572"/>
              <a:gd name="connsiteY82" fmla="*/ 3090490 h 6294894"/>
              <a:gd name="connsiteX83" fmla="*/ 2497118 w 4843572"/>
              <a:gd name="connsiteY83" fmla="*/ 3107347 h 6294894"/>
              <a:gd name="connsiteX84" fmla="*/ 2550448 w 4843572"/>
              <a:gd name="connsiteY84" fmla="*/ 3040226 h 6294894"/>
              <a:gd name="connsiteX85" fmla="*/ 2544480 w 4843572"/>
              <a:gd name="connsiteY85" fmla="*/ 3051508 h 6294894"/>
              <a:gd name="connsiteX86" fmla="*/ 2532098 w 4843572"/>
              <a:gd name="connsiteY86" fmla="*/ 3068171 h 6294894"/>
              <a:gd name="connsiteX87" fmla="*/ 2576122 w 4843572"/>
              <a:gd name="connsiteY87" fmla="*/ 2986557 h 6294894"/>
              <a:gd name="connsiteX88" fmla="*/ 2569469 w 4843572"/>
              <a:gd name="connsiteY88" fmla="*/ 3004276 h 6294894"/>
              <a:gd name="connsiteX89" fmla="*/ 2561287 w 4843572"/>
              <a:gd name="connsiteY89" fmla="*/ 3019741 h 6294894"/>
              <a:gd name="connsiteX90" fmla="*/ 2596417 w 4843572"/>
              <a:gd name="connsiteY90" fmla="*/ 2924083 h 6294894"/>
              <a:gd name="connsiteX91" fmla="*/ 2589904 w 4843572"/>
              <a:gd name="connsiteY91" fmla="*/ 2949849 h 6294894"/>
              <a:gd name="connsiteX92" fmla="*/ 2584992 w 4843572"/>
              <a:gd name="connsiteY92" fmla="*/ 2962931 h 6294894"/>
              <a:gd name="connsiteX93" fmla="*/ 2618147 w 4843572"/>
              <a:gd name="connsiteY93" fmla="*/ 2754016 h 6294894"/>
              <a:gd name="connsiteX94" fmla="*/ 2605212 w 4843572"/>
              <a:gd name="connsiteY94" fmla="*/ 2889291 h 6294894"/>
              <a:gd name="connsiteX95" fmla="*/ 2601928 w 4843572"/>
              <a:gd name="connsiteY95" fmla="*/ 2902280 h 6294894"/>
              <a:gd name="connsiteX96" fmla="*/ 2601928 w 4843572"/>
              <a:gd name="connsiteY96" fmla="*/ 2605752 h 6294894"/>
              <a:gd name="connsiteX97" fmla="*/ 2605212 w 4843572"/>
              <a:gd name="connsiteY97" fmla="*/ 2618741 h 6294894"/>
              <a:gd name="connsiteX98" fmla="*/ 2618147 w 4843572"/>
              <a:gd name="connsiteY98" fmla="*/ 2754016 h 6294894"/>
              <a:gd name="connsiteX99" fmla="*/ 2584992 w 4843572"/>
              <a:gd name="connsiteY99" fmla="*/ 2545100 h 6294894"/>
              <a:gd name="connsiteX100" fmla="*/ 2589904 w 4843572"/>
              <a:gd name="connsiteY100" fmla="*/ 2558183 h 6294894"/>
              <a:gd name="connsiteX101" fmla="*/ 2596417 w 4843572"/>
              <a:gd name="connsiteY101" fmla="*/ 2583950 h 6294894"/>
              <a:gd name="connsiteX102" fmla="*/ 2561287 w 4843572"/>
              <a:gd name="connsiteY102" fmla="*/ 2488292 h 6294894"/>
              <a:gd name="connsiteX103" fmla="*/ 2569469 w 4843572"/>
              <a:gd name="connsiteY103" fmla="*/ 2503758 h 6294894"/>
              <a:gd name="connsiteX104" fmla="*/ 2576122 w 4843572"/>
              <a:gd name="connsiteY104" fmla="*/ 2521476 h 6294894"/>
              <a:gd name="connsiteX105" fmla="*/ 2532098 w 4843572"/>
              <a:gd name="connsiteY105" fmla="*/ 2439862 h 6294894"/>
              <a:gd name="connsiteX106" fmla="*/ 2544480 w 4843572"/>
              <a:gd name="connsiteY106" fmla="*/ 2456524 h 6294894"/>
              <a:gd name="connsiteX107" fmla="*/ 2550448 w 4843572"/>
              <a:gd name="connsiteY107" fmla="*/ 2467805 h 6294894"/>
              <a:gd name="connsiteX108" fmla="*/ 2497118 w 4843572"/>
              <a:gd name="connsiteY108" fmla="*/ 2400686 h 6294894"/>
              <a:gd name="connsiteX109" fmla="*/ 2515512 w 4843572"/>
              <a:gd name="connsiteY109" fmla="*/ 2417544 h 6294894"/>
              <a:gd name="connsiteX110" fmla="*/ 2520074 w 4843572"/>
              <a:gd name="connsiteY110" fmla="*/ 2423682 h 6294894"/>
              <a:gd name="connsiteX111" fmla="*/ 2447956 w 4843572"/>
              <a:gd name="connsiteY111" fmla="*/ 2368590 h 6294894"/>
              <a:gd name="connsiteX112" fmla="*/ 2483140 w 4843572"/>
              <a:gd name="connsiteY112" fmla="*/ 2387874 h 6294894"/>
              <a:gd name="connsiteX113" fmla="*/ 2485676 w 4843572"/>
              <a:gd name="connsiteY113" fmla="*/ 2390199 h 6294894"/>
              <a:gd name="connsiteX114" fmla="*/ 2913764 w 4843572"/>
              <a:gd name="connsiteY114" fmla="*/ 1544110 h 6294894"/>
              <a:gd name="connsiteX115" fmla="*/ 2910791 w 4843572"/>
              <a:gd name="connsiteY115" fmla="*/ 1546434 h 6294894"/>
              <a:gd name="connsiteX116" fmla="*/ 2869549 w 4843572"/>
              <a:gd name="connsiteY116" fmla="*/ 1565719 h 6294894"/>
              <a:gd name="connsiteX117" fmla="*/ 2954087 w 4843572"/>
              <a:gd name="connsiteY117" fmla="*/ 1510627 h 6294894"/>
              <a:gd name="connsiteX118" fmla="*/ 2948739 w 4843572"/>
              <a:gd name="connsiteY118" fmla="*/ 1516766 h 6294894"/>
              <a:gd name="connsiteX119" fmla="*/ 2927177 w 4843572"/>
              <a:gd name="connsiteY119" fmla="*/ 1533623 h 6294894"/>
              <a:gd name="connsiteX120" fmla="*/ 2989692 w 4843572"/>
              <a:gd name="connsiteY120" fmla="*/ 1466503 h 6294894"/>
              <a:gd name="connsiteX121" fmla="*/ 2982696 w 4843572"/>
              <a:gd name="connsiteY121" fmla="*/ 1477785 h 6294894"/>
              <a:gd name="connsiteX122" fmla="*/ 2968182 w 4843572"/>
              <a:gd name="connsiteY122" fmla="*/ 1494447 h 6294894"/>
              <a:gd name="connsiteX123" fmla="*/ 3019787 w 4843572"/>
              <a:gd name="connsiteY123" fmla="*/ 1412834 h 6294894"/>
              <a:gd name="connsiteX124" fmla="*/ 3011989 w 4843572"/>
              <a:gd name="connsiteY124" fmla="*/ 1430552 h 6294894"/>
              <a:gd name="connsiteX125" fmla="*/ 3002397 w 4843572"/>
              <a:gd name="connsiteY125" fmla="*/ 1446018 h 6294894"/>
              <a:gd name="connsiteX126" fmla="*/ 3043578 w 4843572"/>
              <a:gd name="connsiteY126" fmla="*/ 1350358 h 6294894"/>
              <a:gd name="connsiteX127" fmla="*/ 3035944 w 4843572"/>
              <a:gd name="connsiteY127" fmla="*/ 1376126 h 6294894"/>
              <a:gd name="connsiteX128" fmla="*/ 3030185 w 4843572"/>
              <a:gd name="connsiteY128" fmla="*/ 1389208 h 6294894"/>
              <a:gd name="connsiteX129" fmla="*/ 3069050 w 4843572"/>
              <a:gd name="connsiteY129" fmla="*/ 1180293 h 6294894"/>
              <a:gd name="connsiteX130" fmla="*/ 3053887 w 4843572"/>
              <a:gd name="connsiteY130" fmla="*/ 1315568 h 6294894"/>
              <a:gd name="connsiteX131" fmla="*/ 3050039 w 4843572"/>
              <a:gd name="connsiteY131" fmla="*/ 1328558 h 6294894"/>
              <a:gd name="connsiteX132" fmla="*/ 3050039 w 4843572"/>
              <a:gd name="connsiteY132" fmla="*/ 1032028 h 6294894"/>
              <a:gd name="connsiteX133" fmla="*/ 3053887 w 4843572"/>
              <a:gd name="connsiteY133" fmla="*/ 1045018 h 6294894"/>
              <a:gd name="connsiteX134" fmla="*/ 3069050 w 4843572"/>
              <a:gd name="connsiteY134" fmla="*/ 1180293 h 6294894"/>
              <a:gd name="connsiteX135" fmla="*/ 3030185 w 4843572"/>
              <a:gd name="connsiteY135" fmla="*/ 971377 h 6294894"/>
              <a:gd name="connsiteX136" fmla="*/ 3035944 w 4843572"/>
              <a:gd name="connsiteY136" fmla="*/ 984460 h 6294894"/>
              <a:gd name="connsiteX137" fmla="*/ 3043578 w 4843572"/>
              <a:gd name="connsiteY137" fmla="*/ 1010227 h 6294894"/>
              <a:gd name="connsiteX138" fmla="*/ 3002397 w 4843572"/>
              <a:gd name="connsiteY138" fmla="*/ 914569 h 6294894"/>
              <a:gd name="connsiteX139" fmla="*/ 3011989 w 4843572"/>
              <a:gd name="connsiteY139" fmla="*/ 930035 h 6294894"/>
              <a:gd name="connsiteX140" fmla="*/ 3019787 w 4843572"/>
              <a:gd name="connsiteY140" fmla="*/ 947752 h 6294894"/>
              <a:gd name="connsiteX141" fmla="*/ 2968182 w 4843572"/>
              <a:gd name="connsiteY141" fmla="*/ 866140 h 6294894"/>
              <a:gd name="connsiteX142" fmla="*/ 2982696 w 4843572"/>
              <a:gd name="connsiteY142" fmla="*/ 882802 h 6294894"/>
              <a:gd name="connsiteX143" fmla="*/ 2989692 w 4843572"/>
              <a:gd name="connsiteY143" fmla="*/ 894083 h 6294894"/>
              <a:gd name="connsiteX144" fmla="*/ 2927177 w 4843572"/>
              <a:gd name="connsiteY144" fmla="*/ 826963 h 6294894"/>
              <a:gd name="connsiteX145" fmla="*/ 2948739 w 4843572"/>
              <a:gd name="connsiteY145" fmla="*/ 843820 h 6294894"/>
              <a:gd name="connsiteX146" fmla="*/ 2954087 w 4843572"/>
              <a:gd name="connsiteY146" fmla="*/ 849958 h 6294894"/>
              <a:gd name="connsiteX147" fmla="*/ 2869549 w 4843572"/>
              <a:gd name="connsiteY147" fmla="*/ 794866 h 6294894"/>
              <a:gd name="connsiteX148" fmla="*/ 2910791 w 4843572"/>
              <a:gd name="connsiteY148" fmla="*/ 814151 h 6294894"/>
              <a:gd name="connsiteX149" fmla="*/ 2913764 w 4843572"/>
              <a:gd name="connsiteY149" fmla="*/ 816476 h 6294894"/>
              <a:gd name="connsiteX150" fmla="*/ 2850968 w 4843572"/>
              <a:gd name="connsiteY150" fmla="*/ 791909 h 6294894"/>
              <a:gd name="connsiteX151" fmla="*/ 2854453 w 4843572"/>
              <a:gd name="connsiteY151" fmla="*/ 792462 h 6294894"/>
              <a:gd name="connsiteX152" fmla="*/ 2850968 w 4843572"/>
              <a:gd name="connsiteY152" fmla="*/ 791910 h 6294894"/>
              <a:gd name="connsiteX153" fmla="*/ 0 w 4843572"/>
              <a:gd name="connsiteY153" fmla="*/ 0 h 6294894"/>
              <a:gd name="connsiteX154" fmla="*/ 3874681 w 4843572"/>
              <a:gd name="connsiteY154" fmla="*/ 0 h 6294894"/>
              <a:gd name="connsiteX155" fmla="*/ 3918393 w 4843572"/>
              <a:gd name="connsiteY155" fmla="*/ 0 h 6294894"/>
              <a:gd name="connsiteX156" fmla="*/ 3918393 w 4843572"/>
              <a:gd name="connsiteY156" fmla="*/ 5048 h 6294894"/>
              <a:gd name="connsiteX157" fmla="*/ 3943897 w 4843572"/>
              <a:gd name="connsiteY157" fmla="*/ 7994 h 6294894"/>
              <a:gd name="connsiteX158" fmla="*/ 4218126 w 4843572"/>
              <a:gd name="connsiteY158" fmla="*/ 393431 h 6294894"/>
              <a:gd name="connsiteX159" fmla="*/ 3943897 w 4843572"/>
              <a:gd name="connsiteY159" fmla="*/ 778869 h 6294894"/>
              <a:gd name="connsiteX160" fmla="*/ 3918393 w 4843572"/>
              <a:gd name="connsiteY160" fmla="*/ 781814 h 6294894"/>
              <a:gd name="connsiteX161" fmla="*/ 3918393 w 4843572"/>
              <a:gd name="connsiteY161" fmla="*/ 786862 h 6294894"/>
              <a:gd name="connsiteX162" fmla="*/ 3874681 w 4843572"/>
              <a:gd name="connsiteY162" fmla="*/ 786862 h 6294894"/>
              <a:gd name="connsiteX163" fmla="*/ 2850968 w 4843572"/>
              <a:gd name="connsiteY163" fmla="*/ 786862 h 6294894"/>
              <a:gd name="connsiteX164" fmla="*/ 2850968 w 4843572"/>
              <a:gd name="connsiteY164" fmla="*/ 791909 h 6294894"/>
              <a:gd name="connsiteX165" fmla="*/ 2819166 w 4843572"/>
              <a:gd name="connsiteY165" fmla="*/ 786862 h 6294894"/>
              <a:gd name="connsiteX166" fmla="*/ 2819164 w 4843572"/>
              <a:gd name="connsiteY166" fmla="*/ 786862 h 6294894"/>
              <a:gd name="connsiteX167" fmla="*/ 2768804 w 4843572"/>
              <a:gd name="connsiteY167" fmla="*/ 794855 h 6294894"/>
              <a:gd name="connsiteX168" fmla="*/ 2569279 w 4843572"/>
              <a:gd name="connsiteY168" fmla="*/ 1180293 h 6294894"/>
              <a:gd name="connsiteX169" fmla="*/ 2768804 w 4843572"/>
              <a:gd name="connsiteY169" fmla="*/ 1565730 h 6294894"/>
              <a:gd name="connsiteX170" fmla="*/ 2819164 w 4843572"/>
              <a:gd name="connsiteY170" fmla="*/ 1573724 h 6294894"/>
              <a:gd name="connsiteX171" fmla="*/ 2819166 w 4843572"/>
              <a:gd name="connsiteY171" fmla="*/ 1573724 h 6294894"/>
              <a:gd name="connsiteX172" fmla="*/ 2850968 w 4843572"/>
              <a:gd name="connsiteY172" fmla="*/ 1568676 h 6294894"/>
              <a:gd name="connsiteX173" fmla="*/ 2850968 w 4843572"/>
              <a:gd name="connsiteY173" fmla="*/ 1573724 h 6294894"/>
              <a:gd name="connsiteX174" fmla="*/ 3286799 w 4843572"/>
              <a:gd name="connsiteY174" fmla="*/ 1573724 h 6294894"/>
              <a:gd name="connsiteX175" fmla="*/ 3323878 w 4843572"/>
              <a:gd name="connsiteY175" fmla="*/ 1573724 h 6294894"/>
              <a:gd name="connsiteX176" fmla="*/ 3323878 w 4843572"/>
              <a:gd name="connsiteY176" fmla="*/ 1578771 h 6294894"/>
              <a:gd name="connsiteX177" fmla="*/ 3345513 w 4843572"/>
              <a:gd name="connsiteY177" fmla="*/ 1581717 h 6294894"/>
              <a:gd name="connsiteX178" fmla="*/ 3578135 w 4843572"/>
              <a:gd name="connsiteY178" fmla="*/ 1967155 h 6294894"/>
              <a:gd name="connsiteX179" fmla="*/ 3345513 w 4843572"/>
              <a:gd name="connsiteY179" fmla="*/ 2352591 h 6294894"/>
              <a:gd name="connsiteX180" fmla="*/ 3323878 w 4843572"/>
              <a:gd name="connsiteY180" fmla="*/ 2355537 h 6294894"/>
              <a:gd name="connsiteX181" fmla="*/ 3323878 w 4843572"/>
              <a:gd name="connsiteY181" fmla="*/ 2360585 h 6294894"/>
              <a:gd name="connsiteX182" fmla="*/ 3286799 w 4843572"/>
              <a:gd name="connsiteY182" fmla="*/ 2360585 h 6294894"/>
              <a:gd name="connsiteX183" fmla="*/ 2432105 w 4843572"/>
              <a:gd name="connsiteY183" fmla="*/ 2360585 h 6294894"/>
              <a:gd name="connsiteX184" fmla="*/ 2432105 w 4843572"/>
              <a:gd name="connsiteY184" fmla="*/ 2365632 h 6294894"/>
              <a:gd name="connsiteX185" fmla="*/ 2404975 w 4843572"/>
              <a:gd name="connsiteY185" fmla="*/ 2360585 h 6294894"/>
              <a:gd name="connsiteX186" fmla="*/ 2191803 w 4843572"/>
              <a:gd name="connsiteY186" fmla="*/ 2754016 h 6294894"/>
              <a:gd name="connsiteX187" fmla="*/ 2362013 w 4843572"/>
              <a:gd name="connsiteY187" fmla="*/ 3139454 h 6294894"/>
              <a:gd name="connsiteX188" fmla="*/ 2404974 w 4843572"/>
              <a:gd name="connsiteY188" fmla="*/ 3147447 h 6294894"/>
              <a:gd name="connsiteX189" fmla="*/ 2404976 w 4843572"/>
              <a:gd name="connsiteY189" fmla="*/ 3147447 h 6294894"/>
              <a:gd name="connsiteX190" fmla="*/ 2432105 w 4843572"/>
              <a:gd name="connsiteY190" fmla="*/ 3142400 h 6294894"/>
              <a:gd name="connsiteX191" fmla="*/ 2432105 w 4843572"/>
              <a:gd name="connsiteY191" fmla="*/ 3147447 h 6294894"/>
              <a:gd name="connsiteX192" fmla="*/ 3874681 w 4843572"/>
              <a:gd name="connsiteY192" fmla="*/ 3147447 h 6294894"/>
              <a:gd name="connsiteX193" fmla="*/ 3918393 w 4843572"/>
              <a:gd name="connsiteY193" fmla="*/ 3147447 h 6294894"/>
              <a:gd name="connsiteX194" fmla="*/ 3918393 w 4843572"/>
              <a:gd name="connsiteY194" fmla="*/ 3152494 h 6294894"/>
              <a:gd name="connsiteX195" fmla="*/ 3943897 w 4843572"/>
              <a:gd name="connsiteY195" fmla="*/ 3155440 h 6294894"/>
              <a:gd name="connsiteX196" fmla="*/ 4218126 w 4843572"/>
              <a:gd name="connsiteY196" fmla="*/ 3540878 h 6294894"/>
              <a:gd name="connsiteX197" fmla="*/ 3943897 w 4843572"/>
              <a:gd name="connsiteY197" fmla="*/ 3926315 h 6294894"/>
              <a:gd name="connsiteX198" fmla="*/ 3918393 w 4843572"/>
              <a:gd name="connsiteY198" fmla="*/ 3929261 h 6294894"/>
              <a:gd name="connsiteX199" fmla="*/ 3918393 w 4843572"/>
              <a:gd name="connsiteY199" fmla="*/ 3934309 h 6294894"/>
              <a:gd name="connsiteX200" fmla="*/ 3874681 w 4843572"/>
              <a:gd name="connsiteY200" fmla="*/ 3934309 h 6294894"/>
              <a:gd name="connsiteX201" fmla="*/ 3650861 w 4843572"/>
              <a:gd name="connsiteY201" fmla="*/ 3934309 h 6294894"/>
              <a:gd name="connsiteX202" fmla="*/ 3650861 w 4843572"/>
              <a:gd name="connsiteY202" fmla="*/ 3939356 h 6294894"/>
              <a:gd name="connsiteX203" fmla="*/ 3610134 w 4843572"/>
              <a:gd name="connsiteY203" fmla="*/ 3934309 h 6294894"/>
              <a:gd name="connsiteX204" fmla="*/ 3290138 w 4843572"/>
              <a:gd name="connsiteY204" fmla="*/ 4327740 h 6294894"/>
              <a:gd name="connsiteX205" fmla="*/ 3610134 w 4843572"/>
              <a:gd name="connsiteY205" fmla="*/ 4721171 h 6294894"/>
              <a:gd name="connsiteX206" fmla="*/ 3650861 w 4843572"/>
              <a:gd name="connsiteY206" fmla="*/ 4716123 h 6294894"/>
              <a:gd name="connsiteX207" fmla="*/ 3650861 w 4843572"/>
              <a:gd name="connsiteY207" fmla="*/ 4721171 h 6294894"/>
              <a:gd name="connsiteX208" fmla="*/ 4449203 w 4843572"/>
              <a:gd name="connsiteY208" fmla="*/ 4721171 h 6294894"/>
              <a:gd name="connsiteX209" fmla="*/ 4499395 w 4843572"/>
              <a:gd name="connsiteY209" fmla="*/ 4721171 h 6294894"/>
              <a:gd name="connsiteX210" fmla="*/ 4499395 w 4843572"/>
              <a:gd name="connsiteY210" fmla="*/ 4726218 h 6294894"/>
              <a:gd name="connsiteX211" fmla="*/ 4528682 w 4843572"/>
              <a:gd name="connsiteY211" fmla="*/ 4729164 h 6294894"/>
              <a:gd name="connsiteX212" fmla="*/ 4843572 w 4843572"/>
              <a:gd name="connsiteY212" fmla="*/ 5114601 h 6294894"/>
              <a:gd name="connsiteX213" fmla="*/ 4528682 w 4843572"/>
              <a:gd name="connsiteY213" fmla="*/ 5500039 h 6294894"/>
              <a:gd name="connsiteX214" fmla="*/ 4499395 w 4843572"/>
              <a:gd name="connsiteY214" fmla="*/ 5502985 h 6294894"/>
              <a:gd name="connsiteX215" fmla="*/ 4499395 w 4843572"/>
              <a:gd name="connsiteY215" fmla="*/ 5508032 h 6294894"/>
              <a:gd name="connsiteX216" fmla="*/ 4449203 w 4843572"/>
              <a:gd name="connsiteY216" fmla="*/ 5508032 h 6294894"/>
              <a:gd name="connsiteX217" fmla="*/ 2702340 w 4843572"/>
              <a:gd name="connsiteY217" fmla="*/ 5508032 h 6294894"/>
              <a:gd name="connsiteX218" fmla="*/ 2702340 w 4843572"/>
              <a:gd name="connsiteY218" fmla="*/ 5513080 h 6294894"/>
              <a:gd name="connsiteX219" fmla="*/ 2672194 w 4843572"/>
              <a:gd name="connsiteY219" fmla="*/ 5508032 h 6294894"/>
              <a:gd name="connsiteX220" fmla="*/ 2435336 w 4843572"/>
              <a:gd name="connsiteY220" fmla="*/ 5901463 h 6294894"/>
              <a:gd name="connsiteX221" fmla="*/ 2672194 w 4843572"/>
              <a:gd name="connsiteY221" fmla="*/ 6294894 h 6294894"/>
              <a:gd name="connsiteX222" fmla="*/ 0 w 4843572"/>
              <a:gd name="connsiteY222" fmla="*/ 6294894 h 6294894"/>
              <a:gd name="connsiteX223" fmla="*/ 0 w 4843572"/>
              <a:gd name="connsiteY223" fmla="*/ 5508032 h 6294894"/>
              <a:gd name="connsiteX224" fmla="*/ 0 w 4843572"/>
              <a:gd name="connsiteY224" fmla="*/ 4721171 h 6294894"/>
              <a:gd name="connsiteX225" fmla="*/ 0 w 4843572"/>
              <a:gd name="connsiteY225" fmla="*/ 3934309 h 6294894"/>
              <a:gd name="connsiteX226" fmla="*/ 0 w 4843572"/>
              <a:gd name="connsiteY226" fmla="*/ 3147447 h 6294894"/>
              <a:gd name="connsiteX227" fmla="*/ 0 w 4843572"/>
              <a:gd name="connsiteY227" fmla="*/ 2360585 h 6294894"/>
              <a:gd name="connsiteX228" fmla="*/ 0 w 4843572"/>
              <a:gd name="connsiteY228" fmla="*/ 1573724 h 6294894"/>
              <a:gd name="connsiteX229" fmla="*/ 0 w 4843572"/>
              <a:gd name="connsiteY229" fmla="*/ 786862 h 6294894"/>
              <a:gd name="connsiteX230" fmla="*/ 0 w 4843572"/>
              <a:gd name="connsiteY230" fmla="*/ 786861 h 629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4843572" h="6294894">
                <a:moveTo>
                  <a:pt x="2702340" y="6289848"/>
                </a:moveTo>
                <a:lnTo>
                  <a:pt x="2702340" y="6294894"/>
                </a:lnTo>
                <a:lnTo>
                  <a:pt x="2672194" y="6294894"/>
                </a:lnTo>
                <a:close/>
                <a:moveTo>
                  <a:pt x="2705643" y="6289294"/>
                </a:moveTo>
                <a:lnTo>
                  <a:pt x="2702340" y="6289848"/>
                </a:lnTo>
                <a:lnTo>
                  <a:pt x="2702340" y="6289847"/>
                </a:lnTo>
                <a:close/>
                <a:moveTo>
                  <a:pt x="2761862" y="6265280"/>
                </a:moveTo>
                <a:lnTo>
                  <a:pt x="2759044" y="6267605"/>
                </a:lnTo>
                <a:lnTo>
                  <a:pt x="2719952" y="6286890"/>
                </a:lnTo>
                <a:close/>
                <a:moveTo>
                  <a:pt x="2800082" y="6231797"/>
                </a:moveTo>
                <a:lnTo>
                  <a:pt x="2795013" y="6237936"/>
                </a:lnTo>
                <a:lnTo>
                  <a:pt x="2774576" y="6254794"/>
                </a:lnTo>
                <a:close/>
                <a:moveTo>
                  <a:pt x="2833832" y="6187674"/>
                </a:moveTo>
                <a:lnTo>
                  <a:pt x="2827200" y="6198956"/>
                </a:lnTo>
                <a:lnTo>
                  <a:pt x="2813442" y="6215618"/>
                </a:lnTo>
                <a:close/>
                <a:moveTo>
                  <a:pt x="2862357" y="6134004"/>
                </a:moveTo>
                <a:lnTo>
                  <a:pt x="2854966" y="6151722"/>
                </a:lnTo>
                <a:lnTo>
                  <a:pt x="2845874" y="6167188"/>
                </a:lnTo>
                <a:close/>
                <a:moveTo>
                  <a:pt x="2884908" y="6071529"/>
                </a:moveTo>
                <a:lnTo>
                  <a:pt x="2877671" y="6097296"/>
                </a:lnTo>
                <a:lnTo>
                  <a:pt x="2872213" y="6110379"/>
                </a:lnTo>
                <a:close/>
                <a:moveTo>
                  <a:pt x="2909052" y="5901463"/>
                </a:moveTo>
                <a:cubicBezTo>
                  <a:pt x="2909052" y="5948995"/>
                  <a:pt x="2903978" y="5994557"/>
                  <a:pt x="2894680" y="6036738"/>
                </a:cubicBezTo>
                <a:lnTo>
                  <a:pt x="2891032" y="6049728"/>
                </a:lnTo>
                <a:close/>
                <a:moveTo>
                  <a:pt x="2891032" y="5753200"/>
                </a:moveTo>
                <a:lnTo>
                  <a:pt x="2894680" y="5766188"/>
                </a:lnTo>
                <a:cubicBezTo>
                  <a:pt x="2903978" y="5808369"/>
                  <a:pt x="2909052" y="5853932"/>
                  <a:pt x="2909052" y="5901463"/>
                </a:cubicBezTo>
                <a:close/>
                <a:moveTo>
                  <a:pt x="2872213" y="5692548"/>
                </a:moveTo>
                <a:lnTo>
                  <a:pt x="2877671" y="5705630"/>
                </a:lnTo>
                <a:lnTo>
                  <a:pt x="2884908" y="5731397"/>
                </a:lnTo>
                <a:close/>
                <a:moveTo>
                  <a:pt x="2845874" y="5635739"/>
                </a:moveTo>
                <a:lnTo>
                  <a:pt x="2854966" y="5651205"/>
                </a:lnTo>
                <a:lnTo>
                  <a:pt x="2862357" y="5668923"/>
                </a:lnTo>
                <a:close/>
                <a:moveTo>
                  <a:pt x="2813442" y="5587310"/>
                </a:moveTo>
                <a:lnTo>
                  <a:pt x="2827200" y="5603972"/>
                </a:lnTo>
                <a:lnTo>
                  <a:pt x="2833832" y="5615253"/>
                </a:lnTo>
                <a:close/>
                <a:moveTo>
                  <a:pt x="2774576" y="5548133"/>
                </a:moveTo>
                <a:lnTo>
                  <a:pt x="2795013" y="5564991"/>
                </a:lnTo>
                <a:lnTo>
                  <a:pt x="2800082" y="5571130"/>
                </a:lnTo>
                <a:close/>
                <a:moveTo>
                  <a:pt x="2719952" y="5516037"/>
                </a:moveTo>
                <a:lnTo>
                  <a:pt x="2759044" y="5535322"/>
                </a:lnTo>
                <a:lnTo>
                  <a:pt x="2761862" y="5537646"/>
                </a:lnTo>
                <a:close/>
                <a:moveTo>
                  <a:pt x="3731275" y="4691557"/>
                </a:moveTo>
                <a:lnTo>
                  <a:pt x="3727468" y="4693881"/>
                </a:lnTo>
                <a:lnTo>
                  <a:pt x="3674655" y="4713166"/>
                </a:lnTo>
                <a:close/>
                <a:moveTo>
                  <a:pt x="3782911" y="4658073"/>
                </a:moveTo>
                <a:lnTo>
                  <a:pt x="3776063" y="4664213"/>
                </a:lnTo>
                <a:lnTo>
                  <a:pt x="3748452" y="4681070"/>
                </a:lnTo>
                <a:close/>
                <a:moveTo>
                  <a:pt x="3828506" y="4613950"/>
                </a:moveTo>
                <a:lnTo>
                  <a:pt x="3819547" y="4625232"/>
                </a:lnTo>
                <a:lnTo>
                  <a:pt x="3800960" y="4641894"/>
                </a:lnTo>
                <a:close/>
                <a:moveTo>
                  <a:pt x="3867045" y="4560281"/>
                </a:moveTo>
                <a:lnTo>
                  <a:pt x="3857058" y="4577999"/>
                </a:lnTo>
                <a:lnTo>
                  <a:pt x="3844775" y="4593465"/>
                </a:lnTo>
                <a:close/>
                <a:moveTo>
                  <a:pt x="3897511" y="4497806"/>
                </a:moveTo>
                <a:lnTo>
                  <a:pt x="3887734" y="4523573"/>
                </a:lnTo>
                <a:lnTo>
                  <a:pt x="3880360" y="4536655"/>
                </a:lnTo>
                <a:close/>
                <a:moveTo>
                  <a:pt x="3930130" y="4327740"/>
                </a:moveTo>
                <a:cubicBezTo>
                  <a:pt x="3930130" y="4375271"/>
                  <a:pt x="3923274" y="4420834"/>
                  <a:pt x="3910712" y="4463015"/>
                </a:cubicBezTo>
                <a:lnTo>
                  <a:pt x="3905784" y="4476004"/>
                </a:lnTo>
                <a:close/>
                <a:moveTo>
                  <a:pt x="3905784" y="4179476"/>
                </a:moveTo>
                <a:lnTo>
                  <a:pt x="3910712" y="4192464"/>
                </a:lnTo>
                <a:cubicBezTo>
                  <a:pt x="3923274" y="4234645"/>
                  <a:pt x="3930130" y="4280209"/>
                  <a:pt x="3930130" y="4327740"/>
                </a:cubicBezTo>
                <a:close/>
                <a:moveTo>
                  <a:pt x="3880360" y="4118824"/>
                </a:moveTo>
                <a:lnTo>
                  <a:pt x="3887734" y="4131906"/>
                </a:lnTo>
                <a:lnTo>
                  <a:pt x="3897511" y="4157673"/>
                </a:lnTo>
                <a:close/>
                <a:moveTo>
                  <a:pt x="3844775" y="4062015"/>
                </a:moveTo>
                <a:lnTo>
                  <a:pt x="3857058" y="4077481"/>
                </a:lnTo>
                <a:lnTo>
                  <a:pt x="3867045" y="4095199"/>
                </a:lnTo>
                <a:close/>
                <a:moveTo>
                  <a:pt x="3800960" y="4013586"/>
                </a:moveTo>
                <a:lnTo>
                  <a:pt x="3819547" y="4030248"/>
                </a:lnTo>
                <a:lnTo>
                  <a:pt x="3828506" y="4041529"/>
                </a:lnTo>
                <a:close/>
                <a:moveTo>
                  <a:pt x="3748452" y="3974409"/>
                </a:moveTo>
                <a:lnTo>
                  <a:pt x="3776063" y="3991267"/>
                </a:lnTo>
                <a:lnTo>
                  <a:pt x="3782911" y="3997406"/>
                </a:lnTo>
                <a:close/>
                <a:moveTo>
                  <a:pt x="3674655" y="3942313"/>
                </a:moveTo>
                <a:lnTo>
                  <a:pt x="3727468" y="3961598"/>
                </a:lnTo>
                <a:lnTo>
                  <a:pt x="3731275" y="3963922"/>
                </a:lnTo>
                <a:close/>
                <a:moveTo>
                  <a:pt x="2485676" y="3117833"/>
                </a:moveTo>
                <a:lnTo>
                  <a:pt x="2483140" y="3120157"/>
                </a:lnTo>
                <a:lnTo>
                  <a:pt x="2447956" y="3139442"/>
                </a:lnTo>
                <a:close/>
                <a:moveTo>
                  <a:pt x="2520074" y="3084350"/>
                </a:moveTo>
                <a:lnTo>
                  <a:pt x="2515512" y="3090490"/>
                </a:lnTo>
                <a:lnTo>
                  <a:pt x="2497118" y="3107347"/>
                </a:lnTo>
                <a:close/>
                <a:moveTo>
                  <a:pt x="2550448" y="3040226"/>
                </a:moveTo>
                <a:lnTo>
                  <a:pt x="2544480" y="3051508"/>
                </a:lnTo>
                <a:lnTo>
                  <a:pt x="2532098" y="3068171"/>
                </a:lnTo>
                <a:close/>
                <a:moveTo>
                  <a:pt x="2576122" y="2986557"/>
                </a:moveTo>
                <a:lnTo>
                  <a:pt x="2569469" y="3004276"/>
                </a:lnTo>
                <a:lnTo>
                  <a:pt x="2561287" y="3019741"/>
                </a:lnTo>
                <a:close/>
                <a:moveTo>
                  <a:pt x="2596417" y="2924083"/>
                </a:moveTo>
                <a:lnTo>
                  <a:pt x="2589904" y="2949849"/>
                </a:lnTo>
                <a:lnTo>
                  <a:pt x="2584992" y="2962931"/>
                </a:lnTo>
                <a:close/>
                <a:moveTo>
                  <a:pt x="2618147" y="2754016"/>
                </a:moveTo>
                <a:cubicBezTo>
                  <a:pt x="2618147" y="2801548"/>
                  <a:pt x="2613580" y="2847111"/>
                  <a:pt x="2605212" y="2889291"/>
                </a:cubicBezTo>
                <a:lnTo>
                  <a:pt x="2601928" y="2902280"/>
                </a:lnTo>
                <a:close/>
                <a:moveTo>
                  <a:pt x="2601928" y="2605752"/>
                </a:moveTo>
                <a:lnTo>
                  <a:pt x="2605212" y="2618741"/>
                </a:lnTo>
                <a:cubicBezTo>
                  <a:pt x="2613580" y="2660922"/>
                  <a:pt x="2618147" y="2706485"/>
                  <a:pt x="2618147" y="2754016"/>
                </a:cubicBezTo>
                <a:close/>
                <a:moveTo>
                  <a:pt x="2584992" y="2545100"/>
                </a:moveTo>
                <a:lnTo>
                  <a:pt x="2589904" y="2558183"/>
                </a:lnTo>
                <a:lnTo>
                  <a:pt x="2596417" y="2583950"/>
                </a:lnTo>
                <a:close/>
                <a:moveTo>
                  <a:pt x="2561287" y="2488292"/>
                </a:moveTo>
                <a:lnTo>
                  <a:pt x="2569469" y="2503758"/>
                </a:lnTo>
                <a:lnTo>
                  <a:pt x="2576122" y="2521476"/>
                </a:lnTo>
                <a:close/>
                <a:moveTo>
                  <a:pt x="2532098" y="2439862"/>
                </a:moveTo>
                <a:lnTo>
                  <a:pt x="2544480" y="2456524"/>
                </a:lnTo>
                <a:lnTo>
                  <a:pt x="2550448" y="2467805"/>
                </a:lnTo>
                <a:close/>
                <a:moveTo>
                  <a:pt x="2497118" y="2400686"/>
                </a:moveTo>
                <a:lnTo>
                  <a:pt x="2515512" y="2417544"/>
                </a:lnTo>
                <a:lnTo>
                  <a:pt x="2520074" y="2423682"/>
                </a:lnTo>
                <a:close/>
                <a:moveTo>
                  <a:pt x="2447956" y="2368590"/>
                </a:moveTo>
                <a:lnTo>
                  <a:pt x="2483140" y="2387874"/>
                </a:lnTo>
                <a:lnTo>
                  <a:pt x="2485676" y="2390199"/>
                </a:lnTo>
                <a:close/>
                <a:moveTo>
                  <a:pt x="2913764" y="1544110"/>
                </a:moveTo>
                <a:lnTo>
                  <a:pt x="2910791" y="1546434"/>
                </a:lnTo>
                <a:lnTo>
                  <a:pt x="2869549" y="1565719"/>
                </a:lnTo>
                <a:close/>
                <a:moveTo>
                  <a:pt x="2954087" y="1510627"/>
                </a:moveTo>
                <a:lnTo>
                  <a:pt x="2948739" y="1516766"/>
                </a:lnTo>
                <a:lnTo>
                  <a:pt x="2927177" y="1533623"/>
                </a:lnTo>
                <a:close/>
                <a:moveTo>
                  <a:pt x="2989692" y="1466503"/>
                </a:moveTo>
                <a:lnTo>
                  <a:pt x="2982696" y="1477785"/>
                </a:lnTo>
                <a:lnTo>
                  <a:pt x="2968182" y="1494447"/>
                </a:lnTo>
                <a:close/>
                <a:moveTo>
                  <a:pt x="3019787" y="1412834"/>
                </a:moveTo>
                <a:lnTo>
                  <a:pt x="3011989" y="1430552"/>
                </a:lnTo>
                <a:lnTo>
                  <a:pt x="3002397" y="1446018"/>
                </a:lnTo>
                <a:close/>
                <a:moveTo>
                  <a:pt x="3043578" y="1350358"/>
                </a:moveTo>
                <a:lnTo>
                  <a:pt x="3035944" y="1376126"/>
                </a:lnTo>
                <a:lnTo>
                  <a:pt x="3030185" y="1389208"/>
                </a:lnTo>
                <a:close/>
                <a:moveTo>
                  <a:pt x="3069050" y="1180293"/>
                </a:moveTo>
                <a:cubicBezTo>
                  <a:pt x="3069050" y="1227825"/>
                  <a:pt x="3063697" y="1273387"/>
                  <a:pt x="3053887" y="1315568"/>
                </a:cubicBezTo>
                <a:lnTo>
                  <a:pt x="3050039" y="1328558"/>
                </a:lnTo>
                <a:close/>
                <a:moveTo>
                  <a:pt x="3050039" y="1032028"/>
                </a:moveTo>
                <a:lnTo>
                  <a:pt x="3053887" y="1045018"/>
                </a:lnTo>
                <a:cubicBezTo>
                  <a:pt x="3063697" y="1087198"/>
                  <a:pt x="3069050" y="1132761"/>
                  <a:pt x="3069050" y="1180293"/>
                </a:cubicBezTo>
                <a:close/>
                <a:moveTo>
                  <a:pt x="3030185" y="971377"/>
                </a:moveTo>
                <a:lnTo>
                  <a:pt x="3035944" y="984460"/>
                </a:lnTo>
                <a:lnTo>
                  <a:pt x="3043578" y="1010227"/>
                </a:lnTo>
                <a:close/>
                <a:moveTo>
                  <a:pt x="3002397" y="914569"/>
                </a:moveTo>
                <a:lnTo>
                  <a:pt x="3011989" y="930035"/>
                </a:lnTo>
                <a:lnTo>
                  <a:pt x="3019787" y="947752"/>
                </a:lnTo>
                <a:close/>
                <a:moveTo>
                  <a:pt x="2968182" y="866140"/>
                </a:moveTo>
                <a:lnTo>
                  <a:pt x="2982696" y="882802"/>
                </a:lnTo>
                <a:lnTo>
                  <a:pt x="2989692" y="894083"/>
                </a:lnTo>
                <a:close/>
                <a:moveTo>
                  <a:pt x="2927177" y="826963"/>
                </a:moveTo>
                <a:lnTo>
                  <a:pt x="2948739" y="843820"/>
                </a:lnTo>
                <a:lnTo>
                  <a:pt x="2954087" y="849958"/>
                </a:lnTo>
                <a:close/>
                <a:moveTo>
                  <a:pt x="2869549" y="794866"/>
                </a:moveTo>
                <a:lnTo>
                  <a:pt x="2910791" y="814151"/>
                </a:lnTo>
                <a:lnTo>
                  <a:pt x="2913764" y="816476"/>
                </a:lnTo>
                <a:close/>
                <a:moveTo>
                  <a:pt x="2850968" y="791909"/>
                </a:moveTo>
                <a:lnTo>
                  <a:pt x="2854453" y="792462"/>
                </a:lnTo>
                <a:lnTo>
                  <a:pt x="2850968" y="791910"/>
                </a:lnTo>
                <a:close/>
                <a:moveTo>
                  <a:pt x="0" y="0"/>
                </a:moveTo>
                <a:lnTo>
                  <a:pt x="3874681" y="0"/>
                </a:lnTo>
                <a:lnTo>
                  <a:pt x="3918393" y="0"/>
                </a:lnTo>
                <a:lnTo>
                  <a:pt x="3918393" y="5048"/>
                </a:lnTo>
                <a:lnTo>
                  <a:pt x="3943897" y="7994"/>
                </a:lnTo>
                <a:cubicBezTo>
                  <a:pt x="4100399" y="44679"/>
                  <a:pt x="4218126" y="203306"/>
                  <a:pt x="4218126" y="393431"/>
                </a:cubicBezTo>
                <a:cubicBezTo>
                  <a:pt x="4218126" y="583556"/>
                  <a:pt x="4100399" y="742183"/>
                  <a:pt x="3943897" y="778869"/>
                </a:cubicBezTo>
                <a:lnTo>
                  <a:pt x="3918393" y="781814"/>
                </a:lnTo>
                <a:lnTo>
                  <a:pt x="3918393" y="786862"/>
                </a:lnTo>
                <a:lnTo>
                  <a:pt x="3874681" y="786862"/>
                </a:lnTo>
                <a:lnTo>
                  <a:pt x="2850968" y="786862"/>
                </a:lnTo>
                <a:lnTo>
                  <a:pt x="2850968" y="791909"/>
                </a:lnTo>
                <a:lnTo>
                  <a:pt x="2819166" y="786862"/>
                </a:lnTo>
                <a:lnTo>
                  <a:pt x="2819164" y="786862"/>
                </a:lnTo>
                <a:lnTo>
                  <a:pt x="2768804" y="794855"/>
                </a:lnTo>
                <a:cubicBezTo>
                  <a:pt x="2654935" y="831541"/>
                  <a:pt x="2569279" y="990167"/>
                  <a:pt x="2569279" y="1180293"/>
                </a:cubicBezTo>
                <a:cubicBezTo>
                  <a:pt x="2569279" y="1370418"/>
                  <a:pt x="2654935" y="1529045"/>
                  <a:pt x="2768804" y="1565730"/>
                </a:cubicBezTo>
                <a:lnTo>
                  <a:pt x="2819164" y="1573724"/>
                </a:lnTo>
                <a:lnTo>
                  <a:pt x="2819166" y="1573724"/>
                </a:lnTo>
                <a:lnTo>
                  <a:pt x="2850968" y="1568676"/>
                </a:lnTo>
                <a:lnTo>
                  <a:pt x="2850968" y="1573724"/>
                </a:lnTo>
                <a:lnTo>
                  <a:pt x="3286799" y="1573724"/>
                </a:lnTo>
                <a:lnTo>
                  <a:pt x="3323878" y="1573724"/>
                </a:lnTo>
                <a:lnTo>
                  <a:pt x="3323878" y="1578771"/>
                </a:lnTo>
                <a:lnTo>
                  <a:pt x="3345513" y="1581717"/>
                </a:lnTo>
                <a:cubicBezTo>
                  <a:pt x="3478270" y="1618403"/>
                  <a:pt x="3578135" y="1777028"/>
                  <a:pt x="3578135" y="1967155"/>
                </a:cubicBezTo>
                <a:cubicBezTo>
                  <a:pt x="3578135" y="2157280"/>
                  <a:pt x="3478270" y="2315906"/>
                  <a:pt x="3345513" y="2352591"/>
                </a:cubicBezTo>
                <a:lnTo>
                  <a:pt x="3323878" y="2355537"/>
                </a:lnTo>
                <a:lnTo>
                  <a:pt x="3323878" y="2360585"/>
                </a:lnTo>
                <a:lnTo>
                  <a:pt x="3286799" y="2360585"/>
                </a:lnTo>
                <a:lnTo>
                  <a:pt x="2432105" y="2360585"/>
                </a:lnTo>
                <a:lnTo>
                  <a:pt x="2432105" y="2365632"/>
                </a:lnTo>
                <a:lnTo>
                  <a:pt x="2404975" y="2360585"/>
                </a:lnTo>
                <a:cubicBezTo>
                  <a:pt x="2287242" y="2360585"/>
                  <a:pt x="2191803" y="2536729"/>
                  <a:pt x="2191803" y="2754016"/>
                </a:cubicBezTo>
                <a:cubicBezTo>
                  <a:pt x="2191803" y="2944141"/>
                  <a:pt x="2264873" y="3102768"/>
                  <a:pt x="2362013" y="3139454"/>
                </a:cubicBezTo>
                <a:lnTo>
                  <a:pt x="2404974" y="3147447"/>
                </a:lnTo>
                <a:lnTo>
                  <a:pt x="2404976" y="3147447"/>
                </a:lnTo>
                <a:lnTo>
                  <a:pt x="2432105" y="3142400"/>
                </a:lnTo>
                <a:lnTo>
                  <a:pt x="2432105" y="3147447"/>
                </a:lnTo>
                <a:lnTo>
                  <a:pt x="3874681" y="3147447"/>
                </a:lnTo>
                <a:lnTo>
                  <a:pt x="3918393" y="3147447"/>
                </a:lnTo>
                <a:lnTo>
                  <a:pt x="3918393" y="3152494"/>
                </a:lnTo>
                <a:lnTo>
                  <a:pt x="3943897" y="3155440"/>
                </a:lnTo>
                <a:cubicBezTo>
                  <a:pt x="4100399" y="3192126"/>
                  <a:pt x="4218126" y="3350752"/>
                  <a:pt x="4218126" y="3540878"/>
                </a:cubicBezTo>
                <a:cubicBezTo>
                  <a:pt x="4218126" y="3731003"/>
                  <a:pt x="4100399" y="3889630"/>
                  <a:pt x="3943897" y="3926315"/>
                </a:cubicBezTo>
                <a:lnTo>
                  <a:pt x="3918393" y="3929261"/>
                </a:lnTo>
                <a:lnTo>
                  <a:pt x="3918393" y="3934309"/>
                </a:lnTo>
                <a:lnTo>
                  <a:pt x="3874681" y="3934309"/>
                </a:lnTo>
                <a:lnTo>
                  <a:pt x="3650861" y="3934309"/>
                </a:lnTo>
                <a:lnTo>
                  <a:pt x="3650861" y="3939356"/>
                </a:lnTo>
                <a:lnTo>
                  <a:pt x="3610134" y="3934309"/>
                </a:lnTo>
                <a:cubicBezTo>
                  <a:pt x="3433405" y="3934309"/>
                  <a:pt x="3290138" y="4110453"/>
                  <a:pt x="3290138" y="4327740"/>
                </a:cubicBezTo>
                <a:cubicBezTo>
                  <a:pt x="3290138" y="4545026"/>
                  <a:pt x="3433405" y="4721171"/>
                  <a:pt x="3610134" y="4721171"/>
                </a:cubicBezTo>
                <a:lnTo>
                  <a:pt x="3650861" y="4716123"/>
                </a:lnTo>
                <a:lnTo>
                  <a:pt x="3650861" y="4721171"/>
                </a:lnTo>
                <a:lnTo>
                  <a:pt x="4449203" y="4721171"/>
                </a:lnTo>
                <a:lnTo>
                  <a:pt x="4499395" y="4721171"/>
                </a:lnTo>
                <a:lnTo>
                  <a:pt x="4499395" y="4726218"/>
                </a:lnTo>
                <a:lnTo>
                  <a:pt x="4528682" y="4729164"/>
                </a:lnTo>
                <a:cubicBezTo>
                  <a:pt x="4708390" y="4765849"/>
                  <a:pt x="4843572" y="4924476"/>
                  <a:pt x="4843572" y="5114601"/>
                </a:cubicBezTo>
                <a:cubicBezTo>
                  <a:pt x="4843572" y="5304727"/>
                  <a:pt x="4708390" y="5463353"/>
                  <a:pt x="4528682" y="5500039"/>
                </a:cubicBezTo>
                <a:lnTo>
                  <a:pt x="4499395" y="5502985"/>
                </a:lnTo>
                <a:lnTo>
                  <a:pt x="4499395" y="5508032"/>
                </a:lnTo>
                <a:lnTo>
                  <a:pt x="4449203" y="5508032"/>
                </a:lnTo>
                <a:lnTo>
                  <a:pt x="2702340" y="5508032"/>
                </a:lnTo>
                <a:lnTo>
                  <a:pt x="2702340" y="5513080"/>
                </a:lnTo>
                <a:lnTo>
                  <a:pt x="2672194" y="5508032"/>
                </a:lnTo>
                <a:cubicBezTo>
                  <a:pt x="2541380" y="5508032"/>
                  <a:pt x="2435336" y="5684177"/>
                  <a:pt x="2435336" y="5901463"/>
                </a:cubicBezTo>
                <a:cubicBezTo>
                  <a:pt x="2435336" y="6118750"/>
                  <a:pt x="2541380" y="6294894"/>
                  <a:pt x="2672194" y="6294894"/>
                </a:cubicBezTo>
                <a:lnTo>
                  <a:pt x="0" y="6294894"/>
                </a:lnTo>
                <a:lnTo>
                  <a:pt x="0" y="5508032"/>
                </a:lnTo>
                <a:lnTo>
                  <a:pt x="0" y="4721171"/>
                </a:lnTo>
                <a:lnTo>
                  <a:pt x="0" y="3934309"/>
                </a:lnTo>
                <a:lnTo>
                  <a:pt x="0" y="3147447"/>
                </a:lnTo>
                <a:lnTo>
                  <a:pt x="0" y="2360585"/>
                </a:lnTo>
                <a:lnTo>
                  <a:pt x="0" y="1573724"/>
                </a:lnTo>
                <a:lnTo>
                  <a:pt x="0" y="786862"/>
                </a:lnTo>
                <a:lnTo>
                  <a:pt x="0" y="786861"/>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3" name="Rectangle 2">
            <a:extLst>
              <a:ext uri="{FF2B5EF4-FFF2-40B4-BE49-F238E27FC236}">
                <a16:creationId xmlns:a16="http://schemas.microsoft.com/office/drawing/2014/main" id="{4527A829-97D5-4E9C-BECC-207E3D54BCF7}"/>
              </a:ext>
            </a:extLst>
          </p:cNvPr>
          <p:cNvSpPr/>
          <p:nvPr userDrawn="1"/>
        </p:nvSpPr>
        <p:spPr>
          <a:xfrm>
            <a:off x="11544300" y="0"/>
            <a:ext cx="647700" cy="647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a:extLst>
              <a:ext uri="{FF2B5EF4-FFF2-40B4-BE49-F238E27FC236}">
                <a16:creationId xmlns:a16="http://schemas.microsoft.com/office/drawing/2014/main" id="{F7442C80-4B7E-4B5F-9996-B5C3B95CB2CF}"/>
              </a:ext>
            </a:extLst>
          </p:cNvPr>
          <p:cNvSpPr/>
          <p:nvPr userDrawn="1"/>
        </p:nvSpPr>
        <p:spPr>
          <a:xfrm>
            <a:off x="0" y="6210300"/>
            <a:ext cx="647700" cy="647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4940482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eam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8185445-97C0-4296-8C08-C57E86F1D91D}"/>
              </a:ext>
            </a:extLst>
          </p:cNvPr>
          <p:cNvSpPr/>
          <p:nvPr userDrawn="1"/>
        </p:nvSpPr>
        <p:spPr>
          <a:xfrm>
            <a:off x="4809909" y="1310955"/>
            <a:ext cx="2572182" cy="2572182"/>
          </a:xfrm>
          <a:prstGeom prst="rect">
            <a:avLst/>
          </a:prstGeom>
          <a:noFill/>
          <a:ln w="349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Shape 4">
            <a:extLst>
              <a:ext uri="{FF2B5EF4-FFF2-40B4-BE49-F238E27FC236}">
                <a16:creationId xmlns:a16="http://schemas.microsoft.com/office/drawing/2014/main" id="{27F3CF6E-0D29-4865-8247-1207A291199C}"/>
              </a:ext>
            </a:extLst>
          </p:cNvPr>
          <p:cNvSpPr>
            <a:spLocks noGrp="1"/>
          </p:cNvSpPr>
          <p:nvPr>
            <p:ph type="pic" sz="quarter" idx="11"/>
          </p:nvPr>
        </p:nvSpPr>
        <p:spPr>
          <a:xfrm>
            <a:off x="4277193" y="778239"/>
            <a:ext cx="3637614" cy="3637614"/>
          </a:xfrm>
          <a:custGeom>
            <a:avLst/>
            <a:gdLst>
              <a:gd name="connsiteX0" fmla="*/ 1579347 w 3158694"/>
              <a:gd name="connsiteY0" fmla="*/ 0 h 3158694"/>
              <a:gd name="connsiteX1" fmla="*/ 3158694 w 3158694"/>
              <a:gd name="connsiteY1" fmla="*/ 1579347 h 3158694"/>
              <a:gd name="connsiteX2" fmla="*/ 1579347 w 3158694"/>
              <a:gd name="connsiteY2" fmla="*/ 3158694 h 3158694"/>
              <a:gd name="connsiteX3" fmla="*/ 0 w 3158694"/>
              <a:gd name="connsiteY3" fmla="*/ 1579347 h 3158694"/>
            </a:gdLst>
            <a:ahLst/>
            <a:cxnLst>
              <a:cxn ang="0">
                <a:pos x="connsiteX0" y="connsiteY0"/>
              </a:cxn>
              <a:cxn ang="0">
                <a:pos x="connsiteX1" y="connsiteY1"/>
              </a:cxn>
              <a:cxn ang="0">
                <a:pos x="connsiteX2" y="connsiteY2"/>
              </a:cxn>
              <a:cxn ang="0">
                <a:pos x="connsiteX3" y="connsiteY3"/>
              </a:cxn>
            </a:cxnLst>
            <a:rect l="l" t="t" r="r" b="b"/>
            <a:pathLst>
              <a:path w="3158694" h="3158694">
                <a:moveTo>
                  <a:pt x="1579347" y="0"/>
                </a:moveTo>
                <a:lnTo>
                  <a:pt x="3158694" y="1579347"/>
                </a:lnTo>
                <a:lnTo>
                  <a:pt x="1579347" y="3158694"/>
                </a:lnTo>
                <a:lnTo>
                  <a:pt x="0" y="1579347"/>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6" name="Rectangle 5">
            <a:extLst>
              <a:ext uri="{FF2B5EF4-FFF2-40B4-BE49-F238E27FC236}">
                <a16:creationId xmlns:a16="http://schemas.microsoft.com/office/drawing/2014/main" id="{B4D835F1-DC95-4573-A54D-F1FBE05F23DF}"/>
              </a:ext>
            </a:extLst>
          </p:cNvPr>
          <p:cNvSpPr/>
          <p:nvPr userDrawn="1"/>
        </p:nvSpPr>
        <p:spPr>
          <a:xfrm>
            <a:off x="0" y="621030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a:extLst>
              <a:ext uri="{FF2B5EF4-FFF2-40B4-BE49-F238E27FC236}">
                <a16:creationId xmlns:a16="http://schemas.microsoft.com/office/drawing/2014/main" id="{2AE6435A-A00A-46BD-8491-A2ED87450C59}"/>
              </a:ext>
            </a:extLst>
          </p:cNvPr>
          <p:cNvSpPr/>
          <p:nvPr userDrawn="1"/>
        </p:nvSpPr>
        <p:spPr>
          <a:xfrm>
            <a:off x="11544300" y="0"/>
            <a:ext cx="647700" cy="647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42877950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eam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B29951B4-7AE6-4468-84E4-704FAF98BC81}"/>
              </a:ext>
            </a:extLst>
          </p:cNvPr>
          <p:cNvSpPr/>
          <p:nvPr userDrawn="1"/>
        </p:nvSpPr>
        <p:spPr>
          <a:xfrm>
            <a:off x="1355362" y="2394678"/>
            <a:ext cx="1648918" cy="164891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C6913FDC-6E06-4A26-B38A-7F5992F33DDD}"/>
              </a:ext>
            </a:extLst>
          </p:cNvPr>
          <p:cNvSpPr/>
          <p:nvPr userDrawn="1"/>
        </p:nvSpPr>
        <p:spPr>
          <a:xfrm>
            <a:off x="3966148" y="2394678"/>
            <a:ext cx="1648918" cy="164891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40690F60-D5CA-485C-B72C-6A9165F2FE43}"/>
              </a:ext>
            </a:extLst>
          </p:cNvPr>
          <p:cNvSpPr/>
          <p:nvPr userDrawn="1"/>
        </p:nvSpPr>
        <p:spPr>
          <a:xfrm>
            <a:off x="6576934" y="2394678"/>
            <a:ext cx="1648918" cy="164891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8D96923F-B353-4F13-B1CB-813E031ED229}"/>
              </a:ext>
            </a:extLst>
          </p:cNvPr>
          <p:cNvSpPr/>
          <p:nvPr userDrawn="1"/>
        </p:nvSpPr>
        <p:spPr>
          <a:xfrm>
            <a:off x="9187720" y="2394678"/>
            <a:ext cx="1648918" cy="164891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33FF39EF-A6E4-422E-AE03-134F51B1AE42}"/>
              </a:ext>
            </a:extLst>
          </p:cNvPr>
          <p:cNvSpPr>
            <a:spLocks noGrp="1"/>
          </p:cNvSpPr>
          <p:nvPr>
            <p:ph type="pic" sz="quarter" idx="13"/>
          </p:nvPr>
        </p:nvSpPr>
        <p:spPr>
          <a:xfrm>
            <a:off x="9252208" y="2462446"/>
            <a:ext cx="1513382" cy="1513382"/>
          </a:xfrm>
          <a:custGeom>
            <a:avLst/>
            <a:gdLst>
              <a:gd name="connsiteX0" fmla="*/ 756691 w 1513382"/>
              <a:gd name="connsiteY0" fmla="*/ 0 h 1513382"/>
              <a:gd name="connsiteX1" fmla="*/ 1513382 w 1513382"/>
              <a:gd name="connsiteY1" fmla="*/ 756691 h 1513382"/>
              <a:gd name="connsiteX2" fmla="*/ 756691 w 1513382"/>
              <a:gd name="connsiteY2" fmla="*/ 1513382 h 1513382"/>
              <a:gd name="connsiteX3" fmla="*/ 0 w 1513382"/>
              <a:gd name="connsiteY3" fmla="*/ 756691 h 1513382"/>
              <a:gd name="connsiteX4" fmla="*/ 756691 w 1513382"/>
              <a:gd name="connsiteY4" fmla="*/ 0 h 1513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3382" h="1513382">
                <a:moveTo>
                  <a:pt x="756691" y="0"/>
                </a:moveTo>
                <a:cubicBezTo>
                  <a:pt x="1174600" y="0"/>
                  <a:pt x="1513382" y="338782"/>
                  <a:pt x="1513382" y="756691"/>
                </a:cubicBezTo>
                <a:cubicBezTo>
                  <a:pt x="1513382" y="1174600"/>
                  <a:pt x="1174600" y="1513382"/>
                  <a:pt x="756691" y="1513382"/>
                </a:cubicBezTo>
                <a:cubicBezTo>
                  <a:pt x="338782" y="1513382"/>
                  <a:pt x="0" y="1174600"/>
                  <a:pt x="0" y="756691"/>
                </a:cubicBezTo>
                <a:cubicBezTo>
                  <a:pt x="0" y="338782"/>
                  <a:pt x="338782" y="0"/>
                  <a:pt x="756691"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7" name="Freeform: Shape 16">
            <a:extLst>
              <a:ext uri="{FF2B5EF4-FFF2-40B4-BE49-F238E27FC236}">
                <a16:creationId xmlns:a16="http://schemas.microsoft.com/office/drawing/2014/main" id="{04B777CD-EAD2-4ABB-A294-4C107305C189}"/>
              </a:ext>
            </a:extLst>
          </p:cNvPr>
          <p:cNvSpPr>
            <a:spLocks noGrp="1"/>
          </p:cNvSpPr>
          <p:nvPr>
            <p:ph type="pic" sz="quarter" idx="12"/>
          </p:nvPr>
        </p:nvSpPr>
        <p:spPr>
          <a:xfrm>
            <a:off x="6644701" y="2462446"/>
            <a:ext cx="1513382" cy="1513382"/>
          </a:xfrm>
          <a:custGeom>
            <a:avLst/>
            <a:gdLst>
              <a:gd name="connsiteX0" fmla="*/ 756691 w 1513382"/>
              <a:gd name="connsiteY0" fmla="*/ 0 h 1513382"/>
              <a:gd name="connsiteX1" fmla="*/ 1513382 w 1513382"/>
              <a:gd name="connsiteY1" fmla="*/ 756691 h 1513382"/>
              <a:gd name="connsiteX2" fmla="*/ 756691 w 1513382"/>
              <a:gd name="connsiteY2" fmla="*/ 1513382 h 1513382"/>
              <a:gd name="connsiteX3" fmla="*/ 0 w 1513382"/>
              <a:gd name="connsiteY3" fmla="*/ 756691 h 1513382"/>
              <a:gd name="connsiteX4" fmla="*/ 756691 w 1513382"/>
              <a:gd name="connsiteY4" fmla="*/ 0 h 1513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3382" h="1513382">
                <a:moveTo>
                  <a:pt x="756691" y="0"/>
                </a:moveTo>
                <a:cubicBezTo>
                  <a:pt x="1174600" y="0"/>
                  <a:pt x="1513382" y="338782"/>
                  <a:pt x="1513382" y="756691"/>
                </a:cubicBezTo>
                <a:cubicBezTo>
                  <a:pt x="1513382" y="1174600"/>
                  <a:pt x="1174600" y="1513382"/>
                  <a:pt x="756691" y="1513382"/>
                </a:cubicBezTo>
                <a:cubicBezTo>
                  <a:pt x="338782" y="1513382"/>
                  <a:pt x="0" y="1174600"/>
                  <a:pt x="0" y="756691"/>
                </a:cubicBezTo>
                <a:cubicBezTo>
                  <a:pt x="0" y="338782"/>
                  <a:pt x="338782" y="0"/>
                  <a:pt x="756691"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5" name="Freeform: Shape 14">
            <a:extLst>
              <a:ext uri="{FF2B5EF4-FFF2-40B4-BE49-F238E27FC236}">
                <a16:creationId xmlns:a16="http://schemas.microsoft.com/office/drawing/2014/main" id="{26092A06-24ED-4E33-9E3C-AD0DA1254D36}"/>
              </a:ext>
            </a:extLst>
          </p:cNvPr>
          <p:cNvSpPr>
            <a:spLocks noGrp="1"/>
          </p:cNvSpPr>
          <p:nvPr>
            <p:ph type="pic" sz="quarter" idx="11"/>
          </p:nvPr>
        </p:nvSpPr>
        <p:spPr>
          <a:xfrm>
            <a:off x="4033915" y="2462446"/>
            <a:ext cx="1513382" cy="1513382"/>
          </a:xfrm>
          <a:custGeom>
            <a:avLst/>
            <a:gdLst>
              <a:gd name="connsiteX0" fmla="*/ 756691 w 1513382"/>
              <a:gd name="connsiteY0" fmla="*/ 0 h 1513382"/>
              <a:gd name="connsiteX1" fmla="*/ 1513382 w 1513382"/>
              <a:gd name="connsiteY1" fmla="*/ 756691 h 1513382"/>
              <a:gd name="connsiteX2" fmla="*/ 756691 w 1513382"/>
              <a:gd name="connsiteY2" fmla="*/ 1513382 h 1513382"/>
              <a:gd name="connsiteX3" fmla="*/ 0 w 1513382"/>
              <a:gd name="connsiteY3" fmla="*/ 756691 h 1513382"/>
              <a:gd name="connsiteX4" fmla="*/ 756691 w 1513382"/>
              <a:gd name="connsiteY4" fmla="*/ 0 h 1513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3382" h="1513382">
                <a:moveTo>
                  <a:pt x="756691" y="0"/>
                </a:moveTo>
                <a:cubicBezTo>
                  <a:pt x="1174600" y="0"/>
                  <a:pt x="1513382" y="338782"/>
                  <a:pt x="1513382" y="756691"/>
                </a:cubicBezTo>
                <a:cubicBezTo>
                  <a:pt x="1513382" y="1174600"/>
                  <a:pt x="1174600" y="1513382"/>
                  <a:pt x="756691" y="1513382"/>
                </a:cubicBezTo>
                <a:cubicBezTo>
                  <a:pt x="338782" y="1513382"/>
                  <a:pt x="0" y="1174600"/>
                  <a:pt x="0" y="756691"/>
                </a:cubicBezTo>
                <a:cubicBezTo>
                  <a:pt x="0" y="338782"/>
                  <a:pt x="338782" y="0"/>
                  <a:pt x="756691"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3" name="Freeform: Shape 12">
            <a:extLst>
              <a:ext uri="{FF2B5EF4-FFF2-40B4-BE49-F238E27FC236}">
                <a16:creationId xmlns:a16="http://schemas.microsoft.com/office/drawing/2014/main" id="{7D9D099F-A8B6-45BD-8FD4-04C89B7D4349}"/>
              </a:ext>
            </a:extLst>
          </p:cNvPr>
          <p:cNvSpPr>
            <a:spLocks noGrp="1"/>
          </p:cNvSpPr>
          <p:nvPr>
            <p:ph type="pic" sz="quarter" idx="10"/>
          </p:nvPr>
        </p:nvSpPr>
        <p:spPr>
          <a:xfrm>
            <a:off x="1426410" y="2462446"/>
            <a:ext cx="1513382" cy="1513382"/>
          </a:xfrm>
          <a:custGeom>
            <a:avLst/>
            <a:gdLst>
              <a:gd name="connsiteX0" fmla="*/ 756691 w 1513382"/>
              <a:gd name="connsiteY0" fmla="*/ 0 h 1513382"/>
              <a:gd name="connsiteX1" fmla="*/ 1513382 w 1513382"/>
              <a:gd name="connsiteY1" fmla="*/ 756691 h 1513382"/>
              <a:gd name="connsiteX2" fmla="*/ 756691 w 1513382"/>
              <a:gd name="connsiteY2" fmla="*/ 1513382 h 1513382"/>
              <a:gd name="connsiteX3" fmla="*/ 0 w 1513382"/>
              <a:gd name="connsiteY3" fmla="*/ 756691 h 1513382"/>
              <a:gd name="connsiteX4" fmla="*/ 756691 w 1513382"/>
              <a:gd name="connsiteY4" fmla="*/ 0 h 1513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3382" h="1513382">
                <a:moveTo>
                  <a:pt x="756691" y="0"/>
                </a:moveTo>
                <a:cubicBezTo>
                  <a:pt x="1174600" y="0"/>
                  <a:pt x="1513382" y="338782"/>
                  <a:pt x="1513382" y="756691"/>
                </a:cubicBezTo>
                <a:cubicBezTo>
                  <a:pt x="1513382" y="1174600"/>
                  <a:pt x="1174600" y="1513382"/>
                  <a:pt x="756691" y="1513382"/>
                </a:cubicBezTo>
                <a:cubicBezTo>
                  <a:pt x="338782" y="1513382"/>
                  <a:pt x="0" y="1174600"/>
                  <a:pt x="0" y="756691"/>
                </a:cubicBezTo>
                <a:cubicBezTo>
                  <a:pt x="0" y="338782"/>
                  <a:pt x="338782" y="0"/>
                  <a:pt x="756691"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20" name="Rectangle 19">
            <a:extLst>
              <a:ext uri="{FF2B5EF4-FFF2-40B4-BE49-F238E27FC236}">
                <a16:creationId xmlns:a16="http://schemas.microsoft.com/office/drawing/2014/main" id="{60587B74-CAEF-41EB-BCD7-9BB2E15FCB06}"/>
              </a:ext>
            </a:extLst>
          </p:cNvPr>
          <p:cNvSpPr/>
          <p:nvPr userDrawn="1"/>
        </p:nvSpPr>
        <p:spPr>
          <a:xfrm>
            <a:off x="0" y="621030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Rectangle 21">
            <a:extLst>
              <a:ext uri="{FF2B5EF4-FFF2-40B4-BE49-F238E27FC236}">
                <a16:creationId xmlns:a16="http://schemas.microsoft.com/office/drawing/2014/main" id="{5608C328-8322-4BB1-8CE3-B8B76FA8DFBF}"/>
              </a:ext>
            </a:extLst>
          </p:cNvPr>
          <p:cNvSpPr/>
          <p:nvPr userDrawn="1"/>
        </p:nvSpPr>
        <p:spPr>
          <a:xfrm>
            <a:off x="11544300" y="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953038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Team Slide">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DCCA020-5D59-4DB2-B32D-90678F31355C}"/>
              </a:ext>
            </a:extLst>
          </p:cNvPr>
          <p:cNvSpPr/>
          <p:nvPr userDrawn="1"/>
        </p:nvSpPr>
        <p:spPr>
          <a:xfrm>
            <a:off x="0" y="1287771"/>
            <a:ext cx="11544300" cy="4922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Oval 2">
            <a:extLst>
              <a:ext uri="{FF2B5EF4-FFF2-40B4-BE49-F238E27FC236}">
                <a16:creationId xmlns:a16="http://schemas.microsoft.com/office/drawing/2014/main" id="{18E98EA0-8443-41B0-9282-876F0A92791E}"/>
              </a:ext>
            </a:extLst>
          </p:cNvPr>
          <p:cNvSpPr/>
          <p:nvPr/>
        </p:nvSpPr>
        <p:spPr>
          <a:xfrm>
            <a:off x="3797509" y="1683283"/>
            <a:ext cx="1628930" cy="16289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782EBA7C-91F4-4E12-9924-3CF401967188}"/>
              </a:ext>
            </a:extLst>
          </p:cNvPr>
          <p:cNvSpPr/>
          <p:nvPr/>
        </p:nvSpPr>
        <p:spPr>
          <a:xfrm>
            <a:off x="6615660" y="1683283"/>
            <a:ext cx="1628930" cy="16289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52807A19-189D-4F9E-A187-69E173956C3C}"/>
              </a:ext>
            </a:extLst>
          </p:cNvPr>
          <p:cNvSpPr/>
          <p:nvPr/>
        </p:nvSpPr>
        <p:spPr>
          <a:xfrm>
            <a:off x="9433811" y="1683283"/>
            <a:ext cx="1628930" cy="16289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808BDC76-1A63-415F-ABD6-6E29C44BBD9D}"/>
              </a:ext>
            </a:extLst>
          </p:cNvPr>
          <p:cNvSpPr/>
          <p:nvPr/>
        </p:nvSpPr>
        <p:spPr>
          <a:xfrm>
            <a:off x="3797509" y="3941299"/>
            <a:ext cx="1628930" cy="16289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B1629D3F-B4E8-43A6-BDF1-946FAA720F1D}"/>
              </a:ext>
            </a:extLst>
          </p:cNvPr>
          <p:cNvSpPr/>
          <p:nvPr/>
        </p:nvSpPr>
        <p:spPr>
          <a:xfrm>
            <a:off x="6615660" y="3941299"/>
            <a:ext cx="1628930" cy="16289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8A2C3BFE-D898-40F2-8667-61B191ED5CB2}"/>
              </a:ext>
            </a:extLst>
          </p:cNvPr>
          <p:cNvSpPr/>
          <p:nvPr/>
        </p:nvSpPr>
        <p:spPr>
          <a:xfrm>
            <a:off x="9433811" y="3941299"/>
            <a:ext cx="1628930" cy="16289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7B17EED0-0E98-45BF-B156-3DFE59A7A4F8}"/>
              </a:ext>
            </a:extLst>
          </p:cNvPr>
          <p:cNvSpPr>
            <a:spLocks noGrp="1"/>
          </p:cNvSpPr>
          <p:nvPr>
            <p:ph type="pic" sz="quarter" idx="16"/>
          </p:nvPr>
        </p:nvSpPr>
        <p:spPr>
          <a:xfrm>
            <a:off x="9526251" y="4033739"/>
            <a:ext cx="1444050" cy="1444050"/>
          </a:xfrm>
          <a:custGeom>
            <a:avLst/>
            <a:gdLst>
              <a:gd name="connsiteX0" fmla="*/ 722025 w 1444050"/>
              <a:gd name="connsiteY0" fmla="*/ 0 h 1444050"/>
              <a:gd name="connsiteX1" fmla="*/ 1444050 w 1444050"/>
              <a:gd name="connsiteY1" fmla="*/ 722025 h 1444050"/>
              <a:gd name="connsiteX2" fmla="*/ 722025 w 1444050"/>
              <a:gd name="connsiteY2" fmla="*/ 1444050 h 1444050"/>
              <a:gd name="connsiteX3" fmla="*/ 0 w 1444050"/>
              <a:gd name="connsiteY3" fmla="*/ 722025 h 1444050"/>
              <a:gd name="connsiteX4" fmla="*/ 722025 w 1444050"/>
              <a:gd name="connsiteY4" fmla="*/ 0 h 1444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4050" h="1444050">
                <a:moveTo>
                  <a:pt x="722025" y="0"/>
                </a:moveTo>
                <a:cubicBezTo>
                  <a:pt x="1120788" y="0"/>
                  <a:pt x="1444050" y="323262"/>
                  <a:pt x="1444050" y="722025"/>
                </a:cubicBezTo>
                <a:cubicBezTo>
                  <a:pt x="1444050" y="1120788"/>
                  <a:pt x="1120788" y="1444050"/>
                  <a:pt x="722025" y="1444050"/>
                </a:cubicBezTo>
                <a:cubicBezTo>
                  <a:pt x="323262" y="1444050"/>
                  <a:pt x="0" y="1120788"/>
                  <a:pt x="0" y="722025"/>
                </a:cubicBezTo>
                <a:cubicBezTo>
                  <a:pt x="0" y="323262"/>
                  <a:pt x="323262" y="0"/>
                  <a:pt x="722025" y="0"/>
                </a:cubicBezTo>
                <a:close/>
              </a:path>
            </a:pathLst>
          </a:custGeom>
          <a:noFill/>
        </p:spPr>
        <p:txBody>
          <a:bodyPr wrap="square">
            <a:noAutofit/>
          </a:bodyPr>
          <a:lstStyle>
            <a:lvl1pPr>
              <a:defRPr sz="1200"/>
            </a:lvl1pPr>
          </a:lstStyle>
          <a:p>
            <a:endParaRPr lang="en-US"/>
          </a:p>
        </p:txBody>
      </p:sp>
      <p:sp>
        <p:nvSpPr>
          <p:cNvPr id="24" name="Freeform: Shape 23">
            <a:extLst>
              <a:ext uri="{FF2B5EF4-FFF2-40B4-BE49-F238E27FC236}">
                <a16:creationId xmlns:a16="http://schemas.microsoft.com/office/drawing/2014/main" id="{7B5F453F-2449-4888-8808-76E6D3D7BE96}"/>
              </a:ext>
            </a:extLst>
          </p:cNvPr>
          <p:cNvSpPr>
            <a:spLocks noGrp="1"/>
          </p:cNvSpPr>
          <p:nvPr>
            <p:ph type="pic" sz="quarter" idx="15"/>
          </p:nvPr>
        </p:nvSpPr>
        <p:spPr>
          <a:xfrm>
            <a:off x="6708100" y="4033739"/>
            <a:ext cx="1444050" cy="1444050"/>
          </a:xfrm>
          <a:custGeom>
            <a:avLst/>
            <a:gdLst>
              <a:gd name="connsiteX0" fmla="*/ 722025 w 1444050"/>
              <a:gd name="connsiteY0" fmla="*/ 0 h 1444050"/>
              <a:gd name="connsiteX1" fmla="*/ 1444050 w 1444050"/>
              <a:gd name="connsiteY1" fmla="*/ 722025 h 1444050"/>
              <a:gd name="connsiteX2" fmla="*/ 722025 w 1444050"/>
              <a:gd name="connsiteY2" fmla="*/ 1444050 h 1444050"/>
              <a:gd name="connsiteX3" fmla="*/ 0 w 1444050"/>
              <a:gd name="connsiteY3" fmla="*/ 722025 h 1444050"/>
              <a:gd name="connsiteX4" fmla="*/ 722025 w 1444050"/>
              <a:gd name="connsiteY4" fmla="*/ 0 h 1444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4050" h="1444050">
                <a:moveTo>
                  <a:pt x="722025" y="0"/>
                </a:moveTo>
                <a:cubicBezTo>
                  <a:pt x="1120788" y="0"/>
                  <a:pt x="1444050" y="323262"/>
                  <a:pt x="1444050" y="722025"/>
                </a:cubicBezTo>
                <a:cubicBezTo>
                  <a:pt x="1444050" y="1120788"/>
                  <a:pt x="1120788" y="1444050"/>
                  <a:pt x="722025" y="1444050"/>
                </a:cubicBezTo>
                <a:cubicBezTo>
                  <a:pt x="323262" y="1444050"/>
                  <a:pt x="0" y="1120788"/>
                  <a:pt x="0" y="722025"/>
                </a:cubicBezTo>
                <a:cubicBezTo>
                  <a:pt x="0" y="323262"/>
                  <a:pt x="323262" y="0"/>
                  <a:pt x="722025" y="0"/>
                </a:cubicBezTo>
                <a:close/>
              </a:path>
            </a:pathLst>
          </a:custGeom>
          <a:noFill/>
        </p:spPr>
        <p:txBody>
          <a:bodyPr wrap="square">
            <a:noAutofit/>
          </a:bodyPr>
          <a:lstStyle>
            <a:lvl1pPr>
              <a:defRPr sz="1200"/>
            </a:lvl1pPr>
          </a:lstStyle>
          <a:p>
            <a:endParaRPr lang="en-US"/>
          </a:p>
        </p:txBody>
      </p:sp>
      <p:sp>
        <p:nvSpPr>
          <p:cNvPr id="22" name="Freeform: Shape 21">
            <a:extLst>
              <a:ext uri="{FF2B5EF4-FFF2-40B4-BE49-F238E27FC236}">
                <a16:creationId xmlns:a16="http://schemas.microsoft.com/office/drawing/2014/main" id="{0E7DE8AB-54AF-4B04-B785-55B50F082C10}"/>
              </a:ext>
            </a:extLst>
          </p:cNvPr>
          <p:cNvSpPr>
            <a:spLocks noGrp="1"/>
          </p:cNvSpPr>
          <p:nvPr>
            <p:ph type="pic" sz="quarter" idx="14"/>
          </p:nvPr>
        </p:nvSpPr>
        <p:spPr>
          <a:xfrm>
            <a:off x="3889949" y="4033739"/>
            <a:ext cx="1444050" cy="1444050"/>
          </a:xfrm>
          <a:custGeom>
            <a:avLst/>
            <a:gdLst>
              <a:gd name="connsiteX0" fmla="*/ 722025 w 1444050"/>
              <a:gd name="connsiteY0" fmla="*/ 0 h 1444050"/>
              <a:gd name="connsiteX1" fmla="*/ 1444050 w 1444050"/>
              <a:gd name="connsiteY1" fmla="*/ 722025 h 1444050"/>
              <a:gd name="connsiteX2" fmla="*/ 722025 w 1444050"/>
              <a:gd name="connsiteY2" fmla="*/ 1444050 h 1444050"/>
              <a:gd name="connsiteX3" fmla="*/ 0 w 1444050"/>
              <a:gd name="connsiteY3" fmla="*/ 722025 h 1444050"/>
              <a:gd name="connsiteX4" fmla="*/ 722025 w 1444050"/>
              <a:gd name="connsiteY4" fmla="*/ 0 h 1444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4050" h="1444050">
                <a:moveTo>
                  <a:pt x="722025" y="0"/>
                </a:moveTo>
                <a:cubicBezTo>
                  <a:pt x="1120788" y="0"/>
                  <a:pt x="1444050" y="323262"/>
                  <a:pt x="1444050" y="722025"/>
                </a:cubicBezTo>
                <a:cubicBezTo>
                  <a:pt x="1444050" y="1120788"/>
                  <a:pt x="1120788" y="1444050"/>
                  <a:pt x="722025" y="1444050"/>
                </a:cubicBezTo>
                <a:cubicBezTo>
                  <a:pt x="323262" y="1444050"/>
                  <a:pt x="0" y="1120788"/>
                  <a:pt x="0" y="722025"/>
                </a:cubicBezTo>
                <a:cubicBezTo>
                  <a:pt x="0" y="323262"/>
                  <a:pt x="323262" y="0"/>
                  <a:pt x="722025" y="0"/>
                </a:cubicBezTo>
                <a:close/>
              </a:path>
            </a:pathLst>
          </a:custGeom>
          <a:noFill/>
        </p:spPr>
        <p:txBody>
          <a:bodyPr wrap="square">
            <a:noAutofit/>
          </a:bodyPr>
          <a:lstStyle>
            <a:lvl1pPr>
              <a:defRPr sz="1200"/>
            </a:lvl1pPr>
          </a:lstStyle>
          <a:p>
            <a:endParaRPr lang="en-US"/>
          </a:p>
        </p:txBody>
      </p:sp>
      <p:sp>
        <p:nvSpPr>
          <p:cNvPr id="20" name="Freeform: Shape 19">
            <a:extLst>
              <a:ext uri="{FF2B5EF4-FFF2-40B4-BE49-F238E27FC236}">
                <a16:creationId xmlns:a16="http://schemas.microsoft.com/office/drawing/2014/main" id="{86BE9092-53E7-4DFA-B8A4-F1EFD1FB2D82}"/>
              </a:ext>
            </a:extLst>
          </p:cNvPr>
          <p:cNvSpPr>
            <a:spLocks noGrp="1"/>
          </p:cNvSpPr>
          <p:nvPr>
            <p:ph type="pic" sz="quarter" idx="13"/>
          </p:nvPr>
        </p:nvSpPr>
        <p:spPr>
          <a:xfrm>
            <a:off x="9526251" y="1775723"/>
            <a:ext cx="1444050" cy="1444050"/>
          </a:xfrm>
          <a:custGeom>
            <a:avLst/>
            <a:gdLst>
              <a:gd name="connsiteX0" fmla="*/ 722025 w 1444050"/>
              <a:gd name="connsiteY0" fmla="*/ 0 h 1444050"/>
              <a:gd name="connsiteX1" fmla="*/ 1444050 w 1444050"/>
              <a:gd name="connsiteY1" fmla="*/ 722025 h 1444050"/>
              <a:gd name="connsiteX2" fmla="*/ 722025 w 1444050"/>
              <a:gd name="connsiteY2" fmla="*/ 1444050 h 1444050"/>
              <a:gd name="connsiteX3" fmla="*/ 0 w 1444050"/>
              <a:gd name="connsiteY3" fmla="*/ 722025 h 1444050"/>
              <a:gd name="connsiteX4" fmla="*/ 722025 w 1444050"/>
              <a:gd name="connsiteY4" fmla="*/ 0 h 1444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4050" h="1444050">
                <a:moveTo>
                  <a:pt x="722025" y="0"/>
                </a:moveTo>
                <a:cubicBezTo>
                  <a:pt x="1120788" y="0"/>
                  <a:pt x="1444050" y="323262"/>
                  <a:pt x="1444050" y="722025"/>
                </a:cubicBezTo>
                <a:cubicBezTo>
                  <a:pt x="1444050" y="1120788"/>
                  <a:pt x="1120788" y="1444050"/>
                  <a:pt x="722025" y="1444050"/>
                </a:cubicBezTo>
                <a:cubicBezTo>
                  <a:pt x="323262" y="1444050"/>
                  <a:pt x="0" y="1120788"/>
                  <a:pt x="0" y="722025"/>
                </a:cubicBezTo>
                <a:cubicBezTo>
                  <a:pt x="0" y="323262"/>
                  <a:pt x="323262" y="0"/>
                  <a:pt x="722025" y="0"/>
                </a:cubicBezTo>
                <a:close/>
              </a:path>
            </a:pathLst>
          </a:custGeom>
          <a:noFill/>
        </p:spPr>
        <p:txBody>
          <a:bodyPr wrap="square">
            <a:noAutofit/>
          </a:bodyPr>
          <a:lstStyle>
            <a:lvl1pPr>
              <a:defRPr sz="1200"/>
            </a:lvl1pPr>
          </a:lstStyle>
          <a:p>
            <a:endParaRPr lang="en-US"/>
          </a:p>
        </p:txBody>
      </p:sp>
      <p:sp>
        <p:nvSpPr>
          <p:cNvPr id="18" name="Freeform: Shape 17">
            <a:extLst>
              <a:ext uri="{FF2B5EF4-FFF2-40B4-BE49-F238E27FC236}">
                <a16:creationId xmlns:a16="http://schemas.microsoft.com/office/drawing/2014/main" id="{E8A959F7-B6AD-4B9D-BE78-2E6DEAA372F7}"/>
              </a:ext>
            </a:extLst>
          </p:cNvPr>
          <p:cNvSpPr>
            <a:spLocks noGrp="1"/>
          </p:cNvSpPr>
          <p:nvPr>
            <p:ph type="pic" sz="quarter" idx="12"/>
          </p:nvPr>
        </p:nvSpPr>
        <p:spPr>
          <a:xfrm>
            <a:off x="6708100" y="1775723"/>
            <a:ext cx="1444050" cy="1444050"/>
          </a:xfrm>
          <a:custGeom>
            <a:avLst/>
            <a:gdLst>
              <a:gd name="connsiteX0" fmla="*/ 722025 w 1444050"/>
              <a:gd name="connsiteY0" fmla="*/ 0 h 1444050"/>
              <a:gd name="connsiteX1" fmla="*/ 1444050 w 1444050"/>
              <a:gd name="connsiteY1" fmla="*/ 722025 h 1444050"/>
              <a:gd name="connsiteX2" fmla="*/ 722025 w 1444050"/>
              <a:gd name="connsiteY2" fmla="*/ 1444050 h 1444050"/>
              <a:gd name="connsiteX3" fmla="*/ 0 w 1444050"/>
              <a:gd name="connsiteY3" fmla="*/ 722025 h 1444050"/>
              <a:gd name="connsiteX4" fmla="*/ 722025 w 1444050"/>
              <a:gd name="connsiteY4" fmla="*/ 0 h 1444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4050" h="1444050">
                <a:moveTo>
                  <a:pt x="722025" y="0"/>
                </a:moveTo>
                <a:cubicBezTo>
                  <a:pt x="1120788" y="0"/>
                  <a:pt x="1444050" y="323262"/>
                  <a:pt x="1444050" y="722025"/>
                </a:cubicBezTo>
                <a:cubicBezTo>
                  <a:pt x="1444050" y="1120788"/>
                  <a:pt x="1120788" y="1444050"/>
                  <a:pt x="722025" y="1444050"/>
                </a:cubicBezTo>
                <a:cubicBezTo>
                  <a:pt x="323262" y="1444050"/>
                  <a:pt x="0" y="1120788"/>
                  <a:pt x="0" y="722025"/>
                </a:cubicBezTo>
                <a:cubicBezTo>
                  <a:pt x="0" y="323262"/>
                  <a:pt x="323262" y="0"/>
                  <a:pt x="722025" y="0"/>
                </a:cubicBezTo>
                <a:close/>
              </a:path>
            </a:pathLst>
          </a:custGeom>
          <a:noFill/>
        </p:spPr>
        <p:txBody>
          <a:bodyPr wrap="square">
            <a:noAutofit/>
          </a:bodyPr>
          <a:lstStyle>
            <a:lvl1pPr>
              <a:defRPr sz="1200"/>
            </a:lvl1pPr>
          </a:lstStyle>
          <a:p>
            <a:endParaRPr lang="en-US"/>
          </a:p>
        </p:txBody>
      </p:sp>
      <p:sp>
        <p:nvSpPr>
          <p:cNvPr id="16" name="Freeform: Shape 15">
            <a:extLst>
              <a:ext uri="{FF2B5EF4-FFF2-40B4-BE49-F238E27FC236}">
                <a16:creationId xmlns:a16="http://schemas.microsoft.com/office/drawing/2014/main" id="{A615AF0D-62E1-4FC9-89B1-ACF3B62FEAAE}"/>
              </a:ext>
            </a:extLst>
          </p:cNvPr>
          <p:cNvSpPr>
            <a:spLocks noGrp="1"/>
          </p:cNvSpPr>
          <p:nvPr>
            <p:ph type="pic" sz="quarter" idx="11"/>
          </p:nvPr>
        </p:nvSpPr>
        <p:spPr>
          <a:xfrm>
            <a:off x="3889949" y="1775723"/>
            <a:ext cx="1444050" cy="1444050"/>
          </a:xfrm>
          <a:custGeom>
            <a:avLst/>
            <a:gdLst>
              <a:gd name="connsiteX0" fmla="*/ 722025 w 1444050"/>
              <a:gd name="connsiteY0" fmla="*/ 0 h 1444050"/>
              <a:gd name="connsiteX1" fmla="*/ 1444050 w 1444050"/>
              <a:gd name="connsiteY1" fmla="*/ 722025 h 1444050"/>
              <a:gd name="connsiteX2" fmla="*/ 722025 w 1444050"/>
              <a:gd name="connsiteY2" fmla="*/ 1444050 h 1444050"/>
              <a:gd name="connsiteX3" fmla="*/ 0 w 1444050"/>
              <a:gd name="connsiteY3" fmla="*/ 722025 h 1444050"/>
              <a:gd name="connsiteX4" fmla="*/ 722025 w 1444050"/>
              <a:gd name="connsiteY4" fmla="*/ 0 h 1444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4050" h="1444050">
                <a:moveTo>
                  <a:pt x="722025" y="0"/>
                </a:moveTo>
                <a:cubicBezTo>
                  <a:pt x="1120788" y="0"/>
                  <a:pt x="1444050" y="323262"/>
                  <a:pt x="1444050" y="722025"/>
                </a:cubicBezTo>
                <a:cubicBezTo>
                  <a:pt x="1444050" y="1120788"/>
                  <a:pt x="1120788" y="1444050"/>
                  <a:pt x="722025" y="1444050"/>
                </a:cubicBezTo>
                <a:cubicBezTo>
                  <a:pt x="323262" y="1444050"/>
                  <a:pt x="0" y="1120788"/>
                  <a:pt x="0" y="722025"/>
                </a:cubicBezTo>
                <a:cubicBezTo>
                  <a:pt x="0" y="323262"/>
                  <a:pt x="323262" y="0"/>
                  <a:pt x="722025" y="0"/>
                </a:cubicBezTo>
                <a:close/>
              </a:path>
            </a:pathLst>
          </a:custGeom>
          <a:noFill/>
        </p:spPr>
        <p:txBody>
          <a:bodyPr wrap="square">
            <a:noAutofit/>
          </a:bodyPr>
          <a:lstStyle>
            <a:lvl1pPr>
              <a:defRPr sz="1200"/>
            </a:lvl1pPr>
          </a:lstStyle>
          <a:p>
            <a:endParaRPr lang="en-US"/>
          </a:p>
        </p:txBody>
      </p:sp>
      <p:sp>
        <p:nvSpPr>
          <p:cNvPr id="27" name="Rectangle 26">
            <a:extLst>
              <a:ext uri="{FF2B5EF4-FFF2-40B4-BE49-F238E27FC236}">
                <a16:creationId xmlns:a16="http://schemas.microsoft.com/office/drawing/2014/main" id="{4871CF52-5646-4643-B8FF-D1FA97172E11}"/>
              </a:ext>
            </a:extLst>
          </p:cNvPr>
          <p:cNvSpPr/>
          <p:nvPr userDrawn="1"/>
        </p:nvSpPr>
        <p:spPr>
          <a:xfrm>
            <a:off x="0" y="621030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Rectangle 28">
            <a:extLst>
              <a:ext uri="{FF2B5EF4-FFF2-40B4-BE49-F238E27FC236}">
                <a16:creationId xmlns:a16="http://schemas.microsoft.com/office/drawing/2014/main" id="{4F51C6EA-CAF1-4C8A-BCB7-9AB53E5E99FC}"/>
              </a:ext>
            </a:extLst>
          </p:cNvPr>
          <p:cNvSpPr/>
          <p:nvPr userDrawn="1"/>
        </p:nvSpPr>
        <p:spPr>
          <a:xfrm>
            <a:off x="11544300" y="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534222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Team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D9D5F53-7E7F-4AEE-9A5C-98474AF83E7F}"/>
              </a:ext>
            </a:extLst>
          </p:cNvPr>
          <p:cNvSpPr/>
          <p:nvPr userDrawn="1"/>
        </p:nvSpPr>
        <p:spPr>
          <a:xfrm>
            <a:off x="0" y="1648632"/>
            <a:ext cx="12191999" cy="1708688"/>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BB8D5B5A-3429-472C-A396-18468D174E0F}"/>
              </a:ext>
            </a:extLst>
          </p:cNvPr>
          <p:cNvSpPr/>
          <p:nvPr userDrawn="1"/>
        </p:nvSpPr>
        <p:spPr>
          <a:xfrm>
            <a:off x="4894881" y="1301859"/>
            <a:ext cx="2402238" cy="240223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1B44214-9E51-405C-ABF9-0815C404AE6C}"/>
              </a:ext>
            </a:extLst>
          </p:cNvPr>
          <p:cNvSpPr/>
          <p:nvPr userDrawn="1"/>
        </p:nvSpPr>
        <p:spPr>
          <a:xfrm>
            <a:off x="0" y="621030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Freeform: Shape 6">
            <a:extLst>
              <a:ext uri="{FF2B5EF4-FFF2-40B4-BE49-F238E27FC236}">
                <a16:creationId xmlns:a16="http://schemas.microsoft.com/office/drawing/2014/main" id="{7221E129-FAEC-4034-AD77-4FBB4D8CB93E}"/>
              </a:ext>
            </a:extLst>
          </p:cNvPr>
          <p:cNvSpPr>
            <a:spLocks noGrp="1"/>
          </p:cNvSpPr>
          <p:nvPr>
            <p:ph type="pic" sz="quarter" idx="11"/>
          </p:nvPr>
        </p:nvSpPr>
        <p:spPr>
          <a:xfrm>
            <a:off x="4964622" y="1371600"/>
            <a:ext cx="2262756" cy="2262754"/>
          </a:xfrm>
          <a:custGeom>
            <a:avLst/>
            <a:gdLst>
              <a:gd name="connsiteX0" fmla="*/ 1131378 w 2262756"/>
              <a:gd name="connsiteY0" fmla="*/ 0 h 2262754"/>
              <a:gd name="connsiteX1" fmla="*/ 2262756 w 2262756"/>
              <a:gd name="connsiteY1" fmla="*/ 1131377 h 2262754"/>
              <a:gd name="connsiteX2" fmla="*/ 1131378 w 2262756"/>
              <a:gd name="connsiteY2" fmla="*/ 2262754 h 2262754"/>
              <a:gd name="connsiteX3" fmla="*/ 0 w 2262756"/>
              <a:gd name="connsiteY3" fmla="*/ 1131377 h 2262754"/>
              <a:gd name="connsiteX4" fmla="*/ 1131378 w 2262756"/>
              <a:gd name="connsiteY4" fmla="*/ 0 h 2262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756" h="2262754">
                <a:moveTo>
                  <a:pt x="1131378" y="0"/>
                </a:moveTo>
                <a:cubicBezTo>
                  <a:pt x="1756221" y="0"/>
                  <a:pt x="2262756" y="506535"/>
                  <a:pt x="2262756" y="1131377"/>
                </a:cubicBezTo>
                <a:cubicBezTo>
                  <a:pt x="2262756" y="1756219"/>
                  <a:pt x="1756221" y="2262754"/>
                  <a:pt x="1131378" y="2262754"/>
                </a:cubicBezTo>
                <a:cubicBezTo>
                  <a:pt x="506535" y="2262754"/>
                  <a:pt x="0" y="1756219"/>
                  <a:pt x="0" y="1131377"/>
                </a:cubicBezTo>
                <a:cubicBezTo>
                  <a:pt x="0" y="506535"/>
                  <a:pt x="506535" y="0"/>
                  <a:pt x="1131378"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8" name="Rectangle 7">
            <a:extLst>
              <a:ext uri="{FF2B5EF4-FFF2-40B4-BE49-F238E27FC236}">
                <a16:creationId xmlns:a16="http://schemas.microsoft.com/office/drawing/2014/main" id="{9976E448-28B5-47D5-A5AB-E5063B70D7CF}"/>
              </a:ext>
            </a:extLst>
          </p:cNvPr>
          <p:cNvSpPr/>
          <p:nvPr userDrawn="1"/>
        </p:nvSpPr>
        <p:spPr>
          <a:xfrm>
            <a:off x="11544300" y="-1"/>
            <a:ext cx="647700" cy="1162373"/>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9212539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Servic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D4E9D97-1001-4351-9445-894E51658098}"/>
              </a:ext>
            </a:extLst>
          </p:cNvPr>
          <p:cNvSpPr/>
          <p:nvPr userDrawn="1"/>
        </p:nvSpPr>
        <p:spPr>
          <a:xfrm>
            <a:off x="647700" y="647700"/>
            <a:ext cx="3647209" cy="5562600"/>
          </a:xfrm>
          <a:prstGeom prst="rect">
            <a:avLst/>
          </a:prstGeom>
          <a:solidFill>
            <a:srgbClr val="F7F7F7">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A6B15BF4-2FC9-44CA-83C1-85BD4FEB240B}"/>
              </a:ext>
            </a:extLst>
          </p:cNvPr>
          <p:cNvSpPr>
            <a:spLocks noGrp="1"/>
          </p:cNvSpPr>
          <p:nvPr>
            <p:ph type="pic" sz="quarter" idx="10"/>
          </p:nvPr>
        </p:nvSpPr>
        <p:spPr>
          <a:xfrm>
            <a:off x="647700" y="647700"/>
            <a:ext cx="10896600" cy="1631476"/>
          </a:xfrm>
          <a:pattFill prst="pct5">
            <a:fgClr>
              <a:schemeClr val="accent1"/>
            </a:fgClr>
            <a:bgClr>
              <a:schemeClr val="bg1"/>
            </a:bgClr>
          </a:pattFill>
        </p:spPr>
        <p:txBody>
          <a:bodyPr>
            <a:normAutofit/>
          </a:bodyPr>
          <a:lstStyle>
            <a:lvl1pPr>
              <a:defRPr sz="1200"/>
            </a:lvl1pPr>
          </a:lstStyle>
          <a:p>
            <a:endParaRPr lang="en-US"/>
          </a:p>
        </p:txBody>
      </p:sp>
      <p:sp>
        <p:nvSpPr>
          <p:cNvPr id="5" name="Rectangle 4">
            <a:extLst>
              <a:ext uri="{FF2B5EF4-FFF2-40B4-BE49-F238E27FC236}">
                <a16:creationId xmlns:a16="http://schemas.microsoft.com/office/drawing/2014/main" id="{9D1488C9-5F3D-41F9-AC76-B210E65CBF39}"/>
              </a:ext>
            </a:extLst>
          </p:cNvPr>
          <p:cNvSpPr/>
          <p:nvPr userDrawn="1"/>
        </p:nvSpPr>
        <p:spPr>
          <a:xfrm>
            <a:off x="0" y="6210300"/>
            <a:ext cx="647700" cy="647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9362078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Service Slid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3B4D22AB-03AE-4FA5-B5A1-F9EDED8658CB}"/>
              </a:ext>
            </a:extLst>
          </p:cNvPr>
          <p:cNvSpPr>
            <a:spLocks noGrp="1"/>
          </p:cNvSpPr>
          <p:nvPr>
            <p:ph type="pic" sz="quarter" idx="10"/>
          </p:nvPr>
        </p:nvSpPr>
        <p:spPr>
          <a:xfrm>
            <a:off x="0" y="-1"/>
            <a:ext cx="12192000" cy="2774197"/>
          </a:xfrm>
          <a:custGeom>
            <a:avLst/>
            <a:gdLst>
              <a:gd name="connsiteX0" fmla="*/ 0 w 12192000"/>
              <a:gd name="connsiteY0" fmla="*/ 0 h 2774197"/>
              <a:gd name="connsiteX1" fmla="*/ 12192000 w 12192000"/>
              <a:gd name="connsiteY1" fmla="*/ 0 h 2774197"/>
              <a:gd name="connsiteX2" fmla="*/ 12192000 w 12192000"/>
              <a:gd name="connsiteY2" fmla="*/ 2774197 h 2774197"/>
              <a:gd name="connsiteX3" fmla="*/ 7310035 w 12192000"/>
              <a:gd name="connsiteY3" fmla="*/ 2774197 h 2774197"/>
              <a:gd name="connsiteX4" fmla="*/ 6096000 w 12192000"/>
              <a:gd name="connsiteY4" fmla="*/ 1560163 h 2774197"/>
              <a:gd name="connsiteX5" fmla="*/ 4881965 w 12192000"/>
              <a:gd name="connsiteY5" fmla="*/ 2774197 h 2774197"/>
              <a:gd name="connsiteX6" fmla="*/ 0 w 12192000"/>
              <a:gd name="connsiteY6" fmla="*/ 2774197 h 2774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774197">
                <a:moveTo>
                  <a:pt x="0" y="0"/>
                </a:moveTo>
                <a:lnTo>
                  <a:pt x="12192000" y="0"/>
                </a:lnTo>
                <a:lnTo>
                  <a:pt x="12192000" y="2774197"/>
                </a:lnTo>
                <a:lnTo>
                  <a:pt x="7310035" y="2774197"/>
                </a:lnTo>
                <a:cubicBezTo>
                  <a:pt x="7310035" y="2103705"/>
                  <a:pt x="6766493" y="1560163"/>
                  <a:pt x="6096000" y="1560163"/>
                </a:cubicBezTo>
                <a:cubicBezTo>
                  <a:pt x="5425507" y="1560163"/>
                  <a:pt x="4881965" y="2103705"/>
                  <a:pt x="4881965" y="2774197"/>
                </a:cubicBezTo>
                <a:lnTo>
                  <a:pt x="0" y="2774197"/>
                </a:lnTo>
                <a:close/>
              </a:path>
            </a:pathLst>
          </a:custGeom>
          <a:noFill/>
        </p:spPr>
        <p:txBody>
          <a:bodyPr wrap="square">
            <a:noAutofit/>
          </a:bodyPr>
          <a:lstStyle>
            <a:lvl1pPr>
              <a:defRPr sz="1200"/>
            </a:lvl1pPr>
          </a:lstStyle>
          <a:p>
            <a:endParaRPr lang="en-US"/>
          </a:p>
        </p:txBody>
      </p:sp>
      <p:sp>
        <p:nvSpPr>
          <p:cNvPr id="6" name="Freeform: Shape 5">
            <a:extLst>
              <a:ext uri="{FF2B5EF4-FFF2-40B4-BE49-F238E27FC236}">
                <a16:creationId xmlns:a16="http://schemas.microsoft.com/office/drawing/2014/main" id="{FA720CC8-7B03-4AAC-8DEF-C610F2799023}"/>
              </a:ext>
            </a:extLst>
          </p:cNvPr>
          <p:cNvSpPr>
            <a:spLocks noGrp="1"/>
          </p:cNvSpPr>
          <p:nvPr>
            <p:ph type="pic" sz="quarter" idx="11"/>
          </p:nvPr>
        </p:nvSpPr>
        <p:spPr>
          <a:xfrm>
            <a:off x="5104108" y="1782304"/>
            <a:ext cx="1983784" cy="1983784"/>
          </a:xfrm>
          <a:custGeom>
            <a:avLst/>
            <a:gdLst>
              <a:gd name="connsiteX0" fmla="*/ 991892 w 1983784"/>
              <a:gd name="connsiteY0" fmla="*/ 0 h 1983784"/>
              <a:gd name="connsiteX1" fmla="*/ 1983784 w 1983784"/>
              <a:gd name="connsiteY1" fmla="*/ 991892 h 1983784"/>
              <a:gd name="connsiteX2" fmla="*/ 991892 w 1983784"/>
              <a:gd name="connsiteY2" fmla="*/ 1983784 h 1983784"/>
              <a:gd name="connsiteX3" fmla="*/ 0 w 1983784"/>
              <a:gd name="connsiteY3" fmla="*/ 991892 h 1983784"/>
              <a:gd name="connsiteX4" fmla="*/ 991892 w 1983784"/>
              <a:gd name="connsiteY4" fmla="*/ 0 h 198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3784" h="1983784">
                <a:moveTo>
                  <a:pt x="991892" y="0"/>
                </a:moveTo>
                <a:cubicBezTo>
                  <a:pt x="1539699" y="0"/>
                  <a:pt x="1983784" y="444085"/>
                  <a:pt x="1983784" y="991892"/>
                </a:cubicBezTo>
                <a:cubicBezTo>
                  <a:pt x="1983784" y="1539699"/>
                  <a:pt x="1539699" y="1983784"/>
                  <a:pt x="991892" y="1983784"/>
                </a:cubicBezTo>
                <a:cubicBezTo>
                  <a:pt x="444085" y="1983784"/>
                  <a:pt x="0" y="1539699"/>
                  <a:pt x="0" y="991892"/>
                </a:cubicBezTo>
                <a:cubicBezTo>
                  <a:pt x="0" y="444085"/>
                  <a:pt x="444085" y="0"/>
                  <a:pt x="991892"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9" name="Rectangle 8">
            <a:extLst>
              <a:ext uri="{FF2B5EF4-FFF2-40B4-BE49-F238E27FC236}">
                <a16:creationId xmlns:a16="http://schemas.microsoft.com/office/drawing/2014/main" id="{0FAB555F-4C70-47A4-ABA2-B481756FEC49}"/>
              </a:ext>
            </a:extLst>
          </p:cNvPr>
          <p:cNvSpPr/>
          <p:nvPr userDrawn="1"/>
        </p:nvSpPr>
        <p:spPr>
          <a:xfrm>
            <a:off x="0" y="621030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Rectangle 9">
            <a:extLst>
              <a:ext uri="{FF2B5EF4-FFF2-40B4-BE49-F238E27FC236}">
                <a16:creationId xmlns:a16="http://schemas.microsoft.com/office/drawing/2014/main" id="{721C36F1-618B-407D-A1B7-614AB6FA7F50}"/>
              </a:ext>
            </a:extLst>
          </p:cNvPr>
          <p:cNvSpPr/>
          <p:nvPr userDrawn="1"/>
        </p:nvSpPr>
        <p:spPr>
          <a:xfrm>
            <a:off x="647700" y="647700"/>
            <a:ext cx="3727959" cy="5562600"/>
          </a:xfrm>
          <a:prstGeom prst="rect">
            <a:avLst/>
          </a:prstGeom>
          <a:solidFill>
            <a:srgbClr val="F7F7F7">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58535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Servic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BCE1ED-F1C3-4AE9-B817-F9698ABCFD93}"/>
              </a:ext>
            </a:extLst>
          </p:cNvPr>
          <p:cNvSpPr/>
          <p:nvPr userDrawn="1"/>
        </p:nvSpPr>
        <p:spPr>
          <a:xfrm>
            <a:off x="0" y="621030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Picture Placeholder 2">
            <a:extLst>
              <a:ext uri="{FF2B5EF4-FFF2-40B4-BE49-F238E27FC236}">
                <a16:creationId xmlns:a16="http://schemas.microsoft.com/office/drawing/2014/main" id="{DA1345FD-BE17-497C-A21F-ED7AB648B206}"/>
              </a:ext>
            </a:extLst>
          </p:cNvPr>
          <p:cNvSpPr>
            <a:spLocks noGrp="1"/>
          </p:cNvSpPr>
          <p:nvPr>
            <p:ph type="pic" sz="quarter" idx="10"/>
          </p:nvPr>
        </p:nvSpPr>
        <p:spPr>
          <a:xfrm>
            <a:off x="647700" y="647700"/>
            <a:ext cx="3164883" cy="4938148"/>
          </a:xfrm>
          <a:pattFill prst="pct5">
            <a:fgClr>
              <a:schemeClr val="accent1"/>
            </a:fgClr>
            <a:bgClr>
              <a:schemeClr val="bg1"/>
            </a:bgClr>
          </a:pattFill>
        </p:spPr>
        <p:txBody>
          <a:bodyPr>
            <a:normAutofit/>
          </a:bodyPr>
          <a:lstStyle>
            <a:lvl1pPr>
              <a:defRPr sz="1200"/>
            </a:lvl1pPr>
          </a:lstStyle>
          <a:p>
            <a:endParaRPr lang="en-US"/>
          </a:p>
        </p:txBody>
      </p:sp>
      <p:sp>
        <p:nvSpPr>
          <p:cNvPr id="5" name="Rectangle 4">
            <a:extLst>
              <a:ext uri="{FF2B5EF4-FFF2-40B4-BE49-F238E27FC236}">
                <a16:creationId xmlns:a16="http://schemas.microsoft.com/office/drawing/2014/main" id="{691C4F89-10B0-4FBB-96A6-0A833E512866}"/>
              </a:ext>
            </a:extLst>
          </p:cNvPr>
          <p:cNvSpPr/>
          <p:nvPr userDrawn="1"/>
        </p:nvSpPr>
        <p:spPr>
          <a:xfrm>
            <a:off x="6686550" y="647700"/>
            <a:ext cx="4837792" cy="6210300"/>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a:extLst>
              <a:ext uri="{FF2B5EF4-FFF2-40B4-BE49-F238E27FC236}">
                <a16:creationId xmlns:a16="http://schemas.microsoft.com/office/drawing/2014/main" id="{EBAEBE7D-5BC4-4D57-96D2-5B890F5C7B25}"/>
              </a:ext>
            </a:extLst>
          </p:cNvPr>
          <p:cNvSpPr/>
          <p:nvPr userDrawn="1"/>
        </p:nvSpPr>
        <p:spPr>
          <a:xfrm>
            <a:off x="647700" y="5585847"/>
            <a:ext cx="3164882" cy="647700"/>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3810433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Servic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42A246-788D-4238-9D40-6857A05ED0CD}"/>
              </a:ext>
            </a:extLst>
          </p:cNvPr>
          <p:cNvSpPr/>
          <p:nvPr userDrawn="1"/>
        </p:nvSpPr>
        <p:spPr>
          <a:xfrm>
            <a:off x="0" y="621030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Picture Placeholder 2">
            <a:extLst>
              <a:ext uri="{FF2B5EF4-FFF2-40B4-BE49-F238E27FC236}">
                <a16:creationId xmlns:a16="http://schemas.microsoft.com/office/drawing/2014/main" id="{7D2B9B96-5114-4B05-B0E9-E29EAEDA420D}"/>
              </a:ext>
            </a:extLst>
          </p:cNvPr>
          <p:cNvSpPr>
            <a:spLocks noGrp="1"/>
          </p:cNvSpPr>
          <p:nvPr>
            <p:ph type="pic" sz="quarter" idx="10"/>
          </p:nvPr>
        </p:nvSpPr>
        <p:spPr>
          <a:xfrm>
            <a:off x="5429250" y="647700"/>
            <a:ext cx="2950166" cy="5562600"/>
          </a:xfrm>
          <a:pattFill prst="pct5">
            <a:fgClr>
              <a:schemeClr val="accent1"/>
            </a:fgClr>
            <a:bgClr>
              <a:schemeClr val="bg1"/>
            </a:bgClr>
          </a:pattFill>
        </p:spPr>
        <p:txBody>
          <a:bodyPr>
            <a:normAutofit/>
          </a:bodyPr>
          <a:lstStyle>
            <a:lvl1pPr>
              <a:defRPr sz="1200"/>
            </a:lvl1pPr>
          </a:lstStyle>
          <a:p>
            <a:endParaRPr lang="en-US"/>
          </a:p>
        </p:txBody>
      </p:sp>
      <p:sp>
        <p:nvSpPr>
          <p:cNvPr id="5" name="Rectangle 4">
            <a:extLst>
              <a:ext uri="{FF2B5EF4-FFF2-40B4-BE49-F238E27FC236}">
                <a16:creationId xmlns:a16="http://schemas.microsoft.com/office/drawing/2014/main" id="{66C663F3-57D7-4606-BA62-2AB237E19116}"/>
              </a:ext>
            </a:extLst>
          </p:cNvPr>
          <p:cNvSpPr/>
          <p:nvPr userDrawn="1"/>
        </p:nvSpPr>
        <p:spPr>
          <a:xfrm>
            <a:off x="8379417" y="647700"/>
            <a:ext cx="3164882" cy="5562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Rectangle 5">
            <a:extLst>
              <a:ext uri="{FF2B5EF4-FFF2-40B4-BE49-F238E27FC236}">
                <a16:creationId xmlns:a16="http://schemas.microsoft.com/office/drawing/2014/main" id="{931658FC-5341-4352-835C-8C864DB989FD}"/>
              </a:ext>
            </a:extLst>
          </p:cNvPr>
          <p:cNvSpPr/>
          <p:nvPr userDrawn="1"/>
        </p:nvSpPr>
        <p:spPr>
          <a:xfrm>
            <a:off x="8379416" y="1355567"/>
            <a:ext cx="3537764" cy="1049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50A5601-9C63-41AE-A02A-6569CF429C16}"/>
              </a:ext>
            </a:extLst>
          </p:cNvPr>
          <p:cNvSpPr/>
          <p:nvPr userDrawn="1"/>
        </p:nvSpPr>
        <p:spPr>
          <a:xfrm>
            <a:off x="8379416" y="3107450"/>
            <a:ext cx="3812584" cy="1049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FC00B5C-7051-42A4-87D8-AB0D6F44A8F7}"/>
              </a:ext>
            </a:extLst>
          </p:cNvPr>
          <p:cNvSpPr/>
          <p:nvPr userDrawn="1"/>
        </p:nvSpPr>
        <p:spPr>
          <a:xfrm>
            <a:off x="8379416" y="4864732"/>
            <a:ext cx="3812584" cy="1049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24579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Portofolio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68BAA45-FE0B-48D4-83AC-450A5E224515}"/>
              </a:ext>
            </a:extLst>
          </p:cNvPr>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Rectangle 3">
            <a:extLst>
              <a:ext uri="{FF2B5EF4-FFF2-40B4-BE49-F238E27FC236}">
                <a16:creationId xmlns:a16="http://schemas.microsoft.com/office/drawing/2014/main" id="{66AAFA26-EE46-4813-BD5F-5177774DB1FB}"/>
              </a:ext>
            </a:extLst>
          </p:cNvPr>
          <p:cNvSpPr/>
          <p:nvPr userDrawn="1"/>
        </p:nvSpPr>
        <p:spPr>
          <a:xfrm>
            <a:off x="6096000" y="647700"/>
            <a:ext cx="5448300" cy="5562600"/>
          </a:xfrm>
          <a:prstGeom prst="rect">
            <a:avLst/>
          </a:prstGeom>
          <a:solidFill>
            <a:schemeClr val="bg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Picture Placeholder 13">
            <a:extLst>
              <a:ext uri="{FF2B5EF4-FFF2-40B4-BE49-F238E27FC236}">
                <a16:creationId xmlns:a16="http://schemas.microsoft.com/office/drawing/2014/main" id="{43BC336C-A25F-4BAF-9C9A-C0C1E011F5EB}"/>
              </a:ext>
            </a:extLst>
          </p:cNvPr>
          <p:cNvSpPr>
            <a:spLocks noGrp="1"/>
          </p:cNvSpPr>
          <p:nvPr>
            <p:ph type="pic" sz="quarter" idx="13"/>
          </p:nvPr>
        </p:nvSpPr>
        <p:spPr>
          <a:xfrm>
            <a:off x="6245268" y="3886200"/>
            <a:ext cx="3009900" cy="2171700"/>
          </a:xfrm>
          <a:custGeom>
            <a:avLst/>
            <a:gdLst>
              <a:gd name="connsiteX0" fmla="*/ 0 w 1431882"/>
              <a:gd name="connsiteY0" fmla="*/ 0 h 2895600"/>
              <a:gd name="connsiteX1" fmla="*/ 1431882 w 1431882"/>
              <a:gd name="connsiteY1" fmla="*/ 0 h 2895600"/>
              <a:gd name="connsiteX2" fmla="*/ 1431882 w 1431882"/>
              <a:gd name="connsiteY2" fmla="*/ 2895600 h 2895600"/>
              <a:gd name="connsiteX3" fmla="*/ 0 w 1431882"/>
              <a:gd name="connsiteY3" fmla="*/ 2895600 h 2895600"/>
            </a:gdLst>
            <a:ahLst/>
            <a:cxnLst>
              <a:cxn ang="0">
                <a:pos x="connsiteX0" y="connsiteY0"/>
              </a:cxn>
              <a:cxn ang="0">
                <a:pos x="connsiteX1" y="connsiteY1"/>
              </a:cxn>
              <a:cxn ang="0">
                <a:pos x="connsiteX2" y="connsiteY2"/>
              </a:cxn>
              <a:cxn ang="0">
                <a:pos x="connsiteX3" y="connsiteY3"/>
              </a:cxn>
            </a:cxnLst>
            <a:rect l="l" t="t" r="r" b="b"/>
            <a:pathLst>
              <a:path w="1431882" h="2895600">
                <a:moveTo>
                  <a:pt x="0" y="0"/>
                </a:moveTo>
                <a:lnTo>
                  <a:pt x="1431882" y="0"/>
                </a:lnTo>
                <a:lnTo>
                  <a:pt x="1431882" y="2895600"/>
                </a:lnTo>
                <a:lnTo>
                  <a:pt x="0" y="28956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3" name="Picture Placeholder 12">
            <a:extLst>
              <a:ext uri="{FF2B5EF4-FFF2-40B4-BE49-F238E27FC236}">
                <a16:creationId xmlns:a16="http://schemas.microsoft.com/office/drawing/2014/main" id="{7BCD186E-11BA-444F-B142-4B5C49E2E18F}"/>
              </a:ext>
            </a:extLst>
          </p:cNvPr>
          <p:cNvSpPr>
            <a:spLocks noGrp="1"/>
          </p:cNvSpPr>
          <p:nvPr>
            <p:ph type="pic" sz="quarter" idx="12"/>
          </p:nvPr>
        </p:nvSpPr>
        <p:spPr>
          <a:xfrm>
            <a:off x="9407568" y="800100"/>
            <a:ext cx="1984332" cy="5219700"/>
          </a:xfrm>
          <a:custGeom>
            <a:avLst/>
            <a:gdLst>
              <a:gd name="connsiteX0" fmla="*/ 0 w 1431882"/>
              <a:gd name="connsiteY0" fmla="*/ 0 h 2895600"/>
              <a:gd name="connsiteX1" fmla="*/ 1431882 w 1431882"/>
              <a:gd name="connsiteY1" fmla="*/ 0 h 2895600"/>
              <a:gd name="connsiteX2" fmla="*/ 1431882 w 1431882"/>
              <a:gd name="connsiteY2" fmla="*/ 2895600 h 2895600"/>
              <a:gd name="connsiteX3" fmla="*/ 0 w 1431882"/>
              <a:gd name="connsiteY3" fmla="*/ 2895600 h 2895600"/>
            </a:gdLst>
            <a:ahLst/>
            <a:cxnLst>
              <a:cxn ang="0">
                <a:pos x="connsiteX0" y="connsiteY0"/>
              </a:cxn>
              <a:cxn ang="0">
                <a:pos x="connsiteX1" y="connsiteY1"/>
              </a:cxn>
              <a:cxn ang="0">
                <a:pos x="connsiteX2" y="connsiteY2"/>
              </a:cxn>
              <a:cxn ang="0">
                <a:pos x="connsiteX3" y="connsiteY3"/>
              </a:cxn>
            </a:cxnLst>
            <a:rect l="l" t="t" r="r" b="b"/>
            <a:pathLst>
              <a:path w="1431882" h="2895600">
                <a:moveTo>
                  <a:pt x="0" y="0"/>
                </a:moveTo>
                <a:lnTo>
                  <a:pt x="1431882" y="0"/>
                </a:lnTo>
                <a:lnTo>
                  <a:pt x="1431882" y="2895600"/>
                </a:lnTo>
                <a:lnTo>
                  <a:pt x="0" y="28956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2" name="Picture Placeholder 11">
            <a:extLst>
              <a:ext uri="{FF2B5EF4-FFF2-40B4-BE49-F238E27FC236}">
                <a16:creationId xmlns:a16="http://schemas.microsoft.com/office/drawing/2014/main" id="{F7AA8ED1-38D2-4539-8D11-7768B8351C00}"/>
              </a:ext>
            </a:extLst>
          </p:cNvPr>
          <p:cNvSpPr>
            <a:spLocks noGrp="1"/>
          </p:cNvSpPr>
          <p:nvPr>
            <p:ph type="pic" sz="quarter" idx="11"/>
          </p:nvPr>
        </p:nvSpPr>
        <p:spPr>
          <a:xfrm>
            <a:off x="7826418" y="838200"/>
            <a:ext cx="1431882" cy="2895600"/>
          </a:xfrm>
          <a:custGeom>
            <a:avLst/>
            <a:gdLst>
              <a:gd name="connsiteX0" fmla="*/ 0 w 1431882"/>
              <a:gd name="connsiteY0" fmla="*/ 0 h 2895600"/>
              <a:gd name="connsiteX1" fmla="*/ 1431882 w 1431882"/>
              <a:gd name="connsiteY1" fmla="*/ 0 h 2895600"/>
              <a:gd name="connsiteX2" fmla="*/ 1431882 w 1431882"/>
              <a:gd name="connsiteY2" fmla="*/ 2895600 h 2895600"/>
              <a:gd name="connsiteX3" fmla="*/ 0 w 1431882"/>
              <a:gd name="connsiteY3" fmla="*/ 2895600 h 2895600"/>
            </a:gdLst>
            <a:ahLst/>
            <a:cxnLst>
              <a:cxn ang="0">
                <a:pos x="connsiteX0" y="connsiteY0"/>
              </a:cxn>
              <a:cxn ang="0">
                <a:pos x="connsiteX1" y="connsiteY1"/>
              </a:cxn>
              <a:cxn ang="0">
                <a:pos x="connsiteX2" y="connsiteY2"/>
              </a:cxn>
              <a:cxn ang="0">
                <a:pos x="connsiteX3" y="connsiteY3"/>
              </a:cxn>
            </a:cxnLst>
            <a:rect l="l" t="t" r="r" b="b"/>
            <a:pathLst>
              <a:path w="1431882" h="2895600">
                <a:moveTo>
                  <a:pt x="0" y="0"/>
                </a:moveTo>
                <a:lnTo>
                  <a:pt x="1431882" y="0"/>
                </a:lnTo>
                <a:lnTo>
                  <a:pt x="1431882" y="2895600"/>
                </a:lnTo>
                <a:lnTo>
                  <a:pt x="0" y="28956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3" name="Rectangle 2">
            <a:extLst>
              <a:ext uri="{FF2B5EF4-FFF2-40B4-BE49-F238E27FC236}">
                <a16:creationId xmlns:a16="http://schemas.microsoft.com/office/drawing/2014/main" id="{0124CFEA-1ECB-4D99-B57D-A90A5FCC3802}"/>
              </a:ext>
            </a:extLst>
          </p:cNvPr>
          <p:cNvSpPr/>
          <p:nvPr userDrawn="1"/>
        </p:nvSpPr>
        <p:spPr>
          <a:xfrm>
            <a:off x="11544300" y="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Picture Placeholder 10">
            <a:extLst>
              <a:ext uri="{FF2B5EF4-FFF2-40B4-BE49-F238E27FC236}">
                <a16:creationId xmlns:a16="http://schemas.microsoft.com/office/drawing/2014/main" id="{E9814432-834C-4504-A2E1-C7FEB87DF435}"/>
              </a:ext>
            </a:extLst>
          </p:cNvPr>
          <p:cNvSpPr>
            <a:spLocks noGrp="1"/>
          </p:cNvSpPr>
          <p:nvPr>
            <p:ph type="pic" sz="quarter" idx="10"/>
          </p:nvPr>
        </p:nvSpPr>
        <p:spPr>
          <a:xfrm>
            <a:off x="6245268" y="800100"/>
            <a:ext cx="1431882" cy="2895600"/>
          </a:xfrm>
          <a:custGeom>
            <a:avLst/>
            <a:gdLst>
              <a:gd name="connsiteX0" fmla="*/ 0 w 1431882"/>
              <a:gd name="connsiteY0" fmla="*/ 0 h 2895600"/>
              <a:gd name="connsiteX1" fmla="*/ 1431882 w 1431882"/>
              <a:gd name="connsiteY1" fmla="*/ 0 h 2895600"/>
              <a:gd name="connsiteX2" fmla="*/ 1431882 w 1431882"/>
              <a:gd name="connsiteY2" fmla="*/ 2895600 h 2895600"/>
              <a:gd name="connsiteX3" fmla="*/ 0 w 1431882"/>
              <a:gd name="connsiteY3" fmla="*/ 2895600 h 2895600"/>
            </a:gdLst>
            <a:ahLst/>
            <a:cxnLst>
              <a:cxn ang="0">
                <a:pos x="connsiteX0" y="connsiteY0"/>
              </a:cxn>
              <a:cxn ang="0">
                <a:pos x="connsiteX1" y="connsiteY1"/>
              </a:cxn>
              <a:cxn ang="0">
                <a:pos x="connsiteX2" y="connsiteY2"/>
              </a:cxn>
              <a:cxn ang="0">
                <a:pos x="connsiteX3" y="connsiteY3"/>
              </a:cxn>
            </a:cxnLst>
            <a:rect l="l" t="t" r="r" b="b"/>
            <a:pathLst>
              <a:path w="1431882" h="2895600">
                <a:moveTo>
                  <a:pt x="0" y="0"/>
                </a:moveTo>
                <a:lnTo>
                  <a:pt x="1431882" y="0"/>
                </a:lnTo>
                <a:lnTo>
                  <a:pt x="1431882" y="2895600"/>
                </a:lnTo>
                <a:lnTo>
                  <a:pt x="0" y="28956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5" name="Rectangle 14">
            <a:extLst>
              <a:ext uri="{FF2B5EF4-FFF2-40B4-BE49-F238E27FC236}">
                <a16:creationId xmlns:a16="http://schemas.microsoft.com/office/drawing/2014/main" id="{6A74AF7D-C26C-4EE6-A254-BC41D131C871}"/>
              </a:ext>
            </a:extLst>
          </p:cNvPr>
          <p:cNvSpPr/>
          <p:nvPr userDrawn="1"/>
        </p:nvSpPr>
        <p:spPr>
          <a:xfrm>
            <a:off x="0" y="666752"/>
            <a:ext cx="647700" cy="6157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8845219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76B0913F-48A3-401A-BC53-EB35E1D7A93B}"/>
              </a:ext>
            </a:extLst>
          </p:cNvPr>
          <p:cNvSpPr>
            <a:spLocks noGrp="1"/>
          </p:cNvSpPr>
          <p:nvPr>
            <p:ph type="pic" sz="quarter" idx="10"/>
          </p:nvPr>
        </p:nvSpPr>
        <p:spPr>
          <a:xfrm>
            <a:off x="0" y="-1"/>
            <a:ext cx="12192000" cy="6858001"/>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929029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Portofolio Slid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F7039300-BFCB-439B-9D87-5490B907762F}"/>
              </a:ext>
            </a:extLst>
          </p:cNvPr>
          <p:cNvSpPr>
            <a:spLocks noGrp="1"/>
          </p:cNvSpPr>
          <p:nvPr>
            <p:ph type="pic" sz="quarter" idx="10"/>
          </p:nvPr>
        </p:nvSpPr>
        <p:spPr>
          <a:xfrm>
            <a:off x="647700" y="647700"/>
            <a:ext cx="10896600" cy="5562600"/>
          </a:xfrm>
          <a:custGeom>
            <a:avLst/>
            <a:gdLst>
              <a:gd name="connsiteX0" fmla="*/ 0 w 10896600"/>
              <a:gd name="connsiteY0" fmla="*/ 2590800 h 5562600"/>
              <a:gd name="connsiteX1" fmla="*/ 1257300 w 10896600"/>
              <a:gd name="connsiteY1" fmla="*/ 2590800 h 5562600"/>
              <a:gd name="connsiteX2" fmla="*/ 1257300 w 10896600"/>
              <a:gd name="connsiteY2" fmla="*/ 5562600 h 5562600"/>
              <a:gd name="connsiteX3" fmla="*/ 0 w 10896600"/>
              <a:gd name="connsiteY3" fmla="*/ 5562600 h 5562600"/>
              <a:gd name="connsiteX4" fmla="*/ 9639300 w 10896600"/>
              <a:gd name="connsiteY4" fmla="*/ 0 h 5562600"/>
              <a:gd name="connsiteX5" fmla="*/ 10896600 w 10896600"/>
              <a:gd name="connsiteY5" fmla="*/ 0 h 5562600"/>
              <a:gd name="connsiteX6" fmla="*/ 10896600 w 10896600"/>
              <a:gd name="connsiteY6" fmla="*/ 2973614 h 5562600"/>
              <a:gd name="connsiteX7" fmla="*/ 9639300 w 10896600"/>
              <a:gd name="connsiteY7" fmla="*/ 2973614 h 5562600"/>
              <a:gd name="connsiteX8" fmla="*/ 6915150 w 10896600"/>
              <a:gd name="connsiteY8" fmla="*/ 0 h 5562600"/>
              <a:gd name="connsiteX9" fmla="*/ 9429750 w 10896600"/>
              <a:gd name="connsiteY9" fmla="*/ 0 h 5562600"/>
              <a:gd name="connsiteX10" fmla="*/ 9429750 w 10896600"/>
              <a:gd name="connsiteY10" fmla="*/ 2973614 h 5562600"/>
              <a:gd name="connsiteX11" fmla="*/ 8162471 w 10896600"/>
              <a:gd name="connsiteY11" fmla="*/ 2973614 h 5562600"/>
              <a:gd name="connsiteX12" fmla="*/ 8162471 w 10896600"/>
              <a:gd name="connsiteY12" fmla="*/ 5562600 h 5562600"/>
              <a:gd name="connsiteX13" fmla="*/ 6915150 w 10896600"/>
              <a:gd name="connsiteY13" fmla="*/ 5562600 h 5562600"/>
              <a:gd name="connsiteX14" fmla="*/ 4191000 w 10896600"/>
              <a:gd name="connsiteY14" fmla="*/ 0 h 5562600"/>
              <a:gd name="connsiteX15" fmla="*/ 6705600 w 10896600"/>
              <a:gd name="connsiteY15" fmla="*/ 0 h 5562600"/>
              <a:gd name="connsiteX16" fmla="*/ 6705600 w 10896600"/>
              <a:gd name="connsiteY16" fmla="*/ 5562600 h 5562600"/>
              <a:gd name="connsiteX17" fmla="*/ 4191000 w 10896600"/>
              <a:gd name="connsiteY17" fmla="*/ 5562600 h 5562600"/>
              <a:gd name="connsiteX18" fmla="*/ 2724150 w 10896600"/>
              <a:gd name="connsiteY18" fmla="*/ 0 h 5562600"/>
              <a:gd name="connsiteX19" fmla="*/ 3981450 w 10896600"/>
              <a:gd name="connsiteY19" fmla="*/ 0 h 5562600"/>
              <a:gd name="connsiteX20" fmla="*/ 3981450 w 10896600"/>
              <a:gd name="connsiteY20" fmla="*/ 5562600 h 5562600"/>
              <a:gd name="connsiteX21" fmla="*/ 1466850 w 10896600"/>
              <a:gd name="connsiteY21" fmla="*/ 5562600 h 5562600"/>
              <a:gd name="connsiteX22" fmla="*/ 1466850 w 10896600"/>
              <a:gd name="connsiteY22" fmla="*/ 2590800 h 5562600"/>
              <a:gd name="connsiteX23" fmla="*/ 2724150 w 10896600"/>
              <a:gd name="connsiteY23" fmla="*/ 2590800 h 556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896600" h="5562600">
                <a:moveTo>
                  <a:pt x="0" y="2590800"/>
                </a:moveTo>
                <a:lnTo>
                  <a:pt x="1257300" y="2590800"/>
                </a:lnTo>
                <a:lnTo>
                  <a:pt x="1257300" y="5562600"/>
                </a:lnTo>
                <a:lnTo>
                  <a:pt x="0" y="5562600"/>
                </a:lnTo>
                <a:close/>
                <a:moveTo>
                  <a:pt x="9639300" y="0"/>
                </a:moveTo>
                <a:lnTo>
                  <a:pt x="10896600" y="0"/>
                </a:lnTo>
                <a:lnTo>
                  <a:pt x="10896600" y="2973614"/>
                </a:lnTo>
                <a:lnTo>
                  <a:pt x="9639300" y="2973614"/>
                </a:lnTo>
                <a:close/>
                <a:moveTo>
                  <a:pt x="6915150" y="0"/>
                </a:moveTo>
                <a:lnTo>
                  <a:pt x="9429750" y="0"/>
                </a:lnTo>
                <a:lnTo>
                  <a:pt x="9429750" y="2973614"/>
                </a:lnTo>
                <a:lnTo>
                  <a:pt x="8162471" y="2973614"/>
                </a:lnTo>
                <a:lnTo>
                  <a:pt x="8162471" y="5562600"/>
                </a:lnTo>
                <a:lnTo>
                  <a:pt x="6915150" y="5562600"/>
                </a:lnTo>
                <a:close/>
                <a:moveTo>
                  <a:pt x="4191000" y="0"/>
                </a:moveTo>
                <a:lnTo>
                  <a:pt x="6705600" y="0"/>
                </a:lnTo>
                <a:lnTo>
                  <a:pt x="6705600" y="5562600"/>
                </a:lnTo>
                <a:lnTo>
                  <a:pt x="4191000" y="5562600"/>
                </a:lnTo>
                <a:close/>
                <a:moveTo>
                  <a:pt x="2724150" y="0"/>
                </a:moveTo>
                <a:lnTo>
                  <a:pt x="3981450" y="0"/>
                </a:lnTo>
                <a:lnTo>
                  <a:pt x="3981450" y="5562600"/>
                </a:lnTo>
                <a:lnTo>
                  <a:pt x="1466850" y="5562600"/>
                </a:lnTo>
                <a:lnTo>
                  <a:pt x="1466850" y="2590800"/>
                </a:lnTo>
                <a:lnTo>
                  <a:pt x="2724150" y="25908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7" name="Rectangle 16">
            <a:extLst>
              <a:ext uri="{FF2B5EF4-FFF2-40B4-BE49-F238E27FC236}">
                <a16:creationId xmlns:a16="http://schemas.microsoft.com/office/drawing/2014/main" id="{4D862608-24D0-4431-BC2C-80E7CD41B80A}"/>
              </a:ext>
            </a:extLst>
          </p:cNvPr>
          <p:cNvSpPr/>
          <p:nvPr userDrawn="1"/>
        </p:nvSpPr>
        <p:spPr>
          <a:xfrm>
            <a:off x="11544300" y="621030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359102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Portofolio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FC74DB01-6AA1-49BA-9E4C-FF1C2CE09C59}"/>
              </a:ext>
            </a:extLst>
          </p:cNvPr>
          <p:cNvSpPr/>
          <p:nvPr userDrawn="1"/>
        </p:nvSpPr>
        <p:spPr>
          <a:xfrm>
            <a:off x="1983783" y="0"/>
            <a:ext cx="2686373"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Picture Placeholder 11">
            <a:extLst>
              <a:ext uri="{FF2B5EF4-FFF2-40B4-BE49-F238E27FC236}">
                <a16:creationId xmlns:a16="http://schemas.microsoft.com/office/drawing/2014/main" id="{56BC54FC-2648-44DC-AF7C-BBDE5AF73A2A}"/>
              </a:ext>
            </a:extLst>
          </p:cNvPr>
          <p:cNvSpPr>
            <a:spLocks noGrp="1"/>
          </p:cNvSpPr>
          <p:nvPr>
            <p:ph type="pic" sz="quarter" idx="11"/>
          </p:nvPr>
        </p:nvSpPr>
        <p:spPr>
          <a:xfrm>
            <a:off x="3409628" y="635431"/>
            <a:ext cx="2686373" cy="5587137"/>
          </a:xfrm>
          <a:custGeom>
            <a:avLst/>
            <a:gdLst>
              <a:gd name="connsiteX0" fmla="*/ 0 w 2686373"/>
              <a:gd name="connsiteY0" fmla="*/ 1445861 h 5587137"/>
              <a:gd name="connsiteX1" fmla="*/ 2682983 w 2686373"/>
              <a:gd name="connsiteY1" fmla="*/ 1445861 h 5587137"/>
              <a:gd name="connsiteX2" fmla="*/ 2682983 w 2686373"/>
              <a:gd name="connsiteY2" fmla="*/ 5587137 h 5587137"/>
              <a:gd name="connsiteX3" fmla="*/ 0 w 2686373"/>
              <a:gd name="connsiteY3" fmla="*/ 5587137 h 5587137"/>
              <a:gd name="connsiteX4" fmla="*/ 0 w 2686373"/>
              <a:gd name="connsiteY4" fmla="*/ 0 h 5587137"/>
              <a:gd name="connsiteX5" fmla="*/ 2686373 w 2686373"/>
              <a:gd name="connsiteY5" fmla="*/ 0 h 5587137"/>
              <a:gd name="connsiteX6" fmla="*/ 2686373 w 2686373"/>
              <a:gd name="connsiteY6" fmla="*/ 1290879 h 5587137"/>
              <a:gd name="connsiteX7" fmla="*/ 0 w 2686373"/>
              <a:gd name="connsiteY7" fmla="*/ 1290879 h 558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86373" h="5587137">
                <a:moveTo>
                  <a:pt x="0" y="1445861"/>
                </a:moveTo>
                <a:lnTo>
                  <a:pt x="2682983" y="1445861"/>
                </a:lnTo>
                <a:lnTo>
                  <a:pt x="2682983" y="5587137"/>
                </a:lnTo>
                <a:lnTo>
                  <a:pt x="0" y="5587137"/>
                </a:lnTo>
                <a:close/>
                <a:moveTo>
                  <a:pt x="0" y="0"/>
                </a:moveTo>
                <a:lnTo>
                  <a:pt x="2686373" y="0"/>
                </a:lnTo>
                <a:lnTo>
                  <a:pt x="2686373" y="1290879"/>
                </a:lnTo>
                <a:lnTo>
                  <a:pt x="0" y="1290879"/>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0" name="Picture Placeholder 9">
            <a:extLst>
              <a:ext uri="{FF2B5EF4-FFF2-40B4-BE49-F238E27FC236}">
                <a16:creationId xmlns:a16="http://schemas.microsoft.com/office/drawing/2014/main" id="{5D7063B9-7763-444E-B425-05AC91A74DB7}"/>
              </a:ext>
            </a:extLst>
          </p:cNvPr>
          <p:cNvSpPr>
            <a:spLocks noGrp="1"/>
          </p:cNvSpPr>
          <p:nvPr>
            <p:ph type="pic" sz="quarter" idx="10"/>
          </p:nvPr>
        </p:nvSpPr>
        <p:spPr>
          <a:xfrm>
            <a:off x="647700" y="635431"/>
            <a:ext cx="2549956" cy="5587137"/>
          </a:xfrm>
          <a:custGeom>
            <a:avLst/>
            <a:gdLst>
              <a:gd name="connsiteX0" fmla="*/ 0 w 2549956"/>
              <a:gd name="connsiteY0" fmla="*/ 4296258 h 5587137"/>
              <a:gd name="connsiteX1" fmla="*/ 2549956 w 2549956"/>
              <a:gd name="connsiteY1" fmla="*/ 4296258 h 5587137"/>
              <a:gd name="connsiteX2" fmla="*/ 2549956 w 2549956"/>
              <a:gd name="connsiteY2" fmla="*/ 5587137 h 5587137"/>
              <a:gd name="connsiteX3" fmla="*/ 0 w 2549956"/>
              <a:gd name="connsiteY3" fmla="*/ 5587137 h 5587137"/>
              <a:gd name="connsiteX4" fmla="*/ 0 w 2549956"/>
              <a:gd name="connsiteY4" fmla="*/ 0 h 5587137"/>
              <a:gd name="connsiteX5" fmla="*/ 2549956 w 2549956"/>
              <a:gd name="connsiteY5" fmla="*/ 0 h 5587137"/>
              <a:gd name="connsiteX6" fmla="*/ 2549956 w 2549956"/>
              <a:gd name="connsiteY6" fmla="*/ 4141276 h 5587137"/>
              <a:gd name="connsiteX7" fmla="*/ 0 w 2549956"/>
              <a:gd name="connsiteY7" fmla="*/ 4141276 h 558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9956" h="5587137">
                <a:moveTo>
                  <a:pt x="0" y="4296258"/>
                </a:moveTo>
                <a:lnTo>
                  <a:pt x="2549956" y="4296258"/>
                </a:lnTo>
                <a:lnTo>
                  <a:pt x="2549956" y="5587137"/>
                </a:lnTo>
                <a:lnTo>
                  <a:pt x="0" y="5587137"/>
                </a:lnTo>
                <a:close/>
                <a:moveTo>
                  <a:pt x="0" y="0"/>
                </a:moveTo>
                <a:lnTo>
                  <a:pt x="2549956" y="0"/>
                </a:lnTo>
                <a:lnTo>
                  <a:pt x="2549956" y="4141276"/>
                </a:lnTo>
                <a:lnTo>
                  <a:pt x="0" y="4141276"/>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2" name="Rectangle 1">
            <a:extLst>
              <a:ext uri="{FF2B5EF4-FFF2-40B4-BE49-F238E27FC236}">
                <a16:creationId xmlns:a16="http://schemas.microsoft.com/office/drawing/2014/main" id="{DC68B704-10F7-4894-81E9-94B38EC19594}"/>
              </a:ext>
            </a:extLst>
          </p:cNvPr>
          <p:cNvSpPr/>
          <p:nvPr userDrawn="1"/>
        </p:nvSpPr>
        <p:spPr>
          <a:xfrm>
            <a:off x="11544300" y="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5122977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Portofolio Slid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30FB7B0-2864-47D8-860B-8782B7A51678}"/>
              </a:ext>
            </a:extLst>
          </p:cNvPr>
          <p:cNvSpPr/>
          <p:nvPr userDrawn="1"/>
        </p:nvSpPr>
        <p:spPr>
          <a:xfrm>
            <a:off x="0" y="2212383"/>
            <a:ext cx="12192000" cy="243323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Picture Placeholder 9">
            <a:extLst>
              <a:ext uri="{FF2B5EF4-FFF2-40B4-BE49-F238E27FC236}">
                <a16:creationId xmlns:a16="http://schemas.microsoft.com/office/drawing/2014/main" id="{30F3C317-9B22-4303-A185-1A954D77D39F}"/>
              </a:ext>
            </a:extLst>
          </p:cNvPr>
          <p:cNvSpPr>
            <a:spLocks noGrp="1"/>
          </p:cNvSpPr>
          <p:nvPr>
            <p:ph type="pic" sz="quarter" idx="10"/>
          </p:nvPr>
        </p:nvSpPr>
        <p:spPr>
          <a:xfrm>
            <a:off x="4425248" y="647700"/>
            <a:ext cx="2242896" cy="4482238"/>
          </a:xfrm>
          <a:custGeom>
            <a:avLst/>
            <a:gdLst>
              <a:gd name="connsiteX0" fmla="*/ 0 w 2242896"/>
              <a:gd name="connsiteY0" fmla="*/ 0 h 5562600"/>
              <a:gd name="connsiteX1" fmla="*/ 2242896 w 2242896"/>
              <a:gd name="connsiteY1" fmla="*/ 0 h 5562600"/>
              <a:gd name="connsiteX2" fmla="*/ 2242896 w 2242896"/>
              <a:gd name="connsiteY2" fmla="*/ 5562600 h 5562600"/>
              <a:gd name="connsiteX3" fmla="*/ 0 w 2242896"/>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2242896" h="5562600">
                <a:moveTo>
                  <a:pt x="0" y="0"/>
                </a:moveTo>
                <a:lnTo>
                  <a:pt x="2242896" y="0"/>
                </a:lnTo>
                <a:lnTo>
                  <a:pt x="2242896" y="5562600"/>
                </a:lnTo>
                <a:lnTo>
                  <a:pt x="0" y="55626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2" name="Rectangle 1">
            <a:extLst>
              <a:ext uri="{FF2B5EF4-FFF2-40B4-BE49-F238E27FC236}">
                <a16:creationId xmlns:a16="http://schemas.microsoft.com/office/drawing/2014/main" id="{B8D867F1-15A1-4912-BD5F-84AC5ED1AC0A}"/>
              </a:ext>
            </a:extLst>
          </p:cNvPr>
          <p:cNvSpPr/>
          <p:nvPr userDrawn="1"/>
        </p:nvSpPr>
        <p:spPr>
          <a:xfrm>
            <a:off x="0" y="621030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Rectangle 5">
            <a:extLst>
              <a:ext uri="{FF2B5EF4-FFF2-40B4-BE49-F238E27FC236}">
                <a16:creationId xmlns:a16="http://schemas.microsoft.com/office/drawing/2014/main" id="{121A15F7-B44F-4C27-B1B0-1392FB183F7F}"/>
              </a:ext>
            </a:extLst>
          </p:cNvPr>
          <p:cNvSpPr/>
          <p:nvPr userDrawn="1"/>
        </p:nvSpPr>
        <p:spPr>
          <a:xfrm>
            <a:off x="4425082" y="5129938"/>
            <a:ext cx="2242896" cy="10803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a:extLst>
              <a:ext uri="{FF2B5EF4-FFF2-40B4-BE49-F238E27FC236}">
                <a16:creationId xmlns:a16="http://schemas.microsoft.com/office/drawing/2014/main" id="{BE99BBBE-2138-45EC-B62D-ECA17545F804}"/>
              </a:ext>
            </a:extLst>
          </p:cNvPr>
          <p:cNvSpPr/>
          <p:nvPr userDrawn="1"/>
        </p:nvSpPr>
        <p:spPr>
          <a:xfrm>
            <a:off x="6863160" y="5129938"/>
            <a:ext cx="2242896" cy="10803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Rectangle 7">
            <a:extLst>
              <a:ext uri="{FF2B5EF4-FFF2-40B4-BE49-F238E27FC236}">
                <a16:creationId xmlns:a16="http://schemas.microsoft.com/office/drawing/2014/main" id="{3D80F53E-4571-435D-8EBB-D866389A4CB3}"/>
              </a:ext>
            </a:extLst>
          </p:cNvPr>
          <p:cNvSpPr/>
          <p:nvPr userDrawn="1"/>
        </p:nvSpPr>
        <p:spPr>
          <a:xfrm>
            <a:off x="9301238" y="5129938"/>
            <a:ext cx="2242896" cy="10803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Picture Placeholder 11">
            <a:extLst>
              <a:ext uri="{FF2B5EF4-FFF2-40B4-BE49-F238E27FC236}">
                <a16:creationId xmlns:a16="http://schemas.microsoft.com/office/drawing/2014/main" id="{33CF7636-E63E-42DC-A1F9-A2131358523E}"/>
              </a:ext>
            </a:extLst>
          </p:cNvPr>
          <p:cNvSpPr>
            <a:spLocks noGrp="1"/>
          </p:cNvSpPr>
          <p:nvPr>
            <p:ph type="pic" sz="quarter" idx="11"/>
          </p:nvPr>
        </p:nvSpPr>
        <p:spPr>
          <a:xfrm>
            <a:off x="6862994" y="647700"/>
            <a:ext cx="2242896" cy="4482238"/>
          </a:xfrm>
          <a:custGeom>
            <a:avLst/>
            <a:gdLst>
              <a:gd name="connsiteX0" fmla="*/ 0 w 2242896"/>
              <a:gd name="connsiteY0" fmla="*/ 0 h 5562600"/>
              <a:gd name="connsiteX1" fmla="*/ 2242896 w 2242896"/>
              <a:gd name="connsiteY1" fmla="*/ 0 h 5562600"/>
              <a:gd name="connsiteX2" fmla="*/ 2242896 w 2242896"/>
              <a:gd name="connsiteY2" fmla="*/ 5562600 h 5562600"/>
              <a:gd name="connsiteX3" fmla="*/ 0 w 2242896"/>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2242896" h="5562600">
                <a:moveTo>
                  <a:pt x="0" y="0"/>
                </a:moveTo>
                <a:lnTo>
                  <a:pt x="2242896" y="0"/>
                </a:lnTo>
                <a:lnTo>
                  <a:pt x="2242896" y="5562600"/>
                </a:lnTo>
                <a:lnTo>
                  <a:pt x="0" y="55626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3" name="Picture Placeholder 12">
            <a:extLst>
              <a:ext uri="{FF2B5EF4-FFF2-40B4-BE49-F238E27FC236}">
                <a16:creationId xmlns:a16="http://schemas.microsoft.com/office/drawing/2014/main" id="{589FB9D3-C3EC-4D96-847F-E26FB002CD08}"/>
              </a:ext>
            </a:extLst>
          </p:cNvPr>
          <p:cNvSpPr>
            <a:spLocks noGrp="1"/>
          </p:cNvSpPr>
          <p:nvPr>
            <p:ph type="pic" sz="quarter" idx="12"/>
          </p:nvPr>
        </p:nvSpPr>
        <p:spPr>
          <a:xfrm>
            <a:off x="9300740" y="647700"/>
            <a:ext cx="2242896" cy="4482238"/>
          </a:xfrm>
          <a:custGeom>
            <a:avLst/>
            <a:gdLst>
              <a:gd name="connsiteX0" fmla="*/ 0 w 2242896"/>
              <a:gd name="connsiteY0" fmla="*/ 0 h 5562600"/>
              <a:gd name="connsiteX1" fmla="*/ 2242896 w 2242896"/>
              <a:gd name="connsiteY1" fmla="*/ 0 h 5562600"/>
              <a:gd name="connsiteX2" fmla="*/ 2242896 w 2242896"/>
              <a:gd name="connsiteY2" fmla="*/ 5562600 h 5562600"/>
              <a:gd name="connsiteX3" fmla="*/ 0 w 2242896"/>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2242896" h="5562600">
                <a:moveTo>
                  <a:pt x="0" y="0"/>
                </a:moveTo>
                <a:lnTo>
                  <a:pt x="2242896" y="0"/>
                </a:lnTo>
                <a:lnTo>
                  <a:pt x="2242896" y="5562600"/>
                </a:lnTo>
                <a:lnTo>
                  <a:pt x="0" y="55626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19944805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2_Mockup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360049D-2137-4375-BCA9-7B900B150EE8}"/>
              </a:ext>
            </a:extLst>
          </p:cNvPr>
          <p:cNvSpPr/>
          <p:nvPr userDrawn="1"/>
        </p:nvSpPr>
        <p:spPr>
          <a:xfrm>
            <a:off x="6096000" y="0"/>
            <a:ext cx="6096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a:extLst>
              <a:ext uri="{FF2B5EF4-FFF2-40B4-BE49-F238E27FC236}">
                <a16:creationId xmlns:a16="http://schemas.microsoft.com/office/drawing/2014/main" id="{C90665E2-B59D-42ED-8DEE-69EBB28897C8}"/>
              </a:ext>
            </a:extLst>
          </p:cNvPr>
          <p:cNvSpPr/>
          <p:nvPr userDrawn="1"/>
        </p:nvSpPr>
        <p:spPr>
          <a:xfrm>
            <a:off x="0" y="0"/>
            <a:ext cx="6096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Picture Placeholder 5">
            <a:extLst>
              <a:ext uri="{FF2B5EF4-FFF2-40B4-BE49-F238E27FC236}">
                <a16:creationId xmlns:a16="http://schemas.microsoft.com/office/drawing/2014/main" id="{73D1A7B8-ACD3-4D70-8121-955E35F00770}"/>
              </a:ext>
            </a:extLst>
          </p:cNvPr>
          <p:cNvSpPr>
            <a:spLocks noGrp="1"/>
          </p:cNvSpPr>
          <p:nvPr>
            <p:ph type="pic" sz="quarter" idx="10"/>
          </p:nvPr>
        </p:nvSpPr>
        <p:spPr>
          <a:xfrm>
            <a:off x="4486275" y="1238250"/>
            <a:ext cx="3181350" cy="4343400"/>
          </a:xfrm>
          <a:custGeom>
            <a:avLst/>
            <a:gdLst>
              <a:gd name="connsiteX0" fmla="*/ 0 w 3181350"/>
              <a:gd name="connsiteY0" fmla="*/ 0 h 4343400"/>
              <a:gd name="connsiteX1" fmla="*/ 3181350 w 3181350"/>
              <a:gd name="connsiteY1" fmla="*/ 0 h 4343400"/>
              <a:gd name="connsiteX2" fmla="*/ 3181350 w 3181350"/>
              <a:gd name="connsiteY2" fmla="*/ 4343400 h 4343400"/>
              <a:gd name="connsiteX3" fmla="*/ 0 w 3181350"/>
              <a:gd name="connsiteY3" fmla="*/ 4343400 h 4343400"/>
            </a:gdLst>
            <a:ahLst/>
            <a:cxnLst>
              <a:cxn ang="0">
                <a:pos x="connsiteX0" y="connsiteY0"/>
              </a:cxn>
              <a:cxn ang="0">
                <a:pos x="connsiteX1" y="connsiteY1"/>
              </a:cxn>
              <a:cxn ang="0">
                <a:pos x="connsiteX2" y="connsiteY2"/>
              </a:cxn>
              <a:cxn ang="0">
                <a:pos x="connsiteX3" y="connsiteY3"/>
              </a:cxn>
            </a:cxnLst>
            <a:rect l="l" t="t" r="r" b="b"/>
            <a:pathLst>
              <a:path w="3181350" h="4343400">
                <a:moveTo>
                  <a:pt x="0" y="0"/>
                </a:moveTo>
                <a:lnTo>
                  <a:pt x="3181350" y="0"/>
                </a:lnTo>
                <a:lnTo>
                  <a:pt x="3181350" y="4343400"/>
                </a:lnTo>
                <a:lnTo>
                  <a:pt x="0" y="434340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8" name="Rectangle 7">
            <a:extLst>
              <a:ext uri="{FF2B5EF4-FFF2-40B4-BE49-F238E27FC236}">
                <a16:creationId xmlns:a16="http://schemas.microsoft.com/office/drawing/2014/main" id="{A6062C10-5FA3-4551-9968-C61A63B25C24}"/>
              </a:ext>
            </a:extLst>
          </p:cNvPr>
          <p:cNvSpPr/>
          <p:nvPr userDrawn="1"/>
        </p:nvSpPr>
        <p:spPr>
          <a:xfrm>
            <a:off x="11544300" y="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Rectangle 8">
            <a:extLst>
              <a:ext uri="{FF2B5EF4-FFF2-40B4-BE49-F238E27FC236}">
                <a16:creationId xmlns:a16="http://schemas.microsoft.com/office/drawing/2014/main" id="{16006DC1-B96D-4D9F-B4C6-734073E3C0E1}"/>
              </a:ext>
            </a:extLst>
          </p:cNvPr>
          <p:cNvSpPr/>
          <p:nvPr userDrawn="1"/>
        </p:nvSpPr>
        <p:spPr>
          <a:xfrm>
            <a:off x="-3552" y="-1"/>
            <a:ext cx="647700" cy="6210301"/>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20358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Mockup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B4F242E-BD31-4AF7-95F8-46FE45F83538}"/>
              </a:ext>
            </a:extLst>
          </p:cNvPr>
          <p:cNvSpPr/>
          <p:nvPr userDrawn="1"/>
        </p:nvSpPr>
        <p:spPr>
          <a:xfrm>
            <a:off x="0" y="2762250"/>
            <a:ext cx="12192000" cy="1752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Picture Placeholder 8">
            <a:extLst>
              <a:ext uri="{FF2B5EF4-FFF2-40B4-BE49-F238E27FC236}">
                <a16:creationId xmlns:a16="http://schemas.microsoft.com/office/drawing/2014/main" id="{63C3D80F-676C-4EBA-9129-B31EE12271C1}"/>
              </a:ext>
            </a:extLst>
          </p:cNvPr>
          <p:cNvSpPr>
            <a:spLocks noGrp="1"/>
          </p:cNvSpPr>
          <p:nvPr>
            <p:ph type="pic" sz="quarter" idx="12"/>
          </p:nvPr>
        </p:nvSpPr>
        <p:spPr>
          <a:xfrm>
            <a:off x="4876802" y="1327942"/>
            <a:ext cx="2489200" cy="4749800"/>
          </a:xfrm>
          <a:custGeom>
            <a:avLst/>
            <a:gdLst>
              <a:gd name="connsiteX0" fmla="*/ 0 w 1838324"/>
              <a:gd name="connsiteY0" fmla="*/ 0 h 3478483"/>
              <a:gd name="connsiteX1" fmla="*/ 1838324 w 1838324"/>
              <a:gd name="connsiteY1" fmla="*/ 0 h 3478483"/>
              <a:gd name="connsiteX2" fmla="*/ 1838324 w 1838324"/>
              <a:gd name="connsiteY2" fmla="*/ 3478483 h 3478483"/>
              <a:gd name="connsiteX3" fmla="*/ 0 w 1838324"/>
              <a:gd name="connsiteY3" fmla="*/ 3478483 h 3478483"/>
            </a:gdLst>
            <a:ahLst/>
            <a:cxnLst>
              <a:cxn ang="0">
                <a:pos x="connsiteX0" y="connsiteY0"/>
              </a:cxn>
              <a:cxn ang="0">
                <a:pos x="connsiteX1" y="connsiteY1"/>
              </a:cxn>
              <a:cxn ang="0">
                <a:pos x="connsiteX2" y="connsiteY2"/>
              </a:cxn>
              <a:cxn ang="0">
                <a:pos x="connsiteX3" y="connsiteY3"/>
              </a:cxn>
            </a:cxnLst>
            <a:rect l="l" t="t" r="r" b="b"/>
            <a:pathLst>
              <a:path w="1838324" h="3478483">
                <a:moveTo>
                  <a:pt x="0" y="0"/>
                </a:moveTo>
                <a:lnTo>
                  <a:pt x="1838324" y="0"/>
                </a:lnTo>
                <a:lnTo>
                  <a:pt x="1838324" y="3478483"/>
                </a:lnTo>
                <a:lnTo>
                  <a:pt x="0" y="3478483"/>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7" name="Picture Placeholder 6">
            <a:extLst>
              <a:ext uri="{FF2B5EF4-FFF2-40B4-BE49-F238E27FC236}">
                <a16:creationId xmlns:a16="http://schemas.microsoft.com/office/drawing/2014/main" id="{D5E52453-EE3E-482C-99A9-83423C135E7A}"/>
              </a:ext>
            </a:extLst>
          </p:cNvPr>
          <p:cNvSpPr>
            <a:spLocks noGrp="1"/>
          </p:cNvSpPr>
          <p:nvPr>
            <p:ph type="pic" sz="quarter" idx="10"/>
          </p:nvPr>
        </p:nvSpPr>
        <p:spPr>
          <a:xfrm>
            <a:off x="2438401" y="2103166"/>
            <a:ext cx="1838324" cy="3478483"/>
          </a:xfrm>
          <a:custGeom>
            <a:avLst/>
            <a:gdLst>
              <a:gd name="connsiteX0" fmla="*/ 0 w 1838324"/>
              <a:gd name="connsiteY0" fmla="*/ 0 h 3478483"/>
              <a:gd name="connsiteX1" fmla="*/ 1838324 w 1838324"/>
              <a:gd name="connsiteY1" fmla="*/ 0 h 3478483"/>
              <a:gd name="connsiteX2" fmla="*/ 1838324 w 1838324"/>
              <a:gd name="connsiteY2" fmla="*/ 3478483 h 3478483"/>
              <a:gd name="connsiteX3" fmla="*/ 0 w 1838324"/>
              <a:gd name="connsiteY3" fmla="*/ 3478483 h 3478483"/>
            </a:gdLst>
            <a:ahLst/>
            <a:cxnLst>
              <a:cxn ang="0">
                <a:pos x="connsiteX0" y="connsiteY0"/>
              </a:cxn>
              <a:cxn ang="0">
                <a:pos x="connsiteX1" y="connsiteY1"/>
              </a:cxn>
              <a:cxn ang="0">
                <a:pos x="connsiteX2" y="connsiteY2"/>
              </a:cxn>
              <a:cxn ang="0">
                <a:pos x="connsiteX3" y="connsiteY3"/>
              </a:cxn>
            </a:cxnLst>
            <a:rect l="l" t="t" r="r" b="b"/>
            <a:pathLst>
              <a:path w="1838324" h="3478483">
                <a:moveTo>
                  <a:pt x="0" y="0"/>
                </a:moveTo>
                <a:lnTo>
                  <a:pt x="1838324" y="0"/>
                </a:lnTo>
                <a:lnTo>
                  <a:pt x="1838324" y="3478483"/>
                </a:lnTo>
                <a:lnTo>
                  <a:pt x="0" y="3478483"/>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8" name="Picture Placeholder 7">
            <a:extLst>
              <a:ext uri="{FF2B5EF4-FFF2-40B4-BE49-F238E27FC236}">
                <a16:creationId xmlns:a16="http://schemas.microsoft.com/office/drawing/2014/main" id="{4AC8F78A-56DF-4FC7-A0D7-07FA9F4B240D}"/>
              </a:ext>
            </a:extLst>
          </p:cNvPr>
          <p:cNvSpPr>
            <a:spLocks noGrp="1"/>
          </p:cNvSpPr>
          <p:nvPr>
            <p:ph type="pic" sz="quarter" idx="11"/>
          </p:nvPr>
        </p:nvSpPr>
        <p:spPr>
          <a:xfrm>
            <a:off x="7915275" y="2103165"/>
            <a:ext cx="1838324" cy="3478483"/>
          </a:xfrm>
          <a:custGeom>
            <a:avLst/>
            <a:gdLst>
              <a:gd name="connsiteX0" fmla="*/ 0 w 1838324"/>
              <a:gd name="connsiteY0" fmla="*/ 0 h 3478483"/>
              <a:gd name="connsiteX1" fmla="*/ 1838324 w 1838324"/>
              <a:gd name="connsiteY1" fmla="*/ 0 h 3478483"/>
              <a:gd name="connsiteX2" fmla="*/ 1838324 w 1838324"/>
              <a:gd name="connsiteY2" fmla="*/ 3478483 h 3478483"/>
              <a:gd name="connsiteX3" fmla="*/ 0 w 1838324"/>
              <a:gd name="connsiteY3" fmla="*/ 3478483 h 3478483"/>
            </a:gdLst>
            <a:ahLst/>
            <a:cxnLst>
              <a:cxn ang="0">
                <a:pos x="connsiteX0" y="connsiteY0"/>
              </a:cxn>
              <a:cxn ang="0">
                <a:pos x="connsiteX1" y="connsiteY1"/>
              </a:cxn>
              <a:cxn ang="0">
                <a:pos x="connsiteX2" y="connsiteY2"/>
              </a:cxn>
              <a:cxn ang="0">
                <a:pos x="connsiteX3" y="connsiteY3"/>
              </a:cxn>
            </a:cxnLst>
            <a:rect l="l" t="t" r="r" b="b"/>
            <a:pathLst>
              <a:path w="1838324" h="3478483">
                <a:moveTo>
                  <a:pt x="0" y="0"/>
                </a:moveTo>
                <a:lnTo>
                  <a:pt x="1838324" y="0"/>
                </a:lnTo>
                <a:lnTo>
                  <a:pt x="1838324" y="3478483"/>
                </a:lnTo>
                <a:lnTo>
                  <a:pt x="0" y="3478483"/>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0" name="Rectangle 9">
            <a:extLst>
              <a:ext uri="{FF2B5EF4-FFF2-40B4-BE49-F238E27FC236}">
                <a16:creationId xmlns:a16="http://schemas.microsoft.com/office/drawing/2014/main" id="{EE37E371-3C16-47AC-83D3-E86CA2F7058F}"/>
              </a:ext>
            </a:extLst>
          </p:cNvPr>
          <p:cNvSpPr/>
          <p:nvPr userDrawn="1"/>
        </p:nvSpPr>
        <p:spPr>
          <a:xfrm>
            <a:off x="0" y="6210300"/>
            <a:ext cx="647700" cy="647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Rectangle 10">
            <a:extLst>
              <a:ext uri="{FF2B5EF4-FFF2-40B4-BE49-F238E27FC236}">
                <a16:creationId xmlns:a16="http://schemas.microsoft.com/office/drawing/2014/main" id="{62D0C46B-A2A0-44CF-BC30-DAA7F6931AB8}"/>
              </a:ext>
            </a:extLst>
          </p:cNvPr>
          <p:cNvSpPr/>
          <p:nvPr userDrawn="1"/>
        </p:nvSpPr>
        <p:spPr>
          <a:xfrm>
            <a:off x="11520704" y="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5688208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4_Charts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CC7C047-EE6C-4D5D-945E-282C557E2FB2}"/>
              </a:ext>
            </a:extLst>
          </p:cNvPr>
          <p:cNvSpPr/>
          <p:nvPr userDrawn="1"/>
        </p:nvSpPr>
        <p:spPr>
          <a:xfrm>
            <a:off x="633186" y="4812510"/>
            <a:ext cx="11544300" cy="9226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a:extLst>
              <a:ext uri="{FF2B5EF4-FFF2-40B4-BE49-F238E27FC236}">
                <a16:creationId xmlns:a16="http://schemas.microsoft.com/office/drawing/2014/main" id="{2DEACF97-B87B-4CD0-A169-9A32B6122215}"/>
              </a:ext>
            </a:extLst>
          </p:cNvPr>
          <p:cNvSpPr/>
          <p:nvPr userDrawn="1"/>
        </p:nvSpPr>
        <p:spPr>
          <a:xfrm>
            <a:off x="0" y="621030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Rectangle 2">
            <a:extLst>
              <a:ext uri="{FF2B5EF4-FFF2-40B4-BE49-F238E27FC236}">
                <a16:creationId xmlns:a16="http://schemas.microsoft.com/office/drawing/2014/main" id="{1A0079AF-DB73-41C9-8FFD-75729281EEE7}"/>
              </a:ext>
            </a:extLst>
          </p:cNvPr>
          <p:cNvSpPr/>
          <p:nvPr userDrawn="1"/>
        </p:nvSpPr>
        <p:spPr>
          <a:xfrm>
            <a:off x="647700" y="2045490"/>
            <a:ext cx="11544300" cy="27670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Rectangle 3">
            <a:extLst>
              <a:ext uri="{FF2B5EF4-FFF2-40B4-BE49-F238E27FC236}">
                <a16:creationId xmlns:a16="http://schemas.microsoft.com/office/drawing/2014/main" id="{5F8F68B9-5570-4A5A-BB63-1B48B33C3C6F}"/>
              </a:ext>
            </a:extLst>
          </p:cNvPr>
          <p:cNvSpPr/>
          <p:nvPr userDrawn="1"/>
        </p:nvSpPr>
        <p:spPr>
          <a:xfrm>
            <a:off x="4724400" y="762000"/>
            <a:ext cx="6819900" cy="5334000"/>
          </a:xfrm>
          <a:prstGeom prst="rect">
            <a:avLst/>
          </a:prstGeom>
          <a:solidFill>
            <a:schemeClr val="bg1"/>
          </a:solidFill>
          <a:ln w="1143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a:extLst>
              <a:ext uri="{FF2B5EF4-FFF2-40B4-BE49-F238E27FC236}">
                <a16:creationId xmlns:a16="http://schemas.microsoft.com/office/drawing/2014/main" id="{BEE929D0-F760-42EB-BAF7-8B59FD4A7134}"/>
              </a:ext>
            </a:extLst>
          </p:cNvPr>
          <p:cNvSpPr/>
          <p:nvPr userDrawn="1"/>
        </p:nvSpPr>
        <p:spPr>
          <a:xfrm>
            <a:off x="11577864" y="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7983411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Charts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7CB5A29-B838-4912-BC81-7C4ECE61D17F}"/>
              </a:ext>
            </a:extLst>
          </p:cNvPr>
          <p:cNvSpPr>
            <a:spLocks noGrp="1"/>
          </p:cNvSpPr>
          <p:nvPr>
            <p:ph type="pic" sz="quarter" idx="10"/>
          </p:nvPr>
        </p:nvSpPr>
        <p:spPr>
          <a:xfrm>
            <a:off x="0" y="-1"/>
            <a:ext cx="12192000" cy="6858001"/>
          </a:xfrm>
          <a:custGeom>
            <a:avLst/>
            <a:gdLst>
              <a:gd name="connsiteX0" fmla="*/ 647700 w 12192000"/>
              <a:gd name="connsiteY0" fmla="*/ 647701 h 6858001"/>
              <a:gd name="connsiteX1" fmla="*/ 647700 w 12192000"/>
              <a:gd name="connsiteY1" fmla="*/ 6210301 h 6858001"/>
              <a:gd name="connsiteX2" fmla="*/ 11544300 w 12192000"/>
              <a:gd name="connsiteY2" fmla="*/ 6210301 h 6858001"/>
              <a:gd name="connsiteX3" fmla="*/ 11544300 w 12192000"/>
              <a:gd name="connsiteY3" fmla="*/ 647701 h 6858001"/>
              <a:gd name="connsiteX4" fmla="*/ 0 w 12192000"/>
              <a:gd name="connsiteY4" fmla="*/ 0 h 6858001"/>
              <a:gd name="connsiteX5" fmla="*/ 12192000 w 12192000"/>
              <a:gd name="connsiteY5" fmla="*/ 0 h 6858001"/>
              <a:gd name="connsiteX6" fmla="*/ 12192000 w 12192000"/>
              <a:gd name="connsiteY6" fmla="*/ 6858001 h 6858001"/>
              <a:gd name="connsiteX7" fmla="*/ 0 w 12192000"/>
              <a:gd name="connsiteY7"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1">
                <a:moveTo>
                  <a:pt x="647700" y="647701"/>
                </a:moveTo>
                <a:lnTo>
                  <a:pt x="647700" y="6210301"/>
                </a:lnTo>
                <a:lnTo>
                  <a:pt x="11544300" y="6210301"/>
                </a:lnTo>
                <a:lnTo>
                  <a:pt x="11544300" y="647701"/>
                </a:lnTo>
                <a:close/>
                <a:moveTo>
                  <a:pt x="0" y="0"/>
                </a:moveTo>
                <a:lnTo>
                  <a:pt x="12192000" y="0"/>
                </a:lnTo>
                <a:lnTo>
                  <a:pt x="12192000" y="6858001"/>
                </a:lnTo>
                <a:lnTo>
                  <a:pt x="0" y="6858001"/>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9" name="Rectangle 8">
            <a:extLst>
              <a:ext uri="{FF2B5EF4-FFF2-40B4-BE49-F238E27FC236}">
                <a16:creationId xmlns:a16="http://schemas.microsoft.com/office/drawing/2014/main" id="{BE750098-0A78-45C8-9FC9-4EFF749EA1F7}"/>
              </a:ext>
            </a:extLst>
          </p:cNvPr>
          <p:cNvSpPr/>
          <p:nvPr userDrawn="1"/>
        </p:nvSpPr>
        <p:spPr>
          <a:xfrm>
            <a:off x="647700" y="647699"/>
            <a:ext cx="10896600" cy="5562599"/>
          </a:xfrm>
          <a:prstGeom prst="rect">
            <a:avLst/>
          </a:prstGeom>
          <a:noFill/>
          <a:ln w="698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8710980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8_Quote Slide">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B2E33E-0CDA-4F85-9441-C1D0794BAE2F}"/>
              </a:ext>
            </a:extLst>
          </p:cNvPr>
          <p:cNvSpPr/>
          <p:nvPr userDrawn="1"/>
        </p:nvSpPr>
        <p:spPr>
          <a:xfrm>
            <a:off x="0" y="0"/>
            <a:ext cx="12192000"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Rectangle 2">
            <a:extLst>
              <a:ext uri="{FF2B5EF4-FFF2-40B4-BE49-F238E27FC236}">
                <a16:creationId xmlns:a16="http://schemas.microsoft.com/office/drawing/2014/main" id="{7607BDC5-9D1D-4D42-B36E-FB7EAEFBCA50}"/>
              </a:ext>
            </a:extLst>
          </p:cNvPr>
          <p:cNvSpPr/>
          <p:nvPr userDrawn="1"/>
        </p:nvSpPr>
        <p:spPr>
          <a:xfrm>
            <a:off x="0" y="621030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Rectangle 3">
            <a:extLst>
              <a:ext uri="{FF2B5EF4-FFF2-40B4-BE49-F238E27FC236}">
                <a16:creationId xmlns:a16="http://schemas.microsoft.com/office/drawing/2014/main" id="{1DE8F0AE-7830-4F00-B3DE-316C50F55456}"/>
              </a:ext>
            </a:extLst>
          </p:cNvPr>
          <p:cNvSpPr/>
          <p:nvPr userDrawn="1"/>
        </p:nvSpPr>
        <p:spPr>
          <a:xfrm>
            <a:off x="11544300" y="0"/>
            <a:ext cx="647700" cy="647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Oval 8">
            <a:extLst>
              <a:ext uri="{FF2B5EF4-FFF2-40B4-BE49-F238E27FC236}">
                <a16:creationId xmlns:a16="http://schemas.microsoft.com/office/drawing/2014/main" id="{0B9566B2-CE69-4259-B710-B62F226B6FB9}"/>
              </a:ext>
            </a:extLst>
          </p:cNvPr>
          <p:cNvSpPr/>
          <p:nvPr userDrawn="1"/>
        </p:nvSpPr>
        <p:spPr>
          <a:xfrm>
            <a:off x="5010150" y="1019175"/>
            <a:ext cx="2171700" cy="2171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Picture Placeholder 7">
            <a:extLst>
              <a:ext uri="{FF2B5EF4-FFF2-40B4-BE49-F238E27FC236}">
                <a16:creationId xmlns:a16="http://schemas.microsoft.com/office/drawing/2014/main" id="{C7C87547-B073-440D-AC34-C5C754036BD2}"/>
              </a:ext>
            </a:extLst>
          </p:cNvPr>
          <p:cNvSpPr>
            <a:spLocks noGrp="1"/>
          </p:cNvSpPr>
          <p:nvPr>
            <p:ph type="pic" sz="quarter" idx="10"/>
          </p:nvPr>
        </p:nvSpPr>
        <p:spPr>
          <a:xfrm>
            <a:off x="5095875" y="1104900"/>
            <a:ext cx="2000250" cy="2000250"/>
          </a:xfrm>
          <a:custGeom>
            <a:avLst/>
            <a:gdLst>
              <a:gd name="connsiteX0" fmla="*/ 1000125 w 2000250"/>
              <a:gd name="connsiteY0" fmla="*/ 0 h 2000250"/>
              <a:gd name="connsiteX1" fmla="*/ 2000250 w 2000250"/>
              <a:gd name="connsiteY1" fmla="*/ 1000125 h 2000250"/>
              <a:gd name="connsiteX2" fmla="*/ 1000125 w 2000250"/>
              <a:gd name="connsiteY2" fmla="*/ 2000250 h 2000250"/>
              <a:gd name="connsiteX3" fmla="*/ 0 w 2000250"/>
              <a:gd name="connsiteY3" fmla="*/ 1000125 h 2000250"/>
              <a:gd name="connsiteX4" fmla="*/ 1000125 w 2000250"/>
              <a:gd name="connsiteY4" fmla="*/ 0 h 2000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0" h="2000250">
                <a:moveTo>
                  <a:pt x="1000125" y="0"/>
                </a:moveTo>
                <a:cubicBezTo>
                  <a:pt x="1552479" y="0"/>
                  <a:pt x="2000250" y="447771"/>
                  <a:pt x="2000250" y="1000125"/>
                </a:cubicBezTo>
                <a:cubicBezTo>
                  <a:pt x="2000250" y="1552479"/>
                  <a:pt x="1552479" y="2000250"/>
                  <a:pt x="1000125" y="2000250"/>
                </a:cubicBezTo>
                <a:cubicBezTo>
                  <a:pt x="447771" y="2000250"/>
                  <a:pt x="0" y="1552479"/>
                  <a:pt x="0" y="1000125"/>
                </a:cubicBezTo>
                <a:cubicBezTo>
                  <a:pt x="0" y="447771"/>
                  <a:pt x="447771" y="0"/>
                  <a:pt x="1000125" y="0"/>
                </a:cubicBezTo>
                <a:close/>
              </a:path>
            </a:pathLst>
          </a:custGeom>
          <a:pattFill prst="pct5">
            <a:fgClr>
              <a:schemeClr val="accent1"/>
            </a:fgClr>
            <a:bgClr>
              <a:schemeClr val="bg1"/>
            </a:bgClr>
          </a:pattFill>
        </p:spPr>
        <p:txBody>
          <a:bodyPr wrap="square">
            <a:noAutofit/>
          </a:bodyPr>
          <a:lstStyle>
            <a:lvl1pPr>
              <a:defRPr sz="1200">
                <a:solidFill>
                  <a:schemeClr val="bg1"/>
                </a:solidFill>
              </a:defRPr>
            </a:lvl1pPr>
          </a:lstStyle>
          <a:p>
            <a:endParaRPr lang="en-US"/>
          </a:p>
        </p:txBody>
      </p:sp>
      <p:cxnSp>
        <p:nvCxnSpPr>
          <p:cNvPr id="11" name="Straight Connector 10">
            <a:extLst>
              <a:ext uri="{FF2B5EF4-FFF2-40B4-BE49-F238E27FC236}">
                <a16:creationId xmlns:a16="http://schemas.microsoft.com/office/drawing/2014/main" id="{62A4DDD6-3CB2-46AB-9BB4-5A15A5C199C0}"/>
              </a:ext>
            </a:extLst>
          </p:cNvPr>
          <p:cNvCxnSpPr/>
          <p:nvPr userDrawn="1"/>
        </p:nvCxnSpPr>
        <p:spPr>
          <a:xfrm>
            <a:off x="11868150" y="923925"/>
            <a:ext cx="0" cy="453390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DC872B7-C8E2-40F3-8787-F06EF948FB34}"/>
              </a:ext>
            </a:extLst>
          </p:cNvPr>
          <p:cNvCxnSpPr>
            <a:cxnSpLocks/>
          </p:cNvCxnSpPr>
          <p:nvPr userDrawn="1"/>
        </p:nvCxnSpPr>
        <p:spPr>
          <a:xfrm>
            <a:off x="11868150" y="6045200"/>
            <a:ext cx="0" cy="81280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E49B7EA-3CB2-4825-99D2-48E764BFA505}"/>
              </a:ext>
            </a:extLst>
          </p:cNvPr>
          <p:cNvCxnSpPr/>
          <p:nvPr userDrawn="1"/>
        </p:nvCxnSpPr>
        <p:spPr>
          <a:xfrm>
            <a:off x="323850" y="0"/>
            <a:ext cx="0" cy="4533900"/>
          </a:xfrm>
          <a:prstGeom prst="line">
            <a:avLst/>
          </a:prstGeom>
          <a:ln w="2222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3873265-6C2F-476D-A323-E27A10BBA788}"/>
              </a:ext>
            </a:extLst>
          </p:cNvPr>
          <p:cNvCxnSpPr>
            <a:cxnSpLocks/>
          </p:cNvCxnSpPr>
          <p:nvPr userDrawn="1"/>
        </p:nvCxnSpPr>
        <p:spPr>
          <a:xfrm>
            <a:off x="323850" y="5121275"/>
            <a:ext cx="0" cy="812800"/>
          </a:xfrm>
          <a:prstGeom prst="line">
            <a:avLst/>
          </a:prstGeom>
          <a:ln w="22225">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60274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Contact Us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EE6B70A-1B77-4AC2-B08F-B16BE9C5D1CE}"/>
              </a:ext>
            </a:extLst>
          </p:cNvPr>
          <p:cNvSpPr/>
          <p:nvPr userDrawn="1"/>
        </p:nvSpPr>
        <p:spPr>
          <a:xfrm>
            <a:off x="7048500" y="0"/>
            <a:ext cx="51435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iamond 10">
            <a:extLst>
              <a:ext uri="{FF2B5EF4-FFF2-40B4-BE49-F238E27FC236}">
                <a16:creationId xmlns:a16="http://schemas.microsoft.com/office/drawing/2014/main" id="{6A324045-245C-4DCC-A515-86EDCD7B1044}"/>
              </a:ext>
            </a:extLst>
          </p:cNvPr>
          <p:cNvSpPr/>
          <p:nvPr userDrawn="1"/>
        </p:nvSpPr>
        <p:spPr>
          <a:xfrm>
            <a:off x="7391400" y="1200150"/>
            <a:ext cx="4457700" cy="4457700"/>
          </a:xfrm>
          <a:prstGeom prst="diamond">
            <a:avLst/>
          </a:prstGeom>
          <a:solidFill>
            <a:srgbClr val="EAB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15">
            <a:extLst>
              <a:ext uri="{FF2B5EF4-FFF2-40B4-BE49-F238E27FC236}">
                <a16:creationId xmlns:a16="http://schemas.microsoft.com/office/drawing/2014/main" id="{8593694D-097C-49CD-B0BC-F1AC3D815EF7}"/>
              </a:ext>
            </a:extLst>
          </p:cNvPr>
          <p:cNvSpPr>
            <a:spLocks noGrp="1"/>
          </p:cNvSpPr>
          <p:nvPr>
            <p:ph type="pic" sz="quarter" idx="10"/>
          </p:nvPr>
        </p:nvSpPr>
        <p:spPr>
          <a:xfrm>
            <a:off x="7734300" y="1543050"/>
            <a:ext cx="3771900" cy="3771900"/>
          </a:xfrm>
          <a:custGeom>
            <a:avLst/>
            <a:gdLst>
              <a:gd name="connsiteX0" fmla="*/ 1885950 w 3771900"/>
              <a:gd name="connsiteY0" fmla="*/ 0 h 3771900"/>
              <a:gd name="connsiteX1" fmla="*/ 3771900 w 3771900"/>
              <a:gd name="connsiteY1" fmla="*/ 1885950 h 3771900"/>
              <a:gd name="connsiteX2" fmla="*/ 1885950 w 3771900"/>
              <a:gd name="connsiteY2" fmla="*/ 3771900 h 3771900"/>
              <a:gd name="connsiteX3" fmla="*/ 0 w 3771900"/>
              <a:gd name="connsiteY3" fmla="*/ 1885950 h 3771900"/>
            </a:gdLst>
            <a:ahLst/>
            <a:cxnLst>
              <a:cxn ang="0">
                <a:pos x="connsiteX0" y="connsiteY0"/>
              </a:cxn>
              <a:cxn ang="0">
                <a:pos x="connsiteX1" y="connsiteY1"/>
              </a:cxn>
              <a:cxn ang="0">
                <a:pos x="connsiteX2" y="connsiteY2"/>
              </a:cxn>
              <a:cxn ang="0">
                <a:pos x="connsiteX3" y="connsiteY3"/>
              </a:cxn>
            </a:cxnLst>
            <a:rect l="l" t="t" r="r" b="b"/>
            <a:pathLst>
              <a:path w="3771900" h="3771900">
                <a:moveTo>
                  <a:pt x="1885950" y="0"/>
                </a:moveTo>
                <a:lnTo>
                  <a:pt x="3771900" y="1885950"/>
                </a:lnTo>
                <a:lnTo>
                  <a:pt x="1885950" y="3771900"/>
                </a:lnTo>
                <a:lnTo>
                  <a:pt x="0" y="1885950"/>
                </a:lnTo>
                <a:close/>
              </a:path>
            </a:pathLst>
          </a:custGeom>
          <a:pattFill prst="pct5">
            <a:fgClr>
              <a:schemeClr val="accent1"/>
            </a:fgClr>
            <a:bgClr>
              <a:schemeClr val="bg1"/>
            </a:bgClr>
          </a:pattFill>
          <a:effectLst>
            <a:outerShdw blurRad="304800" dist="38100" dir="2700000" algn="tl" rotWithShape="0">
              <a:prstClr val="black">
                <a:alpha val="40000"/>
              </a:prstClr>
            </a:outerShdw>
          </a:effectLst>
        </p:spPr>
        <p:txBody>
          <a:bodyPr wrap="square">
            <a:noAutofit/>
          </a:bodyPr>
          <a:lstStyle>
            <a:lvl1pPr>
              <a:defRPr sz="1200"/>
            </a:lvl1pPr>
          </a:lstStyle>
          <a:p>
            <a:endParaRPr lang="en-US"/>
          </a:p>
        </p:txBody>
      </p:sp>
      <p:cxnSp>
        <p:nvCxnSpPr>
          <p:cNvPr id="19" name="Straight Connector 18">
            <a:extLst>
              <a:ext uri="{FF2B5EF4-FFF2-40B4-BE49-F238E27FC236}">
                <a16:creationId xmlns:a16="http://schemas.microsoft.com/office/drawing/2014/main" id="{B90F1896-8906-46D6-8F22-007C3D9CD82D}"/>
              </a:ext>
            </a:extLst>
          </p:cNvPr>
          <p:cNvCxnSpPr/>
          <p:nvPr userDrawn="1"/>
        </p:nvCxnSpPr>
        <p:spPr>
          <a:xfrm flipV="1">
            <a:off x="0" y="0"/>
            <a:ext cx="1364343" cy="1364343"/>
          </a:xfrm>
          <a:prstGeom prst="line">
            <a:avLst/>
          </a:prstGeom>
          <a:ln w="254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A5DC0B6-2F7C-4875-8A62-3A9DB08534B7}"/>
              </a:ext>
            </a:extLst>
          </p:cNvPr>
          <p:cNvCxnSpPr>
            <a:cxnSpLocks/>
          </p:cNvCxnSpPr>
          <p:nvPr userDrawn="1"/>
        </p:nvCxnSpPr>
        <p:spPr>
          <a:xfrm flipV="1">
            <a:off x="161925" y="0"/>
            <a:ext cx="944889" cy="944890"/>
          </a:xfrm>
          <a:prstGeom prst="line">
            <a:avLst/>
          </a:prstGeom>
          <a:ln w="254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014C1BC-582D-4A81-A6C6-D8E33961F2AC}"/>
              </a:ext>
            </a:extLst>
          </p:cNvPr>
          <p:cNvCxnSpPr>
            <a:cxnSpLocks/>
          </p:cNvCxnSpPr>
          <p:nvPr userDrawn="1"/>
        </p:nvCxnSpPr>
        <p:spPr>
          <a:xfrm flipV="1">
            <a:off x="0" y="133350"/>
            <a:ext cx="638176" cy="638176"/>
          </a:xfrm>
          <a:prstGeom prst="line">
            <a:avLst/>
          </a:prstGeom>
          <a:ln w="254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66EACA2-646B-450A-AE30-D928FD8D129D}"/>
              </a:ext>
            </a:extLst>
          </p:cNvPr>
          <p:cNvCxnSpPr/>
          <p:nvPr userDrawn="1"/>
        </p:nvCxnSpPr>
        <p:spPr>
          <a:xfrm flipV="1">
            <a:off x="112032" y="0"/>
            <a:ext cx="328613" cy="328613"/>
          </a:xfrm>
          <a:prstGeom prst="line">
            <a:avLst/>
          </a:prstGeom>
          <a:ln w="254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283B3A6-377D-403E-9E16-3EE648959FCC}"/>
              </a:ext>
            </a:extLst>
          </p:cNvPr>
          <p:cNvCxnSpPr/>
          <p:nvPr userDrawn="1"/>
        </p:nvCxnSpPr>
        <p:spPr>
          <a:xfrm flipV="1">
            <a:off x="0" y="0"/>
            <a:ext cx="133350" cy="133350"/>
          </a:xfrm>
          <a:prstGeom prst="line">
            <a:avLst/>
          </a:prstGeom>
          <a:ln w="254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FF6D3E9F-94DD-47F9-AA81-B72DCF9AF746}"/>
              </a:ext>
            </a:extLst>
          </p:cNvPr>
          <p:cNvGrpSpPr/>
          <p:nvPr userDrawn="1"/>
        </p:nvGrpSpPr>
        <p:grpSpPr>
          <a:xfrm rot="10800000">
            <a:off x="5690507" y="5487307"/>
            <a:ext cx="1364343" cy="1364343"/>
            <a:chOff x="1707243" y="1200150"/>
            <a:chExt cx="1364343" cy="1364343"/>
          </a:xfrm>
        </p:grpSpPr>
        <p:cxnSp>
          <p:nvCxnSpPr>
            <p:cNvPr id="24" name="Straight Connector 23">
              <a:extLst>
                <a:ext uri="{FF2B5EF4-FFF2-40B4-BE49-F238E27FC236}">
                  <a16:creationId xmlns:a16="http://schemas.microsoft.com/office/drawing/2014/main" id="{F6C7A20D-A030-479D-82B4-51AE69BA584A}"/>
                </a:ext>
              </a:extLst>
            </p:cNvPr>
            <p:cNvCxnSpPr/>
            <p:nvPr userDrawn="1"/>
          </p:nvCxnSpPr>
          <p:spPr>
            <a:xfrm flipV="1">
              <a:off x="1707243" y="1200150"/>
              <a:ext cx="1364343" cy="1364343"/>
            </a:xfrm>
            <a:prstGeom prst="line">
              <a:avLst/>
            </a:prstGeom>
            <a:ln w="254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916B921-0BE3-46F8-8A9F-EFC02ABB3A3D}"/>
                </a:ext>
              </a:extLst>
            </p:cNvPr>
            <p:cNvCxnSpPr>
              <a:cxnSpLocks/>
            </p:cNvCxnSpPr>
            <p:nvPr userDrawn="1"/>
          </p:nvCxnSpPr>
          <p:spPr>
            <a:xfrm flipV="1">
              <a:off x="1869168" y="1200150"/>
              <a:ext cx="944889" cy="944890"/>
            </a:xfrm>
            <a:prstGeom prst="line">
              <a:avLst/>
            </a:prstGeom>
            <a:ln w="254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D3E72CA-024E-4279-9094-C104F56401B6}"/>
                </a:ext>
              </a:extLst>
            </p:cNvPr>
            <p:cNvCxnSpPr>
              <a:cxnSpLocks/>
            </p:cNvCxnSpPr>
            <p:nvPr userDrawn="1"/>
          </p:nvCxnSpPr>
          <p:spPr>
            <a:xfrm flipV="1">
              <a:off x="1707243" y="1333500"/>
              <a:ext cx="638176" cy="638176"/>
            </a:xfrm>
            <a:prstGeom prst="line">
              <a:avLst/>
            </a:prstGeom>
            <a:ln w="254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8712488-6281-4C43-B36A-6ABC476F835E}"/>
                </a:ext>
              </a:extLst>
            </p:cNvPr>
            <p:cNvCxnSpPr/>
            <p:nvPr userDrawn="1"/>
          </p:nvCxnSpPr>
          <p:spPr>
            <a:xfrm flipV="1">
              <a:off x="1819275" y="1200150"/>
              <a:ext cx="328613" cy="328613"/>
            </a:xfrm>
            <a:prstGeom prst="line">
              <a:avLst/>
            </a:prstGeom>
            <a:ln w="254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21A270C-1B7A-45C4-899F-E70D5C28B685}"/>
                </a:ext>
              </a:extLst>
            </p:cNvPr>
            <p:cNvCxnSpPr/>
            <p:nvPr userDrawn="1"/>
          </p:nvCxnSpPr>
          <p:spPr>
            <a:xfrm flipV="1">
              <a:off x="1707243" y="1200150"/>
              <a:ext cx="133350" cy="133350"/>
            </a:xfrm>
            <a:prstGeom prst="line">
              <a:avLst/>
            </a:prstGeom>
            <a:ln w="2540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0" name="Rectangle 29">
            <a:extLst>
              <a:ext uri="{FF2B5EF4-FFF2-40B4-BE49-F238E27FC236}">
                <a16:creationId xmlns:a16="http://schemas.microsoft.com/office/drawing/2014/main" id="{57F07C1F-60F3-4320-A51C-8EE5C18FDA8A}"/>
              </a:ext>
            </a:extLst>
          </p:cNvPr>
          <p:cNvSpPr/>
          <p:nvPr userDrawn="1"/>
        </p:nvSpPr>
        <p:spPr>
          <a:xfrm>
            <a:off x="0" y="621030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283994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Contact Us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EE6B70A-1B77-4AC2-B08F-B16BE9C5D1CE}"/>
              </a:ext>
            </a:extLst>
          </p:cNvPr>
          <p:cNvSpPr/>
          <p:nvPr userDrawn="1"/>
        </p:nvSpPr>
        <p:spPr>
          <a:xfrm>
            <a:off x="553356" y="537834"/>
            <a:ext cx="5085444" cy="57450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iamond 10">
            <a:extLst>
              <a:ext uri="{FF2B5EF4-FFF2-40B4-BE49-F238E27FC236}">
                <a16:creationId xmlns:a16="http://schemas.microsoft.com/office/drawing/2014/main" id="{6A324045-245C-4DCC-A515-86EDCD7B1044}"/>
              </a:ext>
            </a:extLst>
          </p:cNvPr>
          <p:cNvSpPr/>
          <p:nvPr userDrawn="1"/>
        </p:nvSpPr>
        <p:spPr>
          <a:xfrm>
            <a:off x="820056" y="1134330"/>
            <a:ext cx="4552044" cy="4552044"/>
          </a:xfrm>
          <a:prstGeom prst="diamond">
            <a:avLst/>
          </a:prstGeom>
          <a:solidFill>
            <a:srgbClr val="EAB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15">
            <a:extLst>
              <a:ext uri="{FF2B5EF4-FFF2-40B4-BE49-F238E27FC236}">
                <a16:creationId xmlns:a16="http://schemas.microsoft.com/office/drawing/2014/main" id="{8593694D-097C-49CD-B0BC-F1AC3D815EF7}"/>
              </a:ext>
            </a:extLst>
          </p:cNvPr>
          <p:cNvSpPr>
            <a:spLocks noGrp="1"/>
          </p:cNvSpPr>
          <p:nvPr>
            <p:ph type="pic" sz="quarter" idx="10"/>
          </p:nvPr>
        </p:nvSpPr>
        <p:spPr>
          <a:xfrm>
            <a:off x="1170213" y="1484487"/>
            <a:ext cx="3851730" cy="3851730"/>
          </a:xfrm>
          <a:custGeom>
            <a:avLst/>
            <a:gdLst>
              <a:gd name="connsiteX0" fmla="*/ 1885950 w 3771900"/>
              <a:gd name="connsiteY0" fmla="*/ 0 h 3771900"/>
              <a:gd name="connsiteX1" fmla="*/ 3771900 w 3771900"/>
              <a:gd name="connsiteY1" fmla="*/ 1885950 h 3771900"/>
              <a:gd name="connsiteX2" fmla="*/ 1885950 w 3771900"/>
              <a:gd name="connsiteY2" fmla="*/ 3771900 h 3771900"/>
              <a:gd name="connsiteX3" fmla="*/ 0 w 3771900"/>
              <a:gd name="connsiteY3" fmla="*/ 1885950 h 3771900"/>
            </a:gdLst>
            <a:ahLst/>
            <a:cxnLst>
              <a:cxn ang="0">
                <a:pos x="connsiteX0" y="connsiteY0"/>
              </a:cxn>
              <a:cxn ang="0">
                <a:pos x="connsiteX1" y="connsiteY1"/>
              </a:cxn>
              <a:cxn ang="0">
                <a:pos x="connsiteX2" y="connsiteY2"/>
              </a:cxn>
              <a:cxn ang="0">
                <a:pos x="connsiteX3" y="connsiteY3"/>
              </a:cxn>
            </a:cxnLst>
            <a:rect l="l" t="t" r="r" b="b"/>
            <a:pathLst>
              <a:path w="3771900" h="3771900">
                <a:moveTo>
                  <a:pt x="1885950" y="0"/>
                </a:moveTo>
                <a:lnTo>
                  <a:pt x="3771900" y="1885950"/>
                </a:lnTo>
                <a:lnTo>
                  <a:pt x="1885950" y="3771900"/>
                </a:lnTo>
                <a:lnTo>
                  <a:pt x="0" y="1885950"/>
                </a:lnTo>
                <a:close/>
              </a:path>
            </a:pathLst>
          </a:custGeom>
          <a:pattFill prst="pct5">
            <a:fgClr>
              <a:schemeClr val="accent1"/>
            </a:fgClr>
            <a:bgClr>
              <a:schemeClr val="bg1"/>
            </a:bgClr>
          </a:pattFill>
          <a:effectLst>
            <a:outerShdw blurRad="304800" dist="38100" dir="2700000" algn="tl" rotWithShape="0">
              <a:prstClr val="black">
                <a:alpha val="40000"/>
              </a:prstClr>
            </a:outerShdw>
          </a:effectLst>
        </p:spPr>
        <p:txBody>
          <a:bodyPr wrap="square">
            <a:noAutofit/>
          </a:bodyPr>
          <a:lstStyle>
            <a:lvl1pPr>
              <a:defRPr sz="1200"/>
            </a:lvl1pPr>
          </a:lstStyle>
          <a:p>
            <a:endParaRPr lang="en-US"/>
          </a:p>
        </p:txBody>
      </p:sp>
      <p:sp>
        <p:nvSpPr>
          <p:cNvPr id="30" name="Rectangle 29">
            <a:extLst>
              <a:ext uri="{FF2B5EF4-FFF2-40B4-BE49-F238E27FC236}">
                <a16:creationId xmlns:a16="http://schemas.microsoft.com/office/drawing/2014/main" id="{57F07C1F-60F3-4320-A51C-8EE5C18FDA8A}"/>
              </a:ext>
            </a:extLst>
          </p:cNvPr>
          <p:cNvSpPr/>
          <p:nvPr userDrawn="1"/>
        </p:nvSpPr>
        <p:spPr>
          <a:xfrm>
            <a:off x="0" y="6304644"/>
            <a:ext cx="553356" cy="553356"/>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Rectangle 17">
            <a:extLst>
              <a:ext uri="{FF2B5EF4-FFF2-40B4-BE49-F238E27FC236}">
                <a16:creationId xmlns:a16="http://schemas.microsoft.com/office/drawing/2014/main" id="{3320B016-ED3E-4EFD-80F0-0BFD3CB60021}"/>
              </a:ext>
            </a:extLst>
          </p:cNvPr>
          <p:cNvSpPr/>
          <p:nvPr userDrawn="1"/>
        </p:nvSpPr>
        <p:spPr>
          <a:xfrm>
            <a:off x="11638644" y="0"/>
            <a:ext cx="553356" cy="553356"/>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541569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About Us Slid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D5725F4B-4CEC-4D21-9D7F-0A4E9232DB2C}"/>
              </a:ext>
            </a:extLst>
          </p:cNvPr>
          <p:cNvSpPr>
            <a:spLocks noGrp="1"/>
          </p:cNvSpPr>
          <p:nvPr>
            <p:ph type="pic" sz="quarter" idx="10"/>
          </p:nvPr>
        </p:nvSpPr>
        <p:spPr>
          <a:xfrm>
            <a:off x="1" y="835293"/>
            <a:ext cx="6572251" cy="5187414"/>
          </a:xfrm>
          <a:custGeom>
            <a:avLst/>
            <a:gdLst>
              <a:gd name="connsiteX0" fmla="*/ 1120057 w 6572251"/>
              <a:gd name="connsiteY0" fmla="*/ 3343116 h 5187414"/>
              <a:gd name="connsiteX1" fmla="*/ 1240234 w 6572251"/>
              <a:gd name="connsiteY1" fmla="*/ 3343116 h 5187414"/>
              <a:gd name="connsiteX2" fmla="*/ 5800594 w 6572251"/>
              <a:gd name="connsiteY2" fmla="*/ 3343116 h 5187414"/>
              <a:gd name="connsiteX3" fmla="*/ 5800594 w 6572251"/>
              <a:gd name="connsiteY3" fmla="*/ 3344290 h 5187414"/>
              <a:gd name="connsiteX4" fmla="*/ 5819570 w 6572251"/>
              <a:gd name="connsiteY4" fmla="*/ 3343116 h 5187414"/>
              <a:gd name="connsiteX5" fmla="*/ 6572251 w 6572251"/>
              <a:gd name="connsiteY5" fmla="*/ 4265265 h 5187414"/>
              <a:gd name="connsiteX6" fmla="*/ 5819570 w 6572251"/>
              <a:gd name="connsiteY6" fmla="*/ 5187414 h 5187414"/>
              <a:gd name="connsiteX7" fmla="*/ 5800594 w 6572251"/>
              <a:gd name="connsiteY7" fmla="*/ 5186240 h 5187414"/>
              <a:gd name="connsiteX8" fmla="*/ 5800594 w 6572251"/>
              <a:gd name="connsiteY8" fmla="*/ 5187414 h 5187414"/>
              <a:gd name="connsiteX9" fmla="*/ 1240234 w 6572251"/>
              <a:gd name="connsiteY9" fmla="*/ 5187414 h 5187414"/>
              <a:gd name="connsiteX10" fmla="*/ 1120057 w 6572251"/>
              <a:gd name="connsiteY10" fmla="*/ 5187414 h 5187414"/>
              <a:gd name="connsiteX11" fmla="*/ 1120057 w 6572251"/>
              <a:gd name="connsiteY11" fmla="*/ 5174572 h 5187414"/>
              <a:gd name="connsiteX12" fmla="*/ 1088543 w 6572251"/>
              <a:gd name="connsiteY12" fmla="*/ 5168679 h 5187414"/>
              <a:gd name="connsiteX13" fmla="*/ 487553 w 6572251"/>
              <a:gd name="connsiteY13" fmla="*/ 4265265 h 5187414"/>
              <a:gd name="connsiteX14" fmla="*/ 1088543 w 6572251"/>
              <a:gd name="connsiteY14" fmla="*/ 3361851 h 5187414"/>
              <a:gd name="connsiteX15" fmla="*/ 1120057 w 6572251"/>
              <a:gd name="connsiteY15" fmla="*/ 3355958 h 5187414"/>
              <a:gd name="connsiteX16" fmla="*/ 0 w 6572251"/>
              <a:gd name="connsiteY16" fmla="*/ 1951926 h 5187414"/>
              <a:gd name="connsiteX17" fmla="*/ 3556933 w 6572251"/>
              <a:gd name="connsiteY17" fmla="*/ 1951926 h 5187414"/>
              <a:gd name="connsiteX18" fmla="*/ 3556933 w 6572251"/>
              <a:gd name="connsiteY18" fmla="*/ 1952743 h 5187414"/>
              <a:gd name="connsiteX19" fmla="*/ 3573114 w 6572251"/>
              <a:gd name="connsiteY19" fmla="*/ 1951926 h 5187414"/>
              <a:gd name="connsiteX20" fmla="*/ 4214894 w 6572251"/>
              <a:gd name="connsiteY20" fmla="*/ 2593707 h 5187414"/>
              <a:gd name="connsiteX21" fmla="*/ 3573114 w 6572251"/>
              <a:gd name="connsiteY21" fmla="*/ 3235488 h 5187414"/>
              <a:gd name="connsiteX22" fmla="*/ 3556933 w 6572251"/>
              <a:gd name="connsiteY22" fmla="*/ 3234671 h 5187414"/>
              <a:gd name="connsiteX23" fmla="*/ 3556933 w 6572251"/>
              <a:gd name="connsiteY23" fmla="*/ 3235488 h 5187414"/>
              <a:gd name="connsiteX24" fmla="*/ 0 w 6572251"/>
              <a:gd name="connsiteY24" fmla="*/ 3235488 h 5187414"/>
              <a:gd name="connsiteX25" fmla="*/ 1120057 w 6572251"/>
              <a:gd name="connsiteY25" fmla="*/ 0 h 5187414"/>
              <a:gd name="connsiteX26" fmla="*/ 1240234 w 6572251"/>
              <a:gd name="connsiteY26" fmla="*/ 0 h 5187414"/>
              <a:gd name="connsiteX27" fmla="*/ 5800594 w 6572251"/>
              <a:gd name="connsiteY27" fmla="*/ 0 h 5187414"/>
              <a:gd name="connsiteX28" fmla="*/ 5800594 w 6572251"/>
              <a:gd name="connsiteY28" fmla="*/ 1174 h 5187414"/>
              <a:gd name="connsiteX29" fmla="*/ 5819570 w 6572251"/>
              <a:gd name="connsiteY29" fmla="*/ 0 h 5187414"/>
              <a:gd name="connsiteX30" fmla="*/ 6572251 w 6572251"/>
              <a:gd name="connsiteY30" fmla="*/ 922149 h 5187414"/>
              <a:gd name="connsiteX31" fmla="*/ 5819570 w 6572251"/>
              <a:gd name="connsiteY31" fmla="*/ 1844298 h 5187414"/>
              <a:gd name="connsiteX32" fmla="*/ 5800594 w 6572251"/>
              <a:gd name="connsiteY32" fmla="*/ 1843124 h 5187414"/>
              <a:gd name="connsiteX33" fmla="*/ 5800594 w 6572251"/>
              <a:gd name="connsiteY33" fmla="*/ 1844298 h 5187414"/>
              <a:gd name="connsiteX34" fmla="*/ 1240234 w 6572251"/>
              <a:gd name="connsiteY34" fmla="*/ 1844298 h 5187414"/>
              <a:gd name="connsiteX35" fmla="*/ 1120057 w 6572251"/>
              <a:gd name="connsiteY35" fmla="*/ 1844298 h 5187414"/>
              <a:gd name="connsiteX36" fmla="*/ 1120057 w 6572251"/>
              <a:gd name="connsiteY36" fmla="*/ 1831456 h 5187414"/>
              <a:gd name="connsiteX37" fmla="*/ 1088543 w 6572251"/>
              <a:gd name="connsiteY37" fmla="*/ 1825563 h 5187414"/>
              <a:gd name="connsiteX38" fmla="*/ 487553 w 6572251"/>
              <a:gd name="connsiteY38" fmla="*/ 922149 h 5187414"/>
              <a:gd name="connsiteX39" fmla="*/ 1088543 w 6572251"/>
              <a:gd name="connsiteY39" fmla="*/ 18735 h 5187414"/>
              <a:gd name="connsiteX40" fmla="*/ 1120057 w 6572251"/>
              <a:gd name="connsiteY40" fmla="*/ 12842 h 518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572251" h="5187414">
                <a:moveTo>
                  <a:pt x="1120057" y="3343116"/>
                </a:moveTo>
                <a:lnTo>
                  <a:pt x="1240234" y="3343116"/>
                </a:lnTo>
                <a:lnTo>
                  <a:pt x="5800594" y="3343116"/>
                </a:lnTo>
                <a:lnTo>
                  <a:pt x="5800594" y="3344290"/>
                </a:lnTo>
                <a:lnTo>
                  <a:pt x="5819570" y="3343116"/>
                </a:lnTo>
                <a:cubicBezTo>
                  <a:pt x="6235265" y="3343116"/>
                  <a:pt x="6572251" y="3755976"/>
                  <a:pt x="6572251" y="4265265"/>
                </a:cubicBezTo>
                <a:cubicBezTo>
                  <a:pt x="6572251" y="4774554"/>
                  <a:pt x="6235265" y="5187414"/>
                  <a:pt x="5819570" y="5187414"/>
                </a:cubicBezTo>
                <a:lnTo>
                  <a:pt x="5800594" y="5186240"/>
                </a:lnTo>
                <a:lnTo>
                  <a:pt x="5800594" y="5187414"/>
                </a:lnTo>
                <a:lnTo>
                  <a:pt x="1240234" y="5187414"/>
                </a:lnTo>
                <a:lnTo>
                  <a:pt x="1120057" y="5187414"/>
                </a:lnTo>
                <a:lnTo>
                  <a:pt x="1120057" y="5174572"/>
                </a:lnTo>
                <a:lnTo>
                  <a:pt x="1088543" y="5168679"/>
                </a:lnTo>
                <a:cubicBezTo>
                  <a:pt x="745558" y="5082692"/>
                  <a:pt x="487553" y="4710893"/>
                  <a:pt x="487553" y="4265265"/>
                </a:cubicBezTo>
                <a:cubicBezTo>
                  <a:pt x="487553" y="3819637"/>
                  <a:pt x="745558" y="3447838"/>
                  <a:pt x="1088543" y="3361851"/>
                </a:cubicBezTo>
                <a:lnTo>
                  <a:pt x="1120057" y="3355958"/>
                </a:lnTo>
                <a:close/>
                <a:moveTo>
                  <a:pt x="0" y="1951926"/>
                </a:moveTo>
                <a:lnTo>
                  <a:pt x="3556933" y="1951926"/>
                </a:lnTo>
                <a:lnTo>
                  <a:pt x="3556933" y="1952743"/>
                </a:lnTo>
                <a:lnTo>
                  <a:pt x="3573114" y="1951926"/>
                </a:lnTo>
                <a:cubicBezTo>
                  <a:pt x="3927559" y="1951926"/>
                  <a:pt x="4214894" y="2239261"/>
                  <a:pt x="4214894" y="2593707"/>
                </a:cubicBezTo>
                <a:cubicBezTo>
                  <a:pt x="4214894" y="2948153"/>
                  <a:pt x="3927559" y="3235488"/>
                  <a:pt x="3573114" y="3235488"/>
                </a:cubicBezTo>
                <a:lnTo>
                  <a:pt x="3556933" y="3234671"/>
                </a:lnTo>
                <a:lnTo>
                  <a:pt x="3556933" y="3235488"/>
                </a:lnTo>
                <a:lnTo>
                  <a:pt x="0" y="3235488"/>
                </a:lnTo>
                <a:close/>
                <a:moveTo>
                  <a:pt x="1120057" y="0"/>
                </a:moveTo>
                <a:lnTo>
                  <a:pt x="1240234" y="0"/>
                </a:lnTo>
                <a:lnTo>
                  <a:pt x="5800594" y="0"/>
                </a:lnTo>
                <a:lnTo>
                  <a:pt x="5800594" y="1174"/>
                </a:lnTo>
                <a:lnTo>
                  <a:pt x="5819570" y="0"/>
                </a:lnTo>
                <a:cubicBezTo>
                  <a:pt x="6235265" y="0"/>
                  <a:pt x="6572251" y="412860"/>
                  <a:pt x="6572251" y="922149"/>
                </a:cubicBezTo>
                <a:cubicBezTo>
                  <a:pt x="6572251" y="1431438"/>
                  <a:pt x="6235265" y="1844298"/>
                  <a:pt x="5819570" y="1844298"/>
                </a:cubicBezTo>
                <a:lnTo>
                  <a:pt x="5800594" y="1843124"/>
                </a:lnTo>
                <a:lnTo>
                  <a:pt x="5800594" y="1844298"/>
                </a:lnTo>
                <a:lnTo>
                  <a:pt x="1240234" y="1844298"/>
                </a:lnTo>
                <a:lnTo>
                  <a:pt x="1120057" y="1844298"/>
                </a:lnTo>
                <a:lnTo>
                  <a:pt x="1120057" y="1831456"/>
                </a:lnTo>
                <a:lnTo>
                  <a:pt x="1088543" y="1825563"/>
                </a:lnTo>
                <a:cubicBezTo>
                  <a:pt x="745559" y="1739576"/>
                  <a:pt x="487553" y="1367777"/>
                  <a:pt x="487553" y="922149"/>
                </a:cubicBezTo>
                <a:cubicBezTo>
                  <a:pt x="487553" y="476521"/>
                  <a:pt x="745559" y="104722"/>
                  <a:pt x="1088543" y="18735"/>
                </a:cubicBezTo>
                <a:lnTo>
                  <a:pt x="1120057" y="12842"/>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5" name="Rectangle 4">
            <a:extLst>
              <a:ext uri="{FF2B5EF4-FFF2-40B4-BE49-F238E27FC236}">
                <a16:creationId xmlns:a16="http://schemas.microsoft.com/office/drawing/2014/main" id="{D5517222-3D76-42E1-BF99-22C22DDFB9D4}"/>
              </a:ext>
            </a:extLst>
          </p:cNvPr>
          <p:cNvSpPr/>
          <p:nvPr userDrawn="1"/>
        </p:nvSpPr>
        <p:spPr>
          <a:xfrm>
            <a:off x="0" y="621030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Rectangle 8">
            <a:extLst>
              <a:ext uri="{FF2B5EF4-FFF2-40B4-BE49-F238E27FC236}">
                <a16:creationId xmlns:a16="http://schemas.microsoft.com/office/drawing/2014/main" id="{9D3944BB-B207-42D1-85B8-43C0B79B7437}"/>
              </a:ext>
            </a:extLst>
          </p:cNvPr>
          <p:cNvSpPr/>
          <p:nvPr userDrawn="1"/>
        </p:nvSpPr>
        <p:spPr>
          <a:xfrm>
            <a:off x="10666706" y="0"/>
            <a:ext cx="1525293" cy="647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606984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About Us Slid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72AE8EF6-5520-42AF-894B-0257A25C7858}"/>
              </a:ext>
            </a:extLst>
          </p:cNvPr>
          <p:cNvSpPr>
            <a:spLocks noGrp="1"/>
          </p:cNvSpPr>
          <p:nvPr>
            <p:ph type="pic" sz="quarter" idx="10"/>
          </p:nvPr>
        </p:nvSpPr>
        <p:spPr>
          <a:xfrm>
            <a:off x="7618266" y="1028700"/>
            <a:ext cx="4573734" cy="4800600"/>
          </a:xfrm>
          <a:custGeom>
            <a:avLst/>
            <a:gdLst>
              <a:gd name="connsiteX0" fmla="*/ 539311 w 4573734"/>
              <a:gd name="connsiteY0" fmla="*/ 3323891 h 4800600"/>
              <a:gd name="connsiteX1" fmla="*/ 641781 w 4573734"/>
              <a:gd name="connsiteY1" fmla="*/ 3323891 h 4800600"/>
              <a:gd name="connsiteX2" fmla="*/ 4530217 w 4573734"/>
              <a:gd name="connsiteY2" fmla="*/ 3323891 h 4800600"/>
              <a:gd name="connsiteX3" fmla="*/ 4530217 w 4573734"/>
              <a:gd name="connsiteY3" fmla="*/ 3324831 h 4800600"/>
              <a:gd name="connsiteX4" fmla="*/ 4546398 w 4573734"/>
              <a:gd name="connsiteY4" fmla="*/ 3323891 h 4800600"/>
              <a:gd name="connsiteX5" fmla="*/ 4573734 w 4573734"/>
              <a:gd name="connsiteY5" fmla="*/ 3327062 h 4800600"/>
              <a:gd name="connsiteX6" fmla="*/ 4573734 w 4573734"/>
              <a:gd name="connsiteY6" fmla="*/ 4797431 h 4800600"/>
              <a:gd name="connsiteX7" fmla="*/ 4546398 w 4573734"/>
              <a:gd name="connsiteY7" fmla="*/ 4800600 h 4800600"/>
              <a:gd name="connsiteX8" fmla="*/ 4530217 w 4573734"/>
              <a:gd name="connsiteY8" fmla="*/ 4799660 h 4800600"/>
              <a:gd name="connsiteX9" fmla="*/ 4530217 w 4573734"/>
              <a:gd name="connsiteY9" fmla="*/ 4800600 h 4800600"/>
              <a:gd name="connsiteX10" fmla="*/ 641781 w 4573734"/>
              <a:gd name="connsiteY10" fmla="*/ 4800600 h 4800600"/>
              <a:gd name="connsiteX11" fmla="*/ 539311 w 4573734"/>
              <a:gd name="connsiteY11" fmla="*/ 4800600 h 4800600"/>
              <a:gd name="connsiteX12" fmla="*/ 539311 w 4573734"/>
              <a:gd name="connsiteY12" fmla="*/ 4790318 h 4800600"/>
              <a:gd name="connsiteX13" fmla="*/ 512440 w 4573734"/>
              <a:gd name="connsiteY13" fmla="*/ 4785599 h 4800600"/>
              <a:gd name="connsiteX14" fmla="*/ 0 w 4573734"/>
              <a:gd name="connsiteY14" fmla="*/ 4062245 h 4800600"/>
              <a:gd name="connsiteX15" fmla="*/ 512440 w 4573734"/>
              <a:gd name="connsiteY15" fmla="*/ 3338892 h 4800600"/>
              <a:gd name="connsiteX16" fmla="*/ 539311 w 4573734"/>
              <a:gd name="connsiteY16" fmla="*/ 3334174 h 4800600"/>
              <a:gd name="connsiteX17" fmla="*/ 825061 w 4573734"/>
              <a:gd name="connsiteY17" fmla="*/ 1661946 h 4800600"/>
              <a:gd name="connsiteX18" fmla="*/ 927531 w 4573734"/>
              <a:gd name="connsiteY18" fmla="*/ 1661946 h 4800600"/>
              <a:gd name="connsiteX19" fmla="*/ 4573734 w 4573734"/>
              <a:gd name="connsiteY19" fmla="*/ 1661946 h 4800600"/>
              <a:gd name="connsiteX20" fmla="*/ 4573734 w 4573734"/>
              <a:gd name="connsiteY20" fmla="*/ 3138655 h 4800600"/>
              <a:gd name="connsiteX21" fmla="*/ 927531 w 4573734"/>
              <a:gd name="connsiteY21" fmla="*/ 3138655 h 4800600"/>
              <a:gd name="connsiteX22" fmla="*/ 825061 w 4573734"/>
              <a:gd name="connsiteY22" fmla="*/ 3138655 h 4800600"/>
              <a:gd name="connsiteX23" fmla="*/ 825061 w 4573734"/>
              <a:gd name="connsiteY23" fmla="*/ 3128372 h 4800600"/>
              <a:gd name="connsiteX24" fmla="*/ 798190 w 4573734"/>
              <a:gd name="connsiteY24" fmla="*/ 3123654 h 4800600"/>
              <a:gd name="connsiteX25" fmla="*/ 285750 w 4573734"/>
              <a:gd name="connsiteY25" fmla="*/ 2400300 h 4800600"/>
              <a:gd name="connsiteX26" fmla="*/ 798190 w 4573734"/>
              <a:gd name="connsiteY26" fmla="*/ 1676947 h 4800600"/>
              <a:gd name="connsiteX27" fmla="*/ 825061 w 4573734"/>
              <a:gd name="connsiteY27" fmla="*/ 1672227 h 4800600"/>
              <a:gd name="connsiteX28" fmla="*/ 539311 w 4573734"/>
              <a:gd name="connsiteY28" fmla="*/ 0 h 4800600"/>
              <a:gd name="connsiteX29" fmla="*/ 641781 w 4573734"/>
              <a:gd name="connsiteY29" fmla="*/ 0 h 4800600"/>
              <a:gd name="connsiteX30" fmla="*/ 4530217 w 4573734"/>
              <a:gd name="connsiteY30" fmla="*/ 0 h 4800600"/>
              <a:gd name="connsiteX31" fmla="*/ 4530217 w 4573734"/>
              <a:gd name="connsiteY31" fmla="*/ 940 h 4800600"/>
              <a:gd name="connsiteX32" fmla="*/ 4546398 w 4573734"/>
              <a:gd name="connsiteY32" fmla="*/ 0 h 4800600"/>
              <a:gd name="connsiteX33" fmla="*/ 4573734 w 4573734"/>
              <a:gd name="connsiteY33" fmla="*/ 3171 h 4800600"/>
              <a:gd name="connsiteX34" fmla="*/ 4573734 w 4573734"/>
              <a:gd name="connsiteY34" fmla="*/ 1473539 h 4800600"/>
              <a:gd name="connsiteX35" fmla="*/ 4546398 w 4573734"/>
              <a:gd name="connsiteY35" fmla="*/ 1476709 h 4800600"/>
              <a:gd name="connsiteX36" fmla="*/ 4530217 w 4573734"/>
              <a:gd name="connsiteY36" fmla="*/ 1475770 h 4800600"/>
              <a:gd name="connsiteX37" fmla="*/ 4530217 w 4573734"/>
              <a:gd name="connsiteY37" fmla="*/ 1476709 h 4800600"/>
              <a:gd name="connsiteX38" fmla="*/ 641781 w 4573734"/>
              <a:gd name="connsiteY38" fmla="*/ 1476709 h 4800600"/>
              <a:gd name="connsiteX39" fmla="*/ 539311 w 4573734"/>
              <a:gd name="connsiteY39" fmla="*/ 1476709 h 4800600"/>
              <a:gd name="connsiteX40" fmla="*/ 539311 w 4573734"/>
              <a:gd name="connsiteY40" fmla="*/ 1466426 h 4800600"/>
              <a:gd name="connsiteX41" fmla="*/ 512440 w 4573734"/>
              <a:gd name="connsiteY41" fmla="*/ 1461708 h 4800600"/>
              <a:gd name="connsiteX42" fmla="*/ 0 w 4573734"/>
              <a:gd name="connsiteY42" fmla="*/ 738355 h 4800600"/>
              <a:gd name="connsiteX43" fmla="*/ 512440 w 4573734"/>
              <a:gd name="connsiteY43" fmla="*/ 15001 h 4800600"/>
              <a:gd name="connsiteX44" fmla="*/ 539311 w 4573734"/>
              <a:gd name="connsiteY44" fmla="*/ 10283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573734" h="4800600">
                <a:moveTo>
                  <a:pt x="539311" y="3323891"/>
                </a:moveTo>
                <a:lnTo>
                  <a:pt x="641781" y="3323891"/>
                </a:lnTo>
                <a:lnTo>
                  <a:pt x="4530217" y="3323891"/>
                </a:lnTo>
                <a:lnTo>
                  <a:pt x="4530217" y="3324831"/>
                </a:lnTo>
                <a:lnTo>
                  <a:pt x="4546398" y="3323891"/>
                </a:lnTo>
                <a:lnTo>
                  <a:pt x="4573734" y="3327062"/>
                </a:lnTo>
                <a:lnTo>
                  <a:pt x="4573734" y="4797431"/>
                </a:lnTo>
                <a:lnTo>
                  <a:pt x="4546398" y="4800600"/>
                </a:lnTo>
                <a:lnTo>
                  <a:pt x="4530217" y="4799660"/>
                </a:lnTo>
                <a:lnTo>
                  <a:pt x="4530217" y="4800600"/>
                </a:lnTo>
                <a:lnTo>
                  <a:pt x="641781" y="4800600"/>
                </a:lnTo>
                <a:lnTo>
                  <a:pt x="539311" y="4800600"/>
                </a:lnTo>
                <a:lnTo>
                  <a:pt x="539311" y="4790318"/>
                </a:lnTo>
                <a:lnTo>
                  <a:pt x="512440" y="4785599"/>
                </a:lnTo>
                <a:cubicBezTo>
                  <a:pt x="219991" y="4716751"/>
                  <a:pt x="0" y="4419056"/>
                  <a:pt x="0" y="4062245"/>
                </a:cubicBezTo>
                <a:cubicBezTo>
                  <a:pt x="0" y="3705436"/>
                  <a:pt x="219991" y="3407741"/>
                  <a:pt x="512440" y="3338892"/>
                </a:cubicBezTo>
                <a:lnTo>
                  <a:pt x="539311" y="3334174"/>
                </a:lnTo>
                <a:close/>
                <a:moveTo>
                  <a:pt x="825061" y="1661946"/>
                </a:moveTo>
                <a:lnTo>
                  <a:pt x="927531" y="1661946"/>
                </a:lnTo>
                <a:lnTo>
                  <a:pt x="4573734" y="1661946"/>
                </a:lnTo>
                <a:lnTo>
                  <a:pt x="4573734" y="3138655"/>
                </a:lnTo>
                <a:lnTo>
                  <a:pt x="927531" y="3138655"/>
                </a:lnTo>
                <a:lnTo>
                  <a:pt x="825061" y="3138655"/>
                </a:lnTo>
                <a:lnTo>
                  <a:pt x="825061" y="3128372"/>
                </a:lnTo>
                <a:lnTo>
                  <a:pt x="798190" y="3123654"/>
                </a:lnTo>
                <a:cubicBezTo>
                  <a:pt x="505741" y="3054805"/>
                  <a:pt x="285750" y="2757109"/>
                  <a:pt x="285750" y="2400300"/>
                </a:cubicBezTo>
                <a:cubicBezTo>
                  <a:pt x="285750" y="2043491"/>
                  <a:pt x="505741" y="1745795"/>
                  <a:pt x="798190" y="1676947"/>
                </a:cubicBezTo>
                <a:lnTo>
                  <a:pt x="825061" y="1672227"/>
                </a:lnTo>
                <a:close/>
                <a:moveTo>
                  <a:pt x="539311" y="0"/>
                </a:moveTo>
                <a:lnTo>
                  <a:pt x="641781" y="0"/>
                </a:lnTo>
                <a:lnTo>
                  <a:pt x="4530217" y="0"/>
                </a:lnTo>
                <a:lnTo>
                  <a:pt x="4530217" y="940"/>
                </a:lnTo>
                <a:lnTo>
                  <a:pt x="4546398" y="0"/>
                </a:lnTo>
                <a:lnTo>
                  <a:pt x="4573734" y="3171"/>
                </a:lnTo>
                <a:lnTo>
                  <a:pt x="4573734" y="1473539"/>
                </a:lnTo>
                <a:lnTo>
                  <a:pt x="4546398" y="1476709"/>
                </a:lnTo>
                <a:lnTo>
                  <a:pt x="4530217" y="1475770"/>
                </a:lnTo>
                <a:lnTo>
                  <a:pt x="4530217" y="1476709"/>
                </a:lnTo>
                <a:lnTo>
                  <a:pt x="641781" y="1476709"/>
                </a:lnTo>
                <a:lnTo>
                  <a:pt x="539311" y="1476709"/>
                </a:lnTo>
                <a:lnTo>
                  <a:pt x="539311" y="1466426"/>
                </a:lnTo>
                <a:lnTo>
                  <a:pt x="512440" y="1461708"/>
                </a:lnTo>
                <a:cubicBezTo>
                  <a:pt x="219991" y="1392859"/>
                  <a:pt x="0" y="1095164"/>
                  <a:pt x="0" y="738355"/>
                </a:cubicBezTo>
                <a:cubicBezTo>
                  <a:pt x="0" y="381546"/>
                  <a:pt x="219991" y="83850"/>
                  <a:pt x="512440" y="15001"/>
                </a:cubicBezTo>
                <a:lnTo>
                  <a:pt x="539311" y="10283"/>
                </a:lnTo>
                <a:close/>
              </a:path>
            </a:pathLst>
          </a:custGeom>
          <a:pattFill prst="pct5">
            <a:fgClr>
              <a:schemeClr val="accent1"/>
            </a:fgClr>
            <a:bgClr>
              <a:schemeClr val="bg1"/>
            </a:bgClr>
          </a:pattFill>
          <a:effectLst>
            <a:outerShdw blurRad="190500" dist="38100" dir="2700000" sx="101000" sy="101000" algn="tl" rotWithShape="0">
              <a:prstClr val="black">
                <a:alpha val="40000"/>
              </a:prstClr>
            </a:outerShdw>
          </a:effectLst>
        </p:spPr>
        <p:txBody>
          <a:bodyPr wrap="square">
            <a:noAutofit/>
          </a:bodyPr>
          <a:lstStyle>
            <a:lvl1pPr>
              <a:defRPr sz="1200"/>
            </a:lvl1pPr>
          </a:lstStyle>
          <a:p>
            <a:endParaRPr lang="en-US"/>
          </a:p>
        </p:txBody>
      </p:sp>
      <p:sp>
        <p:nvSpPr>
          <p:cNvPr id="3" name="Rectangle 2">
            <a:extLst>
              <a:ext uri="{FF2B5EF4-FFF2-40B4-BE49-F238E27FC236}">
                <a16:creationId xmlns:a16="http://schemas.microsoft.com/office/drawing/2014/main" id="{FA81D9A7-375A-40EA-8E17-A3D9C9EC3459}"/>
              </a:ext>
            </a:extLst>
          </p:cNvPr>
          <p:cNvSpPr/>
          <p:nvPr userDrawn="1"/>
        </p:nvSpPr>
        <p:spPr>
          <a:xfrm>
            <a:off x="0" y="621030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Rectangle 3">
            <a:extLst>
              <a:ext uri="{FF2B5EF4-FFF2-40B4-BE49-F238E27FC236}">
                <a16:creationId xmlns:a16="http://schemas.microsoft.com/office/drawing/2014/main" id="{D46B9910-4397-4704-B338-DECF84853B51}"/>
              </a:ext>
            </a:extLst>
          </p:cNvPr>
          <p:cNvSpPr/>
          <p:nvPr userDrawn="1"/>
        </p:nvSpPr>
        <p:spPr>
          <a:xfrm>
            <a:off x="11544300" y="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4163874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About Us Slid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70364183-65F1-4AC3-B8D9-9F5C0756F46D}"/>
              </a:ext>
            </a:extLst>
          </p:cNvPr>
          <p:cNvSpPr>
            <a:spLocks noGrp="1"/>
          </p:cNvSpPr>
          <p:nvPr>
            <p:ph type="pic" sz="quarter" idx="10"/>
          </p:nvPr>
        </p:nvSpPr>
        <p:spPr>
          <a:xfrm>
            <a:off x="0" y="2"/>
            <a:ext cx="8166938" cy="6857999"/>
          </a:xfrm>
          <a:custGeom>
            <a:avLst/>
            <a:gdLst>
              <a:gd name="connsiteX0" fmla="*/ 4676987 w 8166938"/>
              <a:gd name="connsiteY0" fmla="*/ 2447348 h 6857999"/>
              <a:gd name="connsiteX1" fmla="*/ 5711611 w 8166938"/>
              <a:gd name="connsiteY1" fmla="*/ 3026527 h 6857999"/>
              <a:gd name="connsiteX2" fmla="*/ 5287479 w 8166938"/>
              <a:gd name="connsiteY2" fmla="*/ 4609412 h 6857999"/>
              <a:gd name="connsiteX3" fmla="*/ 5261442 w 8166938"/>
              <a:gd name="connsiteY3" fmla="*/ 4622741 h 6857999"/>
              <a:gd name="connsiteX4" fmla="*/ 5262179 w 8166938"/>
              <a:gd name="connsiteY4" fmla="*/ 4624019 h 6857999"/>
              <a:gd name="connsiteX5" fmla="*/ 1392812 w 8166938"/>
              <a:gd name="connsiteY5" fmla="*/ 6857999 h 6857999"/>
              <a:gd name="connsiteX6" fmla="*/ 0 w 8166938"/>
              <a:gd name="connsiteY6" fmla="*/ 6857999 h 6857999"/>
              <a:gd name="connsiteX7" fmla="*/ 1 w 8166938"/>
              <a:gd name="connsiteY7" fmla="*/ 4986116 h 6857999"/>
              <a:gd name="connsiteX8" fmla="*/ 4103427 w 8166938"/>
              <a:gd name="connsiteY8" fmla="*/ 2617002 h 6857999"/>
              <a:gd name="connsiteX9" fmla="*/ 4104164 w 8166938"/>
              <a:gd name="connsiteY9" fmla="*/ 2618279 h 6857999"/>
              <a:gd name="connsiteX10" fmla="*/ 4128727 w 8166938"/>
              <a:gd name="connsiteY10" fmla="*/ 2602394 h 6857999"/>
              <a:gd name="connsiteX11" fmla="*/ 4676987 w 8166938"/>
              <a:gd name="connsiteY11" fmla="*/ 2447348 h 6857999"/>
              <a:gd name="connsiteX12" fmla="*/ 3531931 w 8166938"/>
              <a:gd name="connsiteY12" fmla="*/ 0 h 6857999"/>
              <a:gd name="connsiteX13" fmla="*/ 8166938 w 8166938"/>
              <a:gd name="connsiteY13" fmla="*/ 0 h 6857999"/>
              <a:gd name="connsiteX14" fmla="*/ 2458700 w 8166938"/>
              <a:gd name="connsiteY14" fmla="*/ 3295653 h 6857999"/>
              <a:gd name="connsiteX15" fmla="*/ 2298475 w 8166938"/>
              <a:gd name="connsiteY15" fmla="*/ 3388159 h 6857999"/>
              <a:gd name="connsiteX16" fmla="*/ 2290406 w 8166938"/>
              <a:gd name="connsiteY16" fmla="*/ 3374184 h 6857999"/>
              <a:gd name="connsiteX17" fmla="*/ 2244687 w 8166938"/>
              <a:gd name="connsiteY17" fmla="*/ 3392029 h 6857999"/>
              <a:gd name="connsiteX18" fmla="*/ 875815 w 8166938"/>
              <a:gd name="connsiteY18" fmla="*/ 2871520 h 6857999"/>
              <a:gd name="connsiteX19" fmla="*/ 1109477 w 8166938"/>
              <a:gd name="connsiteY19" fmla="*/ 1425788 h 6857999"/>
              <a:gd name="connsiteX20" fmla="*/ 1147790 w 8166938"/>
              <a:gd name="connsiteY20" fmla="*/ 1395117 h 6857999"/>
              <a:gd name="connsiteX21" fmla="*/ 1139722 w 8166938"/>
              <a:gd name="connsiteY21" fmla="*/ 1381142 h 6857999"/>
              <a:gd name="connsiteX22" fmla="*/ 1299948 w 8166938"/>
              <a:gd name="connsiteY22" fmla="*/ 128863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166938" h="6857999">
                <a:moveTo>
                  <a:pt x="4676987" y="2447348"/>
                </a:moveTo>
                <a:cubicBezTo>
                  <a:pt x="5087916" y="2436675"/>
                  <a:pt x="5491625" y="2645499"/>
                  <a:pt x="5711611" y="3026527"/>
                </a:cubicBezTo>
                <a:cubicBezTo>
                  <a:pt x="6031592" y="3580750"/>
                  <a:pt x="5841701" y="4289431"/>
                  <a:pt x="5287479" y="4609412"/>
                </a:cubicBezTo>
                <a:lnTo>
                  <a:pt x="5261442" y="4622741"/>
                </a:lnTo>
                <a:lnTo>
                  <a:pt x="5262179" y="4624019"/>
                </a:lnTo>
                <a:lnTo>
                  <a:pt x="1392812" y="6857999"/>
                </a:lnTo>
                <a:lnTo>
                  <a:pt x="0" y="6857999"/>
                </a:lnTo>
                <a:lnTo>
                  <a:pt x="1" y="4986116"/>
                </a:lnTo>
                <a:lnTo>
                  <a:pt x="4103427" y="2617002"/>
                </a:lnTo>
                <a:lnTo>
                  <a:pt x="4104164" y="2618279"/>
                </a:lnTo>
                <a:lnTo>
                  <a:pt x="4128727" y="2602394"/>
                </a:lnTo>
                <a:cubicBezTo>
                  <a:pt x="4301921" y="2502400"/>
                  <a:pt x="4490200" y="2452199"/>
                  <a:pt x="4676987" y="2447348"/>
                </a:cubicBezTo>
                <a:close/>
                <a:moveTo>
                  <a:pt x="3531931" y="0"/>
                </a:moveTo>
                <a:lnTo>
                  <a:pt x="8166938" y="0"/>
                </a:lnTo>
                <a:lnTo>
                  <a:pt x="2458700" y="3295653"/>
                </a:lnTo>
                <a:lnTo>
                  <a:pt x="2298475" y="3388159"/>
                </a:lnTo>
                <a:lnTo>
                  <a:pt x="2290406" y="3374184"/>
                </a:lnTo>
                <a:lnTo>
                  <a:pt x="2244687" y="3392029"/>
                </a:lnTo>
                <a:cubicBezTo>
                  <a:pt x="1733380" y="3562468"/>
                  <a:pt x="1155798" y="3356465"/>
                  <a:pt x="875815" y="2871520"/>
                </a:cubicBezTo>
                <a:cubicBezTo>
                  <a:pt x="595832" y="2386575"/>
                  <a:pt x="706220" y="1783374"/>
                  <a:pt x="1109477" y="1425788"/>
                </a:cubicBezTo>
                <a:lnTo>
                  <a:pt x="1147790" y="1395117"/>
                </a:lnTo>
                <a:lnTo>
                  <a:pt x="1139722" y="1381142"/>
                </a:lnTo>
                <a:lnTo>
                  <a:pt x="1299948" y="1288636"/>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5" name="Rectangle 4">
            <a:extLst>
              <a:ext uri="{FF2B5EF4-FFF2-40B4-BE49-F238E27FC236}">
                <a16:creationId xmlns:a16="http://schemas.microsoft.com/office/drawing/2014/main" id="{18B7FC90-533D-4EEC-8961-8A69AD91279A}"/>
              </a:ext>
            </a:extLst>
          </p:cNvPr>
          <p:cNvSpPr/>
          <p:nvPr userDrawn="1"/>
        </p:nvSpPr>
        <p:spPr>
          <a:xfrm>
            <a:off x="11544300" y="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Rectangle 5">
            <a:extLst>
              <a:ext uri="{FF2B5EF4-FFF2-40B4-BE49-F238E27FC236}">
                <a16:creationId xmlns:a16="http://schemas.microsoft.com/office/drawing/2014/main" id="{B1AB1771-35CE-43D4-9EE9-85076C046EE5}"/>
              </a:ext>
            </a:extLst>
          </p:cNvPr>
          <p:cNvSpPr/>
          <p:nvPr userDrawn="1"/>
        </p:nvSpPr>
        <p:spPr>
          <a:xfrm>
            <a:off x="11544300" y="6210300"/>
            <a:ext cx="647700" cy="647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485853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About Us Slide">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F137A96F-8FA0-44D8-8094-1F5FAD2B1ACD}"/>
              </a:ext>
            </a:extLst>
          </p:cNvPr>
          <p:cNvSpPr>
            <a:spLocks noGrp="1"/>
          </p:cNvSpPr>
          <p:nvPr>
            <p:ph type="pic" sz="quarter" idx="10"/>
          </p:nvPr>
        </p:nvSpPr>
        <p:spPr>
          <a:xfrm>
            <a:off x="5867400" y="787808"/>
            <a:ext cx="6324600" cy="5282384"/>
          </a:xfrm>
          <a:custGeom>
            <a:avLst/>
            <a:gdLst>
              <a:gd name="connsiteX0" fmla="*/ 973971 w 4785424"/>
              <a:gd name="connsiteY0" fmla="*/ 0 h 5282384"/>
              <a:gd name="connsiteX1" fmla="*/ 1079398 w 4785424"/>
              <a:gd name="connsiteY1" fmla="*/ 0 h 5282384"/>
              <a:gd name="connsiteX2" fmla="*/ 4785424 w 4785424"/>
              <a:gd name="connsiteY2" fmla="*/ 0 h 5282384"/>
              <a:gd name="connsiteX3" fmla="*/ 4785424 w 4785424"/>
              <a:gd name="connsiteY3" fmla="*/ 2641192 h 5282384"/>
              <a:gd name="connsiteX4" fmla="*/ 4677576 w 4785424"/>
              <a:gd name="connsiteY4" fmla="*/ 2641192 h 5282384"/>
              <a:gd name="connsiteX5" fmla="*/ 4660928 w 4785424"/>
              <a:gd name="connsiteY5" fmla="*/ 2641192 h 5282384"/>
              <a:gd name="connsiteX6" fmla="*/ 4660928 w 4785424"/>
              <a:gd name="connsiteY6" fmla="*/ 2642033 h 5282384"/>
              <a:gd name="connsiteX7" fmla="*/ 4677576 w 4785424"/>
              <a:gd name="connsiteY7" fmla="*/ 2641192 h 5282384"/>
              <a:gd name="connsiteX8" fmla="*/ 4785424 w 4785424"/>
              <a:gd name="connsiteY8" fmla="*/ 2652064 h 5282384"/>
              <a:gd name="connsiteX9" fmla="*/ 4785424 w 4785424"/>
              <a:gd name="connsiteY9" fmla="*/ 3950916 h 5282384"/>
              <a:gd name="connsiteX10" fmla="*/ 4677576 w 4785424"/>
              <a:gd name="connsiteY10" fmla="*/ 3961788 h 5282384"/>
              <a:gd name="connsiteX11" fmla="*/ 4660928 w 4785424"/>
              <a:gd name="connsiteY11" fmla="*/ 3960947 h 5282384"/>
              <a:gd name="connsiteX12" fmla="*/ 4660928 w 4785424"/>
              <a:gd name="connsiteY12" fmla="*/ 3961788 h 5282384"/>
              <a:gd name="connsiteX13" fmla="*/ 4677576 w 4785424"/>
              <a:gd name="connsiteY13" fmla="*/ 3961788 h 5282384"/>
              <a:gd name="connsiteX14" fmla="*/ 4785424 w 4785424"/>
              <a:gd name="connsiteY14" fmla="*/ 3961788 h 5282384"/>
              <a:gd name="connsiteX15" fmla="*/ 4785424 w 4785424"/>
              <a:gd name="connsiteY15" fmla="*/ 5282384 h 5282384"/>
              <a:gd name="connsiteX16" fmla="*/ 1765198 w 4785424"/>
              <a:gd name="connsiteY16" fmla="*/ 5282384 h 5282384"/>
              <a:gd name="connsiteX17" fmla="*/ 1659772 w 4785424"/>
              <a:gd name="connsiteY17" fmla="*/ 5282384 h 5282384"/>
              <a:gd name="connsiteX18" fmla="*/ 1659772 w 4785424"/>
              <a:gd name="connsiteY18" fmla="*/ 5273189 h 5282384"/>
              <a:gd name="connsiteX19" fmla="*/ 1632125 w 4785424"/>
              <a:gd name="connsiteY19" fmla="*/ 5268969 h 5282384"/>
              <a:gd name="connsiteX20" fmla="*/ 1104900 w 4785424"/>
              <a:gd name="connsiteY20" fmla="*/ 4622086 h 5282384"/>
              <a:gd name="connsiteX21" fmla="*/ 1632125 w 4785424"/>
              <a:gd name="connsiteY21" fmla="*/ 3975203 h 5282384"/>
              <a:gd name="connsiteX22" fmla="*/ 1659772 w 4785424"/>
              <a:gd name="connsiteY22" fmla="*/ 3970984 h 5282384"/>
              <a:gd name="connsiteX23" fmla="*/ 1659772 w 4785424"/>
              <a:gd name="connsiteY23" fmla="*/ 3961788 h 5282384"/>
              <a:gd name="connsiteX24" fmla="*/ 660298 w 4785424"/>
              <a:gd name="connsiteY24" fmla="*/ 3961788 h 5282384"/>
              <a:gd name="connsiteX25" fmla="*/ 554871 w 4785424"/>
              <a:gd name="connsiteY25" fmla="*/ 3961788 h 5282384"/>
              <a:gd name="connsiteX26" fmla="*/ 554871 w 4785424"/>
              <a:gd name="connsiteY26" fmla="*/ 3952592 h 5282384"/>
              <a:gd name="connsiteX27" fmla="*/ 527225 w 4785424"/>
              <a:gd name="connsiteY27" fmla="*/ 3948373 h 5282384"/>
              <a:gd name="connsiteX28" fmla="*/ 0 w 4785424"/>
              <a:gd name="connsiteY28" fmla="*/ 3301490 h 5282384"/>
              <a:gd name="connsiteX29" fmla="*/ 527225 w 4785424"/>
              <a:gd name="connsiteY29" fmla="*/ 2654607 h 5282384"/>
              <a:gd name="connsiteX30" fmla="*/ 554871 w 4785424"/>
              <a:gd name="connsiteY30" fmla="*/ 2650387 h 5282384"/>
              <a:gd name="connsiteX31" fmla="*/ 554871 w 4785424"/>
              <a:gd name="connsiteY31" fmla="*/ 2641192 h 5282384"/>
              <a:gd name="connsiteX32" fmla="*/ 660298 w 4785424"/>
              <a:gd name="connsiteY32" fmla="*/ 2641192 h 5282384"/>
              <a:gd name="connsiteX33" fmla="*/ 1659772 w 4785424"/>
              <a:gd name="connsiteY33" fmla="*/ 2641192 h 5282384"/>
              <a:gd name="connsiteX34" fmla="*/ 1659772 w 4785424"/>
              <a:gd name="connsiteY34" fmla="*/ 2631996 h 5282384"/>
              <a:gd name="connsiteX35" fmla="*/ 1632125 w 4785424"/>
              <a:gd name="connsiteY35" fmla="*/ 2627777 h 5282384"/>
              <a:gd name="connsiteX36" fmla="*/ 1104900 w 4785424"/>
              <a:gd name="connsiteY36" fmla="*/ 1980894 h 5282384"/>
              <a:gd name="connsiteX37" fmla="*/ 1632125 w 4785424"/>
              <a:gd name="connsiteY37" fmla="*/ 1334011 h 5282384"/>
              <a:gd name="connsiteX38" fmla="*/ 1659772 w 4785424"/>
              <a:gd name="connsiteY38" fmla="*/ 1329792 h 5282384"/>
              <a:gd name="connsiteX39" fmla="*/ 1659772 w 4785424"/>
              <a:gd name="connsiteY39" fmla="*/ 1320596 h 5282384"/>
              <a:gd name="connsiteX40" fmla="*/ 1079398 w 4785424"/>
              <a:gd name="connsiteY40" fmla="*/ 1320596 h 5282384"/>
              <a:gd name="connsiteX41" fmla="*/ 973971 w 4785424"/>
              <a:gd name="connsiteY41" fmla="*/ 1320596 h 5282384"/>
              <a:gd name="connsiteX42" fmla="*/ 973971 w 4785424"/>
              <a:gd name="connsiteY42" fmla="*/ 1311401 h 5282384"/>
              <a:gd name="connsiteX43" fmla="*/ 946325 w 4785424"/>
              <a:gd name="connsiteY43" fmla="*/ 1307181 h 5282384"/>
              <a:gd name="connsiteX44" fmla="*/ 419100 w 4785424"/>
              <a:gd name="connsiteY44" fmla="*/ 660298 h 5282384"/>
              <a:gd name="connsiteX45" fmla="*/ 946325 w 4785424"/>
              <a:gd name="connsiteY45" fmla="*/ 13415 h 5282384"/>
              <a:gd name="connsiteX46" fmla="*/ 973971 w 4785424"/>
              <a:gd name="connsiteY46" fmla="*/ 9196 h 528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785424" h="5282384">
                <a:moveTo>
                  <a:pt x="973971" y="0"/>
                </a:moveTo>
                <a:lnTo>
                  <a:pt x="1079398" y="0"/>
                </a:lnTo>
                <a:lnTo>
                  <a:pt x="4785424" y="0"/>
                </a:lnTo>
                <a:lnTo>
                  <a:pt x="4785424" y="2641192"/>
                </a:lnTo>
                <a:lnTo>
                  <a:pt x="4677576" y="2641192"/>
                </a:lnTo>
                <a:lnTo>
                  <a:pt x="4660928" y="2641192"/>
                </a:lnTo>
                <a:lnTo>
                  <a:pt x="4660928" y="2642033"/>
                </a:lnTo>
                <a:lnTo>
                  <a:pt x="4677576" y="2641192"/>
                </a:lnTo>
                <a:lnTo>
                  <a:pt x="4785424" y="2652064"/>
                </a:lnTo>
                <a:lnTo>
                  <a:pt x="4785424" y="3950916"/>
                </a:lnTo>
                <a:lnTo>
                  <a:pt x="4677576" y="3961788"/>
                </a:lnTo>
                <a:lnTo>
                  <a:pt x="4660928" y="3960947"/>
                </a:lnTo>
                <a:lnTo>
                  <a:pt x="4660928" y="3961788"/>
                </a:lnTo>
                <a:lnTo>
                  <a:pt x="4677576" y="3961788"/>
                </a:lnTo>
                <a:lnTo>
                  <a:pt x="4785424" y="3961788"/>
                </a:lnTo>
                <a:lnTo>
                  <a:pt x="4785424" y="5282384"/>
                </a:lnTo>
                <a:lnTo>
                  <a:pt x="1765198" y="5282384"/>
                </a:lnTo>
                <a:lnTo>
                  <a:pt x="1659772" y="5282384"/>
                </a:lnTo>
                <a:lnTo>
                  <a:pt x="1659772" y="5273189"/>
                </a:lnTo>
                <a:lnTo>
                  <a:pt x="1632125" y="5268969"/>
                </a:lnTo>
                <a:cubicBezTo>
                  <a:pt x="1331238" y="5207399"/>
                  <a:pt x="1104900" y="4941175"/>
                  <a:pt x="1104900" y="4622086"/>
                </a:cubicBezTo>
                <a:cubicBezTo>
                  <a:pt x="1104900" y="4302998"/>
                  <a:pt x="1331238" y="4036774"/>
                  <a:pt x="1632125" y="3975203"/>
                </a:cubicBezTo>
                <a:lnTo>
                  <a:pt x="1659772" y="3970984"/>
                </a:lnTo>
                <a:lnTo>
                  <a:pt x="1659772" y="3961788"/>
                </a:lnTo>
                <a:lnTo>
                  <a:pt x="660298" y="3961788"/>
                </a:lnTo>
                <a:lnTo>
                  <a:pt x="554871" y="3961788"/>
                </a:lnTo>
                <a:lnTo>
                  <a:pt x="554871" y="3952592"/>
                </a:lnTo>
                <a:lnTo>
                  <a:pt x="527225" y="3948373"/>
                </a:lnTo>
                <a:cubicBezTo>
                  <a:pt x="226338" y="3886802"/>
                  <a:pt x="0" y="3620578"/>
                  <a:pt x="0" y="3301490"/>
                </a:cubicBezTo>
                <a:cubicBezTo>
                  <a:pt x="0" y="2982401"/>
                  <a:pt x="226338" y="2716177"/>
                  <a:pt x="527225" y="2654607"/>
                </a:cubicBezTo>
                <a:lnTo>
                  <a:pt x="554871" y="2650387"/>
                </a:lnTo>
                <a:lnTo>
                  <a:pt x="554871" y="2641192"/>
                </a:lnTo>
                <a:lnTo>
                  <a:pt x="660298" y="2641192"/>
                </a:lnTo>
                <a:lnTo>
                  <a:pt x="1659772" y="2641192"/>
                </a:lnTo>
                <a:lnTo>
                  <a:pt x="1659772" y="2631996"/>
                </a:lnTo>
                <a:lnTo>
                  <a:pt x="1632125" y="2627777"/>
                </a:lnTo>
                <a:cubicBezTo>
                  <a:pt x="1331238" y="2566206"/>
                  <a:pt x="1104900" y="2299982"/>
                  <a:pt x="1104900" y="1980894"/>
                </a:cubicBezTo>
                <a:cubicBezTo>
                  <a:pt x="1104900" y="1661805"/>
                  <a:pt x="1331238" y="1395582"/>
                  <a:pt x="1632125" y="1334011"/>
                </a:cubicBezTo>
                <a:lnTo>
                  <a:pt x="1659772" y="1329792"/>
                </a:lnTo>
                <a:lnTo>
                  <a:pt x="1659772" y="1320596"/>
                </a:lnTo>
                <a:lnTo>
                  <a:pt x="1079398" y="1320596"/>
                </a:lnTo>
                <a:lnTo>
                  <a:pt x="973971" y="1320596"/>
                </a:lnTo>
                <a:lnTo>
                  <a:pt x="973971" y="1311401"/>
                </a:lnTo>
                <a:lnTo>
                  <a:pt x="946325" y="1307181"/>
                </a:lnTo>
                <a:cubicBezTo>
                  <a:pt x="645438" y="1245611"/>
                  <a:pt x="419100" y="979387"/>
                  <a:pt x="419100" y="660298"/>
                </a:cubicBezTo>
                <a:cubicBezTo>
                  <a:pt x="419100" y="341210"/>
                  <a:pt x="645438" y="74986"/>
                  <a:pt x="946325" y="13415"/>
                </a:cubicBezTo>
                <a:lnTo>
                  <a:pt x="973971" y="9196"/>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3" name="Rectangle 2">
            <a:extLst>
              <a:ext uri="{FF2B5EF4-FFF2-40B4-BE49-F238E27FC236}">
                <a16:creationId xmlns:a16="http://schemas.microsoft.com/office/drawing/2014/main" id="{1AA2A68C-AE73-4F8F-A87D-68FFD45B7B61}"/>
              </a:ext>
            </a:extLst>
          </p:cNvPr>
          <p:cNvSpPr/>
          <p:nvPr userDrawn="1"/>
        </p:nvSpPr>
        <p:spPr>
          <a:xfrm>
            <a:off x="0" y="0"/>
            <a:ext cx="647700" cy="68580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886923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About Us Slid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8DF3EBCB-61C0-4981-9537-1B72D9450390}"/>
              </a:ext>
            </a:extLst>
          </p:cNvPr>
          <p:cNvSpPr>
            <a:spLocks noGrp="1"/>
          </p:cNvSpPr>
          <p:nvPr>
            <p:ph type="pic" sz="quarter" idx="10"/>
          </p:nvPr>
        </p:nvSpPr>
        <p:spPr>
          <a:xfrm>
            <a:off x="647699" y="0"/>
            <a:ext cx="2575947" cy="6858000"/>
          </a:xfrm>
          <a:custGeom>
            <a:avLst/>
            <a:gdLst>
              <a:gd name="connsiteX0" fmla="*/ 0 w 2575947"/>
              <a:gd name="connsiteY0" fmla="*/ 4897464 h 6858000"/>
              <a:gd name="connsiteX1" fmla="*/ 2575947 w 2575947"/>
              <a:gd name="connsiteY1" fmla="*/ 4897464 h 6858000"/>
              <a:gd name="connsiteX2" fmla="*/ 2575947 w 2575947"/>
              <a:gd name="connsiteY2" fmla="*/ 6858000 h 6858000"/>
              <a:gd name="connsiteX3" fmla="*/ 0 w 2575947"/>
              <a:gd name="connsiteY3" fmla="*/ 6858000 h 6858000"/>
              <a:gd name="connsiteX4" fmla="*/ 0 w 2575947"/>
              <a:gd name="connsiteY4" fmla="*/ 0 h 6858000"/>
              <a:gd name="connsiteX5" fmla="*/ 2575947 w 2575947"/>
              <a:gd name="connsiteY5" fmla="*/ 0 h 6858000"/>
              <a:gd name="connsiteX6" fmla="*/ 2575947 w 2575947"/>
              <a:gd name="connsiteY6" fmla="*/ 4773478 h 6858000"/>
              <a:gd name="connsiteX7" fmla="*/ 0 w 2575947"/>
              <a:gd name="connsiteY7" fmla="*/ 477347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5947" h="6858000">
                <a:moveTo>
                  <a:pt x="0" y="4897464"/>
                </a:moveTo>
                <a:lnTo>
                  <a:pt x="2575947" y="4897464"/>
                </a:lnTo>
                <a:lnTo>
                  <a:pt x="2575947" y="6858000"/>
                </a:lnTo>
                <a:lnTo>
                  <a:pt x="0" y="6858000"/>
                </a:lnTo>
                <a:close/>
                <a:moveTo>
                  <a:pt x="0" y="0"/>
                </a:moveTo>
                <a:lnTo>
                  <a:pt x="2575947" y="0"/>
                </a:lnTo>
                <a:lnTo>
                  <a:pt x="2575947" y="4773478"/>
                </a:lnTo>
                <a:lnTo>
                  <a:pt x="0" y="4773478"/>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2" name="Rectangle 1">
            <a:extLst>
              <a:ext uri="{FF2B5EF4-FFF2-40B4-BE49-F238E27FC236}">
                <a16:creationId xmlns:a16="http://schemas.microsoft.com/office/drawing/2014/main" id="{4453EBCD-8BB2-4F9C-B74D-A434480EFBC2}"/>
              </a:ext>
            </a:extLst>
          </p:cNvPr>
          <p:cNvSpPr/>
          <p:nvPr userDrawn="1"/>
        </p:nvSpPr>
        <p:spPr>
          <a:xfrm>
            <a:off x="0" y="0"/>
            <a:ext cx="647700" cy="68580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8" name="Straight Connector 7">
            <a:extLst>
              <a:ext uri="{FF2B5EF4-FFF2-40B4-BE49-F238E27FC236}">
                <a16:creationId xmlns:a16="http://schemas.microsoft.com/office/drawing/2014/main" id="{9DADAFA2-BAEB-459A-9C87-590127EA9B2F}"/>
              </a:ext>
            </a:extLst>
          </p:cNvPr>
          <p:cNvCxnSpPr/>
          <p:nvPr userDrawn="1"/>
        </p:nvCxnSpPr>
        <p:spPr>
          <a:xfrm>
            <a:off x="5966847" y="0"/>
            <a:ext cx="0" cy="6261315"/>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B7AE3458-FAA9-4CAF-BA02-351C851A528B}"/>
              </a:ext>
            </a:extLst>
          </p:cNvPr>
          <p:cNvSpPr/>
          <p:nvPr userDrawn="1"/>
        </p:nvSpPr>
        <p:spPr>
          <a:xfrm>
            <a:off x="5951349" y="6210300"/>
            <a:ext cx="6240651" cy="647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Freeform: Shape 9">
            <a:extLst>
              <a:ext uri="{FF2B5EF4-FFF2-40B4-BE49-F238E27FC236}">
                <a16:creationId xmlns:a16="http://schemas.microsoft.com/office/drawing/2014/main" id="{31096DB1-BA32-454C-817C-9987CEB13735}"/>
              </a:ext>
            </a:extLst>
          </p:cNvPr>
          <p:cNvSpPr>
            <a:spLocks noGrp="1"/>
          </p:cNvSpPr>
          <p:nvPr>
            <p:ph type="pic" sz="quarter" idx="11"/>
          </p:nvPr>
        </p:nvSpPr>
        <p:spPr>
          <a:xfrm>
            <a:off x="3340015" y="3564610"/>
            <a:ext cx="2519757" cy="3293389"/>
          </a:xfrm>
          <a:custGeom>
            <a:avLst/>
            <a:gdLst>
              <a:gd name="connsiteX0" fmla="*/ 0 w 2575947"/>
              <a:gd name="connsiteY0" fmla="*/ 4897464 h 6858000"/>
              <a:gd name="connsiteX1" fmla="*/ 2575947 w 2575947"/>
              <a:gd name="connsiteY1" fmla="*/ 4897464 h 6858000"/>
              <a:gd name="connsiteX2" fmla="*/ 2575947 w 2575947"/>
              <a:gd name="connsiteY2" fmla="*/ 6858000 h 6858000"/>
              <a:gd name="connsiteX3" fmla="*/ 0 w 2575947"/>
              <a:gd name="connsiteY3" fmla="*/ 6858000 h 6858000"/>
              <a:gd name="connsiteX4" fmla="*/ 0 w 2575947"/>
              <a:gd name="connsiteY4" fmla="*/ 0 h 6858000"/>
              <a:gd name="connsiteX5" fmla="*/ 2575947 w 2575947"/>
              <a:gd name="connsiteY5" fmla="*/ 0 h 6858000"/>
              <a:gd name="connsiteX6" fmla="*/ 2575947 w 2575947"/>
              <a:gd name="connsiteY6" fmla="*/ 4773478 h 6858000"/>
              <a:gd name="connsiteX7" fmla="*/ 0 w 2575947"/>
              <a:gd name="connsiteY7" fmla="*/ 477347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5947" h="6858000">
                <a:moveTo>
                  <a:pt x="0" y="4897464"/>
                </a:moveTo>
                <a:lnTo>
                  <a:pt x="2575947" y="4897464"/>
                </a:lnTo>
                <a:lnTo>
                  <a:pt x="2575947" y="6858000"/>
                </a:lnTo>
                <a:lnTo>
                  <a:pt x="0" y="6858000"/>
                </a:lnTo>
                <a:close/>
                <a:moveTo>
                  <a:pt x="0" y="0"/>
                </a:moveTo>
                <a:lnTo>
                  <a:pt x="2575947" y="0"/>
                </a:lnTo>
                <a:lnTo>
                  <a:pt x="2575947" y="4773478"/>
                </a:lnTo>
                <a:lnTo>
                  <a:pt x="0" y="4773478"/>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855038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About Us Slide">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E68CACCC-9F5F-4D75-A3D1-DC000997E1B2}"/>
              </a:ext>
            </a:extLst>
          </p:cNvPr>
          <p:cNvSpPr>
            <a:spLocks noGrp="1"/>
          </p:cNvSpPr>
          <p:nvPr>
            <p:ph type="pic" sz="quarter" idx="10"/>
          </p:nvPr>
        </p:nvSpPr>
        <p:spPr>
          <a:xfrm>
            <a:off x="6972298" y="635431"/>
            <a:ext cx="4572001" cy="5579389"/>
          </a:xfrm>
          <a:pattFill prst="pct5">
            <a:fgClr>
              <a:schemeClr val="accent1"/>
            </a:fgClr>
            <a:bgClr>
              <a:schemeClr val="bg1"/>
            </a:bgClr>
          </a:pattFill>
        </p:spPr>
        <p:txBody>
          <a:bodyPr>
            <a:normAutofit/>
          </a:bodyPr>
          <a:lstStyle>
            <a:lvl1pPr>
              <a:defRPr sz="1200"/>
            </a:lvl1pPr>
          </a:lstStyle>
          <a:p>
            <a:endParaRPr lang="en-US"/>
          </a:p>
        </p:txBody>
      </p:sp>
      <p:sp>
        <p:nvSpPr>
          <p:cNvPr id="8" name="Rectangle 7">
            <a:extLst>
              <a:ext uri="{FF2B5EF4-FFF2-40B4-BE49-F238E27FC236}">
                <a16:creationId xmlns:a16="http://schemas.microsoft.com/office/drawing/2014/main" id="{2CA3FF5E-99B5-44D8-9DF6-6F51EB38ED53}"/>
              </a:ext>
            </a:extLst>
          </p:cNvPr>
          <p:cNvSpPr/>
          <p:nvPr userDrawn="1"/>
        </p:nvSpPr>
        <p:spPr>
          <a:xfrm>
            <a:off x="6214820" y="635431"/>
            <a:ext cx="757477" cy="55793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27C93894-1C9F-4CDF-B2E8-061994909674}"/>
              </a:ext>
            </a:extLst>
          </p:cNvPr>
          <p:cNvSpPr/>
          <p:nvPr userDrawn="1"/>
        </p:nvSpPr>
        <p:spPr>
          <a:xfrm>
            <a:off x="0" y="0"/>
            <a:ext cx="6477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Rectangle 5">
            <a:extLst>
              <a:ext uri="{FF2B5EF4-FFF2-40B4-BE49-F238E27FC236}">
                <a16:creationId xmlns:a16="http://schemas.microsoft.com/office/drawing/2014/main" id="{285D8AFD-B905-4B2A-90E0-56A0239119F4}"/>
              </a:ext>
            </a:extLst>
          </p:cNvPr>
          <p:cNvSpPr/>
          <p:nvPr userDrawn="1"/>
        </p:nvSpPr>
        <p:spPr>
          <a:xfrm>
            <a:off x="11544300" y="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6560510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About Us Slide">
    <p:bg>
      <p:bgPr>
        <a:solidFill>
          <a:schemeClr val="bg1"/>
        </a:solidFill>
        <a:effectLst/>
      </p:bgPr>
    </p:bg>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ED3E8601-580E-4CF0-BCC2-2F3B96D2DEAD}"/>
              </a:ext>
            </a:extLst>
          </p:cNvPr>
          <p:cNvSpPr>
            <a:spLocks noGrp="1"/>
          </p:cNvSpPr>
          <p:nvPr>
            <p:ph type="pic" sz="quarter" idx="10"/>
          </p:nvPr>
        </p:nvSpPr>
        <p:spPr>
          <a:xfrm>
            <a:off x="6915150" y="1"/>
            <a:ext cx="5276850" cy="6857999"/>
          </a:xfrm>
          <a:custGeom>
            <a:avLst/>
            <a:gdLst>
              <a:gd name="connsiteX0" fmla="*/ 2332775 w 5276850"/>
              <a:gd name="connsiteY0" fmla="*/ 6852501 h 6857999"/>
              <a:gd name="connsiteX1" fmla="*/ 2365618 w 5276850"/>
              <a:gd name="connsiteY1" fmla="*/ 6857999 h 6857999"/>
              <a:gd name="connsiteX2" fmla="*/ 2332775 w 5276850"/>
              <a:gd name="connsiteY2" fmla="*/ 6857999 h 6857999"/>
              <a:gd name="connsiteX3" fmla="*/ 2329176 w 5276850"/>
              <a:gd name="connsiteY3" fmla="*/ 6851898 h 6857999"/>
              <a:gd name="connsiteX4" fmla="*/ 2332775 w 5276850"/>
              <a:gd name="connsiteY4" fmla="*/ 6852500 h 6857999"/>
              <a:gd name="connsiteX5" fmla="*/ 2332775 w 5276850"/>
              <a:gd name="connsiteY5" fmla="*/ 6852501 h 6857999"/>
              <a:gd name="connsiteX6" fmla="*/ 2267928 w 5276850"/>
              <a:gd name="connsiteY6" fmla="*/ 6825736 h 6857999"/>
              <a:gd name="connsiteX7" fmla="*/ 2313587 w 5276850"/>
              <a:gd name="connsiteY7" fmla="*/ 6849278 h 6857999"/>
              <a:gd name="connsiteX8" fmla="*/ 2270998 w 5276850"/>
              <a:gd name="connsiteY8" fmla="*/ 6828269 h 6857999"/>
              <a:gd name="connsiteX9" fmla="*/ 2226289 w 5276850"/>
              <a:gd name="connsiteY9" fmla="*/ 6789258 h 6857999"/>
              <a:gd name="connsiteX10" fmla="*/ 2254077 w 5276850"/>
              <a:gd name="connsiteY10" fmla="*/ 6814311 h 6857999"/>
              <a:gd name="connsiteX11" fmla="*/ 2231812 w 5276850"/>
              <a:gd name="connsiteY11" fmla="*/ 6795946 h 6857999"/>
              <a:gd name="connsiteX12" fmla="*/ 2189520 w 5276850"/>
              <a:gd name="connsiteY12" fmla="*/ 6741187 h 6857999"/>
              <a:gd name="connsiteX13" fmla="*/ 2211734 w 5276850"/>
              <a:gd name="connsiteY13" fmla="*/ 6771631 h 6857999"/>
              <a:gd name="connsiteX14" fmla="*/ 2196746 w 5276850"/>
              <a:gd name="connsiteY14" fmla="*/ 6753479 h 6857999"/>
              <a:gd name="connsiteX15" fmla="*/ 2158443 w 5276850"/>
              <a:gd name="connsiteY15" fmla="*/ 6682717 h 6857999"/>
              <a:gd name="connsiteX16" fmla="*/ 2176401 w 5276850"/>
              <a:gd name="connsiteY16" fmla="*/ 6718869 h 6857999"/>
              <a:gd name="connsiteX17" fmla="*/ 2166496 w 5276850"/>
              <a:gd name="connsiteY17" fmla="*/ 6702020 h 6857999"/>
              <a:gd name="connsiteX18" fmla="*/ 2133875 w 5276850"/>
              <a:gd name="connsiteY18" fmla="*/ 6614654 h 6857999"/>
              <a:gd name="connsiteX19" fmla="*/ 2147706 w 5276850"/>
              <a:gd name="connsiteY19" fmla="*/ 6656978 h 6857999"/>
              <a:gd name="connsiteX20" fmla="*/ 2141759 w 5276850"/>
              <a:gd name="connsiteY20" fmla="*/ 6642725 h 6857999"/>
              <a:gd name="connsiteX21" fmla="*/ 2107571 w 5276850"/>
              <a:gd name="connsiteY21" fmla="*/ 6429374 h 6857999"/>
              <a:gd name="connsiteX22" fmla="*/ 2127204 w 5276850"/>
              <a:gd name="connsiteY22" fmla="*/ 6590902 h 6857999"/>
              <a:gd name="connsiteX23" fmla="*/ 2123229 w 5276850"/>
              <a:gd name="connsiteY23" fmla="*/ 6576750 h 6857999"/>
              <a:gd name="connsiteX24" fmla="*/ 2107571 w 5276850"/>
              <a:gd name="connsiteY24" fmla="*/ 6429374 h 6857999"/>
              <a:gd name="connsiteX25" fmla="*/ 2127204 w 5276850"/>
              <a:gd name="connsiteY25" fmla="*/ 6267848 h 6857999"/>
              <a:gd name="connsiteX26" fmla="*/ 2107571 w 5276850"/>
              <a:gd name="connsiteY26" fmla="*/ 6429374 h 6857999"/>
              <a:gd name="connsiteX27" fmla="*/ 2123229 w 5276850"/>
              <a:gd name="connsiteY27" fmla="*/ 6281998 h 6857999"/>
              <a:gd name="connsiteX28" fmla="*/ 2147706 w 5276850"/>
              <a:gd name="connsiteY28" fmla="*/ 6201770 h 6857999"/>
              <a:gd name="connsiteX29" fmla="*/ 2133875 w 5276850"/>
              <a:gd name="connsiteY29" fmla="*/ 6244095 h 6857999"/>
              <a:gd name="connsiteX30" fmla="*/ 2141759 w 5276850"/>
              <a:gd name="connsiteY30" fmla="*/ 6216023 h 6857999"/>
              <a:gd name="connsiteX31" fmla="*/ 2176401 w 5276850"/>
              <a:gd name="connsiteY31" fmla="*/ 6139880 h 6857999"/>
              <a:gd name="connsiteX32" fmla="*/ 2158443 w 5276850"/>
              <a:gd name="connsiteY32" fmla="*/ 6176032 h 6857999"/>
              <a:gd name="connsiteX33" fmla="*/ 2166496 w 5276850"/>
              <a:gd name="connsiteY33" fmla="*/ 6156729 h 6857999"/>
              <a:gd name="connsiteX34" fmla="*/ 2211734 w 5276850"/>
              <a:gd name="connsiteY34" fmla="*/ 6087119 h 6857999"/>
              <a:gd name="connsiteX35" fmla="*/ 2189520 w 5276850"/>
              <a:gd name="connsiteY35" fmla="*/ 6117561 h 6857999"/>
              <a:gd name="connsiteX36" fmla="*/ 2196746 w 5276850"/>
              <a:gd name="connsiteY36" fmla="*/ 6105271 h 6857999"/>
              <a:gd name="connsiteX37" fmla="*/ 2254077 w 5276850"/>
              <a:gd name="connsiteY37" fmla="*/ 6044437 h 6857999"/>
              <a:gd name="connsiteX38" fmla="*/ 2226289 w 5276850"/>
              <a:gd name="connsiteY38" fmla="*/ 6069491 h 6857999"/>
              <a:gd name="connsiteX39" fmla="*/ 2231812 w 5276850"/>
              <a:gd name="connsiteY39" fmla="*/ 6062803 h 6857999"/>
              <a:gd name="connsiteX40" fmla="*/ 2313587 w 5276850"/>
              <a:gd name="connsiteY40" fmla="*/ 6009470 h 6857999"/>
              <a:gd name="connsiteX41" fmla="*/ 2267928 w 5276850"/>
              <a:gd name="connsiteY41" fmla="*/ 6033012 h 6857999"/>
              <a:gd name="connsiteX42" fmla="*/ 2270998 w 5276850"/>
              <a:gd name="connsiteY42" fmla="*/ 6030480 h 6857999"/>
              <a:gd name="connsiteX43" fmla="*/ 1211797 w 5276850"/>
              <a:gd name="connsiteY43" fmla="*/ 5111236 h 6857999"/>
              <a:gd name="connsiteX44" fmla="*/ 1273482 w 5276850"/>
              <a:gd name="connsiteY44" fmla="*/ 5134778 h 6857999"/>
              <a:gd name="connsiteX45" fmla="*/ 1215945 w 5276850"/>
              <a:gd name="connsiteY45" fmla="*/ 5113769 h 6857999"/>
              <a:gd name="connsiteX46" fmla="*/ 1155542 w 5276850"/>
              <a:gd name="connsiteY46" fmla="*/ 5074758 h 6857999"/>
              <a:gd name="connsiteX47" fmla="*/ 1193084 w 5276850"/>
              <a:gd name="connsiteY47" fmla="*/ 5099811 h 6857999"/>
              <a:gd name="connsiteX48" fmla="*/ 1163003 w 5276850"/>
              <a:gd name="connsiteY48" fmla="*/ 5081446 h 6857999"/>
              <a:gd name="connsiteX49" fmla="*/ 1105868 w 5276850"/>
              <a:gd name="connsiteY49" fmla="*/ 5026687 h 6857999"/>
              <a:gd name="connsiteX50" fmla="*/ 1135878 w 5276850"/>
              <a:gd name="connsiteY50" fmla="*/ 5057131 h 6857999"/>
              <a:gd name="connsiteX51" fmla="*/ 1115629 w 5276850"/>
              <a:gd name="connsiteY51" fmla="*/ 5038979 h 6857999"/>
              <a:gd name="connsiteX52" fmla="*/ 1063882 w 5276850"/>
              <a:gd name="connsiteY52" fmla="*/ 4968217 h 6857999"/>
              <a:gd name="connsiteX53" fmla="*/ 1088144 w 5276850"/>
              <a:gd name="connsiteY53" fmla="*/ 5004369 h 6857999"/>
              <a:gd name="connsiteX54" fmla="*/ 1074762 w 5276850"/>
              <a:gd name="connsiteY54" fmla="*/ 4987520 h 6857999"/>
              <a:gd name="connsiteX55" fmla="*/ 1030691 w 5276850"/>
              <a:gd name="connsiteY55" fmla="*/ 4900154 h 6857999"/>
              <a:gd name="connsiteX56" fmla="*/ 1049376 w 5276850"/>
              <a:gd name="connsiteY56" fmla="*/ 4942478 h 6857999"/>
              <a:gd name="connsiteX57" fmla="*/ 1041342 w 5276850"/>
              <a:gd name="connsiteY57" fmla="*/ 4928225 h 6857999"/>
              <a:gd name="connsiteX58" fmla="*/ 995154 w 5276850"/>
              <a:gd name="connsiteY58" fmla="*/ 4714874 h 6857999"/>
              <a:gd name="connsiteX59" fmla="*/ 1021678 w 5276850"/>
              <a:gd name="connsiteY59" fmla="*/ 4876402 h 6857999"/>
              <a:gd name="connsiteX60" fmla="*/ 1016308 w 5276850"/>
              <a:gd name="connsiteY60" fmla="*/ 4862250 h 6857999"/>
              <a:gd name="connsiteX61" fmla="*/ 995154 w 5276850"/>
              <a:gd name="connsiteY61" fmla="*/ 4714874 h 6857999"/>
              <a:gd name="connsiteX62" fmla="*/ 1021678 w 5276850"/>
              <a:gd name="connsiteY62" fmla="*/ 4553348 h 6857999"/>
              <a:gd name="connsiteX63" fmla="*/ 995154 w 5276850"/>
              <a:gd name="connsiteY63" fmla="*/ 4714874 h 6857999"/>
              <a:gd name="connsiteX64" fmla="*/ 1016308 w 5276850"/>
              <a:gd name="connsiteY64" fmla="*/ 4567498 h 6857999"/>
              <a:gd name="connsiteX65" fmla="*/ 1049376 w 5276850"/>
              <a:gd name="connsiteY65" fmla="*/ 4487270 h 6857999"/>
              <a:gd name="connsiteX66" fmla="*/ 1030691 w 5276850"/>
              <a:gd name="connsiteY66" fmla="*/ 4529595 h 6857999"/>
              <a:gd name="connsiteX67" fmla="*/ 1041342 w 5276850"/>
              <a:gd name="connsiteY67" fmla="*/ 4501523 h 6857999"/>
              <a:gd name="connsiteX68" fmla="*/ 1088144 w 5276850"/>
              <a:gd name="connsiteY68" fmla="*/ 4425380 h 6857999"/>
              <a:gd name="connsiteX69" fmla="*/ 1063882 w 5276850"/>
              <a:gd name="connsiteY69" fmla="*/ 4461532 h 6857999"/>
              <a:gd name="connsiteX70" fmla="*/ 1074762 w 5276850"/>
              <a:gd name="connsiteY70" fmla="*/ 4442229 h 6857999"/>
              <a:gd name="connsiteX71" fmla="*/ 1135878 w 5276850"/>
              <a:gd name="connsiteY71" fmla="*/ 4372619 h 6857999"/>
              <a:gd name="connsiteX72" fmla="*/ 1105868 w 5276850"/>
              <a:gd name="connsiteY72" fmla="*/ 4403061 h 6857999"/>
              <a:gd name="connsiteX73" fmla="*/ 1115629 w 5276850"/>
              <a:gd name="connsiteY73" fmla="*/ 4390771 h 6857999"/>
              <a:gd name="connsiteX74" fmla="*/ 1193084 w 5276850"/>
              <a:gd name="connsiteY74" fmla="*/ 4329937 h 6857999"/>
              <a:gd name="connsiteX75" fmla="*/ 1155542 w 5276850"/>
              <a:gd name="connsiteY75" fmla="*/ 4354991 h 6857999"/>
              <a:gd name="connsiteX76" fmla="*/ 1163003 w 5276850"/>
              <a:gd name="connsiteY76" fmla="*/ 4348303 h 6857999"/>
              <a:gd name="connsiteX77" fmla="*/ 1273482 w 5276850"/>
              <a:gd name="connsiteY77" fmla="*/ 4294970 h 6857999"/>
              <a:gd name="connsiteX78" fmla="*/ 1211797 w 5276850"/>
              <a:gd name="connsiteY78" fmla="*/ 4318512 h 6857999"/>
              <a:gd name="connsiteX79" fmla="*/ 1215945 w 5276850"/>
              <a:gd name="connsiteY79" fmla="*/ 4315980 h 6857999"/>
              <a:gd name="connsiteX80" fmla="*/ 2568821 w 5276850"/>
              <a:gd name="connsiteY80" fmla="*/ 3396736 h 6857999"/>
              <a:gd name="connsiteX81" fmla="*/ 2609914 w 5276850"/>
              <a:gd name="connsiteY81" fmla="*/ 3420278 h 6857999"/>
              <a:gd name="connsiteX82" fmla="*/ 2571583 w 5276850"/>
              <a:gd name="connsiteY82" fmla="*/ 3399268 h 6857999"/>
              <a:gd name="connsiteX83" fmla="*/ 2531345 w 5276850"/>
              <a:gd name="connsiteY83" fmla="*/ 3360259 h 6857999"/>
              <a:gd name="connsiteX84" fmla="*/ 2556355 w 5276850"/>
              <a:gd name="connsiteY84" fmla="*/ 3385312 h 6857999"/>
              <a:gd name="connsiteX85" fmla="*/ 2536315 w 5276850"/>
              <a:gd name="connsiteY85" fmla="*/ 3366947 h 6857999"/>
              <a:gd name="connsiteX86" fmla="*/ 2498254 w 5276850"/>
              <a:gd name="connsiteY86" fmla="*/ 3312187 h 6857999"/>
              <a:gd name="connsiteX87" fmla="*/ 2518245 w 5276850"/>
              <a:gd name="connsiteY87" fmla="*/ 3342632 h 6857999"/>
              <a:gd name="connsiteX88" fmla="*/ 2504756 w 5276850"/>
              <a:gd name="connsiteY88" fmla="*/ 3324478 h 6857999"/>
              <a:gd name="connsiteX89" fmla="*/ 2470284 w 5276850"/>
              <a:gd name="connsiteY89" fmla="*/ 3253717 h 6857999"/>
              <a:gd name="connsiteX90" fmla="*/ 2486446 w 5276850"/>
              <a:gd name="connsiteY90" fmla="*/ 3289869 h 6857999"/>
              <a:gd name="connsiteX91" fmla="*/ 2477531 w 5276850"/>
              <a:gd name="connsiteY91" fmla="*/ 3273021 h 6857999"/>
              <a:gd name="connsiteX92" fmla="*/ 2448172 w 5276850"/>
              <a:gd name="connsiteY92" fmla="*/ 3185655 h 6857999"/>
              <a:gd name="connsiteX93" fmla="*/ 2460620 w 5276850"/>
              <a:gd name="connsiteY93" fmla="*/ 3227978 h 6857999"/>
              <a:gd name="connsiteX94" fmla="*/ 2455268 w 5276850"/>
              <a:gd name="connsiteY94" fmla="*/ 3213725 h 6857999"/>
              <a:gd name="connsiteX95" fmla="*/ 2424499 w 5276850"/>
              <a:gd name="connsiteY95" fmla="*/ 3000374 h 6857999"/>
              <a:gd name="connsiteX96" fmla="*/ 2442168 w 5276850"/>
              <a:gd name="connsiteY96" fmla="*/ 3161902 h 6857999"/>
              <a:gd name="connsiteX97" fmla="*/ 2438591 w 5276850"/>
              <a:gd name="connsiteY97" fmla="*/ 3147750 h 6857999"/>
              <a:gd name="connsiteX98" fmla="*/ 2424499 w 5276850"/>
              <a:gd name="connsiteY98" fmla="*/ 3000374 h 6857999"/>
              <a:gd name="connsiteX99" fmla="*/ 2442168 w 5276850"/>
              <a:gd name="connsiteY99" fmla="*/ 2838848 h 6857999"/>
              <a:gd name="connsiteX100" fmla="*/ 2424499 w 5276850"/>
              <a:gd name="connsiteY100" fmla="*/ 3000374 h 6857999"/>
              <a:gd name="connsiteX101" fmla="*/ 2438591 w 5276850"/>
              <a:gd name="connsiteY101" fmla="*/ 2852998 h 6857999"/>
              <a:gd name="connsiteX102" fmla="*/ 2460620 w 5276850"/>
              <a:gd name="connsiteY102" fmla="*/ 2772770 h 6857999"/>
              <a:gd name="connsiteX103" fmla="*/ 2448172 w 5276850"/>
              <a:gd name="connsiteY103" fmla="*/ 2815095 h 6857999"/>
              <a:gd name="connsiteX104" fmla="*/ 2455268 w 5276850"/>
              <a:gd name="connsiteY104" fmla="*/ 2787023 h 6857999"/>
              <a:gd name="connsiteX105" fmla="*/ 2486446 w 5276850"/>
              <a:gd name="connsiteY105" fmla="*/ 2710880 h 6857999"/>
              <a:gd name="connsiteX106" fmla="*/ 2470284 w 5276850"/>
              <a:gd name="connsiteY106" fmla="*/ 2747033 h 6857999"/>
              <a:gd name="connsiteX107" fmla="*/ 2477531 w 5276850"/>
              <a:gd name="connsiteY107" fmla="*/ 2727730 h 6857999"/>
              <a:gd name="connsiteX108" fmla="*/ 2518245 w 5276850"/>
              <a:gd name="connsiteY108" fmla="*/ 2658118 h 6857999"/>
              <a:gd name="connsiteX109" fmla="*/ 2498254 w 5276850"/>
              <a:gd name="connsiteY109" fmla="*/ 2688561 h 6857999"/>
              <a:gd name="connsiteX110" fmla="*/ 2504756 w 5276850"/>
              <a:gd name="connsiteY110" fmla="*/ 2676271 h 6857999"/>
              <a:gd name="connsiteX111" fmla="*/ 2556355 w 5276850"/>
              <a:gd name="connsiteY111" fmla="*/ 2615437 h 6857999"/>
              <a:gd name="connsiteX112" fmla="*/ 2531345 w 5276850"/>
              <a:gd name="connsiteY112" fmla="*/ 2640491 h 6857999"/>
              <a:gd name="connsiteX113" fmla="*/ 2536315 w 5276850"/>
              <a:gd name="connsiteY113" fmla="*/ 2633803 h 6857999"/>
              <a:gd name="connsiteX114" fmla="*/ 2609914 w 5276850"/>
              <a:gd name="connsiteY114" fmla="*/ 2580470 h 6857999"/>
              <a:gd name="connsiteX115" fmla="*/ 2568821 w 5276850"/>
              <a:gd name="connsiteY115" fmla="*/ 2604012 h 6857999"/>
              <a:gd name="connsiteX116" fmla="*/ 2571583 w 5276850"/>
              <a:gd name="connsiteY116" fmla="*/ 2601480 h 6857999"/>
              <a:gd name="connsiteX117" fmla="*/ 2102438 w 5276850"/>
              <a:gd name="connsiteY117" fmla="*/ 1682237 h 6857999"/>
              <a:gd name="connsiteX118" fmla="*/ 2150608 w 5276850"/>
              <a:gd name="connsiteY118" fmla="*/ 1705779 h 6857999"/>
              <a:gd name="connsiteX119" fmla="*/ 2105677 w 5276850"/>
              <a:gd name="connsiteY119" fmla="*/ 1684770 h 6857999"/>
              <a:gd name="connsiteX120" fmla="*/ 2058508 w 5276850"/>
              <a:gd name="connsiteY120" fmla="*/ 1645759 h 6857999"/>
              <a:gd name="connsiteX121" fmla="*/ 2087825 w 5276850"/>
              <a:gd name="connsiteY121" fmla="*/ 1670812 h 6857999"/>
              <a:gd name="connsiteX122" fmla="*/ 2064334 w 5276850"/>
              <a:gd name="connsiteY122" fmla="*/ 1652447 h 6857999"/>
              <a:gd name="connsiteX123" fmla="*/ 2019718 w 5276850"/>
              <a:gd name="connsiteY123" fmla="*/ 1597688 h 6857999"/>
              <a:gd name="connsiteX124" fmla="*/ 2043152 w 5276850"/>
              <a:gd name="connsiteY124" fmla="*/ 1628132 h 6857999"/>
              <a:gd name="connsiteX125" fmla="*/ 2027340 w 5276850"/>
              <a:gd name="connsiteY125" fmla="*/ 1609980 h 6857999"/>
              <a:gd name="connsiteX126" fmla="*/ 1986930 w 5276850"/>
              <a:gd name="connsiteY126" fmla="*/ 1539218 h 6857999"/>
              <a:gd name="connsiteX127" fmla="*/ 2005876 w 5276850"/>
              <a:gd name="connsiteY127" fmla="*/ 1575370 h 6857999"/>
              <a:gd name="connsiteX128" fmla="*/ 1995426 w 5276850"/>
              <a:gd name="connsiteY128" fmla="*/ 1558521 h 6857999"/>
              <a:gd name="connsiteX129" fmla="*/ 1961011 w 5276850"/>
              <a:gd name="connsiteY129" fmla="*/ 1471153 h 6857999"/>
              <a:gd name="connsiteX130" fmla="*/ 1975602 w 5276850"/>
              <a:gd name="connsiteY130" fmla="*/ 1513479 h 6857999"/>
              <a:gd name="connsiteX131" fmla="*/ 1969329 w 5276850"/>
              <a:gd name="connsiteY131" fmla="*/ 1499226 h 6857999"/>
              <a:gd name="connsiteX132" fmla="*/ 1933260 w 5276850"/>
              <a:gd name="connsiteY132" fmla="*/ 1285875 h 6857999"/>
              <a:gd name="connsiteX133" fmla="*/ 1953973 w 5276850"/>
              <a:gd name="connsiteY133" fmla="*/ 1447403 h 6857999"/>
              <a:gd name="connsiteX134" fmla="*/ 1949780 w 5276850"/>
              <a:gd name="connsiteY134" fmla="*/ 1433251 h 6857999"/>
              <a:gd name="connsiteX135" fmla="*/ 1933260 w 5276850"/>
              <a:gd name="connsiteY135" fmla="*/ 1285875 h 6857999"/>
              <a:gd name="connsiteX136" fmla="*/ 1953973 w 5276850"/>
              <a:gd name="connsiteY136" fmla="*/ 1124348 h 6857999"/>
              <a:gd name="connsiteX137" fmla="*/ 1933260 w 5276850"/>
              <a:gd name="connsiteY137" fmla="*/ 1285875 h 6857999"/>
              <a:gd name="connsiteX138" fmla="*/ 1949780 w 5276850"/>
              <a:gd name="connsiteY138" fmla="*/ 1138499 h 6857999"/>
              <a:gd name="connsiteX139" fmla="*/ 1975602 w 5276850"/>
              <a:gd name="connsiteY139" fmla="*/ 1058271 h 6857999"/>
              <a:gd name="connsiteX140" fmla="*/ 1961011 w 5276850"/>
              <a:gd name="connsiteY140" fmla="*/ 1100596 h 6857999"/>
              <a:gd name="connsiteX141" fmla="*/ 1969329 w 5276850"/>
              <a:gd name="connsiteY141" fmla="*/ 1072524 h 6857999"/>
              <a:gd name="connsiteX142" fmla="*/ 2005876 w 5276850"/>
              <a:gd name="connsiteY142" fmla="*/ 996381 h 6857999"/>
              <a:gd name="connsiteX143" fmla="*/ 1986930 w 5276850"/>
              <a:gd name="connsiteY143" fmla="*/ 1032532 h 6857999"/>
              <a:gd name="connsiteX144" fmla="*/ 1995426 w 5276850"/>
              <a:gd name="connsiteY144" fmla="*/ 1013230 h 6857999"/>
              <a:gd name="connsiteX145" fmla="*/ 2043152 w 5276850"/>
              <a:gd name="connsiteY145" fmla="*/ 943619 h 6857999"/>
              <a:gd name="connsiteX146" fmla="*/ 2019718 w 5276850"/>
              <a:gd name="connsiteY146" fmla="*/ 974062 h 6857999"/>
              <a:gd name="connsiteX147" fmla="*/ 2027340 w 5276850"/>
              <a:gd name="connsiteY147" fmla="*/ 961772 h 6857999"/>
              <a:gd name="connsiteX148" fmla="*/ 2087825 w 5276850"/>
              <a:gd name="connsiteY148" fmla="*/ 900938 h 6857999"/>
              <a:gd name="connsiteX149" fmla="*/ 2058508 w 5276850"/>
              <a:gd name="connsiteY149" fmla="*/ 925991 h 6857999"/>
              <a:gd name="connsiteX150" fmla="*/ 2064334 w 5276850"/>
              <a:gd name="connsiteY150" fmla="*/ 919303 h 6857999"/>
              <a:gd name="connsiteX151" fmla="*/ 2150608 w 5276850"/>
              <a:gd name="connsiteY151" fmla="*/ 865970 h 6857999"/>
              <a:gd name="connsiteX152" fmla="*/ 2102438 w 5276850"/>
              <a:gd name="connsiteY152" fmla="*/ 889513 h 6857999"/>
              <a:gd name="connsiteX153" fmla="*/ 2105677 w 5276850"/>
              <a:gd name="connsiteY153" fmla="*/ 886980 h 6857999"/>
              <a:gd name="connsiteX154" fmla="*/ 2170851 w 5276850"/>
              <a:gd name="connsiteY154" fmla="*/ 862748 h 6857999"/>
              <a:gd name="connsiteX155" fmla="*/ 2170851 w 5276850"/>
              <a:gd name="connsiteY155" fmla="*/ 862749 h 6857999"/>
              <a:gd name="connsiteX156" fmla="*/ 2167054 w 5276850"/>
              <a:gd name="connsiteY156" fmla="*/ 863351 h 6857999"/>
              <a:gd name="connsiteX157" fmla="*/ 1007941 w 5276850"/>
              <a:gd name="connsiteY157" fmla="*/ 0 h 6857999"/>
              <a:gd name="connsiteX158" fmla="*/ 1055562 w 5276850"/>
              <a:gd name="connsiteY158" fmla="*/ 0 h 6857999"/>
              <a:gd name="connsiteX159" fmla="*/ 5276850 w 5276850"/>
              <a:gd name="connsiteY159" fmla="*/ 0 h 6857999"/>
              <a:gd name="connsiteX160" fmla="*/ 5276850 w 5276850"/>
              <a:gd name="connsiteY160" fmla="*/ 857249 h 6857999"/>
              <a:gd name="connsiteX161" fmla="*/ 5276850 w 5276850"/>
              <a:gd name="connsiteY161" fmla="*/ 857250 h 6857999"/>
              <a:gd name="connsiteX162" fmla="*/ 5276850 w 5276850"/>
              <a:gd name="connsiteY162" fmla="*/ 1714500 h 6857999"/>
              <a:gd name="connsiteX163" fmla="*/ 5276850 w 5276850"/>
              <a:gd name="connsiteY163" fmla="*/ 2571749 h 6857999"/>
              <a:gd name="connsiteX164" fmla="*/ 5276850 w 5276850"/>
              <a:gd name="connsiteY164" fmla="*/ 3428999 h 6857999"/>
              <a:gd name="connsiteX165" fmla="*/ 5276850 w 5276850"/>
              <a:gd name="connsiteY165" fmla="*/ 4286249 h 6857999"/>
              <a:gd name="connsiteX166" fmla="*/ 5276850 w 5276850"/>
              <a:gd name="connsiteY166" fmla="*/ 5143499 h 6857999"/>
              <a:gd name="connsiteX167" fmla="*/ 5276850 w 5276850"/>
              <a:gd name="connsiteY167" fmla="*/ 6000749 h 6857999"/>
              <a:gd name="connsiteX168" fmla="*/ 5276850 w 5276850"/>
              <a:gd name="connsiteY168" fmla="*/ 6857999 h 6857999"/>
              <a:gd name="connsiteX169" fmla="*/ 2365618 w 5276850"/>
              <a:gd name="connsiteY169" fmla="*/ 6857999 h 6857999"/>
              <a:gd name="connsiteX170" fmla="*/ 2623663 w 5276850"/>
              <a:gd name="connsiteY170" fmla="*/ 6429374 h 6857999"/>
              <a:gd name="connsiteX171" fmla="*/ 2365618 w 5276850"/>
              <a:gd name="connsiteY171" fmla="*/ 6000749 h 6857999"/>
              <a:gd name="connsiteX172" fmla="*/ 2332775 w 5276850"/>
              <a:gd name="connsiteY172" fmla="*/ 6006248 h 6857999"/>
              <a:gd name="connsiteX173" fmla="*/ 2332775 w 5276850"/>
              <a:gd name="connsiteY173" fmla="*/ 6000749 h 6857999"/>
              <a:gd name="connsiteX174" fmla="*/ 429647 w 5276850"/>
              <a:gd name="connsiteY174" fmla="*/ 6000749 h 6857999"/>
              <a:gd name="connsiteX175" fmla="*/ 374965 w 5276850"/>
              <a:gd name="connsiteY175" fmla="*/ 6000749 h 6857999"/>
              <a:gd name="connsiteX176" fmla="*/ 374965 w 5276850"/>
              <a:gd name="connsiteY176" fmla="*/ 5995250 h 6857999"/>
              <a:gd name="connsiteX177" fmla="*/ 343058 w 5276850"/>
              <a:gd name="connsiteY177" fmla="*/ 5992041 h 6857999"/>
              <a:gd name="connsiteX178" fmla="*/ 0 w 5276850"/>
              <a:gd name="connsiteY178" fmla="*/ 5572124 h 6857999"/>
              <a:gd name="connsiteX179" fmla="*/ 343058 w 5276850"/>
              <a:gd name="connsiteY179" fmla="*/ 5152208 h 6857999"/>
              <a:gd name="connsiteX180" fmla="*/ 374965 w 5276850"/>
              <a:gd name="connsiteY180" fmla="*/ 5148998 h 6857999"/>
              <a:gd name="connsiteX181" fmla="*/ 374965 w 5276850"/>
              <a:gd name="connsiteY181" fmla="*/ 5143499 h 6857999"/>
              <a:gd name="connsiteX182" fmla="*/ 429647 w 5276850"/>
              <a:gd name="connsiteY182" fmla="*/ 5143499 h 6857999"/>
              <a:gd name="connsiteX183" fmla="*/ 1299405 w 5276850"/>
              <a:gd name="connsiteY183" fmla="*/ 5143499 h 6857999"/>
              <a:gd name="connsiteX184" fmla="*/ 1299405 w 5276850"/>
              <a:gd name="connsiteY184" fmla="*/ 5138000 h 6857999"/>
              <a:gd name="connsiteX185" fmla="*/ 1343775 w 5276850"/>
              <a:gd name="connsiteY185" fmla="*/ 5143499 h 6857999"/>
              <a:gd name="connsiteX186" fmla="*/ 1692395 w 5276850"/>
              <a:gd name="connsiteY186" fmla="*/ 4714874 h 6857999"/>
              <a:gd name="connsiteX187" fmla="*/ 1343775 w 5276850"/>
              <a:gd name="connsiteY187" fmla="*/ 4286249 h 6857999"/>
              <a:gd name="connsiteX188" fmla="*/ 1299405 w 5276850"/>
              <a:gd name="connsiteY188" fmla="*/ 4291748 h 6857999"/>
              <a:gd name="connsiteX189" fmla="*/ 1299405 w 5276850"/>
              <a:gd name="connsiteY189" fmla="*/ 4286249 h 6857999"/>
              <a:gd name="connsiteX190" fmla="*/ 1055562 w 5276850"/>
              <a:gd name="connsiteY190" fmla="*/ 4286249 h 6857999"/>
              <a:gd name="connsiteX191" fmla="*/ 1007941 w 5276850"/>
              <a:gd name="connsiteY191" fmla="*/ 4286249 h 6857999"/>
              <a:gd name="connsiteX192" fmla="*/ 1007941 w 5276850"/>
              <a:gd name="connsiteY192" fmla="*/ 4280750 h 6857999"/>
              <a:gd name="connsiteX193" fmla="*/ 980155 w 5276850"/>
              <a:gd name="connsiteY193" fmla="*/ 4277541 h 6857999"/>
              <a:gd name="connsiteX194" fmla="*/ 681395 w 5276850"/>
              <a:gd name="connsiteY194" fmla="*/ 3857624 h 6857999"/>
              <a:gd name="connsiteX195" fmla="*/ 980155 w 5276850"/>
              <a:gd name="connsiteY195" fmla="*/ 3437708 h 6857999"/>
              <a:gd name="connsiteX196" fmla="*/ 1007941 w 5276850"/>
              <a:gd name="connsiteY196" fmla="*/ 3434498 h 6857999"/>
              <a:gd name="connsiteX197" fmla="*/ 1007941 w 5276850"/>
              <a:gd name="connsiteY197" fmla="*/ 3428999 h 6857999"/>
              <a:gd name="connsiteX198" fmla="*/ 1055562 w 5276850"/>
              <a:gd name="connsiteY198" fmla="*/ 3428999 h 6857999"/>
              <a:gd name="connsiteX199" fmla="*/ 2627183 w 5276850"/>
              <a:gd name="connsiteY199" fmla="*/ 3428999 h 6857999"/>
              <a:gd name="connsiteX200" fmla="*/ 2627183 w 5276850"/>
              <a:gd name="connsiteY200" fmla="*/ 3423501 h 6857999"/>
              <a:gd name="connsiteX201" fmla="*/ 2656740 w 5276850"/>
              <a:gd name="connsiteY201" fmla="*/ 3428999 h 6857999"/>
              <a:gd name="connsiteX202" fmla="*/ 2656741 w 5276850"/>
              <a:gd name="connsiteY202" fmla="*/ 3428999 h 6857999"/>
              <a:gd name="connsiteX203" fmla="*/ 2703545 w 5276850"/>
              <a:gd name="connsiteY203" fmla="*/ 3420292 h 6857999"/>
              <a:gd name="connsiteX204" fmla="*/ 2888982 w 5276850"/>
              <a:gd name="connsiteY204" fmla="*/ 3000374 h 6857999"/>
              <a:gd name="connsiteX205" fmla="*/ 2656740 w 5276850"/>
              <a:gd name="connsiteY205" fmla="*/ 2571749 h 6857999"/>
              <a:gd name="connsiteX206" fmla="*/ 2627183 w 5276850"/>
              <a:gd name="connsiteY206" fmla="*/ 2577248 h 6857999"/>
              <a:gd name="connsiteX207" fmla="*/ 2627183 w 5276850"/>
              <a:gd name="connsiteY207" fmla="*/ 2571749 h 6857999"/>
              <a:gd name="connsiteX208" fmla="*/ 1696034 w 5276850"/>
              <a:gd name="connsiteY208" fmla="*/ 2571749 h 6857999"/>
              <a:gd name="connsiteX209" fmla="*/ 1655637 w 5276850"/>
              <a:gd name="connsiteY209" fmla="*/ 2571749 h 6857999"/>
              <a:gd name="connsiteX210" fmla="*/ 1655637 w 5276850"/>
              <a:gd name="connsiteY210" fmla="*/ 2566250 h 6857999"/>
              <a:gd name="connsiteX211" fmla="*/ 1632067 w 5276850"/>
              <a:gd name="connsiteY211" fmla="*/ 2563041 h 6857999"/>
              <a:gd name="connsiteX212" fmla="*/ 1378637 w 5276850"/>
              <a:gd name="connsiteY212" fmla="*/ 2143125 h 6857999"/>
              <a:gd name="connsiteX213" fmla="*/ 1632067 w 5276850"/>
              <a:gd name="connsiteY213" fmla="*/ 1723209 h 6857999"/>
              <a:gd name="connsiteX214" fmla="*/ 1655637 w 5276850"/>
              <a:gd name="connsiteY214" fmla="*/ 1719998 h 6857999"/>
              <a:gd name="connsiteX215" fmla="*/ 1655637 w 5276850"/>
              <a:gd name="connsiteY215" fmla="*/ 1714500 h 6857999"/>
              <a:gd name="connsiteX216" fmla="*/ 1696034 w 5276850"/>
              <a:gd name="connsiteY216" fmla="*/ 1714500 h 6857999"/>
              <a:gd name="connsiteX217" fmla="*/ 2170851 w 5276850"/>
              <a:gd name="connsiteY217" fmla="*/ 1714500 h 6857999"/>
              <a:gd name="connsiteX218" fmla="*/ 2170851 w 5276850"/>
              <a:gd name="connsiteY218" fmla="*/ 1709001 h 6857999"/>
              <a:gd name="connsiteX219" fmla="*/ 2205498 w 5276850"/>
              <a:gd name="connsiteY219" fmla="*/ 1714500 h 6857999"/>
              <a:gd name="connsiteX220" fmla="*/ 2205500 w 5276850"/>
              <a:gd name="connsiteY220" fmla="*/ 1714500 h 6857999"/>
              <a:gd name="connsiteX221" fmla="*/ 2260365 w 5276850"/>
              <a:gd name="connsiteY221" fmla="*/ 1705792 h 6857999"/>
              <a:gd name="connsiteX222" fmla="*/ 2477738 w 5276850"/>
              <a:gd name="connsiteY222" fmla="*/ 1285875 h 6857999"/>
              <a:gd name="connsiteX223" fmla="*/ 2260365 w 5276850"/>
              <a:gd name="connsiteY223" fmla="*/ 865958 h 6857999"/>
              <a:gd name="connsiteX224" fmla="*/ 2205500 w 5276850"/>
              <a:gd name="connsiteY224" fmla="*/ 857250 h 6857999"/>
              <a:gd name="connsiteX225" fmla="*/ 2205498 w 5276850"/>
              <a:gd name="connsiteY225" fmla="*/ 857250 h 6857999"/>
              <a:gd name="connsiteX226" fmla="*/ 2170851 w 5276850"/>
              <a:gd name="connsiteY226" fmla="*/ 862748 h 6857999"/>
              <a:gd name="connsiteX227" fmla="*/ 2170851 w 5276850"/>
              <a:gd name="connsiteY227" fmla="*/ 857250 h 6857999"/>
              <a:gd name="connsiteX228" fmla="*/ 1055562 w 5276850"/>
              <a:gd name="connsiteY228" fmla="*/ 857250 h 6857999"/>
              <a:gd name="connsiteX229" fmla="*/ 1007941 w 5276850"/>
              <a:gd name="connsiteY229" fmla="*/ 857250 h 6857999"/>
              <a:gd name="connsiteX230" fmla="*/ 1007941 w 5276850"/>
              <a:gd name="connsiteY230" fmla="*/ 851751 h 6857999"/>
              <a:gd name="connsiteX231" fmla="*/ 980155 w 5276850"/>
              <a:gd name="connsiteY231" fmla="*/ 848542 h 6857999"/>
              <a:gd name="connsiteX232" fmla="*/ 681395 w 5276850"/>
              <a:gd name="connsiteY232" fmla="*/ 428625 h 6857999"/>
              <a:gd name="connsiteX233" fmla="*/ 980155 w 5276850"/>
              <a:gd name="connsiteY233" fmla="*/ 8709 h 6857999"/>
              <a:gd name="connsiteX234" fmla="*/ 1007941 w 5276850"/>
              <a:gd name="connsiteY234" fmla="*/ 54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Lst>
            <a:rect l="l" t="t" r="r" b="b"/>
            <a:pathLst>
              <a:path w="5276850" h="6857999">
                <a:moveTo>
                  <a:pt x="2332775" y="6852501"/>
                </a:moveTo>
                <a:lnTo>
                  <a:pt x="2365618" y="6857999"/>
                </a:lnTo>
                <a:lnTo>
                  <a:pt x="2332775" y="6857999"/>
                </a:lnTo>
                <a:close/>
                <a:moveTo>
                  <a:pt x="2329176" y="6851898"/>
                </a:moveTo>
                <a:lnTo>
                  <a:pt x="2332775" y="6852500"/>
                </a:lnTo>
                <a:lnTo>
                  <a:pt x="2332775" y="6852501"/>
                </a:lnTo>
                <a:close/>
                <a:moveTo>
                  <a:pt x="2267928" y="6825736"/>
                </a:moveTo>
                <a:lnTo>
                  <a:pt x="2313587" y="6849278"/>
                </a:lnTo>
                <a:lnTo>
                  <a:pt x="2270998" y="6828269"/>
                </a:lnTo>
                <a:close/>
                <a:moveTo>
                  <a:pt x="2226289" y="6789258"/>
                </a:moveTo>
                <a:lnTo>
                  <a:pt x="2254077" y="6814311"/>
                </a:lnTo>
                <a:lnTo>
                  <a:pt x="2231812" y="6795946"/>
                </a:lnTo>
                <a:close/>
                <a:moveTo>
                  <a:pt x="2189520" y="6741187"/>
                </a:moveTo>
                <a:lnTo>
                  <a:pt x="2211734" y="6771631"/>
                </a:lnTo>
                <a:lnTo>
                  <a:pt x="2196746" y="6753479"/>
                </a:lnTo>
                <a:close/>
                <a:moveTo>
                  <a:pt x="2158443" y="6682717"/>
                </a:moveTo>
                <a:lnTo>
                  <a:pt x="2176401" y="6718869"/>
                </a:lnTo>
                <a:lnTo>
                  <a:pt x="2166496" y="6702020"/>
                </a:lnTo>
                <a:close/>
                <a:moveTo>
                  <a:pt x="2133875" y="6614654"/>
                </a:moveTo>
                <a:lnTo>
                  <a:pt x="2147706" y="6656978"/>
                </a:lnTo>
                <a:lnTo>
                  <a:pt x="2141759" y="6642725"/>
                </a:lnTo>
                <a:close/>
                <a:moveTo>
                  <a:pt x="2107571" y="6429374"/>
                </a:moveTo>
                <a:lnTo>
                  <a:pt x="2127204" y="6590902"/>
                </a:lnTo>
                <a:lnTo>
                  <a:pt x="2123229" y="6576750"/>
                </a:lnTo>
                <a:cubicBezTo>
                  <a:pt x="2113099" y="6530796"/>
                  <a:pt x="2107571" y="6481158"/>
                  <a:pt x="2107571" y="6429374"/>
                </a:cubicBezTo>
                <a:close/>
                <a:moveTo>
                  <a:pt x="2127204" y="6267848"/>
                </a:moveTo>
                <a:lnTo>
                  <a:pt x="2107571" y="6429374"/>
                </a:lnTo>
                <a:cubicBezTo>
                  <a:pt x="2107571" y="6377592"/>
                  <a:pt x="2113099" y="6327952"/>
                  <a:pt x="2123229" y="6281998"/>
                </a:cubicBezTo>
                <a:close/>
                <a:moveTo>
                  <a:pt x="2147706" y="6201770"/>
                </a:moveTo>
                <a:lnTo>
                  <a:pt x="2133875" y="6244095"/>
                </a:lnTo>
                <a:lnTo>
                  <a:pt x="2141759" y="6216023"/>
                </a:lnTo>
                <a:close/>
                <a:moveTo>
                  <a:pt x="2176401" y="6139880"/>
                </a:moveTo>
                <a:lnTo>
                  <a:pt x="2158443" y="6176032"/>
                </a:lnTo>
                <a:lnTo>
                  <a:pt x="2166496" y="6156729"/>
                </a:lnTo>
                <a:close/>
                <a:moveTo>
                  <a:pt x="2211734" y="6087119"/>
                </a:moveTo>
                <a:lnTo>
                  <a:pt x="2189520" y="6117561"/>
                </a:lnTo>
                <a:lnTo>
                  <a:pt x="2196746" y="6105271"/>
                </a:lnTo>
                <a:close/>
                <a:moveTo>
                  <a:pt x="2254077" y="6044437"/>
                </a:moveTo>
                <a:lnTo>
                  <a:pt x="2226289" y="6069491"/>
                </a:lnTo>
                <a:lnTo>
                  <a:pt x="2231812" y="6062803"/>
                </a:lnTo>
                <a:close/>
                <a:moveTo>
                  <a:pt x="2313587" y="6009470"/>
                </a:moveTo>
                <a:lnTo>
                  <a:pt x="2267928" y="6033012"/>
                </a:lnTo>
                <a:lnTo>
                  <a:pt x="2270998" y="6030480"/>
                </a:lnTo>
                <a:close/>
                <a:moveTo>
                  <a:pt x="1211797" y="5111236"/>
                </a:moveTo>
                <a:lnTo>
                  <a:pt x="1273482" y="5134778"/>
                </a:lnTo>
                <a:lnTo>
                  <a:pt x="1215945" y="5113769"/>
                </a:lnTo>
                <a:close/>
                <a:moveTo>
                  <a:pt x="1155542" y="5074758"/>
                </a:moveTo>
                <a:lnTo>
                  <a:pt x="1193084" y="5099811"/>
                </a:lnTo>
                <a:lnTo>
                  <a:pt x="1163003" y="5081446"/>
                </a:lnTo>
                <a:close/>
                <a:moveTo>
                  <a:pt x="1105868" y="5026687"/>
                </a:moveTo>
                <a:lnTo>
                  <a:pt x="1135878" y="5057131"/>
                </a:lnTo>
                <a:lnTo>
                  <a:pt x="1115629" y="5038979"/>
                </a:lnTo>
                <a:close/>
                <a:moveTo>
                  <a:pt x="1063882" y="4968217"/>
                </a:moveTo>
                <a:lnTo>
                  <a:pt x="1088144" y="5004369"/>
                </a:lnTo>
                <a:lnTo>
                  <a:pt x="1074762" y="4987520"/>
                </a:lnTo>
                <a:close/>
                <a:moveTo>
                  <a:pt x="1030691" y="4900154"/>
                </a:moveTo>
                <a:lnTo>
                  <a:pt x="1049376" y="4942478"/>
                </a:lnTo>
                <a:lnTo>
                  <a:pt x="1041342" y="4928225"/>
                </a:lnTo>
                <a:close/>
                <a:moveTo>
                  <a:pt x="995154" y="4714874"/>
                </a:moveTo>
                <a:lnTo>
                  <a:pt x="1021678" y="4876402"/>
                </a:lnTo>
                <a:lnTo>
                  <a:pt x="1016308" y="4862250"/>
                </a:lnTo>
                <a:cubicBezTo>
                  <a:pt x="1002623" y="4816296"/>
                  <a:pt x="995154" y="4766658"/>
                  <a:pt x="995154" y="4714874"/>
                </a:cubicBezTo>
                <a:close/>
                <a:moveTo>
                  <a:pt x="1021678" y="4553348"/>
                </a:moveTo>
                <a:lnTo>
                  <a:pt x="995154" y="4714874"/>
                </a:lnTo>
                <a:cubicBezTo>
                  <a:pt x="995154" y="4663092"/>
                  <a:pt x="1002623" y="4613452"/>
                  <a:pt x="1016308" y="4567498"/>
                </a:cubicBezTo>
                <a:close/>
                <a:moveTo>
                  <a:pt x="1049376" y="4487270"/>
                </a:moveTo>
                <a:lnTo>
                  <a:pt x="1030691" y="4529595"/>
                </a:lnTo>
                <a:lnTo>
                  <a:pt x="1041342" y="4501523"/>
                </a:lnTo>
                <a:close/>
                <a:moveTo>
                  <a:pt x="1088144" y="4425380"/>
                </a:moveTo>
                <a:lnTo>
                  <a:pt x="1063882" y="4461532"/>
                </a:lnTo>
                <a:lnTo>
                  <a:pt x="1074762" y="4442229"/>
                </a:lnTo>
                <a:close/>
                <a:moveTo>
                  <a:pt x="1135878" y="4372619"/>
                </a:moveTo>
                <a:lnTo>
                  <a:pt x="1105868" y="4403061"/>
                </a:lnTo>
                <a:lnTo>
                  <a:pt x="1115629" y="4390771"/>
                </a:lnTo>
                <a:close/>
                <a:moveTo>
                  <a:pt x="1193084" y="4329937"/>
                </a:moveTo>
                <a:lnTo>
                  <a:pt x="1155542" y="4354991"/>
                </a:lnTo>
                <a:lnTo>
                  <a:pt x="1163003" y="4348303"/>
                </a:lnTo>
                <a:close/>
                <a:moveTo>
                  <a:pt x="1273482" y="4294970"/>
                </a:moveTo>
                <a:lnTo>
                  <a:pt x="1211797" y="4318512"/>
                </a:lnTo>
                <a:lnTo>
                  <a:pt x="1215945" y="4315980"/>
                </a:lnTo>
                <a:close/>
                <a:moveTo>
                  <a:pt x="2568821" y="3396736"/>
                </a:moveTo>
                <a:lnTo>
                  <a:pt x="2609914" y="3420278"/>
                </a:lnTo>
                <a:lnTo>
                  <a:pt x="2571583" y="3399268"/>
                </a:lnTo>
                <a:close/>
                <a:moveTo>
                  <a:pt x="2531345" y="3360259"/>
                </a:moveTo>
                <a:lnTo>
                  <a:pt x="2556355" y="3385312"/>
                </a:lnTo>
                <a:lnTo>
                  <a:pt x="2536315" y="3366947"/>
                </a:lnTo>
                <a:close/>
                <a:moveTo>
                  <a:pt x="2498254" y="3312187"/>
                </a:moveTo>
                <a:lnTo>
                  <a:pt x="2518245" y="3342632"/>
                </a:lnTo>
                <a:lnTo>
                  <a:pt x="2504756" y="3324478"/>
                </a:lnTo>
                <a:close/>
                <a:moveTo>
                  <a:pt x="2470284" y="3253717"/>
                </a:moveTo>
                <a:lnTo>
                  <a:pt x="2486446" y="3289869"/>
                </a:lnTo>
                <a:lnTo>
                  <a:pt x="2477531" y="3273021"/>
                </a:lnTo>
                <a:close/>
                <a:moveTo>
                  <a:pt x="2448172" y="3185655"/>
                </a:moveTo>
                <a:lnTo>
                  <a:pt x="2460620" y="3227978"/>
                </a:lnTo>
                <a:lnTo>
                  <a:pt x="2455268" y="3213725"/>
                </a:lnTo>
                <a:close/>
                <a:moveTo>
                  <a:pt x="2424499" y="3000374"/>
                </a:moveTo>
                <a:lnTo>
                  <a:pt x="2442168" y="3161902"/>
                </a:lnTo>
                <a:lnTo>
                  <a:pt x="2438591" y="3147750"/>
                </a:lnTo>
                <a:cubicBezTo>
                  <a:pt x="2429475" y="3101797"/>
                  <a:pt x="2424499" y="3052158"/>
                  <a:pt x="2424499" y="3000374"/>
                </a:cubicBezTo>
                <a:close/>
                <a:moveTo>
                  <a:pt x="2442168" y="2838848"/>
                </a:moveTo>
                <a:lnTo>
                  <a:pt x="2424499" y="3000374"/>
                </a:lnTo>
                <a:cubicBezTo>
                  <a:pt x="2424499" y="2948592"/>
                  <a:pt x="2429475" y="2898953"/>
                  <a:pt x="2438591" y="2852998"/>
                </a:cubicBezTo>
                <a:close/>
                <a:moveTo>
                  <a:pt x="2460620" y="2772770"/>
                </a:moveTo>
                <a:lnTo>
                  <a:pt x="2448172" y="2815095"/>
                </a:lnTo>
                <a:lnTo>
                  <a:pt x="2455268" y="2787023"/>
                </a:lnTo>
                <a:close/>
                <a:moveTo>
                  <a:pt x="2486446" y="2710880"/>
                </a:moveTo>
                <a:lnTo>
                  <a:pt x="2470284" y="2747033"/>
                </a:lnTo>
                <a:lnTo>
                  <a:pt x="2477531" y="2727730"/>
                </a:lnTo>
                <a:close/>
                <a:moveTo>
                  <a:pt x="2518245" y="2658118"/>
                </a:moveTo>
                <a:lnTo>
                  <a:pt x="2498254" y="2688561"/>
                </a:lnTo>
                <a:lnTo>
                  <a:pt x="2504756" y="2676271"/>
                </a:lnTo>
                <a:close/>
                <a:moveTo>
                  <a:pt x="2556355" y="2615437"/>
                </a:moveTo>
                <a:lnTo>
                  <a:pt x="2531345" y="2640491"/>
                </a:lnTo>
                <a:lnTo>
                  <a:pt x="2536315" y="2633803"/>
                </a:lnTo>
                <a:close/>
                <a:moveTo>
                  <a:pt x="2609914" y="2580470"/>
                </a:moveTo>
                <a:lnTo>
                  <a:pt x="2568821" y="2604012"/>
                </a:lnTo>
                <a:lnTo>
                  <a:pt x="2571583" y="2601480"/>
                </a:lnTo>
                <a:close/>
                <a:moveTo>
                  <a:pt x="2102438" y="1682237"/>
                </a:moveTo>
                <a:lnTo>
                  <a:pt x="2150608" y="1705779"/>
                </a:lnTo>
                <a:lnTo>
                  <a:pt x="2105677" y="1684770"/>
                </a:lnTo>
                <a:close/>
                <a:moveTo>
                  <a:pt x="2058508" y="1645759"/>
                </a:moveTo>
                <a:lnTo>
                  <a:pt x="2087825" y="1670812"/>
                </a:lnTo>
                <a:lnTo>
                  <a:pt x="2064334" y="1652447"/>
                </a:lnTo>
                <a:close/>
                <a:moveTo>
                  <a:pt x="2019718" y="1597688"/>
                </a:moveTo>
                <a:lnTo>
                  <a:pt x="2043152" y="1628132"/>
                </a:lnTo>
                <a:lnTo>
                  <a:pt x="2027340" y="1609980"/>
                </a:lnTo>
                <a:close/>
                <a:moveTo>
                  <a:pt x="1986930" y="1539218"/>
                </a:moveTo>
                <a:lnTo>
                  <a:pt x="2005876" y="1575370"/>
                </a:lnTo>
                <a:lnTo>
                  <a:pt x="1995426" y="1558521"/>
                </a:lnTo>
                <a:close/>
                <a:moveTo>
                  <a:pt x="1961011" y="1471153"/>
                </a:moveTo>
                <a:lnTo>
                  <a:pt x="1975602" y="1513479"/>
                </a:lnTo>
                <a:lnTo>
                  <a:pt x="1969329" y="1499226"/>
                </a:lnTo>
                <a:close/>
                <a:moveTo>
                  <a:pt x="1933260" y="1285875"/>
                </a:moveTo>
                <a:lnTo>
                  <a:pt x="1953973" y="1447403"/>
                </a:lnTo>
                <a:lnTo>
                  <a:pt x="1949780" y="1433251"/>
                </a:lnTo>
                <a:cubicBezTo>
                  <a:pt x="1939092" y="1387297"/>
                  <a:pt x="1933260" y="1337659"/>
                  <a:pt x="1933260" y="1285875"/>
                </a:cubicBezTo>
                <a:close/>
                <a:moveTo>
                  <a:pt x="1953973" y="1124348"/>
                </a:moveTo>
                <a:lnTo>
                  <a:pt x="1933260" y="1285875"/>
                </a:lnTo>
                <a:cubicBezTo>
                  <a:pt x="1933260" y="1234091"/>
                  <a:pt x="1939092" y="1184452"/>
                  <a:pt x="1949780" y="1138499"/>
                </a:cubicBezTo>
                <a:close/>
                <a:moveTo>
                  <a:pt x="1975602" y="1058271"/>
                </a:moveTo>
                <a:lnTo>
                  <a:pt x="1961011" y="1100596"/>
                </a:lnTo>
                <a:lnTo>
                  <a:pt x="1969329" y="1072524"/>
                </a:lnTo>
                <a:close/>
                <a:moveTo>
                  <a:pt x="2005876" y="996381"/>
                </a:moveTo>
                <a:lnTo>
                  <a:pt x="1986930" y="1032532"/>
                </a:lnTo>
                <a:lnTo>
                  <a:pt x="1995426" y="1013230"/>
                </a:lnTo>
                <a:close/>
                <a:moveTo>
                  <a:pt x="2043152" y="943619"/>
                </a:moveTo>
                <a:lnTo>
                  <a:pt x="2019718" y="974062"/>
                </a:lnTo>
                <a:lnTo>
                  <a:pt x="2027340" y="961772"/>
                </a:lnTo>
                <a:close/>
                <a:moveTo>
                  <a:pt x="2087825" y="900938"/>
                </a:moveTo>
                <a:lnTo>
                  <a:pt x="2058508" y="925991"/>
                </a:lnTo>
                <a:lnTo>
                  <a:pt x="2064334" y="919303"/>
                </a:lnTo>
                <a:close/>
                <a:moveTo>
                  <a:pt x="2150608" y="865970"/>
                </a:moveTo>
                <a:lnTo>
                  <a:pt x="2102438" y="889513"/>
                </a:lnTo>
                <a:lnTo>
                  <a:pt x="2105677" y="886980"/>
                </a:lnTo>
                <a:close/>
                <a:moveTo>
                  <a:pt x="2170851" y="862748"/>
                </a:moveTo>
                <a:lnTo>
                  <a:pt x="2170851" y="862749"/>
                </a:lnTo>
                <a:lnTo>
                  <a:pt x="2167054" y="863351"/>
                </a:lnTo>
                <a:close/>
                <a:moveTo>
                  <a:pt x="1007941" y="0"/>
                </a:moveTo>
                <a:lnTo>
                  <a:pt x="1055562" y="0"/>
                </a:lnTo>
                <a:lnTo>
                  <a:pt x="5276850" y="0"/>
                </a:lnTo>
                <a:lnTo>
                  <a:pt x="5276850" y="857249"/>
                </a:lnTo>
                <a:lnTo>
                  <a:pt x="5276850" y="857250"/>
                </a:lnTo>
                <a:lnTo>
                  <a:pt x="5276850" y="1714500"/>
                </a:lnTo>
                <a:lnTo>
                  <a:pt x="5276850" y="2571749"/>
                </a:lnTo>
                <a:lnTo>
                  <a:pt x="5276850" y="3428999"/>
                </a:lnTo>
                <a:lnTo>
                  <a:pt x="5276850" y="4286249"/>
                </a:lnTo>
                <a:lnTo>
                  <a:pt x="5276850" y="5143499"/>
                </a:lnTo>
                <a:lnTo>
                  <a:pt x="5276850" y="6000749"/>
                </a:lnTo>
                <a:lnTo>
                  <a:pt x="5276850" y="6857999"/>
                </a:lnTo>
                <a:lnTo>
                  <a:pt x="2365618" y="6857999"/>
                </a:lnTo>
                <a:cubicBezTo>
                  <a:pt x="2508133" y="6857999"/>
                  <a:pt x="2623663" y="6666098"/>
                  <a:pt x="2623663" y="6429374"/>
                </a:cubicBezTo>
                <a:cubicBezTo>
                  <a:pt x="2623663" y="6192651"/>
                  <a:pt x="2508133" y="6000749"/>
                  <a:pt x="2365618" y="6000749"/>
                </a:cubicBezTo>
                <a:lnTo>
                  <a:pt x="2332775" y="6006248"/>
                </a:lnTo>
                <a:lnTo>
                  <a:pt x="2332775" y="6000749"/>
                </a:lnTo>
                <a:lnTo>
                  <a:pt x="429647" y="6000749"/>
                </a:lnTo>
                <a:lnTo>
                  <a:pt x="374965" y="6000749"/>
                </a:lnTo>
                <a:lnTo>
                  <a:pt x="374965" y="5995250"/>
                </a:lnTo>
                <a:lnTo>
                  <a:pt x="343058" y="5992041"/>
                </a:lnTo>
                <a:cubicBezTo>
                  <a:pt x="147275" y="5952074"/>
                  <a:pt x="0" y="5779257"/>
                  <a:pt x="0" y="5572124"/>
                </a:cubicBezTo>
                <a:cubicBezTo>
                  <a:pt x="0" y="5364991"/>
                  <a:pt x="147275" y="5192175"/>
                  <a:pt x="343058" y="5152208"/>
                </a:cubicBezTo>
                <a:lnTo>
                  <a:pt x="374965" y="5148998"/>
                </a:lnTo>
                <a:lnTo>
                  <a:pt x="374965" y="5143499"/>
                </a:lnTo>
                <a:lnTo>
                  <a:pt x="429647" y="5143499"/>
                </a:lnTo>
                <a:lnTo>
                  <a:pt x="1299405" y="5143499"/>
                </a:lnTo>
                <a:lnTo>
                  <a:pt x="1299405" y="5138000"/>
                </a:lnTo>
                <a:lnTo>
                  <a:pt x="1343775" y="5143499"/>
                </a:lnTo>
                <a:cubicBezTo>
                  <a:pt x="1536313" y="5143499"/>
                  <a:pt x="1692395" y="4951598"/>
                  <a:pt x="1692395" y="4714874"/>
                </a:cubicBezTo>
                <a:cubicBezTo>
                  <a:pt x="1692395" y="4478151"/>
                  <a:pt x="1536313" y="4286249"/>
                  <a:pt x="1343775" y="4286249"/>
                </a:cubicBezTo>
                <a:lnTo>
                  <a:pt x="1299405" y="4291748"/>
                </a:lnTo>
                <a:lnTo>
                  <a:pt x="1299405" y="4286249"/>
                </a:lnTo>
                <a:lnTo>
                  <a:pt x="1055562" y="4286249"/>
                </a:lnTo>
                <a:lnTo>
                  <a:pt x="1007941" y="4286249"/>
                </a:lnTo>
                <a:lnTo>
                  <a:pt x="1007941" y="4280750"/>
                </a:lnTo>
                <a:lnTo>
                  <a:pt x="980155" y="4277541"/>
                </a:lnTo>
                <a:cubicBezTo>
                  <a:pt x="809653" y="4237574"/>
                  <a:pt x="681395" y="4064757"/>
                  <a:pt x="681395" y="3857624"/>
                </a:cubicBezTo>
                <a:cubicBezTo>
                  <a:pt x="681395" y="3650491"/>
                  <a:pt x="809653" y="3477675"/>
                  <a:pt x="980155" y="3437708"/>
                </a:cubicBezTo>
                <a:lnTo>
                  <a:pt x="1007941" y="3434498"/>
                </a:lnTo>
                <a:lnTo>
                  <a:pt x="1007941" y="3428999"/>
                </a:lnTo>
                <a:lnTo>
                  <a:pt x="1055562" y="3428999"/>
                </a:lnTo>
                <a:lnTo>
                  <a:pt x="2627183" y="3428999"/>
                </a:lnTo>
                <a:lnTo>
                  <a:pt x="2627183" y="3423501"/>
                </a:lnTo>
                <a:lnTo>
                  <a:pt x="2656740" y="3428999"/>
                </a:lnTo>
                <a:lnTo>
                  <a:pt x="2656741" y="3428999"/>
                </a:lnTo>
                <a:lnTo>
                  <a:pt x="2703545" y="3420292"/>
                </a:lnTo>
                <a:cubicBezTo>
                  <a:pt x="2809375" y="3380323"/>
                  <a:pt x="2888982" y="3207507"/>
                  <a:pt x="2888982" y="3000374"/>
                </a:cubicBezTo>
                <a:cubicBezTo>
                  <a:pt x="2888982" y="2763651"/>
                  <a:pt x="2785004" y="2571749"/>
                  <a:pt x="2656740" y="2571749"/>
                </a:cubicBezTo>
                <a:lnTo>
                  <a:pt x="2627183" y="2577248"/>
                </a:lnTo>
                <a:lnTo>
                  <a:pt x="2627183" y="2571749"/>
                </a:lnTo>
                <a:lnTo>
                  <a:pt x="1696034" y="2571749"/>
                </a:lnTo>
                <a:lnTo>
                  <a:pt x="1655637" y="2571749"/>
                </a:lnTo>
                <a:lnTo>
                  <a:pt x="1655637" y="2566250"/>
                </a:lnTo>
                <a:lnTo>
                  <a:pt x="1632067" y="2563041"/>
                </a:lnTo>
                <a:cubicBezTo>
                  <a:pt x="1487434" y="2523073"/>
                  <a:pt x="1378637" y="2350258"/>
                  <a:pt x="1378637" y="2143125"/>
                </a:cubicBezTo>
                <a:cubicBezTo>
                  <a:pt x="1378637" y="1935991"/>
                  <a:pt x="1487434" y="1763176"/>
                  <a:pt x="1632067" y="1723209"/>
                </a:cubicBezTo>
                <a:lnTo>
                  <a:pt x="1655637" y="1719998"/>
                </a:lnTo>
                <a:lnTo>
                  <a:pt x="1655637" y="1714500"/>
                </a:lnTo>
                <a:lnTo>
                  <a:pt x="1696034" y="1714500"/>
                </a:lnTo>
                <a:lnTo>
                  <a:pt x="2170851" y="1714500"/>
                </a:lnTo>
                <a:lnTo>
                  <a:pt x="2170851" y="1709001"/>
                </a:lnTo>
                <a:lnTo>
                  <a:pt x="2205498" y="1714500"/>
                </a:lnTo>
                <a:lnTo>
                  <a:pt x="2205500" y="1714500"/>
                </a:lnTo>
                <a:lnTo>
                  <a:pt x="2260365" y="1705792"/>
                </a:lnTo>
                <a:cubicBezTo>
                  <a:pt x="2384420" y="1665825"/>
                  <a:pt x="2477738" y="1493008"/>
                  <a:pt x="2477738" y="1285875"/>
                </a:cubicBezTo>
                <a:cubicBezTo>
                  <a:pt x="2477738" y="1078741"/>
                  <a:pt x="2384420" y="905926"/>
                  <a:pt x="2260365" y="865958"/>
                </a:cubicBezTo>
                <a:lnTo>
                  <a:pt x="2205500" y="857250"/>
                </a:lnTo>
                <a:lnTo>
                  <a:pt x="2205498" y="857250"/>
                </a:lnTo>
                <a:lnTo>
                  <a:pt x="2170851" y="862748"/>
                </a:lnTo>
                <a:lnTo>
                  <a:pt x="2170851" y="857250"/>
                </a:lnTo>
                <a:lnTo>
                  <a:pt x="1055562" y="857250"/>
                </a:lnTo>
                <a:lnTo>
                  <a:pt x="1007941" y="857250"/>
                </a:lnTo>
                <a:lnTo>
                  <a:pt x="1007941" y="851751"/>
                </a:lnTo>
                <a:lnTo>
                  <a:pt x="980155" y="848542"/>
                </a:lnTo>
                <a:cubicBezTo>
                  <a:pt x="809653" y="808574"/>
                  <a:pt x="681395" y="635758"/>
                  <a:pt x="681395" y="428625"/>
                </a:cubicBezTo>
                <a:cubicBezTo>
                  <a:pt x="681395" y="221492"/>
                  <a:pt x="809653" y="48676"/>
                  <a:pt x="980155" y="8709"/>
                </a:cubicBezTo>
                <a:lnTo>
                  <a:pt x="1007941" y="5499"/>
                </a:lnTo>
                <a:close/>
              </a:path>
            </a:pathLst>
          </a:custGeom>
          <a:pattFill prst="pct5">
            <a:fgClr>
              <a:schemeClr val="accent1"/>
            </a:fgClr>
            <a:bgClr>
              <a:schemeClr val="bg1"/>
            </a:bgClr>
          </a:pattFill>
          <a:effectLst>
            <a:outerShdw blurRad="50800" dist="38100" dir="2700000" algn="tl" rotWithShape="0">
              <a:prstClr val="black">
                <a:alpha val="40000"/>
              </a:prstClr>
            </a:outerShdw>
          </a:effectLst>
        </p:spPr>
        <p:txBody>
          <a:bodyPr wrap="square">
            <a:noAutofit/>
          </a:bodyPr>
          <a:lstStyle>
            <a:lvl1pPr>
              <a:defRPr sz="1200"/>
            </a:lvl1pPr>
          </a:lstStyle>
          <a:p>
            <a:endParaRPr lang="en-US"/>
          </a:p>
        </p:txBody>
      </p:sp>
      <p:sp>
        <p:nvSpPr>
          <p:cNvPr id="19" name="Rectangle 18">
            <a:extLst>
              <a:ext uri="{FF2B5EF4-FFF2-40B4-BE49-F238E27FC236}">
                <a16:creationId xmlns:a16="http://schemas.microsoft.com/office/drawing/2014/main" id="{40E6B0C7-2DFF-4D1B-B538-418BF5ACCB17}"/>
              </a:ext>
            </a:extLst>
          </p:cNvPr>
          <p:cNvSpPr/>
          <p:nvPr userDrawn="1"/>
        </p:nvSpPr>
        <p:spPr>
          <a:xfrm>
            <a:off x="0" y="0"/>
            <a:ext cx="6477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44440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0AFA4D-C369-43DB-B484-F29B6017B5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2F0639D-D748-44A0-BDA5-99F562E7DD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773AB2-AF66-4FCA-B18E-CD0E5CD1B37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16583201-78E9-481D-99DF-F55B8E14196F}" type="datetimeFigureOut">
              <a:rPr lang="en-US" smtClean="0"/>
              <a:pPr/>
              <a:t>12/10/2019</a:t>
            </a:fld>
            <a:endParaRPr lang="en-US"/>
          </a:p>
        </p:txBody>
      </p:sp>
      <p:sp>
        <p:nvSpPr>
          <p:cNvPr id="5" name="Footer Placeholder 4">
            <a:extLst>
              <a:ext uri="{FF2B5EF4-FFF2-40B4-BE49-F238E27FC236}">
                <a16:creationId xmlns:a16="http://schemas.microsoft.com/office/drawing/2014/main" id="{CC394110-4BD7-4DAD-AB9F-D1EF65BC56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2A6618CB-3C42-4758-90E0-5F5C12ADED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F0AED40B-4077-4D4B-A423-8E8993D4B8FC}" type="slidenum">
              <a:rPr lang="en-US" smtClean="0"/>
              <a:pPr/>
              <a:t>‹#›</a:t>
            </a:fld>
            <a:endParaRPr lang="en-US"/>
          </a:p>
        </p:txBody>
      </p:sp>
    </p:spTree>
    <p:extLst>
      <p:ext uri="{BB962C8B-B14F-4D97-AF65-F5344CB8AC3E}">
        <p14:creationId xmlns:p14="http://schemas.microsoft.com/office/powerpoint/2010/main" val="220331936"/>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70" r:id="rId3"/>
    <p:sldLayoutId id="2147483671" r:id="rId4"/>
    <p:sldLayoutId id="2147483672" r:id="rId5"/>
    <p:sldLayoutId id="2147483673" r:id="rId6"/>
    <p:sldLayoutId id="2147483676" r:id="rId7"/>
    <p:sldLayoutId id="2147483674" r:id="rId8"/>
    <p:sldLayoutId id="2147483675" r:id="rId9"/>
    <p:sldLayoutId id="2147483677" r:id="rId10"/>
    <p:sldLayoutId id="2147483667" r:id="rId11"/>
    <p:sldLayoutId id="2147483666" r:id="rId12"/>
    <p:sldLayoutId id="2147483668" r:id="rId13"/>
    <p:sldLayoutId id="2147483669" r:id="rId14"/>
    <p:sldLayoutId id="2147483650" r:id="rId15"/>
    <p:sldLayoutId id="2147483663" r:id="rId16"/>
    <p:sldLayoutId id="2147483664" r:id="rId17"/>
    <p:sldLayoutId id="2147483665" r:id="rId18"/>
    <p:sldLayoutId id="2147483658" r:id="rId19"/>
    <p:sldLayoutId id="2147483659" r:id="rId20"/>
    <p:sldLayoutId id="2147483660" r:id="rId21"/>
    <p:sldLayoutId id="2147483661" r:id="rId22"/>
    <p:sldLayoutId id="2147483656" r:id="rId23"/>
    <p:sldLayoutId id="2147483657" r:id="rId24"/>
    <p:sldLayoutId id="2147483654" r:id="rId25"/>
    <p:sldLayoutId id="2147483655" r:id="rId26"/>
    <p:sldLayoutId id="2147483652" r:id="rId27"/>
    <p:sldLayoutId id="2147483651" r:id="rId28"/>
    <p:sldLayoutId id="2147483653" r:id="rId29"/>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3.jp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C43D7E2-0F96-4D83-AF36-26273BD09F57}"/>
              </a:ext>
            </a:extLst>
          </p:cNvPr>
          <p:cNvSpPr>
            <a:spLocks noGrp="1"/>
          </p:cNvSpPr>
          <p:nvPr>
            <p:ph type="pic" sz="quarter" idx="10"/>
          </p:nvPr>
        </p:nvSpPr>
        <p:spPr/>
      </p:sp>
      <p:sp>
        <p:nvSpPr>
          <p:cNvPr id="21" name="TextBox 20">
            <a:extLst>
              <a:ext uri="{FF2B5EF4-FFF2-40B4-BE49-F238E27FC236}">
                <a16:creationId xmlns:a16="http://schemas.microsoft.com/office/drawing/2014/main" id="{E05FE902-3DF2-42B6-82FF-E17ED6A8DF2C}"/>
              </a:ext>
            </a:extLst>
          </p:cNvPr>
          <p:cNvSpPr txBox="1"/>
          <p:nvPr/>
        </p:nvSpPr>
        <p:spPr>
          <a:xfrm>
            <a:off x="3287486" y="1046201"/>
            <a:ext cx="5617029" cy="1107996"/>
          </a:xfrm>
          <a:prstGeom prst="rect">
            <a:avLst/>
          </a:prstGeom>
          <a:noFill/>
        </p:spPr>
        <p:txBody>
          <a:bodyPr wrap="square" rtlCol="0">
            <a:spAutoFit/>
          </a:bodyPr>
          <a:lstStyle/>
          <a:p>
            <a:pPr algn="ctr"/>
            <a:r>
              <a:rPr lang="en-US" sz="6600" b="1" spc="300">
                <a:ln w="22225">
                  <a:noFill/>
                </a:ln>
                <a:solidFill>
                  <a:srgbClr val="E22D0C"/>
                </a:solidFill>
                <a:latin typeface="Noto Serif" panose="02020600060500020200" pitchFamily="18" charset="0"/>
                <a:ea typeface="Noto Serif" panose="02020600060500020200" pitchFamily="18" charset="0"/>
                <a:cs typeface="Noto Serif" panose="02020600060500020200" pitchFamily="18" charset="0"/>
              </a:rPr>
              <a:t>MAKNYOES</a:t>
            </a:r>
          </a:p>
        </p:txBody>
      </p:sp>
      <p:cxnSp>
        <p:nvCxnSpPr>
          <p:cNvPr id="38" name="Straight Connector 37">
            <a:extLst>
              <a:ext uri="{FF2B5EF4-FFF2-40B4-BE49-F238E27FC236}">
                <a16:creationId xmlns:a16="http://schemas.microsoft.com/office/drawing/2014/main" id="{AD392436-85BC-437E-9867-055D5887F312}"/>
              </a:ext>
            </a:extLst>
          </p:cNvPr>
          <p:cNvCxnSpPr>
            <a:cxnSpLocks/>
          </p:cNvCxnSpPr>
          <p:nvPr/>
        </p:nvCxnSpPr>
        <p:spPr>
          <a:xfrm>
            <a:off x="3486151" y="2230397"/>
            <a:ext cx="3819525" cy="0"/>
          </a:xfrm>
          <a:prstGeom prst="line">
            <a:avLst/>
          </a:prstGeom>
          <a:ln w="28575">
            <a:solidFill>
              <a:srgbClr val="E22D0C"/>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C2FE65D6-3A4E-4D72-A1E1-02DC4436EEE6}"/>
              </a:ext>
            </a:extLst>
          </p:cNvPr>
          <p:cNvSpPr txBox="1"/>
          <p:nvPr/>
        </p:nvSpPr>
        <p:spPr>
          <a:xfrm>
            <a:off x="7423168" y="2045731"/>
            <a:ext cx="1388522" cy="369332"/>
          </a:xfrm>
          <a:prstGeom prst="rect">
            <a:avLst/>
          </a:prstGeom>
          <a:noFill/>
        </p:spPr>
        <p:txBody>
          <a:bodyPr wrap="none" rtlCol="0">
            <a:spAutoFit/>
          </a:bodyPr>
          <a:lstStyle/>
          <a:p>
            <a:r>
              <a:rPr lang="en-US" spc="300">
                <a:latin typeface="Poppins" panose="00000500000000000000" pitchFamily="2" charset="0"/>
                <a:cs typeface="Poppins" panose="00000500000000000000" pitchFamily="2" charset="0"/>
              </a:rPr>
              <a:t>EST 2012</a:t>
            </a:r>
          </a:p>
        </p:txBody>
      </p:sp>
    </p:spTree>
    <p:extLst>
      <p:ext uri="{BB962C8B-B14F-4D97-AF65-F5344CB8AC3E}">
        <p14:creationId xmlns:p14="http://schemas.microsoft.com/office/powerpoint/2010/main" val="11518190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8514CC99-AA20-4821-B6AE-56CCFD3D7986}"/>
              </a:ext>
            </a:extLst>
          </p:cNvPr>
          <p:cNvSpPr txBox="1"/>
          <p:nvPr/>
        </p:nvSpPr>
        <p:spPr>
          <a:xfrm>
            <a:off x="3292839" y="5349762"/>
            <a:ext cx="5606322" cy="820674"/>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p>
        </p:txBody>
      </p:sp>
      <p:sp>
        <p:nvSpPr>
          <p:cNvPr id="17" name="TextBox 16">
            <a:extLst>
              <a:ext uri="{FF2B5EF4-FFF2-40B4-BE49-F238E27FC236}">
                <a16:creationId xmlns:a16="http://schemas.microsoft.com/office/drawing/2014/main" id="{B61653F8-5305-4C54-BAFC-D0AE49AFC427}"/>
              </a:ext>
            </a:extLst>
          </p:cNvPr>
          <p:cNvSpPr txBox="1"/>
          <p:nvPr/>
        </p:nvSpPr>
        <p:spPr>
          <a:xfrm>
            <a:off x="5659822" y="4625249"/>
            <a:ext cx="872355" cy="307777"/>
          </a:xfrm>
          <a:prstGeom prst="rect">
            <a:avLst/>
          </a:prstGeom>
          <a:noFill/>
        </p:spPr>
        <p:txBody>
          <a:bodyPr wrap="none" rtlCol="0">
            <a:spAutoFit/>
          </a:bodyPr>
          <a:lstStyle/>
          <a:p>
            <a:pPr algn="ctr"/>
            <a:r>
              <a:rPr lang="en-US" sz="1400" b="1" spc="100">
                <a:latin typeface="Poppins" panose="00000500000000000000" pitchFamily="2" charset="0"/>
                <a:cs typeface="Poppins" panose="00000500000000000000" pitchFamily="2" charset="0"/>
              </a:rPr>
              <a:t>Kalary</a:t>
            </a:r>
          </a:p>
        </p:txBody>
      </p:sp>
      <p:sp>
        <p:nvSpPr>
          <p:cNvPr id="18" name="TextBox 17">
            <a:extLst>
              <a:ext uri="{FF2B5EF4-FFF2-40B4-BE49-F238E27FC236}">
                <a16:creationId xmlns:a16="http://schemas.microsoft.com/office/drawing/2014/main" id="{354C2526-60C0-4BA4-AEAB-453C3120CA95}"/>
              </a:ext>
            </a:extLst>
          </p:cNvPr>
          <p:cNvSpPr txBox="1"/>
          <p:nvPr/>
        </p:nvSpPr>
        <p:spPr>
          <a:xfrm>
            <a:off x="5462654" y="5003922"/>
            <a:ext cx="1266693" cy="276999"/>
          </a:xfrm>
          <a:prstGeom prst="rect">
            <a:avLst/>
          </a:prstGeom>
          <a:noFill/>
        </p:spPr>
        <p:txBody>
          <a:bodyPr wrap="none" rtlCol="0">
            <a:spAutoFit/>
          </a:bodyPr>
          <a:lstStyle/>
          <a:p>
            <a:pPr algn="ctr"/>
            <a:r>
              <a:rPr lang="en-US" sz="1200" spc="100">
                <a:latin typeface="Poppins" panose="00000500000000000000" pitchFamily="2" charset="0"/>
                <a:cs typeface="Poppins" panose="00000500000000000000" pitchFamily="2" charset="0"/>
              </a:rPr>
              <a:t>Leader Chef</a:t>
            </a:r>
          </a:p>
        </p:txBody>
      </p:sp>
      <p:sp>
        <p:nvSpPr>
          <p:cNvPr id="22" name="TextBox 21">
            <a:extLst>
              <a:ext uri="{FF2B5EF4-FFF2-40B4-BE49-F238E27FC236}">
                <a16:creationId xmlns:a16="http://schemas.microsoft.com/office/drawing/2014/main" id="{3AA6E85F-BC68-467D-A6F6-19E5BF258704}"/>
              </a:ext>
            </a:extLst>
          </p:cNvPr>
          <p:cNvSpPr txBox="1"/>
          <p:nvPr/>
        </p:nvSpPr>
        <p:spPr>
          <a:xfrm>
            <a:off x="871145" y="502746"/>
            <a:ext cx="1986441" cy="276999"/>
          </a:xfrm>
          <a:prstGeom prst="rect">
            <a:avLst/>
          </a:prstGeom>
          <a:noFill/>
        </p:spPr>
        <p:txBody>
          <a:bodyPr wrap="none" rtlCol="0">
            <a:spAutoFit/>
          </a:bodyPr>
          <a:lstStyle/>
          <a:p>
            <a:r>
              <a:rPr lang="en-US" sz="1200" spc="100">
                <a:solidFill>
                  <a:schemeClr val="tx1">
                    <a:lumMod val="50000"/>
                    <a:lumOff val="50000"/>
                  </a:schemeClr>
                </a:solidFill>
                <a:latin typeface="Poppins" panose="00000500000000000000" pitchFamily="2" charset="0"/>
                <a:cs typeface="Poppins" panose="00000500000000000000" pitchFamily="2" charset="0"/>
              </a:rPr>
              <a:t>www.maknyoes.com</a:t>
            </a:r>
          </a:p>
        </p:txBody>
      </p:sp>
      <p:sp>
        <p:nvSpPr>
          <p:cNvPr id="24" name="Picture Placeholder 23">
            <a:extLst>
              <a:ext uri="{FF2B5EF4-FFF2-40B4-BE49-F238E27FC236}">
                <a16:creationId xmlns:a16="http://schemas.microsoft.com/office/drawing/2014/main" id="{8066AE30-B67E-4DC4-BB42-D7738E7BBF98}"/>
              </a:ext>
            </a:extLst>
          </p:cNvPr>
          <p:cNvSpPr>
            <a:spLocks noGrp="1"/>
          </p:cNvSpPr>
          <p:nvPr>
            <p:ph type="pic" sz="quarter" idx="11"/>
          </p:nvPr>
        </p:nvSpPr>
        <p:spPr/>
      </p:sp>
    </p:spTree>
    <p:extLst>
      <p:ext uri="{BB962C8B-B14F-4D97-AF65-F5344CB8AC3E}">
        <p14:creationId xmlns:p14="http://schemas.microsoft.com/office/powerpoint/2010/main" val="3186298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1FEA7E-CA49-4413-98D4-568B17EBC32F}"/>
              </a:ext>
            </a:extLst>
          </p:cNvPr>
          <p:cNvSpPr txBox="1"/>
          <p:nvPr/>
        </p:nvSpPr>
        <p:spPr>
          <a:xfrm>
            <a:off x="3990399" y="561862"/>
            <a:ext cx="4211203" cy="584775"/>
          </a:xfrm>
          <a:prstGeom prst="rect">
            <a:avLst/>
          </a:prstGeom>
          <a:noFill/>
        </p:spPr>
        <p:txBody>
          <a:bodyPr wrap="square" rtlCol="0">
            <a:spAutoFit/>
          </a:bodyPr>
          <a:lstStyle/>
          <a:p>
            <a:pPr algn="ctr"/>
            <a:r>
              <a:rPr lang="en-US" sz="3200" b="1">
                <a:latin typeface="Noto Serif" panose="02020600060500020200" pitchFamily="18" charset="0"/>
                <a:ea typeface="Noto Serif" panose="02020600060500020200" pitchFamily="18" charset="0"/>
                <a:cs typeface="Noto Serif" panose="02020600060500020200" pitchFamily="18" charset="0"/>
              </a:rPr>
              <a:t>About Our </a:t>
            </a:r>
            <a:r>
              <a:rPr lang="en-US" sz="3200" b="1">
                <a:solidFill>
                  <a:schemeClr val="accent4"/>
                </a:solidFill>
                <a:latin typeface="Noto Serif" panose="02020600060500020200" pitchFamily="18" charset="0"/>
                <a:ea typeface="Noto Serif" panose="02020600060500020200" pitchFamily="18" charset="0"/>
                <a:cs typeface="Noto Serif" panose="02020600060500020200" pitchFamily="18" charset="0"/>
              </a:rPr>
              <a:t>Team</a:t>
            </a:r>
          </a:p>
        </p:txBody>
      </p:sp>
      <p:sp>
        <p:nvSpPr>
          <p:cNvPr id="4" name="Rectangle 3">
            <a:extLst>
              <a:ext uri="{FF2B5EF4-FFF2-40B4-BE49-F238E27FC236}">
                <a16:creationId xmlns:a16="http://schemas.microsoft.com/office/drawing/2014/main" id="{CC8747FF-318E-49B9-9401-4BD910A131B4}"/>
              </a:ext>
            </a:extLst>
          </p:cNvPr>
          <p:cNvSpPr/>
          <p:nvPr/>
        </p:nvSpPr>
        <p:spPr>
          <a:xfrm>
            <a:off x="0" y="621030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TextBox 8">
            <a:extLst>
              <a:ext uri="{FF2B5EF4-FFF2-40B4-BE49-F238E27FC236}">
                <a16:creationId xmlns:a16="http://schemas.microsoft.com/office/drawing/2014/main" id="{0145ADC3-EEEC-4F4D-8FA8-6AD5B938FC7F}"/>
              </a:ext>
            </a:extLst>
          </p:cNvPr>
          <p:cNvSpPr txBox="1"/>
          <p:nvPr/>
        </p:nvSpPr>
        <p:spPr>
          <a:xfrm>
            <a:off x="1810970" y="4392117"/>
            <a:ext cx="737702" cy="276999"/>
          </a:xfrm>
          <a:prstGeom prst="rect">
            <a:avLst/>
          </a:prstGeom>
          <a:noFill/>
        </p:spPr>
        <p:txBody>
          <a:bodyPr wrap="none" rtlCol="0">
            <a:spAutoFit/>
          </a:bodyPr>
          <a:lstStyle/>
          <a:p>
            <a:pPr algn="ctr"/>
            <a:r>
              <a:rPr lang="en-US" sz="1200" b="1" spc="100">
                <a:latin typeface="Poppins" panose="00000500000000000000" pitchFamily="2" charset="0"/>
                <a:cs typeface="Poppins" panose="00000500000000000000" pitchFamily="2" charset="0"/>
              </a:rPr>
              <a:t>Johno</a:t>
            </a:r>
          </a:p>
        </p:txBody>
      </p:sp>
      <p:sp>
        <p:nvSpPr>
          <p:cNvPr id="10" name="TextBox 9">
            <a:extLst>
              <a:ext uri="{FF2B5EF4-FFF2-40B4-BE49-F238E27FC236}">
                <a16:creationId xmlns:a16="http://schemas.microsoft.com/office/drawing/2014/main" id="{75731307-38D0-4B09-8FE4-C46627FE99B2}"/>
              </a:ext>
            </a:extLst>
          </p:cNvPr>
          <p:cNvSpPr txBox="1"/>
          <p:nvPr/>
        </p:nvSpPr>
        <p:spPr>
          <a:xfrm>
            <a:off x="4397711" y="4392117"/>
            <a:ext cx="785793" cy="276999"/>
          </a:xfrm>
          <a:prstGeom prst="rect">
            <a:avLst/>
          </a:prstGeom>
          <a:noFill/>
        </p:spPr>
        <p:txBody>
          <a:bodyPr wrap="none" rtlCol="0">
            <a:spAutoFit/>
          </a:bodyPr>
          <a:lstStyle/>
          <a:p>
            <a:pPr algn="ctr"/>
            <a:r>
              <a:rPr lang="en-US" sz="1200" b="1" spc="100">
                <a:latin typeface="Poppins" panose="00000500000000000000" pitchFamily="2" charset="0"/>
                <a:cs typeface="Poppins" panose="00000500000000000000" pitchFamily="2" charset="0"/>
              </a:rPr>
              <a:t>Kalary</a:t>
            </a:r>
          </a:p>
        </p:txBody>
      </p:sp>
      <p:sp>
        <p:nvSpPr>
          <p:cNvPr id="11" name="TextBox 10">
            <a:extLst>
              <a:ext uri="{FF2B5EF4-FFF2-40B4-BE49-F238E27FC236}">
                <a16:creationId xmlns:a16="http://schemas.microsoft.com/office/drawing/2014/main" id="{69FC7B5B-48A6-4866-A874-ACED0E84EA11}"/>
              </a:ext>
            </a:extLst>
          </p:cNvPr>
          <p:cNvSpPr txBox="1"/>
          <p:nvPr/>
        </p:nvSpPr>
        <p:spPr>
          <a:xfrm>
            <a:off x="6985254" y="4392117"/>
            <a:ext cx="832279" cy="276999"/>
          </a:xfrm>
          <a:prstGeom prst="rect">
            <a:avLst/>
          </a:prstGeom>
          <a:noFill/>
        </p:spPr>
        <p:txBody>
          <a:bodyPr wrap="none" rtlCol="0">
            <a:spAutoFit/>
          </a:bodyPr>
          <a:lstStyle/>
          <a:p>
            <a:pPr algn="ctr"/>
            <a:r>
              <a:rPr lang="en-US" sz="1200" b="1" spc="100">
                <a:latin typeface="Poppins" panose="00000500000000000000" pitchFamily="2" charset="0"/>
                <a:cs typeface="Poppins" panose="00000500000000000000" pitchFamily="2" charset="0"/>
              </a:rPr>
              <a:t>Darsho</a:t>
            </a:r>
          </a:p>
        </p:txBody>
      </p:sp>
      <p:sp>
        <p:nvSpPr>
          <p:cNvPr id="12" name="TextBox 11">
            <a:extLst>
              <a:ext uri="{FF2B5EF4-FFF2-40B4-BE49-F238E27FC236}">
                <a16:creationId xmlns:a16="http://schemas.microsoft.com/office/drawing/2014/main" id="{30EEEDC4-3C61-4CB3-99AA-000F117AA9A8}"/>
              </a:ext>
            </a:extLst>
          </p:cNvPr>
          <p:cNvSpPr txBox="1"/>
          <p:nvPr/>
        </p:nvSpPr>
        <p:spPr>
          <a:xfrm>
            <a:off x="9575201" y="4392117"/>
            <a:ext cx="873957" cy="276999"/>
          </a:xfrm>
          <a:prstGeom prst="rect">
            <a:avLst/>
          </a:prstGeom>
          <a:noFill/>
        </p:spPr>
        <p:txBody>
          <a:bodyPr wrap="none" rtlCol="0">
            <a:spAutoFit/>
          </a:bodyPr>
          <a:lstStyle/>
          <a:p>
            <a:pPr algn="ctr"/>
            <a:r>
              <a:rPr lang="en-US" sz="1200" b="1" spc="100">
                <a:latin typeface="Poppins" panose="00000500000000000000" pitchFamily="2" charset="0"/>
                <a:cs typeface="Poppins" panose="00000500000000000000" pitchFamily="2" charset="0"/>
              </a:rPr>
              <a:t>Rahayu</a:t>
            </a:r>
          </a:p>
        </p:txBody>
      </p:sp>
      <p:sp>
        <p:nvSpPr>
          <p:cNvPr id="13" name="TextBox 12">
            <a:extLst>
              <a:ext uri="{FF2B5EF4-FFF2-40B4-BE49-F238E27FC236}">
                <a16:creationId xmlns:a16="http://schemas.microsoft.com/office/drawing/2014/main" id="{E5DDCFB6-2127-4371-A1F4-0D0640E12265}"/>
              </a:ext>
            </a:extLst>
          </p:cNvPr>
          <p:cNvSpPr txBox="1"/>
          <p:nvPr/>
        </p:nvSpPr>
        <p:spPr>
          <a:xfrm>
            <a:off x="1007012" y="4748127"/>
            <a:ext cx="2345617" cy="1074590"/>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rPr>
              <a:t>Ut enim ad minim veniam, quis nostrud exercitation ullamco laboris nisi ut aliquip ex ea commodo consequat.</a:t>
            </a:r>
          </a:p>
        </p:txBody>
      </p:sp>
      <p:sp>
        <p:nvSpPr>
          <p:cNvPr id="14" name="TextBox 13">
            <a:extLst>
              <a:ext uri="{FF2B5EF4-FFF2-40B4-BE49-F238E27FC236}">
                <a16:creationId xmlns:a16="http://schemas.microsoft.com/office/drawing/2014/main" id="{5550A686-147F-4F08-956E-2CEBF801727E}"/>
              </a:ext>
            </a:extLst>
          </p:cNvPr>
          <p:cNvSpPr txBox="1"/>
          <p:nvPr/>
        </p:nvSpPr>
        <p:spPr>
          <a:xfrm>
            <a:off x="3617798" y="4748127"/>
            <a:ext cx="2345617" cy="1074590"/>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rPr>
              <a:t>Ut enim ad minim veniam, quis nostrud exercitation ullamco laboris nisi ut aliquip ex ea commodo consequat.</a:t>
            </a:r>
          </a:p>
        </p:txBody>
      </p:sp>
      <p:sp>
        <p:nvSpPr>
          <p:cNvPr id="15" name="TextBox 14">
            <a:extLst>
              <a:ext uri="{FF2B5EF4-FFF2-40B4-BE49-F238E27FC236}">
                <a16:creationId xmlns:a16="http://schemas.microsoft.com/office/drawing/2014/main" id="{622FF6C9-EA51-419D-B8CB-083905548274}"/>
              </a:ext>
            </a:extLst>
          </p:cNvPr>
          <p:cNvSpPr txBox="1"/>
          <p:nvPr/>
        </p:nvSpPr>
        <p:spPr>
          <a:xfrm>
            <a:off x="6228584" y="4748127"/>
            <a:ext cx="2345617" cy="1074590"/>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rPr>
              <a:t>Ut enim ad minim veniam, quis nostrud exercitation ullamco laboris nisi ut aliquip ex ea commodo consequat.</a:t>
            </a:r>
          </a:p>
        </p:txBody>
      </p:sp>
      <p:sp>
        <p:nvSpPr>
          <p:cNvPr id="16" name="TextBox 15">
            <a:extLst>
              <a:ext uri="{FF2B5EF4-FFF2-40B4-BE49-F238E27FC236}">
                <a16:creationId xmlns:a16="http://schemas.microsoft.com/office/drawing/2014/main" id="{6688ABFA-C5AB-4CBF-8AC8-639A8D0111A6}"/>
              </a:ext>
            </a:extLst>
          </p:cNvPr>
          <p:cNvSpPr txBox="1"/>
          <p:nvPr/>
        </p:nvSpPr>
        <p:spPr>
          <a:xfrm>
            <a:off x="8839371" y="4748127"/>
            <a:ext cx="2345617" cy="1074590"/>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rPr>
              <a:t>Ut enim ad minim veniam, quis nostrud exercitation ullamco laboris nisi ut aliquip ex ea commodo consequat.</a:t>
            </a:r>
          </a:p>
        </p:txBody>
      </p:sp>
      <p:cxnSp>
        <p:nvCxnSpPr>
          <p:cNvPr id="25" name="Straight Connector 24">
            <a:extLst>
              <a:ext uri="{FF2B5EF4-FFF2-40B4-BE49-F238E27FC236}">
                <a16:creationId xmlns:a16="http://schemas.microsoft.com/office/drawing/2014/main" id="{2A739830-6785-414F-8445-264FC936771A}"/>
              </a:ext>
            </a:extLst>
          </p:cNvPr>
          <p:cNvCxnSpPr>
            <a:cxnSpLocks/>
          </p:cNvCxnSpPr>
          <p:nvPr/>
        </p:nvCxnSpPr>
        <p:spPr>
          <a:xfrm>
            <a:off x="6985254" y="529585"/>
            <a:ext cx="832279"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D4E9DAC7-8AA5-4599-AF32-A4751EA10035}"/>
              </a:ext>
            </a:extLst>
          </p:cNvPr>
          <p:cNvSpPr txBox="1"/>
          <p:nvPr/>
        </p:nvSpPr>
        <p:spPr>
          <a:xfrm>
            <a:off x="3857813" y="1248023"/>
            <a:ext cx="4211203" cy="812595"/>
          </a:xfrm>
          <a:prstGeom prst="rect">
            <a:avLst/>
          </a:prstGeom>
          <a:noFill/>
        </p:spPr>
        <p:txBody>
          <a:bodyPr wrap="square" rtlCol="0">
            <a:spAutoFit/>
          </a:bodyPr>
          <a:lstStyle/>
          <a:p>
            <a:pPr algn="ctr"/>
            <a:r>
              <a:rPr lang="en-US" sz="2000" b="1">
                <a:latin typeface="Noto Serif" panose="02020600060500020200" pitchFamily="18" charset="0"/>
                <a:ea typeface="Noto Serif" panose="02020600060500020200" pitchFamily="18" charset="0"/>
                <a:cs typeface="Noto Serif" panose="02020600060500020200" pitchFamily="18" charset="0"/>
              </a:rPr>
              <a:t>Maknyoes Crew</a:t>
            </a:r>
          </a:p>
          <a:p>
            <a:pPr algn="ctr">
              <a:lnSpc>
                <a:spcPct val="150000"/>
              </a:lnSpc>
            </a:pPr>
            <a:r>
              <a:rPr lang="en-US" sz="2000" b="1">
                <a:latin typeface="Noto Serif" panose="02020600060500020200" pitchFamily="18" charset="0"/>
                <a:ea typeface="Noto Serif" panose="02020600060500020200" pitchFamily="18" charset="0"/>
                <a:cs typeface="Noto Serif" panose="02020600060500020200" pitchFamily="18" charset="0"/>
              </a:rPr>
              <a:t>With Profesionalist Chef</a:t>
            </a:r>
          </a:p>
        </p:txBody>
      </p:sp>
      <p:sp>
        <p:nvSpPr>
          <p:cNvPr id="50" name="Picture Placeholder 49">
            <a:extLst>
              <a:ext uri="{FF2B5EF4-FFF2-40B4-BE49-F238E27FC236}">
                <a16:creationId xmlns:a16="http://schemas.microsoft.com/office/drawing/2014/main" id="{ECB0BB80-1093-47E4-A4C3-00AB2BC2C320}"/>
              </a:ext>
            </a:extLst>
          </p:cNvPr>
          <p:cNvSpPr>
            <a:spLocks noGrp="1"/>
          </p:cNvSpPr>
          <p:nvPr>
            <p:ph type="pic" sz="quarter" idx="10"/>
          </p:nvPr>
        </p:nvSpPr>
        <p:spPr/>
      </p:sp>
      <p:sp>
        <p:nvSpPr>
          <p:cNvPr id="52" name="Picture Placeholder 51">
            <a:extLst>
              <a:ext uri="{FF2B5EF4-FFF2-40B4-BE49-F238E27FC236}">
                <a16:creationId xmlns:a16="http://schemas.microsoft.com/office/drawing/2014/main" id="{75D4935C-6D60-433E-9587-34E65CD1ADAA}"/>
              </a:ext>
            </a:extLst>
          </p:cNvPr>
          <p:cNvSpPr>
            <a:spLocks noGrp="1"/>
          </p:cNvSpPr>
          <p:nvPr>
            <p:ph type="pic" sz="quarter" idx="11"/>
          </p:nvPr>
        </p:nvSpPr>
        <p:spPr/>
      </p:sp>
      <p:sp>
        <p:nvSpPr>
          <p:cNvPr id="54" name="Picture Placeholder 53">
            <a:extLst>
              <a:ext uri="{FF2B5EF4-FFF2-40B4-BE49-F238E27FC236}">
                <a16:creationId xmlns:a16="http://schemas.microsoft.com/office/drawing/2014/main" id="{D4FBD860-D06A-40E3-840A-CE89AB6B5A8C}"/>
              </a:ext>
            </a:extLst>
          </p:cNvPr>
          <p:cNvSpPr>
            <a:spLocks noGrp="1"/>
          </p:cNvSpPr>
          <p:nvPr>
            <p:ph type="pic" sz="quarter" idx="12"/>
          </p:nvPr>
        </p:nvSpPr>
        <p:spPr/>
      </p:sp>
      <p:sp>
        <p:nvSpPr>
          <p:cNvPr id="56" name="Picture Placeholder 55">
            <a:extLst>
              <a:ext uri="{FF2B5EF4-FFF2-40B4-BE49-F238E27FC236}">
                <a16:creationId xmlns:a16="http://schemas.microsoft.com/office/drawing/2014/main" id="{853CFA4C-00C0-45BD-8A5D-3255148BE72E}"/>
              </a:ext>
            </a:extLst>
          </p:cNvPr>
          <p:cNvSpPr>
            <a:spLocks noGrp="1"/>
          </p:cNvSpPr>
          <p:nvPr>
            <p:ph type="pic" sz="quarter" idx="13"/>
          </p:nvPr>
        </p:nvSpPr>
        <p:spPr/>
      </p:sp>
    </p:spTree>
    <p:extLst>
      <p:ext uri="{BB962C8B-B14F-4D97-AF65-F5344CB8AC3E}">
        <p14:creationId xmlns:p14="http://schemas.microsoft.com/office/powerpoint/2010/main" val="642017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D40C787-2C07-4E56-9E8B-7891787F3662}"/>
              </a:ext>
            </a:extLst>
          </p:cNvPr>
          <p:cNvSpPr txBox="1"/>
          <p:nvPr/>
        </p:nvSpPr>
        <p:spPr>
          <a:xfrm>
            <a:off x="3990399" y="561862"/>
            <a:ext cx="4211203" cy="584775"/>
          </a:xfrm>
          <a:prstGeom prst="rect">
            <a:avLst/>
          </a:prstGeom>
          <a:noFill/>
        </p:spPr>
        <p:txBody>
          <a:bodyPr wrap="square" rtlCol="0">
            <a:spAutoFit/>
          </a:bodyPr>
          <a:lstStyle/>
          <a:p>
            <a:pPr algn="ctr"/>
            <a:r>
              <a:rPr lang="en-US" sz="3200" b="1">
                <a:latin typeface="Noto Serif" panose="02020600060500020200" pitchFamily="18" charset="0"/>
                <a:ea typeface="Noto Serif" panose="02020600060500020200" pitchFamily="18" charset="0"/>
                <a:cs typeface="Noto Serif" panose="02020600060500020200" pitchFamily="18" charset="0"/>
              </a:rPr>
              <a:t>Our </a:t>
            </a:r>
            <a:r>
              <a:rPr lang="en-US" sz="3200" b="1">
                <a:solidFill>
                  <a:schemeClr val="accent4"/>
                </a:solidFill>
                <a:latin typeface="Noto Serif" panose="02020600060500020200" pitchFamily="18" charset="0"/>
                <a:ea typeface="Noto Serif" panose="02020600060500020200" pitchFamily="18" charset="0"/>
                <a:cs typeface="Noto Serif" panose="02020600060500020200" pitchFamily="18" charset="0"/>
              </a:rPr>
              <a:t>Team</a:t>
            </a:r>
          </a:p>
        </p:txBody>
      </p:sp>
      <p:cxnSp>
        <p:nvCxnSpPr>
          <p:cNvPr id="3" name="Straight Connector 2">
            <a:extLst>
              <a:ext uri="{FF2B5EF4-FFF2-40B4-BE49-F238E27FC236}">
                <a16:creationId xmlns:a16="http://schemas.microsoft.com/office/drawing/2014/main" id="{979CD6A6-7358-4AFD-9ABF-934AC48CE125}"/>
              </a:ext>
            </a:extLst>
          </p:cNvPr>
          <p:cNvCxnSpPr>
            <a:cxnSpLocks/>
          </p:cNvCxnSpPr>
          <p:nvPr/>
        </p:nvCxnSpPr>
        <p:spPr>
          <a:xfrm>
            <a:off x="6323187" y="529585"/>
            <a:ext cx="832279"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60D27410-05C6-4F24-BFE4-BB58A56D0999}"/>
              </a:ext>
            </a:extLst>
          </p:cNvPr>
          <p:cNvSpPr txBox="1"/>
          <p:nvPr/>
        </p:nvSpPr>
        <p:spPr>
          <a:xfrm>
            <a:off x="4083624" y="3421189"/>
            <a:ext cx="1056700" cy="276999"/>
          </a:xfrm>
          <a:prstGeom prst="rect">
            <a:avLst/>
          </a:prstGeom>
          <a:noFill/>
        </p:spPr>
        <p:txBody>
          <a:bodyPr wrap="none" rtlCol="0">
            <a:spAutoFit/>
          </a:bodyPr>
          <a:lstStyle/>
          <a:p>
            <a:pPr algn="ctr"/>
            <a:r>
              <a:rPr lang="en-US" sz="1200" b="1" spc="100">
                <a:latin typeface="Poppins" panose="00000500000000000000" pitchFamily="2" charset="0"/>
                <a:cs typeface="Poppins" panose="00000500000000000000" pitchFamily="2" charset="0"/>
              </a:rPr>
              <a:t>Mak Yoen</a:t>
            </a:r>
          </a:p>
        </p:txBody>
      </p:sp>
      <p:sp>
        <p:nvSpPr>
          <p:cNvPr id="42" name="TextBox 41">
            <a:extLst>
              <a:ext uri="{FF2B5EF4-FFF2-40B4-BE49-F238E27FC236}">
                <a16:creationId xmlns:a16="http://schemas.microsoft.com/office/drawing/2014/main" id="{5F874F14-1CF6-4629-8709-18990D5F1461}"/>
              </a:ext>
            </a:extLst>
          </p:cNvPr>
          <p:cNvSpPr txBox="1"/>
          <p:nvPr/>
        </p:nvSpPr>
        <p:spPr>
          <a:xfrm>
            <a:off x="4195834" y="5696261"/>
            <a:ext cx="832279" cy="276999"/>
          </a:xfrm>
          <a:prstGeom prst="rect">
            <a:avLst/>
          </a:prstGeom>
          <a:noFill/>
        </p:spPr>
        <p:txBody>
          <a:bodyPr wrap="none" rtlCol="0">
            <a:spAutoFit/>
          </a:bodyPr>
          <a:lstStyle/>
          <a:p>
            <a:pPr algn="ctr"/>
            <a:r>
              <a:rPr lang="en-US" sz="1200" b="1" spc="100">
                <a:latin typeface="Poppins" panose="00000500000000000000" pitchFamily="2" charset="0"/>
                <a:cs typeface="Poppins" panose="00000500000000000000" pitchFamily="2" charset="0"/>
              </a:rPr>
              <a:t>Darsho</a:t>
            </a:r>
          </a:p>
        </p:txBody>
      </p:sp>
      <p:sp>
        <p:nvSpPr>
          <p:cNvPr id="43" name="TextBox 42">
            <a:extLst>
              <a:ext uri="{FF2B5EF4-FFF2-40B4-BE49-F238E27FC236}">
                <a16:creationId xmlns:a16="http://schemas.microsoft.com/office/drawing/2014/main" id="{E06C18A8-5834-4F8B-BA49-472BF2EE9926}"/>
              </a:ext>
            </a:extLst>
          </p:cNvPr>
          <p:cNvSpPr txBox="1"/>
          <p:nvPr/>
        </p:nvSpPr>
        <p:spPr>
          <a:xfrm>
            <a:off x="9879424" y="5696261"/>
            <a:ext cx="737702" cy="276999"/>
          </a:xfrm>
          <a:prstGeom prst="rect">
            <a:avLst/>
          </a:prstGeom>
          <a:noFill/>
        </p:spPr>
        <p:txBody>
          <a:bodyPr wrap="none" rtlCol="0">
            <a:spAutoFit/>
          </a:bodyPr>
          <a:lstStyle/>
          <a:p>
            <a:pPr algn="ctr"/>
            <a:r>
              <a:rPr lang="en-US" sz="1200" b="1" spc="100">
                <a:latin typeface="Poppins" panose="00000500000000000000" pitchFamily="2" charset="0"/>
                <a:cs typeface="Poppins" panose="00000500000000000000" pitchFamily="2" charset="0"/>
              </a:rPr>
              <a:t>Johno</a:t>
            </a:r>
          </a:p>
        </p:txBody>
      </p:sp>
      <p:sp>
        <p:nvSpPr>
          <p:cNvPr id="44" name="TextBox 43">
            <a:extLst>
              <a:ext uri="{FF2B5EF4-FFF2-40B4-BE49-F238E27FC236}">
                <a16:creationId xmlns:a16="http://schemas.microsoft.com/office/drawing/2014/main" id="{9EF1E6B9-CA9B-49A8-A9BE-DB876A5A4BAA}"/>
              </a:ext>
            </a:extLst>
          </p:cNvPr>
          <p:cNvSpPr txBox="1"/>
          <p:nvPr/>
        </p:nvSpPr>
        <p:spPr>
          <a:xfrm>
            <a:off x="9855379" y="3421189"/>
            <a:ext cx="785793" cy="276999"/>
          </a:xfrm>
          <a:prstGeom prst="rect">
            <a:avLst/>
          </a:prstGeom>
          <a:noFill/>
        </p:spPr>
        <p:txBody>
          <a:bodyPr wrap="none" rtlCol="0">
            <a:spAutoFit/>
          </a:bodyPr>
          <a:lstStyle/>
          <a:p>
            <a:pPr algn="ctr"/>
            <a:r>
              <a:rPr lang="en-US" sz="1200" b="1" spc="100">
                <a:latin typeface="Poppins" panose="00000500000000000000" pitchFamily="2" charset="0"/>
                <a:cs typeface="Poppins" panose="00000500000000000000" pitchFamily="2" charset="0"/>
              </a:rPr>
              <a:t>Kalary</a:t>
            </a:r>
          </a:p>
        </p:txBody>
      </p:sp>
      <p:sp>
        <p:nvSpPr>
          <p:cNvPr id="45" name="TextBox 44">
            <a:extLst>
              <a:ext uri="{FF2B5EF4-FFF2-40B4-BE49-F238E27FC236}">
                <a16:creationId xmlns:a16="http://schemas.microsoft.com/office/drawing/2014/main" id="{297F4898-B79E-4C94-B1D4-5BF4B4334462}"/>
              </a:ext>
            </a:extLst>
          </p:cNvPr>
          <p:cNvSpPr txBox="1"/>
          <p:nvPr/>
        </p:nvSpPr>
        <p:spPr>
          <a:xfrm>
            <a:off x="7110165" y="3421189"/>
            <a:ext cx="639920" cy="276999"/>
          </a:xfrm>
          <a:prstGeom prst="rect">
            <a:avLst/>
          </a:prstGeom>
          <a:noFill/>
        </p:spPr>
        <p:txBody>
          <a:bodyPr wrap="none" rtlCol="0">
            <a:spAutoFit/>
          </a:bodyPr>
          <a:lstStyle/>
          <a:p>
            <a:pPr algn="ctr"/>
            <a:r>
              <a:rPr lang="en-US" sz="1200" b="1" spc="100">
                <a:latin typeface="Poppins" panose="00000500000000000000" pitchFamily="2" charset="0"/>
                <a:cs typeface="Poppins" panose="00000500000000000000" pitchFamily="2" charset="0"/>
              </a:rPr>
              <a:t>Ryan</a:t>
            </a:r>
          </a:p>
        </p:txBody>
      </p:sp>
      <p:sp>
        <p:nvSpPr>
          <p:cNvPr id="46" name="TextBox 45">
            <a:extLst>
              <a:ext uri="{FF2B5EF4-FFF2-40B4-BE49-F238E27FC236}">
                <a16:creationId xmlns:a16="http://schemas.microsoft.com/office/drawing/2014/main" id="{5F7DC520-852C-488A-94EE-5A7C37BAD045}"/>
              </a:ext>
            </a:extLst>
          </p:cNvPr>
          <p:cNvSpPr txBox="1"/>
          <p:nvPr/>
        </p:nvSpPr>
        <p:spPr>
          <a:xfrm>
            <a:off x="7011906" y="5674840"/>
            <a:ext cx="848309" cy="276999"/>
          </a:xfrm>
          <a:prstGeom prst="rect">
            <a:avLst/>
          </a:prstGeom>
          <a:noFill/>
        </p:spPr>
        <p:txBody>
          <a:bodyPr wrap="none" rtlCol="0">
            <a:spAutoFit/>
          </a:bodyPr>
          <a:lstStyle/>
          <a:p>
            <a:pPr algn="ctr"/>
            <a:r>
              <a:rPr lang="en-US" sz="1200" b="1" spc="100">
                <a:latin typeface="Poppins" panose="00000500000000000000" pitchFamily="2" charset="0"/>
                <a:cs typeface="Poppins" panose="00000500000000000000" pitchFamily="2" charset="0"/>
              </a:rPr>
              <a:t>Bagoes</a:t>
            </a:r>
          </a:p>
        </p:txBody>
      </p:sp>
      <p:sp>
        <p:nvSpPr>
          <p:cNvPr id="53" name="TextBox 52">
            <a:extLst>
              <a:ext uri="{FF2B5EF4-FFF2-40B4-BE49-F238E27FC236}">
                <a16:creationId xmlns:a16="http://schemas.microsoft.com/office/drawing/2014/main" id="{0BD81F55-4D86-4EFF-BA46-9F6ED0641ABF}"/>
              </a:ext>
            </a:extLst>
          </p:cNvPr>
          <p:cNvSpPr txBox="1"/>
          <p:nvPr/>
        </p:nvSpPr>
        <p:spPr>
          <a:xfrm>
            <a:off x="966869" y="2437788"/>
            <a:ext cx="2411773" cy="2851999"/>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Lato" panose="020F0502020204030203" pitchFamily="34" charset="0"/>
              </a:rPr>
              <a:t>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a:p>
            <a:pPr algn="just">
              <a:lnSpc>
                <a:spcPct val="150000"/>
              </a:lnSpc>
            </a:pPr>
            <a:endParaRPr lang="en-US" sz="1100">
              <a:solidFill>
                <a:schemeClr val="tx1">
                  <a:lumMod val="65000"/>
                  <a:lumOff val="35000"/>
                </a:schemeClr>
              </a:solidFill>
              <a:latin typeface="Lato" panose="020F0502020204030203" pitchFamily="34" charset="0"/>
            </a:endParaRPr>
          </a:p>
        </p:txBody>
      </p:sp>
      <p:cxnSp>
        <p:nvCxnSpPr>
          <p:cNvPr id="54" name="Straight Connector 53">
            <a:extLst>
              <a:ext uri="{FF2B5EF4-FFF2-40B4-BE49-F238E27FC236}">
                <a16:creationId xmlns:a16="http://schemas.microsoft.com/office/drawing/2014/main" id="{429B38F8-A2AD-44AA-8059-83FED2F03DDD}"/>
              </a:ext>
            </a:extLst>
          </p:cNvPr>
          <p:cNvCxnSpPr>
            <a:cxnSpLocks/>
          </p:cNvCxnSpPr>
          <p:nvPr/>
        </p:nvCxnSpPr>
        <p:spPr>
          <a:xfrm>
            <a:off x="1055769" y="5270474"/>
            <a:ext cx="83227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7" name="Picture Placeholder 56">
            <a:extLst>
              <a:ext uri="{FF2B5EF4-FFF2-40B4-BE49-F238E27FC236}">
                <a16:creationId xmlns:a16="http://schemas.microsoft.com/office/drawing/2014/main" id="{2999FD61-9062-4E18-82D5-A641755868C0}"/>
              </a:ext>
            </a:extLst>
          </p:cNvPr>
          <p:cNvSpPr>
            <a:spLocks noGrp="1"/>
          </p:cNvSpPr>
          <p:nvPr>
            <p:ph type="pic" sz="quarter" idx="11"/>
          </p:nvPr>
        </p:nvSpPr>
        <p:spPr/>
      </p:sp>
      <p:sp>
        <p:nvSpPr>
          <p:cNvPr id="59" name="Picture Placeholder 58">
            <a:extLst>
              <a:ext uri="{FF2B5EF4-FFF2-40B4-BE49-F238E27FC236}">
                <a16:creationId xmlns:a16="http://schemas.microsoft.com/office/drawing/2014/main" id="{06A6D32D-3F26-4EF1-B02D-C376B3011546}"/>
              </a:ext>
            </a:extLst>
          </p:cNvPr>
          <p:cNvSpPr>
            <a:spLocks noGrp="1"/>
          </p:cNvSpPr>
          <p:nvPr>
            <p:ph type="pic" sz="quarter" idx="12"/>
          </p:nvPr>
        </p:nvSpPr>
        <p:spPr/>
      </p:sp>
      <p:sp>
        <p:nvSpPr>
          <p:cNvPr id="61" name="Picture Placeholder 60">
            <a:extLst>
              <a:ext uri="{FF2B5EF4-FFF2-40B4-BE49-F238E27FC236}">
                <a16:creationId xmlns:a16="http://schemas.microsoft.com/office/drawing/2014/main" id="{CCEB90E5-175C-4BB0-BD0B-4F11C4B48D2F}"/>
              </a:ext>
            </a:extLst>
          </p:cNvPr>
          <p:cNvSpPr>
            <a:spLocks noGrp="1"/>
          </p:cNvSpPr>
          <p:nvPr>
            <p:ph type="pic" sz="quarter" idx="13"/>
          </p:nvPr>
        </p:nvSpPr>
        <p:spPr/>
      </p:sp>
      <p:sp>
        <p:nvSpPr>
          <p:cNvPr id="63" name="Picture Placeholder 62">
            <a:extLst>
              <a:ext uri="{FF2B5EF4-FFF2-40B4-BE49-F238E27FC236}">
                <a16:creationId xmlns:a16="http://schemas.microsoft.com/office/drawing/2014/main" id="{9EF61421-6C84-438E-A5B7-63FA80594F2F}"/>
              </a:ext>
            </a:extLst>
          </p:cNvPr>
          <p:cNvSpPr>
            <a:spLocks noGrp="1"/>
          </p:cNvSpPr>
          <p:nvPr>
            <p:ph type="pic" sz="quarter" idx="16"/>
          </p:nvPr>
        </p:nvSpPr>
        <p:spPr/>
      </p:sp>
      <p:sp>
        <p:nvSpPr>
          <p:cNvPr id="65" name="Picture Placeholder 64">
            <a:extLst>
              <a:ext uri="{FF2B5EF4-FFF2-40B4-BE49-F238E27FC236}">
                <a16:creationId xmlns:a16="http://schemas.microsoft.com/office/drawing/2014/main" id="{18992351-6277-455D-ABEA-78014E75C7A3}"/>
              </a:ext>
            </a:extLst>
          </p:cNvPr>
          <p:cNvSpPr>
            <a:spLocks noGrp="1"/>
          </p:cNvSpPr>
          <p:nvPr>
            <p:ph type="pic" sz="quarter" idx="15"/>
          </p:nvPr>
        </p:nvSpPr>
        <p:spPr/>
      </p:sp>
      <p:sp>
        <p:nvSpPr>
          <p:cNvPr id="67" name="Picture Placeholder 66">
            <a:extLst>
              <a:ext uri="{FF2B5EF4-FFF2-40B4-BE49-F238E27FC236}">
                <a16:creationId xmlns:a16="http://schemas.microsoft.com/office/drawing/2014/main" id="{3D21929B-9728-43F9-AAD3-D04EF7688403}"/>
              </a:ext>
            </a:extLst>
          </p:cNvPr>
          <p:cNvSpPr>
            <a:spLocks noGrp="1"/>
          </p:cNvSpPr>
          <p:nvPr>
            <p:ph type="pic" sz="quarter" idx="14"/>
          </p:nvPr>
        </p:nvSpPr>
        <p:spPr/>
      </p:sp>
    </p:spTree>
    <p:extLst>
      <p:ext uri="{BB962C8B-B14F-4D97-AF65-F5344CB8AC3E}">
        <p14:creationId xmlns:p14="http://schemas.microsoft.com/office/powerpoint/2010/main" val="34413659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F45323D-01D8-4647-8CD8-350936070DC5}"/>
              </a:ext>
            </a:extLst>
          </p:cNvPr>
          <p:cNvSpPr txBox="1"/>
          <p:nvPr/>
        </p:nvSpPr>
        <p:spPr>
          <a:xfrm>
            <a:off x="3292839" y="4993298"/>
            <a:ext cx="5606322" cy="820674"/>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p>
        </p:txBody>
      </p:sp>
      <p:sp>
        <p:nvSpPr>
          <p:cNvPr id="10" name="TextBox 9">
            <a:extLst>
              <a:ext uri="{FF2B5EF4-FFF2-40B4-BE49-F238E27FC236}">
                <a16:creationId xmlns:a16="http://schemas.microsoft.com/office/drawing/2014/main" id="{9359CEE0-1E52-4869-8A01-CACA0254F5C8}"/>
              </a:ext>
            </a:extLst>
          </p:cNvPr>
          <p:cNvSpPr txBox="1"/>
          <p:nvPr/>
        </p:nvSpPr>
        <p:spPr>
          <a:xfrm>
            <a:off x="5502729" y="4067310"/>
            <a:ext cx="1186543" cy="307777"/>
          </a:xfrm>
          <a:prstGeom prst="rect">
            <a:avLst/>
          </a:prstGeom>
          <a:noFill/>
        </p:spPr>
        <p:txBody>
          <a:bodyPr wrap="none" rtlCol="0">
            <a:spAutoFit/>
          </a:bodyPr>
          <a:lstStyle/>
          <a:p>
            <a:pPr algn="ctr"/>
            <a:r>
              <a:rPr lang="en-US" sz="1400" b="1" spc="100">
                <a:latin typeface="Poppins" panose="00000500000000000000" pitchFamily="2" charset="0"/>
                <a:cs typeface="Poppins" panose="00000500000000000000" pitchFamily="2" charset="0"/>
              </a:rPr>
              <a:t>Mak Yoen</a:t>
            </a:r>
          </a:p>
        </p:txBody>
      </p:sp>
      <p:sp>
        <p:nvSpPr>
          <p:cNvPr id="11" name="TextBox 10">
            <a:extLst>
              <a:ext uri="{FF2B5EF4-FFF2-40B4-BE49-F238E27FC236}">
                <a16:creationId xmlns:a16="http://schemas.microsoft.com/office/drawing/2014/main" id="{DEFC1F04-00C7-4795-9E61-39FB945BFFBD}"/>
              </a:ext>
            </a:extLst>
          </p:cNvPr>
          <p:cNvSpPr txBox="1"/>
          <p:nvPr/>
        </p:nvSpPr>
        <p:spPr>
          <a:xfrm>
            <a:off x="5033052" y="4445983"/>
            <a:ext cx="2125903" cy="276999"/>
          </a:xfrm>
          <a:prstGeom prst="rect">
            <a:avLst/>
          </a:prstGeom>
          <a:noFill/>
        </p:spPr>
        <p:txBody>
          <a:bodyPr wrap="none" rtlCol="0">
            <a:spAutoFit/>
          </a:bodyPr>
          <a:lstStyle/>
          <a:p>
            <a:pPr algn="ctr"/>
            <a:r>
              <a:rPr lang="en-US" sz="1200" spc="100">
                <a:latin typeface="Poppins" panose="00000500000000000000" pitchFamily="2" charset="0"/>
                <a:cs typeface="Poppins" panose="00000500000000000000" pitchFamily="2" charset="0"/>
              </a:rPr>
              <a:t>Manager ( Since 2011 )</a:t>
            </a:r>
          </a:p>
        </p:txBody>
      </p:sp>
      <p:cxnSp>
        <p:nvCxnSpPr>
          <p:cNvPr id="13" name="Straight Connector 12">
            <a:extLst>
              <a:ext uri="{FF2B5EF4-FFF2-40B4-BE49-F238E27FC236}">
                <a16:creationId xmlns:a16="http://schemas.microsoft.com/office/drawing/2014/main" id="{193AEA51-8723-482E-9E39-1592DE1545E6}"/>
              </a:ext>
            </a:extLst>
          </p:cNvPr>
          <p:cNvCxnSpPr/>
          <p:nvPr/>
        </p:nvCxnSpPr>
        <p:spPr>
          <a:xfrm>
            <a:off x="5651500" y="4832350"/>
            <a:ext cx="88900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76FC9A3C-8DF2-4A7A-9C12-9697B9B3E116}"/>
              </a:ext>
            </a:extLst>
          </p:cNvPr>
          <p:cNvSpPr>
            <a:spLocks noGrp="1"/>
          </p:cNvSpPr>
          <p:nvPr>
            <p:ph type="pic" sz="quarter" idx="11"/>
          </p:nvPr>
        </p:nvSpPr>
        <p:spPr/>
      </p:sp>
    </p:spTree>
    <p:extLst>
      <p:ext uri="{BB962C8B-B14F-4D97-AF65-F5344CB8AC3E}">
        <p14:creationId xmlns:p14="http://schemas.microsoft.com/office/powerpoint/2010/main" val="1544703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A4AC646-7134-4E27-B696-F7398FC7CC6A}"/>
              </a:ext>
            </a:extLst>
          </p:cNvPr>
          <p:cNvSpPr txBox="1"/>
          <p:nvPr/>
        </p:nvSpPr>
        <p:spPr>
          <a:xfrm>
            <a:off x="1649952" y="3200131"/>
            <a:ext cx="2274342" cy="1569660"/>
          </a:xfrm>
          <a:prstGeom prst="rect">
            <a:avLst/>
          </a:prstGeom>
          <a:noFill/>
        </p:spPr>
        <p:txBody>
          <a:bodyPr wrap="square" rtlCol="0">
            <a:spAutoFit/>
          </a:bodyPr>
          <a:lstStyle/>
          <a:p>
            <a:r>
              <a:rPr lang="en-US" sz="3200" b="1">
                <a:latin typeface="Noto Serif" panose="02020600060500020200" pitchFamily="18" charset="0"/>
                <a:ea typeface="Noto Serif" panose="02020600060500020200" pitchFamily="18" charset="0"/>
                <a:cs typeface="Noto Serif" panose="02020600060500020200" pitchFamily="18" charset="0"/>
              </a:rPr>
              <a:t>About Our </a:t>
            </a:r>
            <a:r>
              <a:rPr lang="en-US" sz="3200" b="1">
                <a:solidFill>
                  <a:srgbClr val="C00000"/>
                </a:solidFill>
                <a:latin typeface="Noto Serif" panose="02020600060500020200" pitchFamily="18" charset="0"/>
                <a:ea typeface="Noto Serif" panose="02020600060500020200" pitchFamily="18" charset="0"/>
                <a:cs typeface="Noto Serif" panose="02020600060500020200" pitchFamily="18" charset="0"/>
              </a:rPr>
              <a:t>Service</a:t>
            </a:r>
          </a:p>
        </p:txBody>
      </p:sp>
      <p:cxnSp>
        <p:nvCxnSpPr>
          <p:cNvPr id="7" name="Straight Connector 6">
            <a:extLst>
              <a:ext uri="{FF2B5EF4-FFF2-40B4-BE49-F238E27FC236}">
                <a16:creationId xmlns:a16="http://schemas.microsoft.com/office/drawing/2014/main" id="{BF5D3513-A5B3-4082-A566-C0BAA917FC5F}"/>
              </a:ext>
            </a:extLst>
          </p:cNvPr>
          <p:cNvCxnSpPr/>
          <p:nvPr/>
        </p:nvCxnSpPr>
        <p:spPr>
          <a:xfrm>
            <a:off x="1783301" y="5030967"/>
            <a:ext cx="1352550" cy="0"/>
          </a:xfrm>
          <a:prstGeom prst="line">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08EE587-2DCA-49FF-8E18-078C1F2D611F}"/>
              </a:ext>
            </a:extLst>
          </p:cNvPr>
          <p:cNvSpPr txBox="1"/>
          <p:nvPr/>
        </p:nvSpPr>
        <p:spPr>
          <a:xfrm>
            <a:off x="4740729" y="2629417"/>
            <a:ext cx="1018227" cy="261610"/>
          </a:xfrm>
          <a:prstGeom prst="rect">
            <a:avLst/>
          </a:prstGeom>
          <a:noFill/>
        </p:spPr>
        <p:txBody>
          <a:bodyPr wrap="none" rtlCol="0">
            <a:spAutoFit/>
          </a:bodyPr>
          <a:lstStyle/>
          <a:p>
            <a:r>
              <a:rPr lang="en-US" sz="1100" b="1" spc="100">
                <a:solidFill>
                  <a:srgbClr val="F62C5C"/>
                </a:solidFill>
                <a:latin typeface="Poppins" panose="00000500000000000000" pitchFamily="2" charset="0"/>
                <a:cs typeface="Poppins" panose="00000500000000000000" pitchFamily="2" charset="0"/>
              </a:rPr>
              <a:t>Service 01</a:t>
            </a:r>
          </a:p>
        </p:txBody>
      </p:sp>
      <p:sp>
        <p:nvSpPr>
          <p:cNvPr id="9" name="TextBox 8">
            <a:extLst>
              <a:ext uri="{FF2B5EF4-FFF2-40B4-BE49-F238E27FC236}">
                <a16:creationId xmlns:a16="http://schemas.microsoft.com/office/drawing/2014/main" id="{DAF45DB1-2B68-4D12-BEA5-46F44EA4B05C}"/>
              </a:ext>
            </a:extLst>
          </p:cNvPr>
          <p:cNvSpPr txBox="1"/>
          <p:nvPr/>
        </p:nvSpPr>
        <p:spPr>
          <a:xfrm>
            <a:off x="6716835" y="2571443"/>
            <a:ext cx="4451349" cy="566758"/>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Duis aute irure dolor in reprehenderit in voluptate velit esse cillum dolore eu fugiat nulla pariatur.</a:t>
            </a:r>
          </a:p>
        </p:txBody>
      </p:sp>
      <p:sp>
        <p:nvSpPr>
          <p:cNvPr id="10" name="TextBox 9">
            <a:extLst>
              <a:ext uri="{FF2B5EF4-FFF2-40B4-BE49-F238E27FC236}">
                <a16:creationId xmlns:a16="http://schemas.microsoft.com/office/drawing/2014/main" id="{BA8F58E0-936A-4CB7-BC25-6BD16849ED03}"/>
              </a:ext>
            </a:extLst>
          </p:cNvPr>
          <p:cNvSpPr txBox="1"/>
          <p:nvPr/>
        </p:nvSpPr>
        <p:spPr>
          <a:xfrm>
            <a:off x="4740729" y="3281458"/>
            <a:ext cx="1048685" cy="261610"/>
          </a:xfrm>
          <a:prstGeom prst="rect">
            <a:avLst/>
          </a:prstGeom>
          <a:noFill/>
        </p:spPr>
        <p:txBody>
          <a:bodyPr wrap="none" rtlCol="0">
            <a:spAutoFit/>
          </a:bodyPr>
          <a:lstStyle/>
          <a:p>
            <a:r>
              <a:rPr lang="en-US" sz="1100" b="1" spc="100">
                <a:solidFill>
                  <a:srgbClr val="F62C5C"/>
                </a:solidFill>
                <a:latin typeface="Poppins" panose="00000500000000000000" pitchFamily="2" charset="0"/>
                <a:cs typeface="Poppins" panose="00000500000000000000" pitchFamily="2" charset="0"/>
              </a:rPr>
              <a:t>Service 02</a:t>
            </a:r>
          </a:p>
        </p:txBody>
      </p:sp>
      <p:sp>
        <p:nvSpPr>
          <p:cNvPr id="11" name="TextBox 10">
            <a:extLst>
              <a:ext uri="{FF2B5EF4-FFF2-40B4-BE49-F238E27FC236}">
                <a16:creationId xmlns:a16="http://schemas.microsoft.com/office/drawing/2014/main" id="{4EF77DAF-BCC0-4BF7-B6E3-3DBECB75BD18}"/>
              </a:ext>
            </a:extLst>
          </p:cNvPr>
          <p:cNvSpPr txBox="1"/>
          <p:nvPr/>
        </p:nvSpPr>
        <p:spPr>
          <a:xfrm>
            <a:off x="6716835" y="3223484"/>
            <a:ext cx="4451349" cy="566758"/>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Duis aute irure dolor in reprehenderit in voluptate velit esse cillum dolore eu fugiat nulla pariatur.</a:t>
            </a:r>
          </a:p>
        </p:txBody>
      </p:sp>
      <p:sp>
        <p:nvSpPr>
          <p:cNvPr id="14" name="TextBox 13">
            <a:extLst>
              <a:ext uri="{FF2B5EF4-FFF2-40B4-BE49-F238E27FC236}">
                <a16:creationId xmlns:a16="http://schemas.microsoft.com/office/drawing/2014/main" id="{B7073F7F-44F7-440B-BB7C-1167859CCA05}"/>
              </a:ext>
            </a:extLst>
          </p:cNvPr>
          <p:cNvSpPr txBox="1"/>
          <p:nvPr/>
        </p:nvSpPr>
        <p:spPr>
          <a:xfrm>
            <a:off x="4740729" y="3986756"/>
            <a:ext cx="1053494" cy="261610"/>
          </a:xfrm>
          <a:prstGeom prst="rect">
            <a:avLst/>
          </a:prstGeom>
          <a:noFill/>
        </p:spPr>
        <p:txBody>
          <a:bodyPr wrap="none" rtlCol="0">
            <a:spAutoFit/>
          </a:bodyPr>
          <a:lstStyle/>
          <a:p>
            <a:r>
              <a:rPr lang="en-US" sz="1100" b="1" spc="100">
                <a:solidFill>
                  <a:srgbClr val="F62C5C"/>
                </a:solidFill>
                <a:latin typeface="Poppins" panose="00000500000000000000" pitchFamily="2" charset="0"/>
                <a:cs typeface="Poppins" panose="00000500000000000000" pitchFamily="2" charset="0"/>
              </a:rPr>
              <a:t>Service 03</a:t>
            </a:r>
          </a:p>
        </p:txBody>
      </p:sp>
      <p:sp>
        <p:nvSpPr>
          <p:cNvPr id="15" name="TextBox 14">
            <a:extLst>
              <a:ext uri="{FF2B5EF4-FFF2-40B4-BE49-F238E27FC236}">
                <a16:creationId xmlns:a16="http://schemas.microsoft.com/office/drawing/2014/main" id="{7F8B4C3C-D4FA-4FD7-B146-F1DBB7ADCA81}"/>
              </a:ext>
            </a:extLst>
          </p:cNvPr>
          <p:cNvSpPr txBox="1"/>
          <p:nvPr/>
        </p:nvSpPr>
        <p:spPr>
          <a:xfrm>
            <a:off x="6716835" y="3928782"/>
            <a:ext cx="4451349" cy="566758"/>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Duis aute irure dolor in reprehenderit in voluptate velit esse cillum dolore eu fugiat nulla pariatur.</a:t>
            </a:r>
          </a:p>
        </p:txBody>
      </p:sp>
      <p:sp>
        <p:nvSpPr>
          <p:cNvPr id="16" name="TextBox 15">
            <a:extLst>
              <a:ext uri="{FF2B5EF4-FFF2-40B4-BE49-F238E27FC236}">
                <a16:creationId xmlns:a16="http://schemas.microsoft.com/office/drawing/2014/main" id="{6B52E9C6-684B-4C36-9FA4-A25372F3010E}"/>
              </a:ext>
            </a:extLst>
          </p:cNvPr>
          <p:cNvSpPr txBox="1"/>
          <p:nvPr/>
        </p:nvSpPr>
        <p:spPr>
          <a:xfrm>
            <a:off x="4740729" y="4697999"/>
            <a:ext cx="1063112" cy="261610"/>
          </a:xfrm>
          <a:prstGeom prst="rect">
            <a:avLst/>
          </a:prstGeom>
          <a:noFill/>
        </p:spPr>
        <p:txBody>
          <a:bodyPr wrap="none" rtlCol="0">
            <a:spAutoFit/>
          </a:bodyPr>
          <a:lstStyle/>
          <a:p>
            <a:r>
              <a:rPr lang="en-US" sz="1100" b="1" spc="100">
                <a:solidFill>
                  <a:srgbClr val="F62C5C"/>
                </a:solidFill>
                <a:latin typeface="Poppins" panose="00000500000000000000" pitchFamily="2" charset="0"/>
                <a:cs typeface="Poppins" panose="00000500000000000000" pitchFamily="2" charset="0"/>
              </a:rPr>
              <a:t>Service 04</a:t>
            </a:r>
          </a:p>
        </p:txBody>
      </p:sp>
      <p:sp>
        <p:nvSpPr>
          <p:cNvPr id="17" name="TextBox 16">
            <a:extLst>
              <a:ext uri="{FF2B5EF4-FFF2-40B4-BE49-F238E27FC236}">
                <a16:creationId xmlns:a16="http://schemas.microsoft.com/office/drawing/2014/main" id="{B69E8C82-480D-4C50-83D6-D8D575F60A09}"/>
              </a:ext>
            </a:extLst>
          </p:cNvPr>
          <p:cNvSpPr txBox="1"/>
          <p:nvPr/>
        </p:nvSpPr>
        <p:spPr>
          <a:xfrm>
            <a:off x="6716835" y="4640025"/>
            <a:ext cx="4451349" cy="566758"/>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Duis aute irure dolor in reprehenderit in voluptate velit esse cillum dolore eu fugiat nulla pariatur.</a:t>
            </a:r>
          </a:p>
        </p:txBody>
      </p:sp>
      <p:sp>
        <p:nvSpPr>
          <p:cNvPr id="18" name="TextBox 17">
            <a:extLst>
              <a:ext uri="{FF2B5EF4-FFF2-40B4-BE49-F238E27FC236}">
                <a16:creationId xmlns:a16="http://schemas.microsoft.com/office/drawing/2014/main" id="{ECF2AEF2-ED03-4D2F-B2AD-3CFE215C0C48}"/>
              </a:ext>
            </a:extLst>
          </p:cNvPr>
          <p:cNvSpPr txBox="1"/>
          <p:nvPr/>
        </p:nvSpPr>
        <p:spPr>
          <a:xfrm>
            <a:off x="4740729" y="5409242"/>
            <a:ext cx="1059906" cy="261610"/>
          </a:xfrm>
          <a:prstGeom prst="rect">
            <a:avLst/>
          </a:prstGeom>
          <a:noFill/>
        </p:spPr>
        <p:txBody>
          <a:bodyPr wrap="none" rtlCol="0">
            <a:spAutoFit/>
          </a:bodyPr>
          <a:lstStyle/>
          <a:p>
            <a:r>
              <a:rPr lang="en-US" sz="1100" b="1" spc="100">
                <a:solidFill>
                  <a:srgbClr val="F62C5C"/>
                </a:solidFill>
                <a:latin typeface="Poppins" panose="00000500000000000000" pitchFamily="2" charset="0"/>
                <a:cs typeface="Poppins" panose="00000500000000000000" pitchFamily="2" charset="0"/>
              </a:rPr>
              <a:t>Service 05</a:t>
            </a:r>
          </a:p>
        </p:txBody>
      </p:sp>
      <p:sp>
        <p:nvSpPr>
          <p:cNvPr id="19" name="TextBox 18">
            <a:extLst>
              <a:ext uri="{FF2B5EF4-FFF2-40B4-BE49-F238E27FC236}">
                <a16:creationId xmlns:a16="http://schemas.microsoft.com/office/drawing/2014/main" id="{DA7A2C79-5254-490B-B6CB-EE9203DE9F03}"/>
              </a:ext>
            </a:extLst>
          </p:cNvPr>
          <p:cNvSpPr txBox="1"/>
          <p:nvPr/>
        </p:nvSpPr>
        <p:spPr>
          <a:xfrm>
            <a:off x="6716835" y="5351268"/>
            <a:ext cx="4451349" cy="566758"/>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Duis aute irure dolor in reprehenderit in voluptate velit esse cillum dolore eu fugiat nulla pariatur.</a:t>
            </a:r>
          </a:p>
        </p:txBody>
      </p:sp>
      <p:cxnSp>
        <p:nvCxnSpPr>
          <p:cNvPr id="27" name="Straight Connector 26">
            <a:extLst>
              <a:ext uri="{FF2B5EF4-FFF2-40B4-BE49-F238E27FC236}">
                <a16:creationId xmlns:a16="http://schemas.microsoft.com/office/drawing/2014/main" id="{4F006022-49E3-42E6-AAE3-FCD20E88D9EB}"/>
              </a:ext>
            </a:extLst>
          </p:cNvPr>
          <p:cNvCxnSpPr>
            <a:cxnSpLocks/>
          </p:cNvCxnSpPr>
          <p:nvPr/>
        </p:nvCxnSpPr>
        <p:spPr>
          <a:xfrm>
            <a:off x="6210300" y="2279176"/>
            <a:ext cx="0" cy="4578824"/>
          </a:xfrm>
          <a:prstGeom prst="line">
            <a:avLst/>
          </a:prstGeom>
          <a:ln w="2222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40ED6AE5-90D2-4FF7-9761-3FBB173D06F2}"/>
              </a:ext>
            </a:extLst>
          </p:cNvPr>
          <p:cNvSpPr/>
          <p:nvPr/>
        </p:nvSpPr>
        <p:spPr>
          <a:xfrm>
            <a:off x="6148388" y="2686104"/>
            <a:ext cx="130452" cy="130452"/>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B763A1A6-D8C3-4B46-B75C-74804F90F546}"/>
              </a:ext>
            </a:extLst>
          </p:cNvPr>
          <p:cNvSpPr/>
          <p:nvPr/>
        </p:nvSpPr>
        <p:spPr>
          <a:xfrm>
            <a:off x="6148388" y="3347037"/>
            <a:ext cx="130452" cy="130452"/>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881B92D8-7DE3-4E51-9C91-A1A2921DB341}"/>
              </a:ext>
            </a:extLst>
          </p:cNvPr>
          <p:cNvSpPr/>
          <p:nvPr/>
        </p:nvSpPr>
        <p:spPr>
          <a:xfrm>
            <a:off x="6148388" y="4052335"/>
            <a:ext cx="130452" cy="130452"/>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0AB8AC0A-7A63-4855-995F-5BC935FEBE83}"/>
              </a:ext>
            </a:extLst>
          </p:cNvPr>
          <p:cNvSpPr/>
          <p:nvPr/>
        </p:nvSpPr>
        <p:spPr>
          <a:xfrm>
            <a:off x="6148388" y="4763578"/>
            <a:ext cx="130452" cy="130452"/>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CF456C73-E9C3-4AD7-AE1D-847BE513BDD8}"/>
              </a:ext>
            </a:extLst>
          </p:cNvPr>
          <p:cNvSpPr/>
          <p:nvPr/>
        </p:nvSpPr>
        <p:spPr>
          <a:xfrm>
            <a:off x="6148388" y="5474821"/>
            <a:ext cx="130452" cy="130452"/>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Picture Placeholder 37">
            <a:extLst>
              <a:ext uri="{FF2B5EF4-FFF2-40B4-BE49-F238E27FC236}">
                <a16:creationId xmlns:a16="http://schemas.microsoft.com/office/drawing/2014/main" id="{78785169-A720-4BAF-AC90-98ECD5DBB32C}"/>
              </a:ext>
            </a:extLst>
          </p:cNvPr>
          <p:cNvSpPr>
            <a:spLocks noGrp="1"/>
          </p:cNvSpPr>
          <p:nvPr>
            <p:ph type="pic" sz="quarter" idx="10"/>
          </p:nvPr>
        </p:nvSpPr>
        <p:spPr/>
      </p:sp>
    </p:spTree>
    <p:extLst>
      <p:ext uri="{BB962C8B-B14F-4D97-AF65-F5344CB8AC3E}">
        <p14:creationId xmlns:p14="http://schemas.microsoft.com/office/powerpoint/2010/main" val="2146158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22959179-4ED0-4516-B6BF-0164A686D17D}"/>
              </a:ext>
            </a:extLst>
          </p:cNvPr>
          <p:cNvSpPr txBox="1"/>
          <p:nvPr/>
        </p:nvSpPr>
        <p:spPr>
          <a:xfrm>
            <a:off x="1693486" y="3429000"/>
            <a:ext cx="1717137" cy="1569660"/>
          </a:xfrm>
          <a:prstGeom prst="rect">
            <a:avLst/>
          </a:prstGeom>
          <a:noFill/>
        </p:spPr>
        <p:txBody>
          <a:bodyPr wrap="none" rtlCol="0">
            <a:spAutoFit/>
          </a:bodyPr>
          <a:lstStyle/>
          <a:p>
            <a:r>
              <a:rPr lang="en-US" sz="3200" b="1">
                <a:latin typeface="Noto Serif" panose="02020600060500020200" pitchFamily="18" charset="0"/>
                <a:ea typeface="Noto Serif" panose="02020600060500020200" pitchFamily="18" charset="0"/>
                <a:cs typeface="Noto Serif" panose="02020600060500020200" pitchFamily="18" charset="0"/>
              </a:rPr>
              <a:t>About</a:t>
            </a:r>
          </a:p>
          <a:p>
            <a:r>
              <a:rPr lang="en-US" sz="3200" b="1">
                <a:latin typeface="Noto Serif" panose="02020600060500020200" pitchFamily="18" charset="0"/>
                <a:ea typeface="Noto Serif" panose="02020600060500020200" pitchFamily="18" charset="0"/>
                <a:cs typeface="Noto Serif" panose="02020600060500020200" pitchFamily="18" charset="0"/>
              </a:rPr>
              <a:t>Our</a:t>
            </a:r>
          </a:p>
          <a:p>
            <a:r>
              <a:rPr lang="en-US" sz="3200" b="1">
                <a:solidFill>
                  <a:srgbClr val="C00000"/>
                </a:solidFill>
                <a:latin typeface="Noto Serif" panose="02020600060500020200" pitchFamily="18" charset="0"/>
                <a:ea typeface="Noto Serif" panose="02020600060500020200" pitchFamily="18" charset="0"/>
                <a:cs typeface="Noto Serif" panose="02020600060500020200" pitchFamily="18" charset="0"/>
              </a:rPr>
              <a:t>Service</a:t>
            </a:r>
          </a:p>
        </p:txBody>
      </p:sp>
      <p:cxnSp>
        <p:nvCxnSpPr>
          <p:cNvPr id="14" name="Straight Connector 13">
            <a:extLst>
              <a:ext uri="{FF2B5EF4-FFF2-40B4-BE49-F238E27FC236}">
                <a16:creationId xmlns:a16="http://schemas.microsoft.com/office/drawing/2014/main" id="{2D352A31-AA45-45A1-987F-0C5C16864C3B}"/>
              </a:ext>
            </a:extLst>
          </p:cNvPr>
          <p:cNvCxnSpPr/>
          <p:nvPr/>
        </p:nvCxnSpPr>
        <p:spPr>
          <a:xfrm>
            <a:off x="1826836" y="5311251"/>
            <a:ext cx="1352550" cy="0"/>
          </a:xfrm>
          <a:prstGeom prst="line">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BEAEE03-7274-47B0-8BBF-6F76A4641D3C}"/>
              </a:ext>
            </a:extLst>
          </p:cNvPr>
          <p:cNvSpPr txBox="1"/>
          <p:nvPr/>
        </p:nvSpPr>
        <p:spPr>
          <a:xfrm>
            <a:off x="4759779" y="4141779"/>
            <a:ext cx="1018227" cy="261610"/>
          </a:xfrm>
          <a:prstGeom prst="rect">
            <a:avLst/>
          </a:prstGeom>
          <a:noFill/>
        </p:spPr>
        <p:txBody>
          <a:bodyPr wrap="none" rtlCol="0">
            <a:spAutoFit/>
          </a:bodyPr>
          <a:lstStyle/>
          <a:p>
            <a:r>
              <a:rPr lang="en-US" sz="1100" b="1" spc="100">
                <a:solidFill>
                  <a:srgbClr val="F62C5C"/>
                </a:solidFill>
                <a:latin typeface="Poppins" panose="00000500000000000000" pitchFamily="2" charset="0"/>
                <a:cs typeface="Poppins" panose="00000500000000000000" pitchFamily="2" charset="0"/>
              </a:rPr>
              <a:t>Service 01</a:t>
            </a:r>
          </a:p>
        </p:txBody>
      </p:sp>
      <p:sp>
        <p:nvSpPr>
          <p:cNvPr id="16" name="TextBox 15">
            <a:extLst>
              <a:ext uri="{FF2B5EF4-FFF2-40B4-BE49-F238E27FC236}">
                <a16:creationId xmlns:a16="http://schemas.microsoft.com/office/drawing/2014/main" id="{E6F82453-12D8-4137-8A48-832ECD7408CF}"/>
              </a:ext>
            </a:extLst>
          </p:cNvPr>
          <p:cNvSpPr txBox="1"/>
          <p:nvPr/>
        </p:nvSpPr>
        <p:spPr>
          <a:xfrm>
            <a:off x="4755259" y="4461365"/>
            <a:ext cx="2045494" cy="1074590"/>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Duis aute irure dolor in reprehenderit in voluptate velit esse cillum dolore eu fugiat nulla pariatur.</a:t>
            </a:r>
          </a:p>
        </p:txBody>
      </p:sp>
      <p:sp>
        <p:nvSpPr>
          <p:cNvPr id="19" name="TextBox 18">
            <a:extLst>
              <a:ext uri="{FF2B5EF4-FFF2-40B4-BE49-F238E27FC236}">
                <a16:creationId xmlns:a16="http://schemas.microsoft.com/office/drawing/2014/main" id="{1AB199B1-82E0-4827-823F-50118365A48A}"/>
              </a:ext>
            </a:extLst>
          </p:cNvPr>
          <p:cNvSpPr txBox="1"/>
          <p:nvPr/>
        </p:nvSpPr>
        <p:spPr>
          <a:xfrm>
            <a:off x="7092412" y="4148884"/>
            <a:ext cx="1048685" cy="261610"/>
          </a:xfrm>
          <a:prstGeom prst="rect">
            <a:avLst/>
          </a:prstGeom>
          <a:noFill/>
        </p:spPr>
        <p:txBody>
          <a:bodyPr wrap="none" rtlCol="0">
            <a:spAutoFit/>
          </a:bodyPr>
          <a:lstStyle/>
          <a:p>
            <a:r>
              <a:rPr lang="en-US" sz="1100" b="1" spc="100">
                <a:solidFill>
                  <a:srgbClr val="F62C5C"/>
                </a:solidFill>
                <a:latin typeface="Poppins" panose="00000500000000000000" pitchFamily="2" charset="0"/>
                <a:cs typeface="Poppins" panose="00000500000000000000" pitchFamily="2" charset="0"/>
              </a:rPr>
              <a:t>Service 02</a:t>
            </a:r>
          </a:p>
        </p:txBody>
      </p:sp>
      <p:sp>
        <p:nvSpPr>
          <p:cNvPr id="20" name="TextBox 19">
            <a:extLst>
              <a:ext uri="{FF2B5EF4-FFF2-40B4-BE49-F238E27FC236}">
                <a16:creationId xmlns:a16="http://schemas.microsoft.com/office/drawing/2014/main" id="{F91BC4C5-37F0-43E8-94EF-204D71302731}"/>
              </a:ext>
            </a:extLst>
          </p:cNvPr>
          <p:cNvSpPr txBox="1"/>
          <p:nvPr/>
        </p:nvSpPr>
        <p:spPr>
          <a:xfrm>
            <a:off x="7087892" y="4468470"/>
            <a:ext cx="2045494" cy="1074590"/>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Duis aute irure dolor in reprehenderit in voluptate velit esse cillum dolore eu fugiat nulla pariatur.</a:t>
            </a:r>
          </a:p>
        </p:txBody>
      </p:sp>
      <p:sp>
        <p:nvSpPr>
          <p:cNvPr id="21" name="TextBox 20">
            <a:extLst>
              <a:ext uri="{FF2B5EF4-FFF2-40B4-BE49-F238E27FC236}">
                <a16:creationId xmlns:a16="http://schemas.microsoft.com/office/drawing/2014/main" id="{00FD83BB-275E-4519-9187-8D582EC3478C}"/>
              </a:ext>
            </a:extLst>
          </p:cNvPr>
          <p:cNvSpPr txBox="1"/>
          <p:nvPr/>
        </p:nvSpPr>
        <p:spPr>
          <a:xfrm>
            <a:off x="9425045" y="4148884"/>
            <a:ext cx="1053494" cy="261610"/>
          </a:xfrm>
          <a:prstGeom prst="rect">
            <a:avLst/>
          </a:prstGeom>
          <a:noFill/>
        </p:spPr>
        <p:txBody>
          <a:bodyPr wrap="none" rtlCol="0">
            <a:spAutoFit/>
          </a:bodyPr>
          <a:lstStyle/>
          <a:p>
            <a:r>
              <a:rPr lang="en-US" sz="1100" b="1" spc="100">
                <a:solidFill>
                  <a:srgbClr val="F62C5C"/>
                </a:solidFill>
                <a:latin typeface="Poppins" panose="00000500000000000000" pitchFamily="2" charset="0"/>
                <a:cs typeface="Poppins" panose="00000500000000000000" pitchFamily="2" charset="0"/>
              </a:rPr>
              <a:t>Service 03</a:t>
            </a:r>
          </a:p>
        </p:txBody>
      </p:sp>
      <p:sp>
        <p:nvSpPr>
          <p:cNvPr id="22" name="TextBox 21">
            <a:extLst>
              <a:ext uri="{FF2B5EF4-FFF2-40B4-BE49-F238E27FC236}">
                <a16:creationId xmlns:a16="http://schemas.microsoft.com/office/drawing/2014/main" id="{3ECBD366-CCAB-46BB-9BA1-6CC1B61D4932}"/>
              </a:ext>
            </a:extLst>
          </p:cNvPr>
          <p:cNvSpPr txBox="1"/>
          <p:nvPr/>
        </p:nvSpPr>
        <p:spPr>
          <a:xfrm>
            <a:off x="9420525" y="4468470"/>
            <a:ext cx="2045494" cy="1074590"/>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Duis aute irure dolor in reprehenderit in voluptate velit esse cillum dolore eu fugiat nulla pariatur.</a:t>
            </a:r>
          </a:p>
        </p:txBody>
      </p:sp>
      <p:sp>
        <p:nvSpPr>
          <p:cNvPr id="26" name="Picture Placeholder 25">
            <a:extLst>
              <a:ext uri="{FF2B5EF4-FFF2-40B4-BE49-F238E27FC236}">
                <a16:creationId xmlns:a16="http://schemas.microsoft.com/office/drawing/2014/main" id="{84ED40C4-A67D-463F-9895-B5199B6897A5}"/>
              </a:ext>
            </a:extLst>
          </p:cNvPr>
          <p:cNvSpPr>
            <a:spLocks noGrp="1"/>
          </p:cNvSpPr>
          <p:nvPr>
            <p:ph type="pic" sz="quarter" idx="11"/>
          </p:nvPr>
        </p:nvSpPr>
        <p:spPr/>
      </p:sp>
      <p:sp>
        <p:nvSpPr>
          <p:cNvPr id="28" name="Picture Placeholder 27">
            <a:extLst>
              <a:ext uri="{FF2B5EF4-FFF2-40B4-BE49-F238E27FC236}">
                <a16:creationId xmlns:a16="http://schemas.microsoft.com/office/drawing/2014/main" id="{6541E5B3-0735-41E2-8E0B-6F4B6BF1D022}"/>
              </a:ext>
            </a:extLst>
          </p:cNvPr>
          <p:cNvSpPr>
            <a:spLocks noGrp="1"/>
          </p:cNvSpPr>
          <p:nvPr>
            <p:ph type="pic" sz="quarter" idx="10"/>
          </p:nvPr>
        </p:nvSpPr>
        <p:spPr/>
      </p:sp>
    </p:spTree>
    <p:extLst>
      <p:ext uri="{BB962C8B-B14F-4D97-AF65-F5344CB8AC3E}">
        <p14:creationId xmlns:p14="http://schemas.microsoft.com/office/powerpoint/2010/main" val="2466331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D65C935-A0EA-4F2F-82CD-39169B46BCA5}"/>
              </a:ext>
            </a:extLst>
          </p:cNvPr>
          <p:cNvSpPr txBox="1"/>
          <p:nvPr/>
        </p:nvSpPr>
        <p:spPr>
          <a:xfrm>
            <a:off x="4378863" y="1744531"/>
            <a:ext cx="1717137" cy="1569660"/>
          </a:xfrm>
          <a:prstGeom prst="rect">
            <a:avLst/>
          </a:prstGeom>
          <a:noFill/>
        </p:spPr>
        <p:txBody>
          <a:bodyPr wrap="none" rtlCol="0">
            <a:spAutoFit/>
          </a:bodyPr>
          <a:lstStyle/>
          <a:p>
            <a:r>
              <a:rPr lang="en-US" sz="3200" b="1">
                <a:latin typeface="Noto Serif" panose="02020600060500020200" pitchFamily="18" charset="0"/>
                <a:ea typeface="Noto Serif" panose="02020600060500020200" pitchFamily="18" charset="0"/>
                <a:cs typeface="Noto Serif" panose="02020600060500020200" pitchFamily="18" charset="0"/>
              </a:rPr>
              <a:t>About</a:t>
            </a:r>
          </a:p>
          <a:p>
            <a:r>
              <a:rPr lang="en-US" sz="3200" b="1">
                <a:latin typeface="Noto Serif" panose="02020600060500020200" pitchFamily="18" charset="0"/>
                <a:ea typeface="Noto Serif" panose="02020600060500020200" pitchFamily="18" charset="0"/>
                <a:cs typeface="Noto Serif" panose="02020600060500020200" pitchFamily="18" charset="0"/>
              </a:rPr>
              <a:t>Our</a:t>
            </a:r>
          </a:p>
          <a:p>
            <a:r>
              <a:rPr lang="en-US" sz="3200" b="1">
                <a:solidFill>
                  <a:srgbClr val="C00000"/>
                </a:solidFill>
                <a:latin typeface="Noto Serif" panose="02020600060500020200" pitchFamily="18" charset="0"/>
                <a:ea typeface="Noto Serif" panose="02020600060500020200" pitchFamily="18" charset="0"/>
                <a:cs typeface="Noto Serif" panose="02020600060500020200" pitchFamily="18" charset="0"/>
              </a:rPr>
              <a:t>Service</a:t>
            </a:r>
          </a:p>
        </p:txBody>
      </p:sp>
      <p:cxnSp>
        <p:nvCxnSpPr>
          <p:cNvPr id="7" name="Straight Connector 6">
            <a:extLst>
              <a:ext uri="{FF2B5EF4-FFF2-40B4-BE49-F238E27FC236}">
                <a16:creationId xmlns:a16="http://schemas.microsoft.com/office/drawing/2014/main" id="{252D15ED-C1E2-4F42-AA21-A8EF54F68D6E}"/>
              </a:ext>
            </a:extLst>
          </p:cNvPr>
          <p:cNvCxnSpPr>
            <a:cxnSpLocks/>
          </p:cNvCxnSpPr>
          <p:nvPr/>
        </p:nvCxnSpPr>
        <p:spPr>
          <a:xfrm>
            <a:off x="4512213" y="3626782"/>
            <a:ext cx="785501" cy="0"/>
          </a:xfrm>
          <a:prstGeom prst="line">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D6D07AEE-9FF6-428B-BDA9-82A20965D4DB}"/>
              </a:ext>
            </a:extLst>
          </p:cNvPr>
          <p:cNvSpPr txBox="1"/>
          <p:nvPr/>
        </p:nvSpPr>
        <p:spPr>
          <a:xfrm>
            <a:off x="4445537" y="4174750"/>
            <a:ext cx="1650463" cy="938719"/>
          </a:xfrm>
          <a:prstGeom prst="rect">
            <a:avLst/>
          </a:prstGeom>
          <a:noFill/>
        </p:spPr>
        <p:txBody>
          <a:bodyPr wrap="square" rtlCol="0">
            <a:spAutoFit/>
          </a:bodyPr>
          <a:lstStyle/>
          <a:p>
            <a:pPr algn="just"/>
            <a:r>
              <a:rPr lang="en-US" sz="1100">
                <a:solidFill>
                  <a:schemeClr val="tx1">
                    <a:lumMod val="50000"/>
                    <a:lumOff val="50000"/>
                  </a:schemeClr>
                </a:solidFill>
                <a:latin typeface="Lato" panose="020F0502020204030203" pitchFamily="34" charset="0"/>
              </a:rPr>
              <a:t>Excepteur sint occaecat cupidatat non proident, sunt in culpa qui officia deserunt mollit anim id est laborum</a:t>
            </a:r>
          </a:p>
        </p:txBody>
      </p:sp>
      <p:sp>
        <p:nvSpPr>
          <p:cNvPr id="11" name="TextBox 10">
            <a:extLst>
              <a:ext uri="{FF2B5EF4-FFF2-40B4-BE49-F238E27FC236}">
                <a16:creationId xmlns:a16="http://schemas.microsoft.com/office/drawing/2014/main" id="{59B042DD-8069-4CA6-8EB3-0E8981C2F7B5}"/>
              </a:ext>
            </a:extLst>
          </p:cNvPr>
          <p:cNvSpPr txBox="1"/>
          <p:nvPr/>
        </p:nvSpPr>
        <p:spPr>
          <a:xfrm>
            <a:off x="7720693" y="1068067"/>
            <a:ext cx="1018227" cy="261610"/>
          </a:xfrm>
          <a:prstGeom prst="rect">
            <a:avLst/>
          </a:prstGeom>
          <a:noFill/>
        </p:spPr>
        <p:txBody>
          <a:bodyPr wrap="none" rtlCol="0">
            <a:spAutoFit/>
          </a:bodyPr>
          <a:lstStyle/>
          <a:p>
            <a:r>
              <a:rPr lang="en-US" sz="1100" b="1" spc="100">
                <a:latin typeface="Poppins" panose="00000500000000000000" pitchFamily="2" charset="0"/>
                <a:cs typeface="Poppins" panose="00000500000000000000" pitchFamily="2" charset="0"/>
              </a:rPr>
              <a:t>Service 01</a:t>
            </a:r>
          </a:p>
        </p:txBody>
      </p:sp>
      <p:sp>
        <p:nvSpPr>
          <p:cNvPr id="12" name="TextBox 11">
            <a:extLst>
              <a:ext uri="{FF2B5EF4-FFF2-40B4-BE49-F238E27FC236}">
                <a16:creationId xmlns:a16="http://schemas.microsoft.com/office/drawing/2014/main" id="{EB6865EC-261B-470D-ABDB-92D8C29A2AE2}"/>
              </a:ext>
            </a:extLst>
          </p:cNvPr>
          <p:cNvSpPr txBox="1"/>
          <p:nvPr/>
        </p:nvSpPr>
        <p:spPr>
          <a:xfrm>
            <a:off x="7716173" y="1387653"/>
            <a:ext cx="3314684" cy="566758"/>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Duis aute irure dolor in reprehenderit in voluptate velit esse cillum dolore eu fugiat nulla pariatur.</a:t>
            </a:r>
          </a:p>
        </p:txBody>
      </p:sp>
      <p:sp>
        <p:nvSpPr>
          <p:cNvPr id="13" name="TextBox 12">
            <a:extLst>
              <a:ext uri="{FF2B5EF4-FFF2-40B4-BE49-F238E27FC236}">
                <a16:creationId xmlns:a16="http://schemas.microsoft.com/office/drawing/2014/main" id="{CBF79663-0138-4A77-92AF-B721B9F5E630}"/>
              </a:ext>
            </a:extLst>
          </p:cNvPr>
          <p:cNvSpPr txBox="1"/>
          <p:nvPr/>
        </p:nvSpPr>
        <p:spPr>
          <a:xfrm>
            <a:off x="7720693" y="2207438"/>
            <a:ext cx="1048685" cy="261610"/>
          </a:xfrm>
          <a:prstGeom prst="rect">
            <a:avLst/>
          </a:prstGeom>
          <a:noFill/>
        </p:spPr>
        <p:txBody>
          <a:bodyPr wrap="none" rtlCol="0">
            <a:spAutoFit/>
          </a:bodyPr>
          <a:lstStyle/>
          <a:p>
            <a:r>
              <a:rPr lang="en-US" sz="1100" b="1" spc="100">
                <a:latin typeface="Poppins" panose="00000500000000000000" pitchFamily="2" charset="0"/>
                <a:cs typeface="Poppins" panose="00000500000000000000" pitchFamily="2" charset="0"/>
              </a:rPr>
              <a:t>Service 02</a:t>
            </a:r>
          </a:p>
        </p:txBody>
      </p:sp>
      <p:sp>
        <p:nvSpPr>
          <p:cNvPr id="14" name="TextBox 13">
            <a:extLst>
              <a:ext uri="{FF2B5EF4-FFF2-40B4-BE49-F238E27FC236}">
                <a16:creationId xmlns:a16="http://schemas.microsoft.com/office/drawing/2014/main" id="{1F7D2277-8ADA-4D4E-8410-E473234F6D2D}"/>
              </a:ext>
            </a:extLst>
          </p:cNvPr>
          <p:cNvSpPr txBox="1"/>
          <p:nvPr/>
        </p:nvSpPr>
        <p:spPr>
          <a:xfrm>
            <a:off x="7716173" y="2527024"/>
            <a:ext cx="3314684" cy="566758"/>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Duis aute irure dolor in reprehenderit in voluptate velit esse cillum dolore eu fugiat nulla pariatur.</a:t>
            </a:r>
          </a:p>
        </p:txBody>
      </p:sp>
      <p:sp>
        <p:nvSpPr>
          <p:cNvPr id="15" name="TextBox 14">
            <a:extLst>
              <a:ext uri="{FF2B5EF4-FFF2-40B4-BE49-F238E27FC236}">
                <a16:creationId xmlns:a16="http://schemas.microsoft.com/office/drawing/2014/main" id="{DE1FE0A7-6DD7-44FC-8964-177DDBD6C6FA}"/>
              </a:ext>
            </a:extLst>
          </p:cNvPr>
          <p:cNvSpPr txBox="1"/>
          <p:nvPr/>
        </p:nvSpPr>
        <p:spPr>
          <a:xfrm>
            <a:off x="7720693" y="3346809"/>
            <a:ext cx="1053494" cy="261610"/>
          </a:xfrm>
          <a:prstGeom prst="rect">
            <a:avLst/>
          </a:prstGeom>
          <a:noFill/>
        </p:spPr>
        <p:txBody>
          <a:bodyPr wrap="none" rtlCol="0">
            <a:spAutoFit/>
          </a:bodyPr>
          <a:lstStyle/>
          <a:p>
            <a:r>
              <a:rPr lang="en-US" sz="1100" b="1" spc="100">
                <a:latin typeface="Poppins" panose="00000500000000000000" pitchFamily="2" charset="0"/>
                <a:cs typeface="Poppins" panose="00000500000000000000" pitchFamily="2" charset="0"/>
              </a:rPr>
              <a:t>Service 03</a:t>
            </a:r>
          </a:p>
        </p:txBody>
      </p:sp>
      <p:sp>
        <p:nvSpPr>
          <p:cNvPr id="16" name="TextBox 15">
            <a:extLst>
              <a:ext uri="{FF2B5EF4-FFF2-40B4-BE49-F238E27FC236}">
                <a16:creationId xmlns:a16="http://schemas.microsoft.com/office/drawing/2014/main" id="{44486B1F-C1AB-469A-A0B9-38B90017EBC1}"/>
              </a:ext>
            </a:extLst>
          </p:cNvPr>
          <p:cNvSpPr txBox="1"/>
          <p:nvPr/>
        </p:nvSpPr>
        <p:spPr>
          <a:xfrm>
            <a:off x="7716173" y="3666395"/>
            <a:ext cx="3314684" cy="566758"/>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Duis aute irure dolor in reprehenderit in voluptate velit esse cillum dolore eu fugiat nulla pariatur.</a:t>
            </a:r>
          </a:p>
        </p:txBody>
      </p:sp>
      <p:sp>
        <p:nvSpPr>
          <p:cNvPr id="17" name="TextBox 16">
            <a:extLst>
              <a:ext uri="{FF2B5EF4-FFF2-40B4-BE49-F238E27FC236}">
                <a16:creationId xmlns:a16="http://schemas.microsoft.com/office/drawing/2014/main" id="{D14588E4-0C99-4352-B358-91BC2E4ED143}"/>
              </a:ext>
            </a:extLst>
          </p:cNvPr>
          <p:cNvSpPr txBox="1"/>
          <p:nvPr/>
        </p:nvSpPr>
        <p:spPr>
          <a:xfrm>
            <a:off x="7720693" y="4486180"/>
            <a:ext cx="1063112" cy="261610"/>
          </a:xfrm>
          <a:prstGeom prst="rect">
            <a:avLst/>
          </a:prstGeom>
          <a:noFill/>
        </p:spPr>
        <p:txBody>
          <a:bodyPr wrap="none" rtlCol="0">
            <a:spAutoFit/>
          </a:bodyPr>
          <a:lstStyle/>
          <a:p>
            <a:r>
              <a:rPr lang="en-US" sz="1100" b="1" spc="100">
                <a:latin typeface="Poppins" panose="00000500000000000000" pitchFamily="2" charset="0"/>
                <a:cs typeface="Poppins" panose="00000500000000000000" pitchFamily="2" charset="0"/>
              </a:rPr>
              <a:t>Service 04</a:t>
            </a:r>
          </a:p>
        </p:txBody>
      </p:sp>
      <p:sp>
        <p:nvSpPr>
          <p:cNvPr id="18" name="TextBox 17">
            <a:extLst>
              <a:ext uri="{FF2B5EF4-FFF2-40B4-BE49-F238E27FC236}">
                <a16:creationId xmlns:a16="http://schemas.microsoft.com/office/drawing/2014/main" id="{C005F2A7-FF8C-429F-8998-B468A256CA40}"/>
              </a:ext>
            </a:extLst>
          </p:cNvPr>
          <p:cNvSpPr txBox="1"/>
          <p:nvPr/>
        </p:nvSpPr>
        <p:spPr>
          <a:xfrm>
            <a:off x="7716173" y="4805766"/>
            <a:ext cx="3314684" cy="566758"/>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Duis aute irure dolor in reprehenderit in voluptate velit esse cillum dolore eu fugiat nulla pariatur.</a:t>
            </a:r>
          </a:p>
        </p:txBody>
      </p:sp>
      <p:sp>
        <p:nvSpPr>
          <p:cNvPr id="19" name="TextBox 18">
            <a:extLst>
              <a:ext uri="{FF2B5EF4-FFF2-40B4-BE49-F238E27FC236}">
                <a16:creationId xmlns:a16="http://schemas.microsoft.com/office/drawing/2014/main" id="{C3B9B689-D910-4FAB-B35D-DE60BF459F66}"/>
              </a:ext>
            </a:extLst>
          </p:cNvPr>
          <p:cNvSpPr txBox="1"/>
          <p:nvPr/>
        </p:nvSpPr>
        <p:spPr>
          <a:xfrm>
            <a:off x="7720693" y="5630038"/>
            <a:ext cx="1059906" cy="261610"/>
          </a:xfrm>
          <a:prstGeom prst="rect">
            <a:avLst/>
          </a:prstGeom>
          <a:noFill/>
        </p:spPr>
        <p:txBody>
          <a:bodyPr wrap="none" rtlCol="0">
            <a:spAutoFit/>
          </a:bodyPr>
          <a:lstStyle/>
          <a:p>
            <a:r>
              <a:rPr lang="en-US" sz="1100" b="1" spc="100">
                <a:latin typeface="Poppins" panose="00000500000000000000" pitchFamily="2" charset="0"/>
                <a:cs typeface="Poppins" panose="00000500000000000000" pitchFamily="2" charset="0"/>
              </a:rPr>
              <a:t>Service 05</a:t>
            </a:r>
          </a:p>
        </p:txBody>
      </p:sp>
      <p:sp>
        <p:nvSpPr>
          <p:cNvPr id="20" name="TextBox 19">
            <a:extLst>
              <a:ext uri="{FF2B5EF4-FFF2-40B4-BE49-F238E27FC236}">
                <a16:creationId xmlns:a16="http://schemas.microsoft.com/office/drawing/2014/main" id="{DBEEF2D2-6D6D-44C1-AAA8-505863875E3D}"/>
              </a:ext>
            </a:extLst>
          </p:cNvPr>
          <p:cNvSpPr txBox="1"/>
          <p:nvPr/>
        </p:nvSpPr>
        <p:spPr>
          <a:xfrm>
            <a:off x="7716173" y="5949624"/>
            <a:ext cx="3314684" cy="566758"/>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Duis aute irure dolor in reprehenderit in voluptate velit esse cillum dolore eu fugiat nulla pariatur.</a:t>
            </a:r>
          </a:p>
        </p:txBody>
      </p:sp>
      <p:sp>
        <p:nvSpPr>
          <p:cNvPr id="21" name="Rectangle 20">
            <a:extLst>
              <a:ext uri="{FF2B5EF4-FFF2-40B4-BE49-F238E27FC236}">
                <a16:creationId xmlns:a16="http://schemas.microsoft.com/office/drawing/2014/main" id="{2367B2E9-3196-4E39-A7A1-CE1196909897}"/>
              </a:ext>
            </a:extLst>
          </p:cNvPr>
          <p:cNvSpPr/>
          <p:nvPr/>
        </p:nvSpPr>
        <p:spPr>
          <a:xfrm>
            <a:off x="6686550" y="647700"/>
            <a:ext cx="685800" cy="6210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5489A87C-89C4-4EFE-A5BA-C090F71CC08C}"/>
              </a:ext>
            </a:extLst>
          </p:cNvPr>
          <p:cNvCxnSpPr/>
          <p:nvPr/>
        </p:nvCxnSpPr>
        <p:spPr>
          <a:xfrm>
            <a:off x="6887498" y="1195388"/>
            <a:ext cx="2848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BD0AC3F-155D-4E9D-9B73-99A208E2A0AE}"/>
              </a:ext>
            </a:extLst>
          </p:cNvPr>
          <p:cNvCxnSpPr/>
          <p:nvPr/>
        </p:nvCxnSpPr>
        <p:spPr>
          <a:xfrm>
            <a:off x="6887498" y="2319338"/>
            <a:ext cx="2848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FCF3C33-C084-4E02-91D8-9A309A6DF9C9}"/>
              </a:ext>
            </a:extLst>
          </p:cNvPr>
          <p:cNvCxnSpPr/>
          <p:nvPr/>
        </p:nvCxnSpPr>
        <p:spPr>
          <a:xfrm>
            <a:off x="6887498" y="3476626"/>
            <a:ext cx="2848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7748D8E-48C8-4BBA-B7C3-EE6ECACDE718}"/>
              </a:ext>
            </a:extLst>
          </p:cNvPr>
          <p:cNvCxnSpPr/>
          <p:nvPr/>
        </p:nvCxnSpPr>
        <p:spPr>
          <a:xfrm>
            <a:off x="6887498" y="4600576"/>
            <a:ext cx="2848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87FF039-C3BF-4497-9210-866CD4375766}"/>
              </a:ext>
            </a:extLst>
          </p:cNvPr>
          <p:cNvCxnSpPr/>
          <p:nvPr/>
        </p:nvCxnSpPr>
        <p:spPr>
          <a:xfrm>
            <a:off x="6887498" y="5748339"/>
            <a:ext cx="28482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Picture Placeholder 30">
            <a:extLst>
              <a:ext uri="{FF2B5EF4-FFF2-40B4-BE49-F238E27FC236}">
                <a16:creationId xmlns:a16="http://schemas.microsoft.com/office/drawing/2014/main" id="{9D16EABE-CCA6-4ED8-8D1C-C45C97C885C8}"/>
              </a:ext>
            </a:extLst>
          </p:cNvPr>
          <p:cNvSpPr>
            <a:spLocks noGrp="1"/>
          </p:cNvSpPr>
          <p:nvPr>
            <p:ph type="pic" sz="quarter" idx="10"/>
          </p:nvPr>
        </p:nvSpPr>
        <p:spPr/>
      </p:sp>
    </p:spTree>
    <p:extLst>
      <p:ext uri="{BB962C8B-B14F-4D97-AF65-F5344CB8AC3E}">
        <p14:creationId xmlns:p14="http://schemas.microsoft.com/office/powerpoint/2010/main" val="19196050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79DF9BD-756C-4C10-AFBA-0F0D36521FEA}"/>
              </a:ext>
            </a:extLst>
          </p:cNvPr>
          <p:cNvSpPr txBox="1"/>
          <p:nvPr/>
        </p:nvSpPr>
        <p:spPr>
          <a:xfrm>
            <a:off x="1827950" y="1162372"/>
            <a:ext cx="2103461" cy="1938992"/>
          </a:xfrm>
          <a:prstGeom prst="rect">
            <a:avLst/>
          </a:prstGeom>
          <a:noFill/>
        </p:spPr>
        <p:txBody>
          <a:bodyPr wrap="none" rtlCol="0">
            <a:spAutoFit/>
          </a:bodyPr>
          <a:lstStyle/>
          <a:p>
            <a:r>
              <a:rPr lang="en-US" sz="4000" b="1">
                <a:latin typeface="Noto Serif" panose="02020600060500020200" pitchFamily="18" charset="0"/>
                <a:ea typeface="Noto Serif" panose="02020600060500020200" pitchFamily="18" charset="0"/>
                <a:cs typeface="Noto Serif" panose="02020600060500020200" pitchFamily="18" charset="0"/>
              </a:rPr>
              <a:t>About</a:t>
            </a:r>
          </a:p>
          <a:p>
            <a:r>
              <a:rPr lang="en-US" sz="4000" b="1">
                <a:latin typeface="Noto Serif" panose="02020600060500020200" pitchFamily="18" charset="0"/>
                <a:ea typeface="Noto Serif" panose="02020600060500020200" pitchFamily="18" charset="0"/>
                <a:cs typeface="Noto Serif" panose="02020600060500020200" pitchFamily="18" charset="0"/>
              </a:rPr>
              <a:t>Our</a:t>
            </a:r>
          </a:p>
          <a:p>
            <a:r>
              <a:rPr lang="en-US" sz="4000" b="1">
                <a:solidFill>
                  <a:srgbClr val="C00000"/>
                </a:solidFill>
                <a:latin typeface="Noto Serif" panose="02020600060500020200" pitchFamily="18" charset="0"/>
                <a:ea typeface="Noto Serif" panose="02020600060500020200" pitchFamily="18" charset="0"/>
                <a:cs typeface="Noto Serif" panose="02020600060500020200" pitchFamily="18" charset="0"/>
              </a:rPr>
              <a:t>Service</a:t>
            </a:r>
          </a:p>
        </p:txBody>
      </p:sp>
      <p:cxnSp>
        <p:nvCxnSpPr>
          <p:cNvPr id="10" name="Straight Connector 9">
            <a:extLst>
              <a:ext uri="{FF2B5EF4-FFF2-40B4-BE49-F238E27FC236}">
                <a16:creationId xmlns:a16="http://schemas.microsoft.com/office/drawing/2014/main" id="{ECC56845-F7EF-482E-8D3D-0793DB0FFA9E}"/>
              </a:ext>
            </a:extLst>
          </p:cNvPr>
          <p:cNvCxnSpPr>
            <a:cxnSpLocks/>
          </p:cNvCxnSpPr>
          <p:nvPr/>
        </p:nvCxnSpPr>
        <p:spPr>
          <a:xfrm>
            <a:off x="1961300" y="3311323"/>
            <a:ext cx="785501" cy="0"/>
          </a:xfrm>
          <a:prstGeom prst="line">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F8C7ADA-A020-4DAD-83E5-EDCE2E805916}"/>
              </a:ext>
            </a:extLst>
          </p:cNvPr>
          <p:cNvSpPr txBox="1"/>
          <p:nvPr/>
        </p:nvSpPr>
        <p:spPr>
          <a:xfrm>
            <a:off x="1894624" y="3859291"/>
            <a:ext cx="2336263" cy="1836337"/>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Excepteur sint occaecat cupidatat non proident, sunt in culpa qui officia deserunt mollit anim id est laborum </a:t>
            </a:r>
            <a:r>
              <a:rPr lang="en-US" sz="1100">
                <a:solidFill>
                  <a:schemeClr val="tx1">
                    <a:lumMod val="65000"/>
                    <a:lumOff val="35000"/>
                  </a:schemeClr>
                </a:solidFill>
                <a:latin typeface="Lato" panose="020F0502020204030203" pitchFamily="34" charset="0"/>
              </a:rPr>
              <a:t>Duis aute irure dolor in reprehenderit in voluptate velit esse cillum.</a:t>
            </a:r>
          </a:p>
          <a:p>
            <a:pPr algn="just">
              <a:lnSpc>
                <a:spcPct val="150000"/>
              </a:lnSpc>
            </a:pPr>
            <a:endParaRPr lang="en-US" sz="1100">
              <a:solidFill>
                <a:schemeClr val="tx1">
                  <a:lumMod val="50000"/>
                  <a:lumOff val="50000"/>
                </a:schemeClr>
              </a:solidFill>
              <a:latin typeface="Lato" panose="020F0502020204030203" pitchFamily="34" charset="0"/>
            </a:endParaRPr>
          </a:p>
        </p:txBody>
      </p:sp>
      <p:sp>
        <p:nvSpPr>
          <p:cNvPr id="12" name="TextBox 11">
            <a:extLst>
              <a:ext uri="{FF2B5EF4-FFF2-40B4-BE49-F238E27FC236}">
                <a16:creationId xmlns:a16="http://schemas.microsoft.com/office/drawing/2014/main" id="{0CB116F5-0C4F-4C24-B476-38F59BBCDAAB}"/>
              </a:ext>
            </a:extLst>
          </p:cNvPr>
          <p:cNvSpPr txBox="1"/>
          <p:nvPr/>
        </p:nvSpPr>
        <p:spPr>
          <a:xfrm>
            <a:off x="8738961" y="873745"/>
            <a:ext cx="1385316" cy="307777"/>
          </a:xfrm>
          <a:prstGeom prst="rect">
            <a:avLst/>
          </a:prstGeom>
          <a:noFill/>
        </p:spPr>
        <p:txBody>
          <a:bodyPr wrap="none" rtlCol="0">
            <a:spAutoFit/>
          </a:bodyPr>
          <a:lstStyle/>
          <a:p>
            <a:pPr marL="171450" indent="-171450">
              <a:buFont typeface="Wingdings" panose="05000000000000000000" pitchFamily="2" charset="2"/>
              <a:buChar char="§"/>
            </a:pPr>
            <a:r>
              <a:rPr lang="en-US" sz="1400" b="1" spc="100">
                <a:latin typeface="Poppins" panose="00000500000000000000" pitchFamily="2" charset="0"/>
                <a:cs typeface="Poppins" panose="00000500000000000000" pitchFamily="2" charset="0"/>
              </a:rPr>
              <a:t>Service 01</a:t>
            </a:r>
          </a:p>
        </p:txBody>
      </p:sp>
      <p:sp>
        <p:nvSpPr>
          <p:cNvPr id="13" name="TextBox 12">
            <a:extLst>
              <a:ext uri="{FF2B5EF4-FFF2-40B4-BE49-F238E27FC236}">
                <a16:creationId xmlns:a16="http://schemas.microsoft.com/office/drawing/2014/main" id="{0634F6B1-93CF-4574-B668-01A72E6E2340}"/>
              </a:ext>
            </a:extLst>
          </p:cNvPr>
          <p:cNvSpPr txBox="1"/>
          <p:nvPr/>
        </p:nvSpPr>
        <p:spPr>
          <a:xfrm>
            <a:off x="8911146" y="1325587"/>
            <a:ext cx="2375979" cy="1019253"/>
          </a:xfrm>
          <a:prstGeom prst="rect">
            <a:avLst/>
          </a:prstGeom>
          <a:noFill/>
        </p:spPr>
        <p:txBody>
          <a:bodyPr wrap="square" rtlCol="0">
            <a:spAutoFit/>
          </a:bodyPr>
          <a:lstStyle/>
          <a:p>
            <a:pPr algn="just">
              <a:lnSpc>
                <a:spcPct val="150000"/>
              </a:lnSpc>
              <a:tabLst>
                <a:tab pos="628650" algn="l"/>
              </a:tabLst>
            </a:pPr>
            <a:r>
              <a:rPr lang="en-US" sz="1400">
                <a:solidFill>
                  <a:schemeClr val="tx1">
                    <a:lumMod val="65000"/>
                    <a:lumOff val="35000"/>
                  </a:schemeClr>
                </a:solidFill>
                <a:latin typeface="Lato" panose="020F0502020204030203" pitchFamily="34" charset="0"/>
              </a:rPr>
              <a:t>Duis aute irure dolor in reprehenderit in voluptate velit esse cillum.</a:t>
            </a:r>
          </a:p>
        </p:txBody>
      </p:sp>
      <p:sp>
        <p:nvSpPr>
          <p:cNvPr id="18" name="TextBox 17">
            <a:extLst>
              <a:ext uri="{FF2B5EF4-FFF2-40B4-BE49-F238E27FC236}">
                <a16:creationId xmlns:a16="http://schemas.microsoft.com/office/drawing/2014/main" id="{BB253BB6-8E6B-4E45-B6F7-8875D5502F32}"/>
              </a:ext>
            </a:extLst>
          </p:cNvPr>
          <p:cNvSpPr txBox="1"/>
          <p:nvPr/>
        </p:nvSpPr>
        <p:spPr>
          <a:xfrm>
            <a:off x="8738961" y="2626367"/>
            <a:ext cx="1422184" cy="307777"/>
          </a:xfrm>
          <a:prstGeom prst="rect">
            <a:avLst/>
          </a:prstGeom>
          <a:noFill/>
        </p:spPr>
        <p:txBody>
          <a:bodyPr wrap="none" rtlCol="0">
            <a:spAutoFit/>
          </a:bodyPr>
          <a:lstStyle/>
          <a:p>
            <a:pPr marL="171450" indent="-171450">
              <a:buFont typeface="Wingdings" panose="05000000000000000000" pitchFamily="2" charset="2"/>
              <a:buChar char="§"/>
            </a:pPr>
            <a:r>
              <a:rPr lang="en-US" sz="1400" b="1" spc="100">
                <a:latin typeface="Poppins" panose="00000500000000000000" pitchFamily="2" charset="0"/>
                <a:cs typeface="Poppins" panose="00000500000000000000" pitchFamily="2" charset="0"/>
              </a:rPr>
              <a:t>Service 02</a:t>
            </a:r>
          </a:p>
        </p:txBody>
      </p:sp>
      <p:sp>
        <p:nvSpPr>
          <p:cNvPr id="19" name="TextBox 18">
            <a:extLst>
              <a:ext uri="{FF2B5EF4-FFF2-40B4-BE49-F238E27FC236}">
                <a16:creationId xmlns:a16="http://schemas.microsoft.com/office/drawing/2014/main" id="{C6909D67-2220-44E0-AEE1-3F2F1AD08669}"/>
              </a:ext>
            </a:extLst>
          </p:cNvPr>
          <p:cNvSpPr txBox="1"/>
          <p:nvPr/>
        </p:nvSpPr>
        <p:spPr>
          <a:xfrm>
            <a:off x="8911146" y="3093199"/>
            <a:ext cx="2375979" cy="1019253"/>
          </a:xfrm>
          <a:prstGeom prst="rect">
            <a:avLst/>
          </a:prstGeom>
          <a:noFill/>
        </p:spPr>
        <p:txBody>
          <a:bodyPr wrap="square" rtlCol="0">
            <a:spAutoFit/>
          </a:bodyPr>
          <a:lstStyle/>
          <a:p>
            <a:pPr algn="just">
              <a:lnSpc>
                <a:spcPct val="150000"/>
              </a:lnSpc>
              <a:tabLst>
                <a:tab pos="628650" algn="l"/>
              </a:tabLst>
            </a:pPr>
            <a:r>
              <a:rPr lang="en-US" sz="1400">
                <a:solidFill>
                  <a:schemeClr val="tx1">
                    <a:lumMod val="65000"/>
                    <a:lumOff val="35000"/>
                  </a:schemeClr>
                </a:solidFill>
                <a:latin typeface="Lato" panose="020F0502020204030203" pitchFamily="34" charset="0"/>
              </a:rPr>
              <a:t>Duis aute irure dolor in reprehenderit in voluptate velit esse cillum.</a:t>
            </a:r>
          </a:p>
        </p:txBody>
      </p:sp>
      <p:sp>
        <p:nvSpPr>
          <p:cNvPr id="20" name="TextBox 19">
            <a:extLst>
              <a:ext uri="{FF2B5EF4-FFF2-40B4-BE49-F238E27FC236}">
                <a16:creationId xmlns:a16="http://schemas.microsoft.com/office/drawing/2014/main" id="{D675F243-9C7B-43EF-BE4C-FEF26C716C35}"/>
              </a:ext>
            </a:extLst>
          </p:cNvPr>
          <p:cNvSpPr txBox="1"/>
          <p:nvPr/>
        </p:nvSpPr>
        <p:spPr>
          <a:xfrm>
            <a:off x="8738961" y="4393240"/>
            <a:ext cx="1430200" cy="307777"/>
          </a:xfrm>
          <a:prstGeom prst="rect">
            <a:avLst/>
          </a:prstGeom>
          <a:noFill/>
        </p:spPr>
        <p:txBody>
          <a:bodyPr wrap="none" rtlCol="0">
            <a:spAutoFit/>
          </a:bodyPr>
          <a:lstStyle/>
          <a:p>
            <a:pPr marL="171450" indent="-171450">
              <a:buFont typeface="Wingdings" panose="05000000000000000000" pitchFamily="2" charset="2"/>
              <a:buChar char="§"/>
            </a:pPr>
            <a:r>
              <a:rPr lang="en-US" sz="1400" b="1" spc="100">
                <a:latin typeface="Poppins" panose="00000500000000000000" pitchFamily="2" charset="0"/>
                <a:cs typeface="Poppins" panose="00000500000000000000" pitchFamily="2" charset="0"/>
              </a:rPr>
              <a:t>Service 03</a:t>
            </a:r>
          </a:p>
        </p:txBody>
      </p:sp>
      <p:sp>
        <p:nvSpPr>
          <p:cNvPr id="21" name="TextBox 20">
            <a:extLst>
              <a:ext uri="{FF2B5EF4-FFF2-40B4-BE49-F238E27FC236}">
                <a16:creationId xmlns:a16="http://schemas.microsoft.com/office/drawing/2014/main" id="{6B685DF7-02C7-4B57-AFA0-4F4A78470DF8}"/>
              </a:ext>
            </a:extLst>
          </p:cNvPr>
          <p:cNvSpPr txBox="1"/>
          <p:nvPr/>
        </p:nvSpPr>
        <p:spPr>
          <a:xfrm>
            <a:off x="8911146" y="4860072"/>
            <a:ext cx="2375979" cy="1019253"/>
          </a:xfrm>
          <a:prstGeom prst="rect">
            <a:avLst/>
          </a:prstGeom>
          <a:noFill/>
        </p:spPr>
        <p:txBody>
          <a:bodyPr wrap="square" rtlCol="0">
            <a:spAutoFit/>
          </a:bodyPr>
          <a:lstStyle/>
          <a:p>
            <a:pPr algn="just">
              <a:lnSpc>
                <a:spcPct val="150000"/>
              </a:lnSpc>
              <a:tabLst>
                <a:tab pos="628650" algn="l"/>
              </a:tabLst>
            </a:pPr>
            <a:r>
              <a:rPr lang="en-US" sz="1400">
                <a:solidFill>
                  <a:schemeClr val="tx1">
                    <a:lumMod val="65000"/>
                    <a:lumOff val="35000"/>
                  </a:schemeClr>
                </a:solidFill>
                <a:latin typeface="Lato" panose="020F0502020204030203" pitchFamily="34" charset="0"/>
              </a:rPr>
              <a:t>Duis aute irure dolor in reprehenderit in voluptate velit esse cillum.</a:t>
            </a:r>
          </a:p>
        </p:txBody>
      </p:sp>
      <p:sp>
        <p:nvSpPr>
          <p:cNvPr id="31" name="Picture Placeholder 30">
            <a:extLst>
              <a:ext uri="{FF2B5EF4-FFF2-40B4-BE49-F238E27FC236}">
                <a16:creationId xmlns:a16="http://schemas.microsoft.com/office/drawing/2014/main" id="{EBC2AE1F-51D9-4CEF-A9E8-1A93CC17C350}"/>
              </a:ext>
            </a:extLst>
          </p:cNvPr>
          <p:cNvSpPr>
            <a:spLocks noGrp="1"/>
          </p:cNvSpPr>
          <p:nvPr>
            <p:ph type="pic" sz="quarter" idx="10"/>
          </p:nvPr>
        </p:nvSpPr>
        <p:spPr/>
      </p:sp>
    </p:spTree>
    <p:extLst>
      <p:ext uri="{BB962C8B-B14F-4D97-AF65-F5344CB8AC3E}">
        <p14:creationId xmlns:p14="http://schemas.microsoft.com/office/powerpoint/2010/main" val="3590337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5982EF-6D6E-4E21-94F5-3D2B9D9E887B}"/>
              </a:ext>
            </a:extLst>
          </p:cNvPr>
          <p:cNvSpPr>
            <a:spLocks noGrp="1"/>
          </p:cNvSpPr>
          <p:nvPr>
            <p:ph type="pic" sz="quarter" idx="10"/>
          </p:nvPr>
        </p:nvSpPr>
        <p:spPr/>
      </p:sp>
      <p:sp>
        <p:nvSpPr>
          <p:cNvPr id="17" name="TextBox 16">
            <a:extLst>
              <a:ext uri="{FF2B5EF4-FFF2-40B4-BE49-F238E27FC236}">
                <a16:creationId xmlns:a16="http://schemas.microsoft.com/office/drawing/2014/main" id="{6CC259D4-7125-42C4-9EF2-9F2FB6EE52D1}"/>
              </a:ext>
            </a:extLst>
          </p:cNvPr>
          <p:cNvSpPr txBox="1"/>
          <p:nvPr/>
        </p:nvSpPr>
        <p:spPr>
          <a:xfrm>
            <a:off x="5592536" y="2767653"/>
            <a:ext cx="5617029" cy="1015663"/>
          </a:xfrm>
          <a:prstGeom prst="rect">
            <a:avLst/>
          </a:prstGeom>
          <a:noFill/>
        </p:spPr>
        <p:txBody>
          <a:bodyPr wrap="square" rtlCol="0">
            <a:spAutoFit/>
          </a:bodyPr>
          <a:lstStyle/>
          <a:p>
            <a:pPr algn="ctr"/>
            <a:r>
              <a:rPr lang="en-US" sz="6000" b="1" spc="300">
                <a:ln w="22225">
                  <a:noFill/>
                </a:ln>
                <a:solidFill>
                  <a:srgbClr val="E22D0C"/>
                </a:solidFill>
                <a:latin typeface="Noto Serif" panose="02020600060500020200" pitchFamily="18" charset="0"/>
                <a:ea typeface="Noto Serif" panose="02020600060500020200" pitchFamily="18" charset="0"/>
                <a:cs typeface="Noto Serif" panose="02020600060500020200" pitchFamily="18" charset="0"/>
              </a:rPr>
              <a:t>BREAKSLIDE</a:t>
            </a:r>
          </a:p>
        </p:txBody>
      </p:sp>
      <p:cxnSp>
        <p:nvCxnSpPr>
          <p:cNvPr id="18" name="Straight Connector 17">
            <a:extLst>
              <a:ext uri="{FF2B5EF4-FFF2-40B4-BE49-F238E27FC236}">
                <a16:creationId xmlns:a16="http://schemas.microsoft.com/office/drawing/2014/main" id="{80F1B52B-2606-448D-9D2C-E36D796F7221}"/>
              </a:ext>
            </a:extLst>
          </p:cNvPr>
          <p:cNvCxnSpPr>
            <a:cxnSpLocks/>
          </p:cNvCxnSpPr>
          <p:nvPr/>
        </p:nvCxnSpPr>
        <p:spPr>
          <a:xfrm>
            <a:off x="5791201" y="3951849"/>
            <a:ext cx="1396388" cy="0"/>
          </a:xfrm>
          <a:prstGeom prst="line">
            <a:avLst/>
          </a:prstGeom>
          <a:ln w="28575">
            <a:solidFill>
              <a:srgbClr val="E22D0C"/>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0BE37EF-53CF-4E17-AF50-892C89F690B3}"/>
              </a:ext>
            </a:extLst>
          </p:cNvPr>
          <p:cNvSpPr txBox="1"/>
          <p:nvPr/>
        </p:nvSpPr>
        <p:spPr>
          <a:xfrm>
            <a:off x="7187589" y="3813349"/>
            <a:ext cx="3993401" cy="276999"/>
          </a:xfrm>
          <a:prstGeom prst="rect">
            <a:avLst/>
          </a:prstGeom>
          <a:noFill/>
        </p:spPr>
        <p:txBody>
          <a:bodyPr wrap="none" rtlCol="0">
            <a:spAutoFit/>
          </a:bodyPr>
          <a:lstStyle/>
          <a:p>
            <a:pPr algn="r"/>
            <a:r>
              <a:rPr lang="en-US" sz="1200" spc="300">
                <a:solidFill>
                  <a:schemeClr val="tx1">
                    <a:lumMod val="50000"/>
                    <a:lumOff val="50000"/>
                  </a:schemeClr>
                </a:solidFill>
                <a:latin typeface="Poppins" panose="00000500000000000000" pitchFamily="2" charset="0"/>
                <a:cs typeface="Poppins" panose="00000500000000000000" pitchFamily="2" charset="0"/>
              </a:rPr>
              <a:t>MAKNYOES PRESENTATION TEMPLATE</a:t>
            </a:r>
          </a:p>
        </p:txBody>
      </p:sp>
    </p:spTree>
    <p:extLst>
      <p:ext uri="{BB962C8B-B14F-4D97-AF65-F5344CB8AC3E}">
        <p14:creationId xmlns:p14="http://schemas.microsoft.com/office/powerpoint/2010/main" val="36993599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1BFD4675-28C7-498C-A88A-964270D72640}"/>
              </a:ext>
            </a:extLst>
          </p:cNvPr>
          <p:cNvSpPr txBox="1"/>
          <p:nvPr/>
        </p:nvSpPr>
        <p:spPr>
          <a:xfrm>
            <a:off x="1949834" y="1239667"/>
            <a:ext cx="2815194" cy="1938992"/>
          </a:xfrm>
          <a:prstGeom prst="rect">
            <a:avLst/>
          </a:prstGeom>
          <a:noFill/>
        </p:spPr>
        <p:txBody>
          <a:bodyPr wrap="none" rtlCol="0">
            <a:spAutoFit/>
          </a:bodyPr>
          <a:lstStyle/>
          <a:p>
            <a:r>
              <a:rPr lang="en-US" sz="4000" b="1">
                <a:latin typeface="Noto Serif" panose="02020600060500020200" pitchFamily="18" charset="0"/>
                <a:ea typeface="Noto Serif" panose="02020600060500020200" pitchFamily="18" charset="0"/>
                <a:cs typeface="Noto Serif" panose="02020600060500020200" pitchFamily="18" charset="0"/>
              </a:rPr>
              <a:t>About</a:t>
            </a:r>
          </a:p>
          <a:p>
            <a:r>
              <a:rPr lang="en-US" sz="4000" b="1">
                <a:latin typeface="Noto Serif" panose="02020600060500020200" pitchFamily="18" charset="0"/>
                <a:ea typeface="Noto Serif" panose="02020600060500020200" pitchFamily="18" charset="0"/>
                <a:cs typeface="Noto Serif" panose="02020600060500020200" pitchFamily="18" charset="0"/>
              </a:rPr>
              <a:t>Our</a:t>
            </a:r>
          </a:p>
          <a:p>
            <a:r>
              <a:rPr lang="en-US" sz="4000" b="1">
                <a:solidFill>
                  <a:srgbClr val="C00000"/>
                </a:solidFill>
                <a:latin typeface="Noto Serif" panose="02020600060500020200" pitchFamily="18" charset="0"/>
                <a:ea typeface="Noto Serif" panose="02020600060500020200" pitchFamily="18" charset="0"/>
                <a:cs typeface="Noto Serif" panose="02020600060500020200" pitchFamily="18" charset="0"/>
              </a:rPr>
              <a:t>Portofolio</a:t>
            </a:r>
          </a:p>
        </p:txBody>
      </p:sp>
      <p:cxnSp>
        <p:nvCxnSpPr>
          <p:cNvPr id="26" name="Straight Connector 25">
            <a:extLst>
              <a:ext uri="{FF2B5EF4-FFF2-40B4-BE49-F238E27FC236}">
                <a16:creationId xmlns:a16="http://schemas.microsoft.com/office/drawing/2014/main" id="{512DBC6E-317A-43DE-94C0-47D78F589DEC}"/>
              </a:ext>
            </a:extLst>
          </p:cNvPr>
          <p:cNvCxnSpPr/>
          <p:nvPr/>
        </p:nvCxnSpPr>
        <p:spPr>
          <a:xfrm>
            <a:off x="2083184" y="3388209"/>
            <a:ext cx="1352550" cy="0"/>
          </a:xfrm>
          <a:prstGeom prst="line">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9D99295D-9E76-4362-AB8C-D303BD8DF45F}"/>
              </a:ext>
            </a:extLst>
          </p:cNvPr>
          <p:cNvSpPr txBox="1"/>
          <p:nvPr/>
        </p:nvSpPr>
        <p:spPr>
          <a:xfrm>
            <a:off x="1949834" y="4001917"/>
            <a:ext cx="2776929" cy="15824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a:t>
            </a:r>
          </a:p>
        </p:txBody>
      </p:sp>
      <p:sp>
        <p:nvSpPr>
          <p:cNvPr id="3" name="Picture Placeholder 2">
            <a:extLst>
              <a:ext uri="{FF2B5EF4-FFF2-40B4-BE49-F238E27FC236}">
                <a16:creationId xmlns:a16="http://schemas.microsoft.com/office/drawing/2014/main" id="{E506B30D-1240-4818-8424-838EA39E2B72}"/>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CAF84ADF-68AC-40CB-9104-49633B2C17A3}"/>
              </a:ext>
            </a:extLst>
          </p:cNvPr>
          <p:cNvSpPr>
            <a:spLocks noGrp="1"/>
          </p:cNvSpPr>
          <p:nvPr>
            <p:ph type="pic" sz="quarter" idx="11"/>
          </p:nvPr>
        </p:nvSpPr>
        <p:spPr/>
      </p:sp>
      <p:sp>
        <p:nvSpPr>
          <p:cNvPr id="7" name="Picture Placeholder 6">
            <a:extLst>
              <a:ext uri="{FF2B5EF4-FFF2-40B4-BE49-F238E27FC236}">
                <a16:creationId xmlns:a16="http://schemas.microsoft.com/office/drawing/2014/main" id="{691B9053-A93F-40D4-9827-CF75B4D94F8E}"/>
              </a:ext>
            </a:extLst>
          </p:cNvPr>
          <p:cNvSpPr>
            <a:spLocks noGrp="1"/>
          </p:cNvSpPr>
          <p:nvPr>
            <p:ph type="pic" sz="quarter" idx="12"/>
          </p:nvPr>
        </p:nvSpPr>
        <p:spPr/>
      </p:sp>
      <p:sp>
        <p:nvSpPr>
          <p:cNvPr id="9" name="Picture Placeholder 8">
            <a:extLst>
              <a:ext uri="{FF2B5EF4-FFF2-40B4-BE49-F238E27FC236}">
                <a16:creationId xmlns:a16="http://schemas.microsoft.com/office/drawing/2014/main" id="{BC0B21FC-623B-46FF-A8B5-30B53558498A}"/>
              </a:ext>
            </a:extLst>
          </p:cNvPr>
          <p:cNvSpPr>
            <a:spLocks noGrp="1"/>
          </p:cNvSpPr>
          <p:nvPr>
            <p:ph type="pic" sz="quarter" idx="13"/>
          </p:nvPr>
        </p:nvSpPr>
        <p:spPr/>
      </p:sp>
    </p:spTree>
    <p:extLst>
      <p:ext uri="{BB962C8B-B14F-4D97-AF65-F5344CB8AC3E}">
        <p14:creationId xmlns:p14="http://schemas.microsoft.com/office/powerpoint/2010/main" val="33295911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icture Placeholder 30">
            <a:extLst>
              <a:ext uri="{FF2B5EF4-FFF2-40B4-BE49-F238E27FC236}">
                <a16:creationId xmlns:a16="http://schemas.microsoft.com/office/drawing/2014/main" id="{C49393D0-3BA7-4A0C-B8E9-785F2DC568B7}"/>
              </a:ext>
            </a:extLst>
          </p:cNvPr>
          <p:cNvSpPr>
            <a:spLocks noGrp="1"/>
          </p:cNvSpPr>
          <p:nvPr>
            <p:ph type="pic" sz="quarter" idx="10"/>
          </p:nvPr>
        </p:nvSpPr>
        <p:spPr/>
      </p:sp>
      <p:sp>
        <p:nvSpPr>
          <p:cNvPr id="17" name="Freeform: Shape 16">
            <a:extLst>
              <a:ext uri="{FF2B5EF4-FFF2-40B4-BE49-F238E27FC236}">
                <a16:creationId xmlns:a16="http://schemas.microsoft.com/office/drawing/2014/main" id="{809CB58C-ED7A-4C4C-B575-FBF9A3786436}"/>
              </a:ext>
            </a:extLst>
          </p:cNvPr>
          <p:cNvSpPr/>
          <p:nvPr/>
        </p:nvSpPr>
        <p:spPr>
          <a:xfrm>
            <a:off x="3470210" y="2506254"/>
            <a:ext cx="1787590" cy="442252"/>
          </a:xfrm>
          <a:custGeom>
            <a:avLst/>
            <a:gdLst>
              <a:gd name="connsiteX0" fmla="*/ 774914 w 7454685"/>
              <a:gd name="connsiteY0" fmla="*/ 0 h 1844298"/>
              <a:gd name="connsiteX1" fmla="*/ 922149 w 7454685"/>
              <a:gd name="connsiteY1" fmla="*/ 0 h 1844298"/>
              <a:gd name="connsiteX2" fmla="*/ 6509287 w 7454685"/>
              <a:gd name="connsiteY2" fmla="*/ 0 h 1844298"/>
              <a:gd name="connsiteX3" fmla="*/ 6509287 w 7454685"/>
              <a:gd name="connsiteY3" fmla="*/ 1174 h 1844298"/>
              <a:gd name="connsiteX4" fmla="*/ 6532536 w 7454685"/>
              <a:gd name="connsiteY4" fmla="*/ 0 h 1844298"/>
              <a:gd name="connsiteX5" fmla="*/ 7454685 w 7454685"/>
              <a:gd name="connsiteY5" fmla="*/ 922149 h 1844298"/>
              <a:gd name="connsiteX6" fmla="*/ 6532536 w 7454685"/>
              <a:gd name="connsiteY6" fmla="*/ 1844298 h 1844298"/>
              <a:gd name="connsiteX7" fmla="*/ 6509287 w 7454685"/>
              <a:gd name="connsiteY7" fmla="*/ 1843124 h 1844298"/>
              <a:gd name="connsiteX8" fmla="*/ 6509287 w 7454685"/>
              <a:gd name="connsiteY8" fmla="*/ 1844298 h 1844298"/>
              <a:gd name="connsiteX9" fmla="*/ 922149 w 7454685"/>
              <a:gd name="connsiteY9" fmla="*/ 1844298 h 1844298"/>
              <a:gd name="connsiteX10" fmla="*/ 774914 w 7454685"/>
              <a:gd name="connsiteY10" fmla="*/ 1844298 h 1844298"/>
              <a:gd name="connsiteX11" fmla="*/ 774914 w 7454685"/>
              <a:gd name="connsiteY11" fmla="*/ 1831456 h 1844298"/>
              <a:gd name="connsiteX12" fmla="*/ 736304 w 7454685"/>
              <a:gd name="connsiteY12" fmla="*/ 1825563 h 1844298"/>
              <a:gd name="connsiteX13" fmla="*/ 0 w 7454685"/>
              <a:gd name="connsiteY13" fmla="*/ 922149 h 1844298"/>
              <a:gd name="connsiteX14" fmla="*/ 736304 w 7454685"/>
              <a:gd name="connsiteY14" fmla="*/ 18735 h 1844298"/>
              <a:gd name="connsiteX15" fmla="*/ 774914 w 7454685"/>
              <a:gd name="connsiteY15" fmla="*/ 12842 h 1844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54685" h="1844298">
                <a:moveTo>
                  <a:pt x="774914" y="0"/>
                </a:moveTo>
                <a:lnTo>
                  <a:pt x="922149" y="0"/>
                </a:lnTo>
                <a:lnTo>
                  <a:pt x="6509287" y="0"/>
                </a:lnTo>
                <a:lnTo>
                  <a:pt x="6509287" y="1174"/>
                </a:lnTo>
                <a:lnTo>
                  <a:pt x="6532536" y="0"/>
                </a:lnTo>
                <a:cubicBezTo>
                  <a:pt x="7041825" y="0"/>
                  <a:pt x="7454685" y="412860"/>
                  <a:pt x="7454685" y="922149"/>
                </a:cubicBezTo>
                <a:cubicBezTo>
                  <a:pt x="7454685" y="1431438"/>
                  <a:pt x="7041825" y="1844298"/>
                  <a:pt x="6532536" y="1844298"/>
                </a:cubicBezTo>
                <a:lnTo>
                  <a:pt x="6509287" y="1843124"/>
                </a:lnTo>
                <a:lnTo>
                  <a:pt x="6509287" y="1844298"/>
                </a:lnTo>
                <a:lnTo>
                  <a:pt x="922149" y="1844298"/>
                </a:lnTo>
                <a:lnTo>
                  <a:pt x="774914" y="1844298"/>
                </a:lnTo>
                <a:lnTo>
                  <a:pt x="774914" y="1831456"/>
                </a:lnTo>
                <a:lnTo>
                  <a:pt x="736304" y="1825563"/>
                </a:lnTo>
                <a:cubicBezTo>
                  <a:pt x="316096" y="1739576"/>
                  <a:pt x="0" y="1367777"/>
                  <a:pt x="0" y="922149"/>
                </a:cubicBezTo>
                <a:cubicBezTo>
                  <a:pt x="0" y="476521"/>
                  <a:pt x="316096" y="104722"/>
                  <a:pt x="736304" y="18735"/>
                </a:cubicBezTo>
                <a:lnTo>
                  <a:pt x="774914" y="12842"/>
                </a:lnTo>
                <a:close/>
              </a:path>
            </a:pathLst>
          </a:cu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7AEA82C-62A7-490F-B2D2-771950452598}"/>
              </a:ext>
            </a:extLst>
          </p:cNvPr>
          <p:cNvSpPr/>
          <p:nvPr/>
        </p:nvSpPr>
        <p:spPr>
          <a:xfrm>
            <a:off x="4308410" y="3909495"/>
            <a:ext cx="1787590" cy="442252"/>
          </a:xfrm>
          <a:custGeom>
            <a:avLst/>
            <a:gdLst>
              <a:gd name="connsiteX0" fmla="*/ 774914 w 7454685"/>
              <a:gd name="connsiteY0" fmla="*/ 0 h 1844298"/>
              <a:gd name="connsiteX1" fmla="*/ 922149 w 7454685"/>
              <a:gd name="connsiteY1" fmla="*/ 0 h 1844298"/>
              <a:gd name="connsiteX2" fmla="*/ 6509287 w 7454685"/>
              <a:gd name="connsiteY2" fmla="*/ 0 h 1844298"/>
              <a:gd name="connsiteX3" fmla="*/ 6509287 w 7454685"/>
              <a:gd name="connsiteY3" fmla="*/ 1174 h 1844298"/>
              <a:gd name="connsiteX4" fmla="*/ 6532536 w 7454685"/>
              <a:gd name="connsiteY4" fmla="*/ 0 h 1844298"/>
              <a:gd name="connsiteX5" fmla="*/ 7454685 w 7454685"/>
              <a:gd name="connsiteY5" fmla="*/ 922149 h 1844298"/>
              <a:gd name="connsiteX6" fmla="*/ 6532536 w 7454685"/>
              <a:gd name="connsiteY6" fmla="*/ 1844298 h 1844298"/>
              <a:gd name="connsiteX7" fmla="*/ 6509287 w 7454685"/>
              <a:gd name="connsiteY7" fmla="*/ 1843124 h 1844298"/>
              <a:gd name="connsiteX8" fmla="*/ 6509287 w 7454685"/>
              <a:gd name="connsiteY8" fmla="*/ 1844298 h 1844298"/>
              <a:gd name="connsiteX9" fmla="*/ 922149 w 7454685"/>
              <a:gd name="connsiteY9" fmla="*/ 1844298 h 1844298"/>
              <a:gd name="connsiteX10" fmla="*/ 774914 w 7454685"/>
              <a:gd name="connsiteY10" fmla="*/ 1844298 h 1844298"/>
              <a:gd name="connsiteX11" fmla="*/ 774914 w 7454685"/>
              <a:gd name="connsiteY11" fmla="*/ 1831456 h 1844298"/>
              <a:gd name="connsiteX12" fmla="*/ 736304 w 7454685"/>
              <a:gd name="connsiteY12" fmla="*/ 1825563 h 1844298"/>
              <a:gd name="connsiteX13" fmla="*/ 0 w 7454685"/>
              <a:gd name="connsiteY13" fmla="*/ 922149 h 1844298"/>
              <a:gd name="connsiteX14" fmla="*/ 736304 w 7454685"/>
              <a:gd name="connsiteY14" fmla="*/ 18735 h 1844298"/>
              <a:gd name="connsiteX15" fmla="*/ 774914 w 7454685"/>
              <a:gd name="connsiteY15" fmla="*/ 12842 h 1844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54685" h="1844298">
                <a:moveTo>
                  <a:pt x="774914" y="0"/>
                </a:moveTo>
                <a:lnTo>
                  <a:pt x="922149" y="0"/>
                </a:lnTo>
                <a:lnTo>
                  <a:pt x="6509287" y="0"/>
                </a:lnTo>
                <a:lnTo>
                  <a:pt x="6509287" y="1174"/>
                </a:lnTo>
                <a:lnTo>
                  <a:pt x="6532536" y="0"/>
                </a:lnTo>
                <a:cubicBezTo>
                  <a:pt x="7041825" y="0"/>
                  <a:pt x="7454685" y="412860"/>
                  <a:pt x="7454685" y="922149"/>
                </a:cubicBezTo>
                <a:cubicBezTo>
                  <a:pt x="7454685" y="1431438"/>
                  <a:pt x="7041825" y="1844298"/>
                  <a:pt x="6532536" y="1844298"/>
                </a:cubicBezTo>
                <a:lnTo>
                  <a:pt x="6509287" y="1843124"/>
                </a:lnTo>
                <a:lnTo>
                  <a:pt x="6509287" y="1844298"/>
                </a:lnTo>
                <a:lnTo>
                  <a:pt x="922149" y="1844298"/>
                </a:lnTo>
                <a:lnTo>
                  <a:pt x="774914" y="1844298"/>
                </a:lnTo>
                <a:lnTo>
                  <a:pt x="774914" y="1831456"/>
                </a:lnTo>
                <a:lnTo>
                  <a:pt x="736304" y="1825563"/>
                </a:lnTo>
                <a:cubicBezTo>
                  <a:pt x="316096" y="1739576"/>
                  <a:pt x="0" y="1367777"/>
                  <a:pt x="0" y="922149"/>
                </a:cubicBezTo>
                <a:cubicBezTo>
                  <a:pt x="0" y="476521"/>
                  <a:pt x="316096" y="104722"/>
                  <a:pt x="736304" y="18735"/>
                </a:cubicBezTo>
                <a:lnTo>
                  <a:pt x="774914" y="12842"/>
                </a:lnTo>
                <a:close/>
              </a:path>
            </a:pathLst>
          </a:cu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51B0735-8765-40C1-9B91-A7B77EC552D9}"/>
              </a:ext>
            </a:extLst>
          </p:cNvPr>
          <p:cNvSpPr txBox="1"/>
          <p:nvPr/>
        </p:nvSpPr>
        <p:spPr>
          <a:xfrm>
            <a:off x="7373645" y="1293049"/>
            <a:ext cx="2274342" cy="1569660"/>
          </a:xfrm>
          <a:prstGeom prst="rect">
            <a:avLst/>
          </a:prstGeom>
          <a:noFill/>
        </p:spPr>
        <p:txBody>
          <a:bodyPr wrap="square" rtlCol="0">
            <a:spAutoFit/>
          </a:bodyPr>
          <a:lstStyle/>
          <a:p>
            <a:r>
              <a:rPr lang="en-US" sz="3200" b="1">
                <a:latin typeface="Noto Serif" panose="02020600060500020200" pitchFamily="18" charset="0"/>
                <a:ea typeface="Noto Serif" panose="02020600060500020200" pitchFamily="18" charset="0"/>
                <a:cs typeface="Noto Serif" panose="02020600060500020200" pitchFamily="18" charset="0"/>
              </a:rPr>
              <a:t>About Our </a:t>
            </a:r>
            <a:r>
              <a:rPr lang="en-US" sz="3200" b="1">
                <a:solidFill>
                  <a:schemeClr val="accent4"/>
                </a:solidFill>
                <a:latin typeface="Noto Serif" panose="02020600060500020200" pitchFamily="18" charset="0"/>
                <a:ea typeface="Noto Serif" panose="02020600060500020200" pitchFamily="18" charset="0"/>
                <a:cs typeface="Noto Serif" panose="02020600060500020200" pitchFamily="18" charset="0"/>
              </a:rPr>
              <a:t>Maknyoes</a:t>
            </a:r>
            <a:r>
              <a:rPr lang="en-US" sz="3200" b="1">
                <a:solidFill>
                  <a:srgbClr val="C00000"/>
                </a:solidFill>
                <a:latin typeface="Noto Serif" panose="02020600060500020200" pitchFamily="18" charset="0"/>
                <a:ea typeface="Noto Serif" panose="02020600060500020200" pitchFamily="18" charset="0"/>
                <a:cs typeface="Noto Serif" panose="02020600060500020200" pitchFamily="18" charset="0"/>
              </a:rPr>
              <a:t> </a:t>
            </a:r>
          </a:p>
        </p:txBody>
      </p:sp>
      <p:cxnSp>
        <p:nvCxnSpPr>
          <p:cNvPr id="21" name="Straight Connector 20">
            <a:extLst>
              <a:ext uri="{FF2B5EF4-FFF2-40B4-BE49-F238E27FC236}">
                <a16:creationId xmlns:a16="http://schemas.microsoft.com/office/drawing/2014/main" id="{AB611BBB-EE1B-4D5C-BE25-1092C2957E41}"/>
              </a:ext>
            </a:extLst>
          </p:cNvPr>
          <p:cNvCxnSpPr>
            <a:cxnSpLocks/>
          </p:cNvCxnSpPr>
          <p:nvPr/>
        </p:nvCxnSpPr>
        <p:spPr>
          <a:xfrm>
            <a:off x="7494295" y="3059260"/>
            <a:ext cx="832279"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7C92F6E2-3D68-45E0-B090-7293BB22B374}"/>
              </a:ext>
            </a:extLst>
          </p:cNvPr>
          <p:cNvSpPr txBox="1"/>
          <p:nvPr/>
        </p:nvSpPr>
        <p:spPr>
          <a:xfrm>
            <a:off x="7373645" y="3728614"/>
            <a:ext cx="3293062" cy="1836337"/>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spTree>
    <p:extLst>
      <p:ext uri="{BB962C8B-B14F-4D97-AF65-F5344CB8AC3E}">
        <p14:creationId xmlns:p14="http://schemas.microsoft.com/office/powerpoint/2010/main" val="36764755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538C1A62-A564-4868-95DD-4A2FD36D89DB}"/>
              </a:ext>
            </a:extLst>
          </p:cNvPr>
          <p:cNvSpPr txBox="1"/>
          <p:nvPr/>
        </p:nvSpPr>
        <p:spPr>
          <a:xfrm>
            <a:off x="870060" y="1067947"/>
            <a:ext cx="2289409" cy="1569660"/>
          </a:xfrm>
          <a:prstGeom prst="rect">
            <a:avLst/>
          </a:prstGeom>
          <a:noFill/>
        </p:spPr>
        <p:txBody>
          <a:bodyPr wrap="none" rtlCol="0">
            <a:spAutoFit/>
          </a:bodyPr>
          <a:lstStyle/>
          <a:p>
            <a:r>
              <a:rPr lang="en-US" sz="3200" b="1">
                <a:latin typeface="Noto Serif" panose="02020600060500020200" pitchFamily="18" charset="0"/>
                <a:ea typeface="Noto Serif" panose="02020600060500020200" pitchFamily="18" charset="0"/>
                <a:cs typeface="Noto Serif" panose="02020600060500020200" pitchFamily="18" charset="0"/>
              </a:rPr>
              <a:t>About</a:t>
            </a:r>
          </a:p>
          <a:p>
            <a:r>
              <a:rPr lang="en-US" sz="3200" b="1">
                <a:latin typeface="Noto Serif" panose="02020600060500020200" pitchFamily="18" charset="0"/>
                <a:ea typeface="Noto Serif" panose="02020600060500020200" pitchFamily="18" charset="0"/>
                <a:cs typeface="Noto Serif" panose="02020600060500020200" pitchFamily="18" charset="0"/>
              </a:rPr>
              <a:t>Our</a:t>
            </a:r>
          </a:p>
          <a:p>
            <a:r>
              <a:rPr lang="en-US" sz="3200" b="1">
                <a:solidFill>
                  <a:srgbClr val="C00000"/>
                </a:solidFill>
                <a:latin typeface="Noto Serif" panose="02020600060500020200" pitchFamily="18" charset="0"/>
                <a:ea typeface="Noto Serif" panose="02020600060500020200" pitchFamily="18" charset="0"/>
                <a:cs typeface="Noto Serif" panose="02020600060500020200" pitchFamily="18" charset="0"/>
              </a:rPr>
              <a:t>Portofolio</a:t>
            </a:r>
          </a:p>
        </p:txBody>
      </p:sp>
      <p:cxnSp>
        <p:nvCxnSpPr>
          <p:cNvPr id="20" name="Straight Connector 19">
            <a:extLst>
              <a:ext uri="{FF2B5EF4-FFF2-40B4-BE49-F238E27FC236}">
                <a16:creationId xmlns:a16="http://schemas.microsoft.com/office/drawing/2014/main" id="{81DE4FA3-DBAE-4381-B94E-E3A501781DC7}"/>
              </a:ext>
            </a:extLst>
          </p:cNvPr>
          <p:cNvCxnSpPr>
            <a:cxnSpLocks/>
          </p:cNvCxnSpPr>
          <p:nvPr/>
        </p:nvCxnSpPr>
        <p:spPr>
          <a:xfrm>
            <a:off x="9172775" y="4059405"/>
            <a:ext cx="301922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6FF827E-EA5D-4F64-8067-A821313C1FC7}"/>
              </a:ext>
            </a:extLst>
          </p:cNvPr>
          <p:cNvSpPr txBox="1"/>
          <p:nvPr/>
        </p:nvSpPr>
        <p:spPr>
          <a:xfrm>
            <a:off x="9082234" y="4442055"/>
            <a:ext cx="2190003" cy="1328505"/>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ist domi text consectetur adipiscing elit, sed do eiusmod tempor incididunt ut labore et dolore magna aliqua.’</a:t>
            </a:r>
          </a:p>
        </p:txBody>
      </p:sp>
      <p:sp>
        <p:nvSpPr>
          <p:cNvPr id="3" name="Picture Placeholder 2">
            <a:extLst>
              <a:ext uri="{FF2B5EF4-FFF2-40B4-BE49-F238E27FC236}">
                <a16:creationId xmlns:a16="http://schemas.microsoft.com/office/drawing/2014/main" id="{BD66D3C1-FB32-4446-A9CD-0C7442423872}"/>
              </a:ext>
            </a:extLst>
          </p:cNvPr>
          <p:cNvSpPr>
            <a:spLocks noGrp="1"/>
          </p:cNvSpPr>
          <p:nvPr>
            <p:ph type="pic" sz="quarter" idx="10"/>
          </p:nvPr>
        </p:nvSpPr>
        <p:spPr/>
      </p:sp>
    </p:spTree>
    <p:extLst>
      <p:ext uri="{BB962C8B-B14F-4D97-AF65-F5344CB8AC3E}">
        <p14:creationId xmlns:p14="http://schemas.microsoft.com/office/powerpoint/2010/main" val="4166732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480AA578-8D0B-4AEE-B034-7F908FBA0534}"/>
              </a:ext>
            </a:extLst>
          </p:cNvPr>
          <p:cNvSpPr txBox="1"/>
          <p:nvPr/>
        </p:nvSpPr>
        <p:spPr>
          <a:xfrm>
            <a:off x="7412553" y="1256664"/>
            <a:ext cx="2815194" cy="1938992"/>
          </a:xfrm>
          <a:prstGeom prst="rect">
            <a:avLst/>
          </a:prstGeom>
          <a:noFill/>
        </p:spPr>
        <p:txBody>
          <a:bodyPr wrap="none" rtlCol="0">
            <a:spAutoFit/>
          </a:bodyPr>
          <a:lstStyle/>
          <a:p>
            <a:r>
              <a:rPr lang="en-US" sz="4000" b="1">
                <a:latin typeface="Noto Serif" panose="02020600060500020200" pitchFamily="18" charset="0"/>
                <a:ea typeface="Noto Serif" panose="02020600060500020200" pitchFamily="18" charset="0"/>
                <a:cs typeface="Noto Serif" panose="02020600060500020200" pitchFamily="18" charset="0"/>
              </a:rPr>
              <a:t>About</a:t>
            </a:r>
          </a:p>
          <a:p>
            <a:r>
              <a:rPr lang="en-US" sz="4000" b="1">
                <a:latin typeface="Noto Serif" panose="02020600060500020200" pitchFamily="18" charset="0"/>
                <a:ea typeface="Noto Serif" panose="02020600060500020200" pitchFamily="18" charset="0"/>
                <a:cs typeface="Noto Serif" panose="02020600060500020200" pitchFamily="18" charset="0"/>
              </a:rPr>
              <a:t>Our</a:t>
            </a:r>
          </a:p>
          <a:p>
            <a:r>
              <a:rPr lang="en-US" sz="4000" b="1">
                <a:solidFill>
                  <a:srgbClr val="C00000"/>
                </a:solidFill>
                <a:latin typeface="Noto Serif" panose="02020600060500020200" pitchFamily="18" charset="0"/>
                <a:ea typeface="Noto Serif" panose="02020600060500020200" pitchFamily="18" charset="0"/>
                <a:cs typeface="Noto Serif" panose="02020600060500020200" pitchFamily="18" charset="0"/>
              </a:rPr>
              <a:t>Portofolio</a:t>
            </a:r>
          </a:p>
        </p:txBody>
      </p:sp>
      <p:cxnSp>
        <p:nvCxnSpPr>
          <p:cNvPr id="44" name="Straight Connector 43">
            <a:extLst>
              <a:ext uri="{FF2B5EF4-FFF2-40B4-BE49-F238E27FC236}">
                <a16:creationId xmlns:a16="http://schemas.microsoft.com/office/drawing/2014/main" id="{F8B1B958-EF7E-47EA-AE57-5D863607B564}"/>
              </a:ext>
            </a:extLst>
          </p:cNvPr>
          <p:cNvCxnSpPr/>
          <p:nvPr/>
        </p:nvCxnSpPr>
        <p:spPr>
          <a:xfrm>
            <a:off x="7545903" y="3405206"/>
            <a:ext cx="1352550" cy="0"/>
          </a:xfrm>
          <a:prstGeom prst="line">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DD11EB4B-42A1-4DA4-A07E-54DCA2EDA25B}"/>
              </a:ext>
            </a:extLst>
          </p:cNvPr>
          <p:cNvSpPr txBox="1"/>
          <p:nvPr/>
        </p:nvSpPr>
        <p:spPr>
          <a:xfrm>
            <a:off x="7412553" y="4018914"/>
            <a:ext cx="2776929" cy="1582421"/>
          </a:xfrm>
          <a:prstGeom prst="rect">
            <a:avLst/>
          </a:prstGeom>
          <a:noFill/>
        </p:spPr>
        <p:txBody>
          <a:bodyPr wrap="square" rtlCol="0">
            <a:spAutoFit/>
          </a:bodyPr>
          <a:lstStyle/>
          <a:p>
            <a:pPr algn="just">
              <a:lnSpc>
                <a:spcPct val="150000"/>
              </a:lnSpc>
            </a:pPr>
            <a:r>
              <a:rPr lang="en-US" sz="1100">
                <a:solidFill>
                  <a:schemeClr val="bg1">
                    <a:lumMod val="50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a:t>
            </a:r>
          </a:p>
        </p:txBody>
      </p:sp>
      <p:sp>
        <p:nvSpPr>
          <p:cNvPr id="3" name="Picture Placeholder 2">
            <a:extLst>
              <a:ext uri="{FF2B5EF4-FFF2-40B4-BE49-F238E27FC236}">
                <a16:creationId xmlns:a16="http://schemas.microsoft.com/office/drawing/2014/main" id="{E65E7977-4711-4490-88E7-4B22FBA0DE60}"/>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1CC3CD43-D144-4844-9ABE-7C5CA81455FF}"/>
              </a:ext>
            </a:extLst>
          </p:cNvPr>
          <p:cNvSpPr>
            <a:spLocks noGrp="1"/>
          </p:cNvSpPr>
          <p:nvPr>
            <p:ph type="pic" sz="quarter" idx="10"/>
          </p:nvPr>
        </p:nvSpPr>
        <p:spPr/>
      </p:sp>
    </p:spTree>
    <p:extLst>
      <p:ext uri="{BB962C8B-B14F-4D97-AF65-F5344CB8AC3E}">
        <p14:creationId xmlns:p14="http://schemas.microsoft.com/office/powerpoint/2010/main" val="7659823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73A38936-D3B3-4560-BB60-AC5CE4C0F445}"/>
              </a:ext>
            </a:extLst>
          </p:cNvPr>
          <p:cNvSpPr txBox="1"/>
          <p:nvPr/>
        </p:nvSpPr>
        <p:spPr>
          <a:xfrm>
            <a:off x="1130491" y="1331892"/>
            <a:ext cx="2815194" cy="1938992"/>
          </a:xfrm>
          <a:prstGeom prst="rect">
            <a:avLst/>
          </a:prstGeom>
          <a:noFill/>
        </p:spPr>
        <p:txBody>
          <a:bodyPr wrap="none" rtlCol="0">
            <a:spAutoFit/>
          </a:bodyPr>
          <a:lstStyle/>
          <a:p>
            <a:r>
              <a:rPr lang="en-US" sz="4000" b="1">
                <a:latin typeface="Noto Serif" panose="02020600060500020200" pitchFamily="18" charset="0"/>
                <a:ea typeface="Noto Serif" panose="02020600060500020200" pitchFamily="18" charset="0"/>
                <a:cs typeface="Noto Serif" panose="02020600060500020200" pitchFamily="18" charset="0"/>
              </a:rPr>
              <a:t>About</a:t>
            </a:r>
          </a:p>
          <a:p>
            <a:r>
              <a:rPr lang="en-US" sz="4000" b="1">
                <a:latin typeface="Noto Serif" panose="02020600060500020200" pitchFamily="18" charset="0"/>
                <a:ea typeface="Noto Serif" panose="02020600060500020200" pitchFamily="18" charset="0"/>
                <a:cs typeface="Noto Serif" panose="02020600060500020200" pitchFamily="18" charset="0"/>
              </a:rPr>
              <a:t>Our</a:t>
            </a:r>
          </a:p>
          <a:p>
            <a:r>
              <a:rPr lang="en-US" sz="4000" b="1">
                <a:solidFill>
                  <a:srgbClr val="C00000"/>
                </a:solidFill>
                <a:latin typeface="Noto Serif" panose="02020600060500020200" pitchFamily="18" charset="0"/>
                <a:ea typeface="Noto Serif" panose="02020600060500020200" pitchFamily="18" charset="0"/>
                <a:cs typeface="Noto Serif" panose="02020600060500020200" pitchFamily="18" charset="0"/>
              </a:rPr>
              <a:t>Portofolio</a:t>
            </a:r>
          </a:p>
        </p:txBody>
      </p:sp>
      <p:cxnSp>
        <p:nvCxnSpPr>
          <p:cNvPr id="12" name="Straight Connector 11">
            <a:extLst>
              <a:ext uri="{FF2B5EF4-FFF2-40B4-BE49-F238E27FC236}">
                <a16:creationId xmlns:a16="http://schemas.microsoft.com/office/drawing/2014/main" id="{E3328B80-E3A1-4859-95A8-3455BE0B664D}"/>
              </a:ext>
            </a:extLst>
          </p:cNvPr>
          <p:cNvCxnSpPr/>
          <p:nvPr/>
        </p:nvCxnSpPr>
        <p:spPr>
          <a:xfrm>
            <a:off x="1263841" y="3480434"/>
            <a:ext cx="1352550" cy="0"/>
          </a:xfrm>
          <a:prstGeom prst="line">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B421479-2198-463F-A6A2-D5809E9DA737}"/>
              </a:ext>
            </a:extLst>
          </p:cNvPr>
          <p:cNvSpPr txBox="1"/>
          <p:nvPr/>
        </p:nvSpPr>
        <p:spPr>
          <a:xfrm>
            <a:off x="1130491" y="4093638"/>
            <a:ext cx="2190003" cy="1328505"/>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ist domi text consectetur adipiscing elit, sed do eiusmod tempor incididunt ut labore et dolore magna aliqua.’</a:t>
            </a:r>
          </a:p>
        </p:txBody>
      </p:sp>
      <p:sp>
        <p:nvSpPr>
          <p:cNvPr id="14" name="TextBox 13">
            <a:extLst>
              <a:ext uri="{FF2B5EF4-FFF2-40B4-BE49-F238E27FC236}">
                <a16:creationId xmlns:a16="http://schemas.microsoft.com/office/drawing/2014/main" id="{82EB7C23-3AF3-426C-BA02-23105214AD7E}"/>
              </a:ext>
            </a:extLst>
          </p:cNvPr>
          <p:cNvSpPr txBox="1"/>
          <p:nvPr/>
        </p:nvSpPr>
        <p:spPr>
          <a:xfrm>
            <a:off x="4634897" y="5386740"/>
            <a:ext cx="1823599" cy="566758"/>
          </a:xfrm>
          <a:prstGeom prst="rect">
            <a:avLst/>
          </a:prstGeom>
          <a:noFill/>
        </p:spPr>
        <p:txBody>
          <a:bodyPr wrap="square" rtlCol="0">
            <a:spAutoFit/>
          </a:bodyPr>
          <a:lstStyle/>
          <a:p>
            <a:pPr marL="171450" indent="-171450" algn="just">
              <a:lnSpc>
                <a:spcPct val="150000"/>
              </a:lnSpc>
              <a:buFont typeface="Wingdings" panose="05000000000000000000" pitchFamily="2" charset="2"/>
              <a:buChar char="Ø"/>
            </a:pPr>
            <a:r>
              <a:rPr lang="en-US" sz="1100">
                <a:solidFill>
                  <a:schemeClr val="tx1">
                    <a:lumMod val="50000"/>
                    <a:lumOff val="50000"/>
                  </a:schemeClr>
                </a:solidFill>
                <a:latin typeface="Lato" panose="020F0502020204030203" pitchFamily="34" charset="0"/>
              </a:rPr>
              <a:t>Lorem ipsum dolor sit amet, ist domi text.</a:t>
            </a:r>
          </a:p>
        </p:txBody>
      </p:sp>
      <p:sp>
        <p:nvSpPr>
          <p:cNvPr id="17" name="TextBox 16">
            <a:extLst>
              <a:ext uri="{FF2B5EF4-FFF2-40B4-BE49-F238E27FC236}">
                <a16:creationId xmlns:a16="http://schemas.microsoft.com/office/drawing/2014/main" id="{F551E519-D465-4C9D-A14C-1926C3D99BE8}"/>
              </a:ext>
            </a:extLst>
          </p:cNvPr>
          <p:cNvSpPr txBox="1"/>
          <p:nvPr/>
        </p:nvSpPr>
        <p:spPr>
          <a:xfrm>
            <a:off x="7087442" y="5386740"/>
            <a:ext cx="1823599" cy="566758"/>
          </a:xfrm>
          <a:prstGeom prst="rect">
            <a:avLst/>
          </a:prstGeom>
          <a:noFill/>
        </p:spPr>
        <p:txBody>
          <a:bodyPr wrap="square" rtlCol="0">
            <a:spAutoFit/>
          </a:bodyPr>
          <a:lstStyle/>
          <a:p>
            <a:pPr marL="171450" indent="-171450" algn="just">
              <a:lnSpc>
                <a:spcPct val="150000"/>
              </a:lnSpc>
              <a:buFont typeface="Wingdings" panose="05000000000000000000" pitchFamily="2" charset="2"/>
              <a:buChar char="Ø"/>
            </a:pPr>
            <a:r>
              <a:rPr lang="en-US" sz="1100">
                <a:solidFill>
                  <a:schemeClr val="tx1">
                    <a:lumMod val="50000"/>
                    <a:lumOff val="50000"/>
                  </a:schemeClr>
                </a:solidFill>
                <a:latin typeface="Lato" panose="020F0502020204030203" pitchFamily="34" charset="0"/>
              </a:rPr>
              <a:t>Lorem ipsum dolor sit amet, ist domi text.</a:t>
            </a:r>
          </a:p>
        </p:txBody>
      </p:sp>
      <p:sp>
        <p:nvSpPr>
          <p:cNvPr id="19" name="TextBox 18">
            <a:extLst>
              <a:ext uri="{FF2B5EF4-FFF2-40B4-BE49-F238E27FC236}">
                <a16:creationId xmlns:a16="http://schemas.microsoft.com/office/drawing/2014/main" id="{5AAD2919-EFC4-44E1-8C78-22F87A09164D}"/>
              </a:ext>
            </a:extLst>
          </p:cNvPr>
          <p:cNvSpPr txBox="1"/>
          <p:nvPr/>
        </p:nvSpPr>
        <p:spPr>
          <a:xfrm>
            <a:off x="9539987" y="5417736"/>
            <a:ext cx="1823599" cy="566758"/>
          </a:xfrm>
          <a:prstGeom prst="rect">
            <a:avLst/>
          </a:prstGeom>
          <a:noFill/>
        </p:spPr>
        <p:txBody>
          <a:bodyPr wrap="square" rtlCol="0">
            <a:spAutoFit/>
          </a:bodyPr>
          <a:lstStyle/>
          <a:p>
            <a:pPr marL="171450" indent="-171450" algn="just">
              <a:lnSpc>
                <a:spcPct val="150000"/>
              </a:lnSpc>
              <a:buFont typeface="Wingdings" panose="05000000000000000000" pitchFamily="2" charset="2"/>
              <a:buChar char="Ø"/>
            </a:pPr>
            <a:r>
              <a:rPr lang="en-US" sz="1100">
                <a:solidFill>
                  <a:schemeClr val="tx1">
                    <a:lumMod val="50000"/>
                    <a:lumOff val="50000"/>
                  </a:schemeClr>
                </a:solidFill>
                <a:latin typeface="Lato" panose="020F0502020204030203" pitchFamily="34" charset="0"/>
              </a:rPr>
              <a:t>Lorem ipsum dolor sit amet, ist domi text.</a:t>
            </a:r>
          </a:p>
        </p:txBody>
      </p:sp>
      <p:sp>
        <p:nvSpPr>
          <p:cNvPr id="3" name="Picture Placeholder 2">
            <a:extLst>
              <a:ext uri="{FF2B5EF4-FFF2-40B4-BE49-F238E27FC236}">
                <a16:creationId xmlns:a16="http://schemas.microsoft.com/office/drawing/2014/main" id="{DA0480C3-ECC7-4F3C-BE78-53FD9B97D126}"/>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6291E894-189D-4B42-AB15-748C26E19D56}"/>
              </a:ext>
            </a:extLst>
          </p:cNvPr>
          <p:cNvSpPr>
            <a:spLocks noGrp="1"/>
          </p:cNvSpPr>
          <p:nvPr>
            <p:ph type="pic" sz="quarter" idx="11"/>
          </p:nvPr>
        </p:nvSpPr>
        <p:spPr/>
      </p:sp>
      <p:sp>
        <p:nvSpPr>
          <p:cNvPr id="9" name="Picture Placeholder 8">
            <a:extLst>
              <a:ext uri="{FF2B5EF4-FFF2-40B4-BE49-F238E27FC236}">
                <a16:creationId xmlns:a16="http://schemas.microsoft.com/office/drawing/2014/main" id="{F2EDA756-8AB9-420C-9C76-BEB12FA3696A}"/>
              </a:ext>
            </a:extLst>
          </p:cNvPr>
          <p:cNvSpPr>
            <a:spLocks noGrp="1"/>
          </p:cNvSpPr>
          <p:nvPr>
            <p:ph type="pic" sz="quarter" idx="12"/>
          </p:nvPr>
        </p:nvSpPr>
        <p:spPr/>
      </p:sp>
    </p:spTree>
    <p:extLst>
      <p:ext uri="{BB962C8B-B14F-4D97-AF65-F5344CB8AC3E}">
        <p14:creationId xmlns:p14="http://schemas.microsoft.com/office/powerpoint/2010/main" val="13394921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18FE46B-1C6E-48E2-91BC-46E616634DA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64479" y="647700"/>
            <a:ext cx="3663043" cy="5562600"/>
          </a:xfrm>
          <a:prstGeom prst="rect">
            <a:avLst/>
          </a:prstGeom>
          <a:effectLst>
            <a:outerShdw blurRad="317500" dist="38100" dir="2700000" sx="102000" sy="102000" algn="tl" rotWithShape="0">
              <a:prstClr val="black">
                <a:alpha val="44000"/>
              </a:prstClr>
            </a:outerShdw>
          </a:effectLst>
        </p:spPr>
      </p:pic>
      <p:sp>
        <p:nvSpPr>
          <p:cNvPr id="13" name="TextBox 12">
            <a:extLst>
              <a:ext uri="{FF2B5EF4-FFF2-40B4-BE49-F238E27FC236}">
                <a16:creationId xmlns:a16="http://schemas.microsoft.com/office/drawing/2014/main" id="{B79B4520-0B0B-41EB-B193-7602B6B8CCED}"/>
              </a:ext>
            </a:extLst>
          </p:cNvPr>
          <p:cNvSpPr txBox="1"/>
          <p:nvPr/>
        </p:nvSpPr>
        <p:spPr>
          <a:xfrm>
            <a:off x="1051878" y="1543101"/>
            <a:ext cx="2257349" cy="1938992"/>
          </a:xfrm>
          <a:prstGeom prst="rect">
            <a:avLst/>
          </a:prstGeom>
          <a:noFill/>
        </p:spPr>
        <p:txBody>
          <a:bodyPr wrap="none" rtlCol="0">
            <a:spAutoFit/>
          </a:bodyPr>
          <a:lstStyle/>
          <a:p>
            <a:r>
              <a:rPr lang="en-US" sz="4000" b="1">
                <a:latin typeface="Noto Serif" panose="02020600060500020200" pitchFamily="18" charset="0"/>
                <a:ea typeface="Noto Serif" panose="02020600060500020200" pitchFamily="18" charset="0"/>
                <a:cs typeface="Noto Serif" panose="02020600060500020200" pitchFamily="18" charset="0"/>
              </a:rPr>
              <a:t>About</a:t>
            </a:r>
          </a:p>
          <a:p>
            <a:r>
              <a:rPr lang="en-US" sz="4000" b="1">
                <a:latin typeface="Noto Serif" panose="02020600060500020200" pitchFamily="18" charset="0"/>
                <a:ea typeface="Noto Serif" panose="02020600060500020200" pitchFamily="18" charset="0"/>
                <a:cs typeface="Noto Serif" panose="02020600060500020200" pitchFamily="18" charset="0"/>
              </a:rPr>
              <a:t>Our</a:t>
            </a:r>
          </a:p>
          <a:p>
            <a:r>
              <a:rPr lang="en-US" sz="4000" b="1">
                <a:solidFill>
                  <a:srgbClr val="C00000"/>
                </a:solidFill>
                <a:latin typeface="Noto Serif" panose="02020600060500020200" pitchFamily="18" charset="0"/>
                <a:ea typeface="Noto Serif" panose="02020600060500020200" pitchFamily="18" charset="0"/>
                <a:cs typeface="Noto Serif" panose="02020600060500020200" pitchFamily="18" charset="0"/>
              </a:rPr>
              <a:t>Mockup</a:t>
            </a:r>
          </a:p>
        </p:txBody>
      </p:sp>
      <p:cxnSp>
        <p:nvCxnSpPr>
          <p:cNvPr id="15" name="Straight Connector 14">
            <a:extLst>
              <a:ext uri="{FF2B5EF4-FFF2-40B4-BE49-F238E27FC236}">
                <a16:creationId xmlns:a16="http://schemas.microsoft.com/office/drawing/2014/main" id="{585FBD96-1D97-4EF5-B20D-8D29804D9929}"/>
              </a:ext>
            </a:extLst>
          </p:cNvPr>
          <p:cNvCxnSpPr/>
          <p:nvPr/>
        </p:nvCxnSpPr>
        <p:spPr>
          <a:xfrm>
            <a:off x="1185228" y="3691643"/>
            <a:ext cx="1352550"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88FE0CB-DBA8-4335-BDAA-765EA72FB3B9}"/>
              </a:ext>
            </a:extLst>
          </p:cNvPr>
          <p:cNvSpPr txBox="1"/>
          <p:nvPr/>
        </p:nvSpPr>
        <p:spPr>
          <a:xfrm>
            <a:off x="1124389" y="4240309"/>
            <a:ext cx="2735912" cy="1074590"/>
          </a:xfrm>
          <a:prstGeom prst="rect">
            <a:avLst/>
          </a:prstGeom>
          <a:noFill/>
        </p:spPr>
        <p:txBody>
          <a:bodyPr wrap="square" rtlCol="0">
            <a:spAutoFit/>
          </a:bodyPr>
          <a:lstStyle/>
          <a:p>
            <a:pPr algn="just">
              <a:lnSpc>
                <a:spcPct val="150000"/>
              </a:lnSpc>
            </a:pPr>
            <a:r>
              <a:rPr lang="en-US" sz="1100">
                <a:solidFill>
                  <a:schemeClr val="bg1">
                    <a:lumMod val="50000"/>
                  </a:schemeClr>
                </a:solidFill>
                <a:latin typeface="Lato" panose="020F0502020204030203" pitchFamily="34" charset="0"/>
              </a:rPr>
              <a:t>Lorem ipsum dolor sit amet, consectetur adipiscing elit, sed do eiusmod tempor incididunt ut labore et dolore magna aliqua. </a:t>
            </a:r>
          </a:p>
        </p:txBody>
      </p:sp>
      <p:sp>
        <p:nvSpPr>
          <p:cNvPr id="25" name="TextBox 24">
            <a:extLst>
              <a:ext uri="{FF2B5EF4-FFF2-40B4-BE49-F238E27FC236}">
                <a16:creationId xmlns:a16="http://schemas.microsoft.com/office/drawing/2014/main" id="{AA016372-41BB-400F-9CA8-32326E9CEC02}"/>
              </a:ext>
            </a:extLst>
          </p:cNvPr>
          <p:cNvSpPr txBox="1"/>
          <p:nvPr/>
        </p:nvSpPr>
        <p:spPr>
          <a:xfrm>
            <a:off x="8149318" y="2339799"/>
            <a:ext cx="2776929" cy="15824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a:t>
            </a:r>
          </a:p>
        </p:txBody>
      </p:sp>
      <p:sp>
        <p:nvSpPr>
          <p:cNvPr id="28" name="Rectangle 27">
            <a:extLst>
              <a:ext uri="{FF2B5EF4-FFF2-40B4-BE49-F238E27FC236}">
                <a16:creationId xmlns:a16="http://schemas.microsoft.com/office/drawing/2014/main" id="{1CCE97BB-8F33-4AA8-98C8-B06489EA4484}"/>
              </a:ext>
            </a:extLst>
          </p:cNvPr>
          <p:cNvSpPr/>
          <p:nvPr/>
        </p:nvSpPr>
        <p:spPr>
          <a:xfrm>
            <a:off x="9310420" y="4246201"/>
            <a:ext cx="1495844" cy="37818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100" b="1" spc="300">
                <a:solidFill>
                  <a:srgbClr val="FF0000"/>
                </a:solidFill>
                <a:latin typeface="Poppins" panose="00000500000000000000" pitchFamily="2" charset="0"/>
                <a:cs typeface="Poppins" panose="00000500000000000000" pitchFamily="2" charset="0"/>
              </a:rPr>
              <a:t>ORDER NOW</a:t>
            </a:r>
          </a:p>
        </p:txBody>
      </p:sp>
      <p:sp>
        <p:nvSpPr>
          <p:cNvPr id="4" name="Picture Placeholder 3">
            <a:extLst>
              <a:ext uri="{FF2B5EF4-FFF2-40B4-BE49-F238E27FC236}">
                <a16:creationId xmlns:a16="http://schemas.microsoft.com/office/drawing/2014/main" id="{D6B9DF3F-75B3-4C4E-89C1-249BDCD478FE}"/>
              </a:ext>
            </a:extLst>
          </p:cNvPr>
          <p:cNvSpPr>
            <a:spLocks noGrp="1"/>
          </p:cNvSpPr>
          <p:nvPr>
            <p:ph type="pic" sz="quarter" idx="10"/>
          </p:nvPr>
        </p:nvSpPr>
        <p:spPr/>
      </p:sp>
    </p:spTree>
    <p:extLst>
      <p:ext uri="{BB962C8B-B14F-4D97-AF65-F5344CB8AC3E}">
        <p14:creationId xmlns:p14="http://schemas.microsoft.com/office/powerpoint/2010/main" val="12431733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E9F8DE1-E27D-4293-9E80-533F754C9C48}"/>
              </a:ext>
            </a:extLst>
          </p:cNvPr>
          <p:cNvGrpSpPr/>
          <p:nvPr/>
        </p:nvGrpSpPr>
        <p:grpSpPr>
          <a:xfrm>
            <a:off x="2310216" y="1177871"/>
            <a:ext cx="7571568" cy="5076392"/>
            <a:chOff x="2310216" y="1177871"/>
            <a:chExt cx="7571568" cy="5076392"/>
          </a:xfrm>
        </p:grpSpPr>
        <p:pic>
          <p:nvPicPr>
            <p:cNvPr id="2" name="Picture 1">
              <a:extLst>
                <a:ext uri="{FF2B5EF4-FFF2-40B4-BE49-F238E27FC236}">
                  <a16:creationId xmlns:a16="http://schemas.microsoft.com/office/drawing/2014/main" id="{E8E8A627-B1BE-4799-87F9-21B6F5368D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64885" y="1177871"/>
              <a:ext cx="2862230" cy="5076392"/>
            </a:xfrm>
            <a:prstGeom prst="rect">
              <a:avLst/>
            </a:prstGeom>
          </p:spPr>
        </p:pic>
        <p:pic>
          <p:nvPicPr>
            <p:cNvPr id="4" name="Picture 3">
              <a:extLst>
                <a:ext uri="{FF2B5EF4-FFF2-40B4-BE49-F238E27FC236}">
                  <a16:creationId xmlns:a16="http://schemas.microsoft.com/office/drawing/2014/main" id="{514369AF-1444-49EF-A7D8-8AC7AB8E7A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91450" y="2014780"/>
              <a:ext cx="2090334" cy="3707374"/>
            </a:xfrm>
            <a:prstGeom prst="rect">
              <a:avLst/>
            </a:prstGeom>
          </p:spPr>
        </p:pic>
        <p:pic>
          <p:nvPicPr>
            <p:cNvPr id="5" name="Picture 4">
              <a:extLst>
                <a:ext uri="{FF2B5EF4-FFF2-40B4-BE49-F238E27FC236}">
                  <a16:creationId xmlns:a16="http://schemas.microsoft.com/office/drawing/2014/main" id="{393C9B4B-E75B-4DF8-8D73-02F7488F5AA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10216" y="2014780"/>
              <a:ext cx="2090334" cy="3707374"/>
            </a:xfrm>
            <a:prstGeom prst="rect">
              <a:avLst/>
            </a:prstGeom>
          </p:spPr>
        </p:pic>
      </p:grpSp>
      <p:sp>
        <p:nvSpPr>
          <p:cNvPr id="27" name="TextBox 26">
            <a:extLst>
              <a:ext uri="{FF2B5EF4-FFF2-40B4-BE49-F238E27FC236}">
                <a16:creationId xmlns:a16="http://schemas.microsoft.com/office/drawing/2014/main" id="{BF603D8E-0579-40A6-B167-F790E32AC54E}"/>
              </a:ext>
            </a:extLst>
          </p:cNvPr>
          <p:cNvSpPr txBox="1"/>
          <p:nvPr/>
        </p:nvSpPr>
        <p:spPr>
          <a:xfrm>
            <a:off x="8518678" y="597237"/>
            <a:ext cx="2469841" cy="1077218"/>
          </a:xfrm>
          <a:prstGeom prst="rect">
            <a:avLst/>
          </a:prstGeom>
          <a:noFill/>
        </p:spPr>
        <p:txBody>
          <a:bodyPr wrap="square" rtlCol="0">
            <a:spAutoFit/>
          </a:bodyPr>
          <a:lstStyle/>
          <a:p>
            <a:pPr algn="r"/>
            <a:r>
              <a:rPr lang="en-US" sz="3200" b="1">
                <a:latin typeface="Noto Serif" panose="02020600060500020200" pitchFamily="18" charset="0"/>
                <a:ea typeface="Noto Serif" panose="02020600060500020200" pitchFamily="18" charset="0"/>
                <a:cs typeface="Noto Serif" panose="02020600060500020200" pitchFamily="18" charset="0"/>
              </a:rPr>
              <a:t>About Our </a:t>
            </a:r>
            <a:r>
              <a:rPr lang="en-US" sz="3200" b="1">
                <a:solidFill>
                  <a:srgbClr val="C00000"/>
                </a:solidFill>
                <a:latin typeface="Noto Serif" panose="02020600060500020200" pitchFamily="18" charset="0"/>
                <a:ea typeface="Noto Serif" panose="02020600060500020200" pitchFamily="18" charset="0"/>
                <a:cs typeface="Noto Serif" panose="02020600060500020200" pitchFamily="18" charset="0"/>
              </a:rPr>
              <a:t>Mockup</a:t>
            </a:r>
          </a:p>
        </p:txBody>
      </p:sp>
      <p:cxnSp>
        <p:nvCxnSpPr>
          <p:cNvPr id="28" name="Straight Connector 27">
            <a:extLst>
              <a:ext uri="{FF2B5EF4-FFF2-40B4-BE49-F238E27FC236}">
                <a16:creationId xmlns:a16="http://schemas.microsoft.com/office/drawing/2014/main" id="{7E47AC61-D0C8-43C5-83ED-34D386879E76}"/>
              </a:ext>
            </a:extLst>
          </p:cNvPr>
          <p:cNvCxnSpPr>
            <a:cxnSpLocks/>
          </p:cNvCxnSpPr>
          <p:nvPr/>
        </p:nvCxnSpPr>
        <p:spPr>
          <a:xfrm>
            <a:off x="9302058" y="1799202"/>
            <a:ext cx="157286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57D0E790-04D0-452B-A16B-E5F24181D184}"/>
              </a:ext>
            </a:extLst>
          </p:cNvPr>
          <p:cNvSpPr txBox="1"/>
          <p:nvPr/>
        </p:nvSpPr>
        <p:spPr>
          <a:xfrm>
            <a:off x="691853" y="1238299"/>
            <a:ext cx="3327395" cy="820674"/>
          </a:xfrm>
          <a:prstGeom prst="rect">
            <a:avLst/>
          </a:prstGeom>
          <a:noFill/>
        </p:spPr>
        <p:txBody>
          <a:bodyPr wrap="square" rtlCol="0">
            <a:spAutoFit/>
          </a:bodyPr>
          <a:lstStyle/>
          <a:p>
            <a:pPr algn="just">
              <a:lnSpc>
                <a:spcPct val="150000"/>
              </a:lnSpc>
            </a:pPr>
            <a:r>
              <a:rPr lang="en-US" sz="1100">
                <a:solidFill>
                  <a:schemeClr val="bg1">
                    <a:lumMod val="50000"/>
                  </a:schemeClr>
                </a:solidFill>
                <a:latin typeface="Lato" panose="020F0502020204030203" pitchFamily="34" charset="0"/>
              </a:rPr>
              <a:t>Lorem ipsum dolor sit amet, consectetur adipiscing elit, sed do eiusmod tempor incididunt ut labore et dolore magna aliqua. </a:t>
            </a:r>
          </a:p>
        </p:txBody>
      </p:sp>
      <p:sp>
        <p:nvSpPr>
          <p:cNvPr id="33" name="Rectangle 32">
            <a:extLst>
              <a:ext uri="{FF2B5EF4-FFF2-40B4-BE49-F238E27FC236}">
                <a16:creationId xmlns:a16="http://schemas.microsoft.com/office/drawing/2014/main" id="{20D3BEFC-3EF5-4981-AB30-24E75CA7477E}"/>
              </a:ext>
            </a:extLst>
          </p:cNvPr>
          <p:cNvSpPr/>
          <p:nvPr/>
        </p:nvSpPr>
        <p:spPr>
          <a:xfrm>
            <a:off x="10088489" y="3502232"/>
            <a:ext cx="1443442" cy="3401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100" b="1" spc="300">
                <a:solidFill>
                  <a:srgbClr val="FF0000"/>
                </a:solidFill>
                <a:latin typeface="Poppins" panose="00000500000000000000" pitchFamily="2" charset="0"/>
                <a:cs typeface="Poppins" panose="00000500000000000000" pitchFamily="2" charset="0"/>
              </a:rPr>
              <a:t>ORDER NOW</a:t>
            </a:r>
          </a:p>
        </p:txBody>
      </p:sp>
      <p:sp>
        <p:nvSpPr>
          <p:cNvPr id="34" name="Rectangle 33">
            <a:extLst>
              <a:ext uri="{FF2B5EF4-FFF2-40B4-BE49-F238E27FC236}">
                <a16:creationId xmlns:a16="http://schemas.microsoft.com/office/drawing/2014/main" id="{5F0AA0B2-E267-49C3-B08E-1CAEBE87BB74}"/>
              </a:ext>
            </a:extLst>
          </p:cNvPr>
          <p:cNvSpPr/>
          <p:nvPr/>
        </p:nvSpPr>
        <p:spPr>
          <a:xfrm>
            <a:off x="660069" y="3502232"/>
            <a:ext cx="1443442" cy="3401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100" b="1" spc="300">
                <a:solidFill>
                  <a:srgbClr val="FF0000"/>
                </a:solidFill>
                <a:latin typeface="Poppins" panose="00000500000000000000" pitchFamily="2" charset="0"/>
                <a:cs typeface="Poppins" panose="00000500000000000000" pitchFamily="2" charset="0"/>
              </a:rPr>
              <a:t>ORDER NOW</a:t>
            </a:r>
          </a:p>
        </p:txBody>
      </p:sp>
      <p:sp>
        <p:nvSpPr>
          <p:cNvPr id="7" name="Picture Placeholder 6">
            <a:extLst>
              <a:ext uri="{FF2B5EF4-FFF2-40B4-BE49-F238E27FC236}">
                <a16:creationId xmlns:a16="http://schemas.microsoft.com/office/drawing/2014/main" id="{64B5A79D-2024-4454-8E28-E61FF86481B5}"/>
              </a:ext>
            </a:extLst>
          </p:cNvPr>
          <p:cNvSpPr>
            <a:spLocks noGrp="1"/>
          </p:cNvSpPr>
          <p:nvPr>
            <p:ph type="pic" sz="quarter" idx="12"/>
          </p:nvPr>
        </p:nvSpPr>
        <p:spPr/>
      </p:sp>
      <p:sp>
        <p:nvSpPr>
          <p:cNvPr id="9" name="Picture Placeholder 8">
            <a:extLst>
              <a:ext uri="{FF2B5EF4-FFF2-40B4-BE49-F238E27FC236}">
                <a16:creationId xmlns:a16="http://schemas.microsoft.com/office/drawing/2014/main" id="{0E85E3ED-F4CA-430E-8CCF-A84C77F01CF5}"/>
              </a:ext>
            </a:extLst>
          </p:cNvPr>
          <p:cNvSpPr>
            <a:spLocks noGrp="1"/>
          </p:cNvSpPr>
          <p:nvPr>
            <p:ph type="pic" sz="quarter" idx="10"/>
          </p:nvPr>
        </p:nvSpPr>
        <p:spPr/>
      </p:sp>
      <p:sp>
        <p:nvSpPr>
          <p:cNvPr id="11" name="Picture Placeholder 10">
            <a:extLst>
              <a:ext uri="{FF2B5EF4-FFF2-40B4-BE49-F238E27FC236}">
                <a16:creationId xmlns:a16="http://schemas.microsoft.com/office/drawing/2014/main" id="{6FD8748E-70F9-40E5-A74D-11EA756A8498}"/>
              </a:ext>
            </a:extLst>
          </p:cNvPr>
          <p:cNvSpPr>
            <a:spLocks noGrp="1"/>
          </p:cNvSpPr>
          <p:nvPr>
            <p:ph type="pic" sz="quarter" idx="11"/>
          </p:nvPr>
        </p:nvSpPr>
        <p:spPr/>
      </p:sp>
    </p:spTree>
    <p:extLst>
      <p:ext uri="{BB962C8B-B14F-4D97-AF65-F5344CB8AC3E}">
        <p14:creationId xmlns:p14="http://schemas.microsoft.com/office/powerpoint/2010/main" val="2294293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48EB72-4E91-458C-87FD-D15CB7C8EEA6}"/>
              </a:ext>
            </a:extLst>
          </p:cNvPr>
          <p:cNvSpPr txBox="1"/>
          <p:nvPr/>
        </p:nvSpPr>
        <p:spPr>
          <a:xfrm>
            <a:off x="852714" y="1524910"/>
            <a:ext cx="3655168" cy="1077218"/>
          </a:xfrm>
          <a:prstGeom prst="rect">
            <a:avLst/>
          </a:prstGeom>
          <a:noFill/>
        </p:spPr>
        <p:txBody>
          <a:bodyPr wrap="none" rtlCol="0">
            <a:spAutoFit/>
          </a:bodyPr>
          <a:lstStyle/>
          <a:p>
            <a:r>
              <a:rPr lang="en-US" sz="3200" b="1">
                <a:latin typeface="Noto Serif" panose="02020600060500020200" pitchFamily="18" charset="0"/>
                <a:ea typeface="Noto Serif" panose="02020600060500020200" pitchFamily="18" charset="0"/>
                <a:cs typeface="Noto Serif" panose="02020600060500020200" pitchFamily="18" charset="0"/>
              </a:rPr>
              <a:t>About </a:t>
            </a:r>
            <a:r>
              <a:rPr lang="en-US" sz="3200" b="1">
                <a:solidFill>
                  <a:srgbClr val="CE2801"/>
                </a:solidFill>
                <a:latin typeface="Noto Serif" panose="02020600060500020200" pitchFamily="18" charset="0"/>
                <a:ea typeface="Noto Serif" panose="02020600060500020200" pitchFamily="18" charset="0"/>
                <a:cs typeface="Noto Serif" panose="02020600060500020200" pitchFamily="18" charset="0"/>
              </a:rPr>
              <a:t>Maknyoes</a:t>
            </a:r>
          </a:p>
          <a:p>
            <a:r>
              <a:rPr lang="en-US" sz="3200" b="1">
                <a:latin typeface="Noto Serif" panose="02020600060500020200" pitchFamily="18" charset="0"/>
                <a:ea typeface="Noto Serif" panose="02020600060500020200" pitchFamily="18" charset="0"/>
                <a:cs typeface="Noto Serif" panose="02020600060500020200" pitchFamily="18" charset="0"/>
              </a:rPr>
              <a:t>Charts</a:t>
            </a:r>
          </a:p>
        </p:txBody>
      </p:sp>
      <p:cxnSp>
        <p:nvCxnSpPr>
          <p:cNvPr id="4" name="Straight Connector 3">
            <a:extLst>
              <a:ext uri="{FF2B5EF4-FFF2-40B4-BE49-F238E27FC236}">
                <a16:creationId xmlns:a16="http://schemas.microsoft.com/office/drawing/2014/main" id="{94B55750-342D-4749-8B24-7B0E7BAAD644}"/>
              </a:ext>
            </a:extLst>
          </p:cNvPr>
          <p:cNvCxnSpPr/>
          <p:nvPr/>
        </p:nvCxnSpPr>
        <p:spPr>
          <a:xfrm>
            <a:off x="954314" y="2675168"/>
            <a:ext cx="1524000" cy="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BD8508C9-7554-47D9-B19C-A6072CC56509}"/>
              </a:ext>
            </a:extLst>
          </p:cNvPr>
          <p:cNvSpPr txBox="1"/>
          <p:nvPr/>
        </p:nvSpPr>
        <p:spPr>
          <a:xfrm>
            <a:off x="852713" y="3046643"/>
            <a:ext cx="3655167" cy="1328505"/>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a:t>
            </a:r>
          </a:p>
        </p:txBody>
      </p:sp>
      <p:graphicFrame>
        <p:nvGraphicFramePr>
          <p:cNvPr id="11" name="Chart 10">
            <a:extLst>
              <a:ext uri="{FF2B5EF4-FFF2-40B4-BE49-F238E27FC236}">
                <a16:creationId xmlns:a16="http://schemas.microsoft.com/office/drawing/2014/main" id="{AEDA7370-18B2-4E2A-9A4F-457886232CBF}"/>
              </a:ext>
            </a:extLst>
          </p:cNvPr>
          <p:cNvGraphicFramePr/>
          <p:nvPr>
            <p:extLst>
              <p:ext uri="{D42A27DB-BD31-4B8C-83A1-F6EECF244321}">
                <p14:modId xmlns:p14="http://schemas.microsoft.com/office/powerpoint/2010/main" val="4032746853"/>
              </p:ext>
            </p:extLst>
          </p:nvPr>
        </p:nvGraphicFramePr>
        <p:xfrm>
          <a:off x="5077823" y="1390943"/>
          <a:ext cx="6125028" cy="408335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534884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D085FB34-1799-414C-AC85-B301276A53C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1520" b="11520"/>
          <a:stretch>
            <a:fillRect/>
          </a:stretch>
        </p:blipFill>
        <p:spPr/>
      </p:pic>
      <p:sp>
        <p:nvSpPr>
          <p:cNvPr id="10" name="Rectangle 9">
            <a:extLst>
              <a:ext uri="{FF2B5EF4-FFF2-40B4-BE49-F238E27FC236}">
                <a16:creationId xmlns:a16="http://schemas.microsoft.com/office/drawing/2014/main" id="{C7CE4324-4BE0-4F1E-A45A-CA64858F0303}"/>
              </a:ext>
            </a:extLst>
          </p:cNvPr>
          <p:cNvSpPr/>
          <p:nvPr/>
        </p:nvSpPr>
        <p:spPr>
          <a:xfrm>
            <a:off x="0" y="6210300"/>
            <a:ext cx="647700" cy="647700"/>
          </a:xfrm>
          <a:prstGeom prst="rect">
            <a:avLst/>
          </a:prstGeom>
          <a:solidFill>
            <a:srgbClr val="F62C5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Rectangle 10">
            <a:extLst>
              <a:ext uri="{FF2B5EF4-FFF2-40B4-BE49-F238E27FC236}">
                <a16:creationId xmlns:a16="http://schemas.microsoft.com/office/drawing/2014/main" id="{6F1F6EBA-EE15-409F-B08B-4BD553138BA1}"/>
              </a:ext>
            </a:extLst>
          </p:cNvPr>
          <p:cNvSpPr/>
          <p:nvPr/>
        </p:nvSpPr>
        <p:spPr>
          <a:xfrm>
            <a:off x="11544300" y="0"/>
            <a:ext cx="647700" cy="647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aphicFrame>
        <p:nvGraphicFramePr>
          <p:cNvPr id="14" name="Chart 13">
            <a:extLst>
              <a:ext uri="{FF2B5EF4-FFF2-40B4-BE49-F238E27FC236}">
                <a16:creationId xmlns:a16="http://schemas.microsoft.com/office/drawing/2014/main" id="{DFBB9FF5-FDA4-4582-8536-3681481D16C0}"/>
              </a:ext>
            </a:extLst>
          </p:cNvPr>
          <p:cNvGraphicFramePr/>
          <p:nvPr>
            <p:extLst>
              <p:ext uri="{D42A27DB-BD31-4B8C-83A1-F6EECF244321}">
                <p14:modId xmlns:p14="http://schemas.microsoft.com/office/powerpoint/2010/main" val="3030944127"/>
              </p:ext>
            </p:extLst>
          </p:nvPr>
        </p:nvGraphicFramePr>
        <p:xfrm>
          <a:off x="4064000" y="2074332"/>
          <a:ext cx="4064000" cy="2709334"/>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Box 15">
            <a:extLst>
              <a:ext uri="{FF2B5EF4-FFF2-40B4-BE49-F238E27FC236}">
                <a16:creationId xmlns:a16="http://schemas.microsoft.com/office/drawing/2014/main" id="{79B390A1-566D-4CF3-A9DC-C24ACAF6043C}"/>
              </a:ext>
            </a:extLst>
          </p:cNvPr>
          <p:cNvSpPr txBox="1"/>
          <p:nvPr/>
        </p:nvSpPr>
        <p:spPr>
          <a:xfrm>
            <a:off x="1262289" y="2100495"/>
            <a:ext cx="2649765" cy="1074590"/>
          </a:xfrm>
          <a:prstGeom prst="rect">
            <a:avLst/>
          </a:prstGeom>
          <a:noFill/>
        </p:spPr>
        <p:txBody>
          <a:bodyPr wrap="square" rtlCol="0">
            <a:spAutoFit/>
          </a:bodyPr>
          <a:lstStyle/>
          <a:p>
            <a:pPr marL="171450" indent="-171450" algn="just">
              <a:lnSpc>
                <a:spcPct val="150000"/>
              </a:lnSpc>
              <a:buClr>
                <a:schemeClr val="bg2">
                  <a:lumMod val="50000"/>
                </a:schemeClr>
              </a:buClr>
              <a:buFont typeface="Wingdings" panose="05000000000000000000" pitchFamily="2" charset="2"/>
              <a:buChar char="§"/>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a:t>
            </a:r>
            <a:endParaRPr lang="en-US" sz="1100" spc="100">
              <a:solidFill>
                <a:schemeClr val="tx1">
                  <a:lumMod val="50000"/>
                  <a:lumOff val="50000"/>
                </a:schemeClr>
              </a:solidFill>
              <a:latin typeface="Lato" panose="020F0502020204030203" pitchFamily="34" charset="0"/>
              <a:cs typeface="Poppins" panose="00000500000000000000" pitchFamily="2" charset="0"/>
            </a:endParaRPr>
          </a:p>
        </p:txBody>
      </p:sp>
      <p:sp>
        <p:nvSpPr>
          <p:cNvPr id="17" name="TextBox 16">
            <a:extLst>
              <a:ext uri="{FF2B5EF4-FFF2-40B4-BE49-F238E27FC236}">
                <a16:creationId xmlns:a16="http://schemas.microsoft.com/office/drawing/2014/main" id="{303A832B-2D48-4F00-A84C-6F3FC1D818E7}"/>
              </a:ext>
            </a:extLst>
          </p:cNvPr>
          <p:cNvSpPr txBox="1"/>
          <p:nvPr/>
        </p:nvSpPr>
        <p:spPr>
          <a:xfrm>
            <a:off x="1262288" y="3682916"/>
            <a:ext cx="2649765" cy="1074590"/>
          </a:xfrm>
          <a:prstGeom prst="rect">
            <a:avLst/>
          </a:prstGeom>
          <a:noFill/>
        </p:spPr>
        <p:txBody>
          <a:bodyPr wrap="square" rtlCol="0">
            <a:spAutoFit/>
          </a:bodyPr>
          <a:lstStyle/>
          <a:p>
            <a:pPr marL="228600" indent="-228600" algn="just">
              <a:lnSpc>
                <a:spcPct val="150000"/>
              </a:lnSpc>
              <a:buClr>
                <a:srgbClr val="F62C5C"/>
              </a:buClr>
              <a:buFont typeface="Wingdings" panose="05000000000000000000" pitchFamily="2" charset="2"/>
              <a:buChar char="§"/>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a:t>
            </a:r>
            <a:endParaRPr lang="en-US" sz="1100" spc="100">
              <a:solidFill>
                <a:schemeClr val="tx1">
                  <a:lumMod val="50000"/>
                  <a:lumOff val="50000"/>
                </a:schemeClr>
              </a:solidFill>
              <a:latin typeface="Lato" panose="020F0502020204030203" pitchFamily="34" charset="0"/>
              <a:cs typeface="Poppins" panose="00000500000000000000" pitchFamily="2" charset="0"/>
            </a:endParaRPr>
          </a:p>
        </p:txBody>
      </p:sp>
      <p:sp>
        <p:nvSpPr>
          <p:cNvPr id="18" name="TextBox 17">
            <a:extLst>
              <a:ext uri="{FF2B5EF4-FFF2-40B4-BE49-F238E27FC236}">
                <a16:creationId xmlns:a16="http://schemas.microsoft.com/office/drawing/2014/main" id="{816DB3F9-506A-4EA7-A5E2-17CF020AECB5}"/>
              </a:ext>
            </a:extLst>
          </p:cNvPr>
          <p:cNvSpPr txBox="1"/>
          <p:nvPr/>
        </p:nvSpPr>
        <p:spPr>
          <a:xfrm>
            <a:off x="8279947" y="2100495"/>
            <a:ext cx="2649765" cy="1074590"/>
          </a:xfrm>
          <a:prstGeom prst="rect">
            <a:avLst/>
          </a:prstGeom>
          <a:noFill/>
        </p:spPr>
        <p:txBody>
          <a:bodyPr wrap="square" rtlCol="0">
            <a:spAutoFit/>
          </a:bodyPr>
          <a:lstStyle/>
          <a:p>
            <a:pPr marL="171450" indent="-171450" algn="just">
              <a:lnSpc>
                <a:spcPct val="150000"/>
              </a:lnSpc>
              <a:buClr>
                <a:schemeClr val="accent4"/>
              </a:buClr>
              <a:buFont typeface="Wingdings" panose="05000000000000000000" pitchFamily="2" charset="2"/>
              <a:buChar char="§"/>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a:t>
            </a:r>
            <a:endParaRPr lang="en-US" sz="1100" spc="100">
              <a:solidFill>
                <a:schemeClr val="tx1">
                  <a:lumMod val="50000"/>
                  <a:lumOff val="50000"/>
                </a:schemeClr>
              </a:solidFill>
              <a:latin typeface="Lato" panose="020F0502020204030203" pitchFamily="34" charset="0"/>
              <a:cs typeface="Poppins" panose="00000500000000000000" pitchFamily="2" charset="0"/>
            </a:endParaRPr>
          </a:p>
        </p:txBody>
      </p:sp>
      <p:sp>
        <p:nvSpPr>
          <p:cNvPr id="19" name="TextBox 18">
            <a:extLst>
              <a:ext uri="{FF2B5EF4-FFF2-40B4-BE49-F238E27FC236}">
                <a16:creationId xmlns:a16="http://schemas.microsoft.com/office/drawing/2014/main" id="{0BDB85E6-764B-4343-80C7-B833FCCBBF1E}"/>
              </a:ext>
            </a:extLst>
          </p:cNvPr>
          <p:cNvSpPr txBox="1"/>
          <p:nvPr/>
        </p:nvSpPr>
        <p:spPr>
          <a:xfrm>
            <a:off x="8279946" y="3682916"/>
            <a:ext cx="2649765" cy="1074590"/>
          </a:xfrm>
          <a:prstGeom prst="rect">
            <a:avLst/>
          </a:prstGeom>
          <a:noFill/>
        </p:spPr>
        <p:txBody>
          <a:bodyPr wrap="square" rtlCol="0">
            <a:spAutoFit/>
          </a:bodyPr>
          <a:lstStyle/>
          <a:p>
            <a:pPr marL="228600" indent="-228600" algn="just">
              <a:lnSpc>
                <a:spcPct val="150000"/>
              </a:lnSpc>
              <a:buClr>
                <a:srgbClr val="C00000"/>
              </a:buClr>
              <a:buFont typeface="Wingdings" panose="05000000000000000000" pitchFamily="2" charset="2"/>
              <a:buChar char="§"/>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a:t>
            </a:r>
            <a:endParaRPr lang="en-US" sz="1100" spc="100">
              <a:solidFill>
                <a:schemeClr val="tx1">
                  <a:lumMod val="50000"/>
                  <a:lumOff val="50000"/>
                </a:schemeClr>
              </a:solidFill>
              <a:latin typeface="Lato" panose="020F0502020204030203" pitchFamily="34" charset="0"/>
              <a:cs typeface="Poppins" panose="00000500000000000000" pitchFamily="2" charset="0"/>
            </a:endParaRPr>
          </a:p>
        </p:txBody>
      </p:sp>
      <p:sp>
        <p:nvSpPr>
          <p:cNvPr id="22" name="TextBox 21">
            <a:extLst>
              <a:ext uri="{FF2B5EF4-FFF2-40B4-BE49-F238E27FC236}">
                <a16:creationId xmlns:a16="http://schemas.microsoft.com/office/drawing/2014/main" id="{1801DEDE-1980-49D0-861D-478E1747E501}"/>
              </a:ext>
            </a:extLst>
          </p:cNvPr>
          <p:cNvSpPr txBox="1"/>
          <p:nvPr/>
        </p:nvSpPr>
        <p:spPr>
          <a:xfrm>
            <a:off x="4091767" y="973367"/>
            <a:ext cx="4008465" cy="461665"/>
          </a:xfrm>
          <a:prstGeom prst="rect">
            <a:avLst/>
          </a:prstGeom>
          <a:noFill/>
        </p:spPr>
        <p:txBody>
          <a:bodyPr wrap="square" rtlCol="0">
            <a:spAutoFit/>
          </a:bodyPr>
          <a:lstStyle/>
          <a:p>
            <a:pPr algn="ctr"/>
            <a:r>
              <a:rPr lang="en-US" sz="2400" b="1">
                <a:latin typeface="Noto Serif" panose="02020600060500020200" pitchFamily="18" charset="0"/>
                <a:ea typeface="Noto Serif" panose="02020600060500020200" pitchFamily="18" charset="0"/>
                <a:cs typeface="Noto Serif" panose="02020600060500020200" pitchFamily="18" charset="0"/>
              </a:rPr>
              <a:t>About </a:t>
            </a:r>
            <a:r>
              <a:rPr lang="en-US" sz="2400" b="1">
                <a:solidFill>
                  <a:srgbClr val="CE2801"/>
                </a:solidFill>
                <a:latin typeface="Noto Serif" panose="02020600060500020200" pitchFamily="18" charset="0"/>
                <a:ea typeface="Noto Serif" panose="02020600060500020200" pitchFamily="18" charset="0"/>
                <a:cs typeface="Noto Serif" panose="02020600060500020200" pitchFamily="18" charset="0"/>
              </a:rPr>
              <a:t>Maknyoes </a:t>
            </a:r>
            <a:r>
              <a:rPr lang="en-US" sz="2400" b="1">
                <a:latin typeface="Noto Serif" panose="02020600060500020200" pitchFamily="18" charset="0"/>
                <a:ea typeface="Noto Serif" panose="02020600060500020200" pitchFamily="18" charset="0"/>
                <a:cs typeface="Noto Serif" panose="02020600060500020200" pitchFamily="18" charset="0"/>
              </a:rPr>
              <a:t>Charts</a:t>
            </a:r>
          </a:p>
        </p:txBody>
      </p:sp>
      <p:cxnSp>
        <p:nvCxnSpPr>
          <p:cNvPr id="23" name="Straight Connector 22">
            <a:extLst>
              <a:ext uri="{FF2B5EF4-FFF2-40B4-BE49-F238E27FC236}">
                <a16:creationId xmlns:a16="http://schemas.microsoft.com/office/drawing/2014/main" id="{CA230041-538F-4F97-B1F5-3CFF90CFFCFF}"/>
              </a:ext>
            </a:extLst>
          </p:cNvPr>
          <p:cNvCxnSpPr>
            <a:cxnSpLocks/>
          </p:cNvCxnSpPr>
          <p:nvPr/>
        </p:nvCxnSpPr>
        <p:spPr>
          <a:xfrm>
            <a:off x="4081463" y="1525751"/>
            <a:ext cx="402907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42670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489D37-5589-48DD-9090-C9EC9911F93C}"/>
              </a:ext>
            </a:extLst>
          </p:cNvPr>
          <p:cNvSpPr/>
          <p:nvPr/>
        </p:nvSpPr>
        <p:spPr>
          <a:xfrm>
            <a:off x="2561544" y="3429000"/>
            <a:ext cx="7068912" cy="1569660"/>
          </a:xfrm>
          <a:prstGeom prst="rect">
            <a:avLst/>
          </a:prstGeom>
        </p:spPr>
        <p:txBody>
          <a:bodyPr wrap="square">
            <a:spAutoFit/>
          </a:bodyPr>
          <a:lstStyle/>
          <a:p>
            <a:pPr algn="ctr"/>
            <a:r>
              <a:rPr lang="en-US" sz="2400" b="1">
                <a:solidFill>
                  <a:schemeClr val="bg1"/>
                </a:solidFill>
                <a:latin typeface="Noto Serif" panose="02020600060500020200" pitchFamily="18" charset="0"/>
                <a:ea typeface="Noto Serif" panose="02020600060500020200" pitchFamily="18" charset="0"/>
                <a:cs typeface="Noto Serif" panose="02020600060500020200" pitchFamily="18" charset="0"/>
              </a:rPr>
              <a:t>“ Eating is so intimate. It's very sensual. When you invite someone to sit at your table and you want to cook for them, you're inviting a person into your life. “</a:t>
            </a:r>
          </a:p>
        </p:txBody>
      </p:sp>
      <p:cxnSp>
        <p:nvCxnSpPr>
          <p:cNvPr id="7" name="Straight Connector 6">
            <a:extLst>
              <a:ext uri="{FF2B5EF4-FFF2-40B4-BE49-F238E27FC236}">
                <a16:creationId xmlns:a16="http://schemas.microsoft.com/office/drawing/2014/main" id="{D9FEC504-8DD8-4B60-B1E2-0B4ED5DE7E88}"/>
              </a:ext>
            </a:extLst>
          </p:cNvPr>
          <p:cNvCxnSpPr/>
          <p:nvPr/>
        </p:nvCxnSpPr>
        <p:spPr>
          <a:xfrm>
            <a:off x="4295775" y="5314950"/>
            <a:ext cx="1066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77AA76D-5D9A-4646-8D79-8727E1D52CA9}"/>
              </a:ext>
            </a:extLst>
          </p:cNvPr>
          <p:cNvSpPr txBox="1"/>
          <p:nvPr/>
        </p:nvSpPr>
        <p:spPr>
          <a:xfrm>
            <a:off x="5444219" y="5130284"/>
            <a:ext cx="1303562" cy="369332"/>
          </a:xfrm>
          <a:prstGeom prst="rect">
            <a:avLst/>
          </a:prstGeom>
          <a:noFill/>
        </p:spPr>
        <p:txBody>
          <a:bodyPr wrap="none" rtlCol="0">
            <a:spAutoFit/>
          </a:bodyPr>
          <a:lstStyle/>
          <a:p>
            <a:pPr algn="ctr"/>
            <a:r>
              <a:rPr lang="en-US" spc="100">
                <a:solidFill>
                  <a:schemeClr val="bg1"/>
                </a:solidFill>
                <a:latin typeface="Lato" panose="020F0502020204030203" pitchFamily="34" charset="0"/>
              </a:rPr>
              <a:t>Mak Yoen</a:t>
            </a:r>
          </a:p>
        </p:txBody>
      </p:sp>
      <p:cxnSp>
        <p:nvCxnSpPr>
          <p:cNvPr id="9" name="Straight Connector 8">
            <a:extLst>
              <a:ext uri="{FF2B5EF4-FFF2-40B4-BE49-F238E27FC236}">
                <a16:creationId xmlns:a16="http://schemas.microsoft.com/office/drawing/2014/main" id="{41E72813-CE58-45EF-8562-0B3889DAACBC}"/>
              </a:ext>
            </a:extLst>
          </p:cNvPr>
          <p:cNvCxnSpPr/>
          <p:nvPr/>
        </p:nvCxnSpPr>
        <p:spPr>
          <a:xfrm>
            <a:off x="6829425" y="5311140"/>
            <a:ext cx="10668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B47293D2-2587-45F7-8529-FE46DE16492C}"/>
              </a:ext>
            </a:extLst>
          </p:cNvPr>
          <p:cNvSpPr>
            <a:spLocks noGrp="1"/>
          </p:cNvSpPr>
          <p:nvPr>
            <p:ph type="pic" sz="quarter" idx="10"/>
          </p:nvPr>
        </p:nvSpPr>
        <p:spPr/>
      </p:sp>
    </p:spTree>
    <p:extLst>
      <p:ext uri="{BB962C8B-B14F-4D97-AF65-F5344CB8AC3E}">
        <p14:creationId xmlns:p14="http://schemas.microsoft.com/office/powerpoint/2010/main" val="32350990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E5DCE762-C5F9-47CD-8D8A-4A9E89DF6FE1}"/>
              </a:ext>
            </a:extLst>
          </p:cNvPr>
          <p:cNvGrpSpPr/>
          <p:nvPr/>
        </p:nvGrpSpPr>
        <p:grpSpPr>
          <a:xfrm>
            <a:off x="1414235" y="944889"/>
            <a:ext cx="4239987" cy="4968223"/>
            <a:chOff x="927099" y="1101310"/>
            <a:chExt cx="4239987" cy="4968223"/>
          </a:xfrm>
        </p:grpSpPr>
        <p:sp>
          <p:nvSpPr>
            <p:cNvPr id="5" name="TextBox 4">
              <a:extLst>
                <a:ext uri="{FF2B5EF4-FFF2-40B4-BE49-F238E27FC236}">
                  <a16:creationId xmlns:a16="http://schemas.microsoft.com/office/drawing/2014/main" id="{AD8B3E02-F9E2-4EC6-AE84-A40F442A484D}"/>
                </a:ext>
              </a:extLst>
            </p:cNvPr>
            <p:cNvSpPr txBox="1"/>
            <p:nvPr/>
          </p:nvSpPr>
          <p:spPr>
            <a:xfrm>
              <a:off x="927100" y="1101310"/>
              <a:ext cx="3264035" cy="584775"/>
            </a:xfrm>
            <a:prstGeom prst="rect">
              <a:avLst/>
            </a:prstGeom>
            <a:noFill/>
          </p:spPr>
          <p:txBody>
            <a:bodyPr wrap="none" rtlCol="0">
              <a:spAutoFit/>
            </a:bodyPr>
            <a:lstStyle/>
            <a:p>
              <a:r>
                <a:rPr lang="en-US" sz="3200" b="1" spc="300">
                  <a:latin typeface="Noto Serif" panose="02020600060500020200" pitchFamily="18" charset="0"/>
                  <a:ea typeface="Noto Serif" panose="02020600060500020200" pitchFamily="18" charset="0"/>
                  <a:cs typeface="Noto Serif" panose="02020600060500020200" pitchFamily="18" charset="0"/>
                </a:rPr>
                <a:t>CONTACT US</a:t>
              </a:r>
            </a:p>
          </p:txBody>
        </p:sp>
        <p:sp>
          <p:nvSpPr>
            <p:cNvPr id="6" name="TextBox 5">
              <a:extLst>
                <a:ext uri="{FF2B5EF4-FFF2-40B4-BE49-F238E27FC236}">
                  <a16:creationId xmlns:a16="http://schemas.microsoft.com/office/drawing/2014/main" id="{0A23B669-35C7-41EC-978B-9BB9622F50F6}"/>
                </a:ext>
              </a:extLst>
            </p:cNvPr>
            <p:cNvSpPr txBox="1"/>
            <p:nvPr/>
          </p:nvSpPr>
          <p:spPr>
            <a:xfrm>
              <a:off x="927100" y="3152001"/>
              <a:ext cx="776175"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PHONE</a:t>
              </a:r>
            </a:p>
          </p:txBody>
        </p:sp>
        <p:sp>
          <p:nvSpPr>
            <p:cNvPr id="7" name="TextBox 6">
              <a:extLst>
                <a:ext uri="{FF2B5EF4-FFF2-40B4-BE49-F238E27FC236}">
                  <a16:creationId xmlns:a16="http://schemas.microsoft.com/office/drawing/2014/main" id="{4BC784AD-A380-4EA0-A9AE-20169896B138}"/>
                </a:ext>
              </a:extLst>
            </p:cNvPr>
            <p:cNvSpPr txBox="1"/>
            <p:nvPr/>
          </p:nvSpPr>
          <p:spPr>
            <a:xfrm>
              <a:off x="927099" y="3429000"/>
              <a:ext cx="1737976" cy="566758"/>
            </a:xfrm>
            <a:prstGeom prst="rect">
              <a:avLst/>
            </a:prstGeom>
            <a:noFill/>
          </p:spPr>
          <p:txBody>
            <a:bodyPr wrap="none" rtlCol="0">
              <a:spAutoFit/>
            </a:bodyPr>
            <a:lstStyle/>
            <a:p>
              <a:pPr>
                <a:lnSpc>
                  <a:spcPct val="150000"/>
                </a:lnSpc>
              </a:pPr>
              <a:r>
                <a:rPr lang="en-US" sz="1100" spc="100">
                  <a:solidFill>
                    <a:schemeClr val="tx1">
                      <a:lumMod val="50000"/>
                      <a:lumOff val="50000"/>
                    </a:schemeClr>
                  </a:solidFill>
                  <a:latin typeface="Lato" panose="020F0502020204030203" pitchFamily="34" charset="0"/>
                  <a:cs typeface="Poppins" panose="00000500000000000000" pitchFamily="2" charset="0"/>
                </a:rPr>
                <a:t>(+62) 823 3344 4567</a:t>
              </a:r>
            </a:p>
            <a:p>
              <a:pPr>
                <a:lnSpc>
                  <a:spcPct val="150000"/>
                </a:lnSpc>
              </a:pPr>
              <a:r>
                <a:rPr lang="en-US" sz="1100" spc="100">
                  <a:solidFill>
                    <a:schemeClr val="tx1">
                      <a:lumMod val="50000"/>
                      <a:lumOff val="50000"/>
                    </a:schemeClr>
                  </a:solidFill>
                  <a:latin typeface="Lato" panose="020F0502020204030203" pitchFamily="34" charset="0"/>
                  <a:cs typeface="Poppins" panose="00000500000000000000" pitchFamily="2" charset="0"/>
                </a:rPr>
                <a:t>(+62) 823 9988 4456</a:t>
              </a:r>
            </a:p>
          </p:txBody>
        </p:sp>
        <p:sp>
          <p:nvSpPr>
            <p:cNvPr id="10" name="TextBox 9">
              <a:extLst>
                <a:ext uri="{FF2B5EF4-FFF2-40B4-BE49-F238E27FC236}">
                  <a16:creationId xmlns:a16="http://schemas.microsoft.com/office/drawing/2014/main" id="{BD6B795C-71D3-46D4-8A59-9E25127C7795}"/>
                </a:ext>
              </a:extLst>
            </p:cNvPr>
            <p:cNvSpPr txBox="1"/>
            <p:nvPr/>
          </p:nvSpPr>
          <p:spPr>
            <a:xfrm>
              <a:off x="927100" y="4315846"/>
              <a:ext cx="704039"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EMAIL</a:t>
              </a:r>
            </a:p>
          </p:txBody>
        </p:sp>
        <p:sp>
          <p:nvSpPr>
            <p:cNvPr id="11" name="TextBox 10">
              <a:extLst>
                <a:ext uri="{FF2B5EF4-FFF2-40B4-BE49-F238E27FC236}">
                  <a16:creationId xmlns:a16="http://schemas.microsoft.com/office/drawing/2014/main" id="{B3117E21-E923-4723-8F01-19FB0CDD08B9}"/>
                </a:ext>
              </a:extLst>
            </p:cNvPr>
            <p:cNvSpPr txBox="1"/>
            <p:nvPr/>
          </p:nvSpPr>
          <p:spPr>
            <a:xfrm>
              <a:off x="927099" y="4592845"/>
              <a:ext cx="1781257" cy="566758"/>
            </a:xfrm>
            <a:prstGeom prst="rect">
              <a:avLst/>
            </a:prstGeom>
            <a:noFill/>
          </p:spPr>
          <p:txBody>
            <a:bodyPr wrap="none" rtlCol="0">
              <a:spAutoFit/>
            </a:bodyPr>
            <a:lstStyle/>
            <a:p>
              <a:pPr>
                <a:lnSpc>
                  <a:spcPct val="150000"/>
                </a:lnSpc>
              </a:pPr>
              <a:r>
                <a:rPr lang="en-US" sz="1100" spc="100">
                  <a:solidFill>
                    <a:schemeClr val="tx1">
                      <a:lumMod val="50000"/>
                      <a:lumOff val="50000"/>
                    </a:schemeClr>
                  </a:solidFill>
                  <a:latin typeface="Lato" panose="020F0502020204030203" pitchFamily="34" charset="0"/>
                  <a:cs typeface="Poppins" panose="00000500000000000000" pitchFamily="2" charset="0"/>
                </a:rPr>
                <a:t>maknyoes@email.com</a:t>
              </a:r>
            </a:p>
            <a:p>
              <a:pPr>
                <a:lnSpc>
                  <a:spcPct val="150000"/>
                </a:lnSpc>
              </a:pPr>
              <a:r>
                <a:rPr lang="en-US" sz="1100" spc="100">
                  <a:solidFill>
                    <a:schemeClr val="tx1">
                      <a:lumMod val="50000"/>
                      <a:lumOff val="50000"/>
                    </a:schemeClr>
                  </a:solidFill>
                  <a:latin typeface="Lato" panose="020F0502020204030203" pitchFamily="34" charset="0"/>
                  <a:cs typeface="Poppins" panose="00000500000000000000" pitchFamily="2" charset="0"/>
                </a:rPr>
                <a:t>nyoesmak@email.com</a:t>
              </a:r>
            </a:p>
          </p:txBody>
        </p:sp>
        <p:sp>
          <p:nvSpPr>
            <p:cNvPr id="12" name="TextBox 11">
              <a:extLst>
                <a:ext uri="{FF2B5EF4-FFF2-40B4-BE49-F238E27FC236}">
                  <a16:creationId xmlns:a16="http://schemas.microsoft.com/office/drawing/2014/main" id="{539AABA9-6BB3-44DE-A55E-615116E42D1A}"/>
                </a:ext>
              </a:extLst>
            </p:cNvPr>
            <p:cNvSpPr txBox="1"/>
            <p:nvPr/>
          </p:nvSpPr>
          <p:spPr>
            <a:xfrm>
              <a:off x="927100" y="5479691"/>
              <a:ext cx="931665"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WEBSITE</a:t>
              </a:r>
            </a:p>
          </p:txBody>
        </p:sp>
        <p:sp>
          <p:nvSpPr>
            <p:cNvPr id="13" name="TextBox 12">
              <a:extLst>
                <a:ext uri="{FF2B5EF4-FFF2-40B4-BE49-F238E27FC236}">
                  <a16:creationId xmlns:a16="http://schemas.microsoft.com/office/drawing/2014/main" id="{6E67421C-E282-4FBA-B1A1-E319ADD166E7}"/>
                </a:ext>
              </a:extLst>
            </p:cNvPr>
            <p:cNvSpPr txBox="1"/>
            <p:nvPr/>
          </p:nvSpPr>
          <p:spPr>
            <a:xfrm>
              <a:off x="927099" y="5756690"/>
              <a:ext cx="1657826" cy="312843"/>
            </a:xfrm>
            <a:prstGeom prst="rect">
              <a:avLst/>
            </a:prstGeom>
            <a:noFill/>
          </p:spPr>
          <p:txBody>
            <a:bodyPr wrap="none" rtlCol="0">
              <a:spAutoFit/>
            </a:bodyPr>
            <a:lstStyle/>
            <a:p>
              <a:pPr>
                <a:lnSpc>
                  <a:spcPct val="150000"/>
                </a:lnSpc>
              </a:pPr>
              <a:r>
                <a:rPr lang="en-US" sz="1100" spc="100">
                  <a:solidFill>
                    <a:schemeClr val="tx1">
                      <a:lumMod val="50000"/>
                      <a:lumOff val="50000"/>
                    </a:schemeClr>
                  </a:solidFill>
                  <a:latin typeface="Lato" panose="020F0502020204030203" pitchFamily="34" charset="0"/>
                  <a:cs typeface="Poppins" panose="00000500000000000000" pitchFamily="2" charset="0"/>
                </a:rPr>
                <a:t>www.maknyoes.com</a:t>
              </a:r>
            </a:p>
          </p:txBody>
        </p:sp>
        <p:cxnSp>
          <p:nvCxnSpPr>
            <p:cNvPr id="15" name="Straight Connector 14">
              <a:extLst>
                <a:ext uri="{FF2B5EF4-FFF2-40B4-BE49-F238E27FC236}">
                  <a16:creationId xmlns:a16="http://schemas.microsoft.com/office/drawing/2014/main" id="{5A1CF9A0-4103-4EF4-B7FF-9C7189160DFD}"/>
                </a:ext>
              </a:extLst>
            </p:cNvPr>
            <p:cNvCxnSpPr/>
            <p:nvPr/>
          </p:nvCxnSpPr>
          <p:spPr>
            <a:xfrm>
              <a:off x="1046938" y="1808323"/>
              <a:ext cx="1524001" cy="0"/>
            </a:xfrm>
            <a:prstGeom prst="line">
              <a:avLst/>
            </a:prstGeom>
            <a:ln w="25400">
              <a:solidFill>
                <a:srgbClr val="F62C5C"/>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50774F1F-C7A5-41B0-9D6E-0867B2EE3ABF}"/>
                </a:ext>
              </a:extLst>
            </p:cNvPr>
            <p:cNvSpPr txBox="1"/>
            <p:nvPr/>
          </p:nvSpPr>
          <p:spPr>
            <a:xfrm>
              <a:off x="927099" y="2116225"/>
              <a:ext cx="4239987" cy="566758"/>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a:t>
              </a:r>
              <a:endParaRPr lang="en-US" sz="1100" spc="100">
                <a:solidFill>
                  <a:schemeClr val="tx1">
                    <a:lumMod val="50000"/>
                    <a:lumOff val="50000"/>
                  </a:schemeClr>
                </a:solidFill>
                <a:latin typeface="Lato" panose="020F0502020204030203" pitchFamily="34" charset="0"/>
                <a:cs typeface="Poppins" panose="00000500000000000000" pitchFamily="2" charset="0"/>
              </a:endParaRPr>
            </a:p>
          </p:txBody>
        </p:sp>
      </p:grpSp>
      <p:sp>
        <p:nvSpPr>
          <p:cNvPr id="3" name="Picture Placeholder 2">
            <a:extLst>
              <a:ext uri="{FF2B5EF4-FFF2-40B4-BE49-F238E27FC236}">
                <a16:creationId xmlns:a16="http://schemas.microsoft.com/office/drawing/2014/main" id="{8B9F8355-CE31-497B-B70E-683E0F397061}"/>
              </a:ext>
            </a:extLst>
          </p:cNvPr>
          <p:cNvSpPr>
            <a:spLocks noGrp="1"/>
          </p:cNvSpPr>
          <p:nvPr>
            <p:ph type="pic" sz="quarter" idx="10"/>
          </p:nvPr>
        </p:nvSpPr>
        <p:spPr/>
      </p:sp>
    </p:spTree>
    <p:extLst>
      <p:ext uri="{BB962C8B-B14F-4D97-AF65-F5344CB8AC3E}">
        <p14:creationId xmlns:p14="http://schemas.microsoft.com/office/powerpoint/2010/main" val="26916278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D8B3E02-F9E2-4EC6-AE84-A40F442A484D}"/>
              </a:ext>
            </a:extLst>
          </p:cNvPr>
          <p:cNvSpPr txBox="1"/>
          <p:nvPr/>
        </p:nvSpPr>
        <p:spPr>
          <a:xfrm>
            <a:off x="7170060" y="944889"/>
            <a:ext cx="3264035" cy="584775"/>
          </a:xfrm>
          <a:prstGeom prst="rect">
            <a:avLst/>
          </a:prstGeom>
          <a:noFill/>
        </p:spPr>
        <p:txBody>
          <a:bodyPr wrap="none" rtlCol="0">
            <a:spAutoFit/>
          </a:bodyPr>
          <a:lstStyle/>
          <a:p>
            <a:r>
              <a:rPr lang="en-US" sz="3200" b="1" spc="300">
                <a:latin typeface="Noto Serif" panose="02020600060500020200" pitchFamily="18" charset="0"/>
                <a:ea typeface="Noto Serif" panose="02020600060500020200" pitchFamily="18" charset="0"/>
                <a:cs typeface="Noto Serif" panose="02020600060500020200" pitchFamily="18" charset="0"/>
              </a:rPr>
              <a:t>CONTACT US</a:t>
            </a:r>
          </a:p>
        </p:txBody>
      </p:sp>
      <p:sp>
        <p:nvSpPr>
          <p:cNvPr id="6" name="TextBox 5">
            <a:extLst>
              <a:ext uri="{FF2B5EF4-FFF2-40B4-BE49-F238E27FC236}">
                <a16:creationId xmlns:a16="http://schemas.microsoft.com/office/drawing/2014/main" id="{0A23B669-35C7-41EC-978B-9BB9622F50F6}"/>
              </a:ext>
            </a:extLst>
          </p:cNvPr>
          <p:cNvSpPr txBox="1"/>
          <p:nvPr/>
        </p:nvSpPr>
        <p:spPr>
          <a:xfrm>
            <a:off x="7170060" y="2995580"/>
            <a:ext cx="776175"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PHONE</a:t>
            </a:r>
          </a:p>
        </p:txBody>
      </p:sp>
      <p:sp>
        <p:nvSpPr>
          <p:cNvPr id="7" name="TextBox 6">
            <a:extLst>
              <a:ext uri="{FF2B5EF4-FFF2-40B4-BE49-F238E27FC236}">
                <a16:creationId xmlns:a16="http://schemas.microsoft.com/office/drawing/2014/main" id="{4BC784AD-A380-4EA0-A9AE-20169896B138}"/>
              </a:ext>
            </a:extLst>
          </p:cNvPr>
          <p:cNvSpPr txBox="1"/>
          <p:nvPr/>
        </p:nvSpPr>
        <p:spPr>
          <a:xfrm>
            <a:off x="7170059" y="3272579"/>
            <a:ext cx="1737976" cy="566758"/>
          </a:xfrm>
          <a:prstGeom prst="rect">
            <a:avLst/>
          </a:prstGeom>
          <a:noFill/>
        </p:spPr>
        <p:txBody>
          <a:bodyPr wrap="none" rtlCol="0">
            <a:spAutoFit/>
          </a:bodyPr>
          <a:lstStyle/>
          <a:p>
            <a:pPr>
              <a:lnSpc>
                <a:spcPct val="150000"/>
              </a:lnSpc>
            </a:pPr>
            <a:r>
              <a:rPr lang="en-US" sz="1100" spc="100">
                <a:solidFill>
                  <a:schemeClr val="tx1">
                    <a:lumMod val="50000"/>
                    <a:lumOff val="50000"/>
                  </a:schemeClr>
                </a:solidFill>
                <a:latin typeface="Lato" panose="020F0502020204030203" pitchFamily="34" charset="0"/>
                <a:cs typeface="Poppins" panose="00000500000000000000" pitchFamily="2" charset="0"/>
              </a:rPr>
              <a:t>(+62) 823 3344 4567</a:t>
            </a:r>
          </a:p>
          <a:p>
            <a:pPr>
              <a:lnSpc>
                <a:spcPct val="150000"/>
              </a:lnSpc>
            </a:pPr>
            <a:r>
              <a:rPr lang="en-US" sz="1100" spc="100">
                <a:solidFill>
                  <a:schemeClr val="tx1">
                    <a:lumMod val="50000"/>
                    <a:lumOff val="50000"/>
                  </a:schemeClr>
                </a:solidFill>
                <a:latin typeface="Lato" panose="020F0502020204030203" pitchFamily="34" charset="0"/>
                <a:cs typeface="Poppins" panose="00000500000000000000" pitchFamily="2" charset="0"/>
              </a:rPr>
              <a:t>(+62) 823 9988 4456</a:t>
            </a:r>
          </a:p>
        </p:txBody>
      </p:sp>
      <p:sp>
        <p:nvSpPr>
          <p:cNvPr id="10" name="TextBox 9">
            <a:extLst>
              <a:ext uri="{FF2B5EF4-FFF2-40B4-BE49-F238E27FC236}">
                <a16:creationId xmlns:a16="http://schemas.microsoft.com/office/drawing/2014/main" id="{BD6B795C-71D3-46D4-8A59-9E25127C7795}"/>
              </a:ext>
            </a:extLst>
          </p:cNvPr>
          <p:cNvSpPr txBox="1"/>
          <p:nvPr/>
        </p:nvSpPr>
        <p:spPr>
          <a:xfrm>
            <a:off x="7170060" y="4159425"/>
            <a:ext cx="704039"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EMAIL</a:t>
            </a:r>
          </a:p>
        </p:txBody>
      </p:sp>
      <p:sp>
        <p:nvSpPr>
          <p:cNvPr id="11" name="TextBox 10">
            <a:extLst>
              <a:ext uri="{FF2B5EF4-FFF2-40B4-BE49-F238E27FC236}">
                <a16:creationId xmlns:a16="http://schemas.microsoft.com/office/drawing/2014/main" id="{B3117E21-E923-4723-8F01-19FB0CDD08B9}"/>
              </a:ext>
            </a:extLst>
          </p:cNvPr>
          <p:cNvSpPr txBox="1"/>
          <p:nvPr/>
        </p:nvSpPr>
        <p:spPr>
          <a:xfrm>
            <a:off x="7170059" y="4436424"/>
            <a:ext cx="1781257" cy="566758"/>
          </a:xfrm>
          <a:prstGeom prst="rect">
            <a:avLst/>
          </a:prstGeom>
          <a:noFill/>
        </p:spPr>
        <p:txBody>
          <a:bodyPr wrap="none" rtlCol="0">
            <a:spAutoFit/>
          </a:bodyPr>
          <a:lstStyle/>
          <a:p>
            <a:pPr>
              <a:lnSpc>
                <a:spcPct val="150000"/>
              </a:lnSpc>
            </a:pPr>
            <a:r>
              <a:rPr lang="en-US" sz="1100" spc="100">
                <a:solidFill>
                  <a:schemeClr val="tx1">
                    <a:lumMod val="50000"/>
                    <a:lumOff val="50000"/>
                  </a:schemeClr>
                </a:solidFill>
                <a:latin typeface="Lato" panose="020F0502020204030203" pitchFamily="34" charset="0"/>
                <a:cs typeface="Poppins" panose="00000500000000000000" pitchFamily="2" charset="0"/>
              </a:rPr>
              <a:t>maknyoes@email.com</a:t>
            </a:r>
          </a:p>
          <a:p>
            <a:pPr>
              <a:lnSpc>
                <a:spcPct val="150000"/>
              </a:lnSpc>
            </a:pPr>
            <a:r>
              <a:rPr lang="en-US" sz="1100" spc="100">
                <a:solidFill>
                  <a:schemeClr val="tx1">
                    <a:lumMod val="50000"/>
                    <a:lumOff val="50000"/>
                  </a:schemeClr>
                </a:solidFill>
                <a:latin typeface="Lato" panose="020F0502020204030203" pitchFamily="34" charset="0"/>
                <a:cs typeface="Poppins" panose="00000500000000000000" pitchFamily="2" charset="0"/>
              </a:rPr>
              <a:t>nyoesmak@email.com</a:t>
            </a:r>
          </a:p>
        </p:txBody>
      </p:sp>
      <p:sp>
        <p:nvSpPr>
          <p:cNvPr id="12" name="TextBox 11">
            <a:extLst>
              <a:ext uri="{FF2B5EF4-FFF2-40B4-BE49-F238E27FC236}">
                <a16:creationId xmlns:a16="http://schemas.microsoft.com/office/drawing/2014/main" id="{539AABA9-6BB3-44DE-A55E-615116E42D1A}"/>
              </a:ext>
            </a:extLst>
          </p:cNvPr>
          <p:cNvSpPr txBox="1"/>
          <p:nvPr/>
        </p:nvSpPr>
        <p:spPr>
          <a:xfrm>
            <a:off x="7170060" y="5323270"/>
            <a:ext cx="931665" cy="276999"/>
          </a:xfrm>
          <a:prstGeom prst="rect">
            <a:avLst/>
          </a:prstGeom>
          <a:noFill/>
        </p:spPr>
        <p:txBody>
          <a:bodyPr wrap="none" rtlCol="0">
            <a:spAutoFit/>
          </a:bodyPr>
          <a:lstStyle/>
          <a:p>
            <a:r>
              <a:rPr lang="en-US" sz="1200" b="1" spc="100">
                <a:latin typeface="Poppins" panose="00000500000000000000" pitchFamily="2" charset="0"/>
                <a:cs typeface="Poppins" panose="00000500000000000000" pitchFamily="2" charset="0"/>
              </a:rPr>
              <a:t>WEBSITE</a:t>
            </a:r>
          </a:p>
        </p:txBody>
      </p:sp>
      <p:sp>
        <p:nvSpPr>
          <p:cNvPr id="13" name="TextBox 12">
            <a:extLst>
              <a:ext uri="{FF2B5EF4-FFF2-40B4-BE49-F238E27FC236}">
                <a16:creationId xmlns:a16="http://schemas.microsoft.com/office/drawing/2014/main" id="{6E67421C-E282-4FBA-B1A1-E319ADD166E7}"/>
              </a:ext>
            </a:extLst>
          </p:cNvPr>
          <p:cNvSpPr txBox="1"/>
          <p:nvPr/>
        </p:nvSpPr>
        <p:spPr>
          <a:xfrm>
            <a:off x="7170059" y="5600269"/>
            <a:ext cx="1657826" cy="312843"/>
          </a:xfrm>
          <a:prstGeom prst="rect">
            <a:avLst/>
          </a:prstGeom>
          <a:noFill/>
        </p:spPr>
        <p:txBody>
          <a:bodyPr wrap="none" rtlCol="0">
            <a:spAutoFit/>
          </a:bodyPr>
          <a:lstStyle/>
          <a:p>
            <a:pPr>
              <a:lnSpc>
                <a:spcPct val="150000"/>
              </a:lnSpc>
            </a:pPr>
            <a:r>
              <a:rPr lang="en-US" sz="1100" spc="100">
                <a:solidFill>
                  <a:schemeClr val="tx1">
                    <a:lumMod val="50000"/>
                    <a:lumOff val="50000"/>
                  </a:schemeClr>
                </a:solidFill>
                <a:latin typeface="Lato" panose="020F0502020204030203" pitchFamily="34" charset="0"/>
                <a:cs typeface="Poppins" panose="00000500000000000000" pitchFamily="2" charset="0"/>
              </a:rPr>
              <a:t>www.maknyoes.com</a:t>
            </a:r>
          </a:p>
        </p:txBody>
      </p:sp>
      <p:cxnSp>
        <p:nvCxnSpPr>
          <p:cNvPr id="15" name="Straight Connector 14">
            <a:extLst>
              <a:ext uri="{FF2B5EF4-FFF2-40B4-BE49-F238E27FC236}">
                <a16:creationId xmlns:a16="http://schemas.microsoft.com/office/drawing/2014/main" id="{5A1CF9A0-4103-4EF4-B7FF-9C7189160DFD}"/>
              </a:ext>
            </a:extLst>
          </p:cNvPr>
          <p:cNvCxnSpPr/>
          <p:nvPr/>
        </p:nvCxnSpPr>
        <p:spPr>
          <a:xfrm>
            <a:off x="7289898" y="1651902"/>
            <a:ext cx="1524001" cy="0"/>
          </a:xfrm>
          <a:prstGeom prst="line">
            <a:avLst/>
          </a:prstGeom>
          <a:ln w="25400">
            <a:solidFill>
              <a:srgbClr val="F62C5C"/>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50774F1F-C7A5-41B0-9D6E-0867B2EE3ABF}"/>
              </a:ext>
            </a:extLst>
          </p:cNvPr>
          <p:cNvSpPr txBox="1"/>
          <p:nvPr/>
        </p:nvSpPr>
        <p:spPr>
          <a:xfrm>
            <a:off x="7170059" y="1959804"/>
            <a:ext cx="4239987" cy="566758"/>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a:t>
            </a:r>
            <a:endParaRPr lang="en-US" sz="1100" spc="100">
              <a:solidFill>
                <a:schemeClr val="tx1">
                  <a:lumMod val="50000"/>
                  <a:lumOff val="50000"/>
                </a:schemeClr>
              </a:solidFill>
              <a:latin typeface="Lato" panose="020F0502020204030203" pitchFamily="34" charset="0"/>
              <a:cs typeface="Poppins" panose="00000500000000000000" pitchFamily="2" charset="0"/>
            </a:endParaRPr>
          </a:p>
        </p:txBody>
      </p:sp>
      <p:cxnSp>
        <p:nvCxnSpPr>
          <p:cNvPr id="26" name="Straight Connector 25">
            <a:extLst>
              <a:ext uri="{FF2B5EF4-FFF2-40B4-BE49-F238E27FC236}">
                <a16:creationId xmlns:a16="http://schemas.microsoft.com/office/drawing/2014/main" id="{B86130EB-1718-4538-8C93-0CA4781EEDDC}"/>
              </a:ext>
            </a:extLst>
          </p:cNvPr>
          <p:cNvCxnSpPr/>
          <p:nvPr/>
        </p:nvCxnSpPr>
        <p:spPr>
          <a:xfrm>
            <a:off x="6096000" y="0"/>
            <a:ext cx="0" cy="685800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74AD374-E6FC-4A71-8FF3-398CDF8A495F}"/>
              </a:ext>
            </a:extLst>
          </p:cNvPr>
          <p:cNvCxnSpPr/>
          <p:nvPr/>
        </p:nvCxnSpPr>
        <p:spPr>
          <a:xfrm>
            <a:off x="6096000" y="3126937"/>
            <a:ext cx="358140" cy="0"/>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1AA3D54D-3B13-4D11-B0D2-B4E76AC1420E}"/>
              </a:ext>
            </a:extLst>
          </p:cNvPr>
          <p:cNvSpPr/>
          <p:nvPr/>
        </p:nvSpPr>
        <p:spPr>
          <a:xfrm>
            <a:off x="6389846" y="3081217"/>
            <a:ext cx="91440" cy="9144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30" name="Straight Connector 29">
            <a:extLst>
              <a:ext uri="{FF2B5EF4-FFF2-40B4-BE49-F238E27FC236}">
                <a16:creationId xmlns:a16="http://schemas.microsoft.com/office/drawing/2014/main" id="{24C45A04-CD1F-4386-ABFC-C7DA8A5A04B1}"/>
              </a:ext>
            </a:extLst>
          </p:cNvPr>
          <p:cNvCxnSpPr/>
          <p:nvPr/>
        </p:nvCxnSpPr>
        <p:spPr>
          <a:xfrm>
            <a:off x="6096000" y="4290782"/>
            <a:ext cx="358140" cy="0"/>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423735C5-ED44-4649-9941-9C0BBCCCAA4D}"/>
              </a:ext>
            </a:extLst>
          </p:cNvPr>
          <p:cNvSpPr/>
          <p:nvPr/>
        </p:nvSpPr>
        <p:spPr>
          <a:xfrm>
            <a:off x="6389846" y="4245062"/>
            <a:ext cx="91440" cy="9144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32" name="Straight Connector 31">
            <a:extLst>
              <a:ext uri="{FF2B5EF4-FFF2-40B4-BE49-F238E27FC236}">
                <a16:creationId xmlns:a16="http://schemas.microsoft.com/office/drawing/2014/main" id="{F4773585-AAAD-4180-BBBE-59D6645B9D86}"/>
              </a:ext>
            </a:extLst>
          </p:cNvPr>
          <p:cNvCxnSpPr/>
          <p:nvPr/>
        </p:nvCxnSpPr>
        <p:spPr>
          <a:xfrm>
            <a:off x="6096000" y="5457008"/>
            <a:ext cx="358140" cy="0"/>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Oval 32">
            <a:extLst>
              <a:ext uri="{FF2B5EF4-FFF2-40B4-BE49-F238E27FC236}">
                <a16:creationId xmlns:a16="http://schemas.microsoft.com/office/drawing/2014/main" id="{73AD8895-7A77-459E-A0C6-E53A7244B6B3}"/>
              </a:ext>
            </a:extLst>
          </p:cNvPr>
          <p:cNvSpPr/>
          <p:nvPr/>
        </p:nvSpPr>
        <p:spPr>
          <a:xfrm>
            <a:off x="6389846" y="5411288"/>
            <a:ext cx="91440" cy="9144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Picture Placeholder 2">
            <a:extLst>
              <a:ext uri="{FF2B5EF4-FFF2-40B4-BE49-F238E27FC236}">
                <a16:creationId xmlns:a16="http://schemas.microsoft.com/office/drawing/2014/main" id="{FCA3D3B1-2FE7-44DF-BD36-080B07E5F156}"/>
              </a:ext>
            </a:extLst>
          </p:cNvPr>
          <p:cNvSpPr>
            <a:spLocks noGrp="1"/>
          </p:cNvSpPr>
          <p:nvPr>
            <p:ph type="pic" sz="quarter" idx="10"/>
          </p:nvPr>
        </p:nvSpPr>
        <p:spPr/>
      </p:sp>
    </p:spTree>
    <p:extLst>
      <p:ext uri="{BB962C8B-B14F-4D97-AF65-F5344CB8AC3E}">
        <p14:creationId xmlns:p14="http://schemas.microsoft.com/office/powerpoint/2010/main" val="33085807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345CE33-6013-4F6F-BDC8-201958546D52}"/>
              </a:ext>
            </a:extLst>
          </p:cNvPr>
          <p:cNvSpPr/>
          <p:nvPr/>
        </p:nvSpPr>
        <p:spPr>
          <a:xfrm>
            <a:off x="-8040" y="1204686"/>
            <a:ext cx="6379812" cy="1598771"/>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C323B28-4E8F-4A03-9A9D-5890367843E2}"/>
              </a:ext>
            </a:extLst>
          </p:cNvPr>
          <p:cNvSpPr txBox="1"/>
          <p:nvPr/>
        </p:nvSpPr>
        <p:spPr>
          <a:xfrm>
            <a:off x="1839167" y="1362522"/>
            <a:ext cx="2274342" cy="954107"/>
          </a:xfrm>
          <a:prstGeom prst="rect">
            <a:avLst/>
          </a:prstGeom>
          <a:noFill/>
        </p:spPr>
        <p:txBody>
          <a:bodyPr wrap="square" rtlCol="0">
            <a:spAutoFit/>
          </a:bodyPr>
          <a:lstStyle/>
          <a:p>
            <a:r>
              <a:rPr lang="en-US" sz="2800" b="1">
                <a:latin typeface="Noto Serif" panose="02020600060500020200" pitchFamily="18" charset="0"/>
                <a:ea typeface="Noto Serif" panose="02020600060500020200" pitchFamily="18" charset="0"/>
                <a:cs typeface="Noto Serif" panose="02020600060500020200" pitchFamily="18" charset="0"/>
              </a:rPr>
              <a:t>History </a:t>
            </a:r>
            <a:r>
              <a:rPr lang="en-US" sz="2800" b="1">
                <a:solidFill>
                  <a:srgbClr val="C00000"/>
                </a:solidFill>
                <a:latin typeface="Noto Serif" panose="02020600060500020200" pitchFamily="18" charset="0"/>
                <a:ea typeface="Noto Serif" panose="02020600060500020200" pitchFamily="18" charset="0"/>
                <a:cs typeface="Noto Serif" panose="02020600060500020200" pitchFamily="18" charset="0"/>
              </a:rPr>
              <a:t>Maknyoes </a:t>
            </a:r>
          </a:p>
        </p:txBody>
      </p:sp>
      <p:cxnSp>
        <p:nvCxnSpPr>
          <p:cNvPr id="6" name="Straight Connector 5">
            <a:extLst>
              <a:ext uri="{FF2B5EF4-FFF2-40B4-BE49-F238E27FC236}">
                <a16:creationId xmlns:a16="http://schemas.microsoft.com/office/drawing/2014/main" id="{57DD6D10-CF10-422F-91D8-4C2E3CF0130C}"/>
              </a:ext>
            </a:extLst>
          </p:cNvPr>
          <p:cNvCxnSpPr>
            <a:cxnSpLocks/>
          </p:cNvCxnSpPr>
          <p:nvPr/>
        </p:nvCxnSpPr>
        <p:spPr>
          <a:xfrm>
            <a:off x="1959817" y="2584516"/>
            <a:ext cx="83227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0D8C58E-206E-4519-86AD-C162DED4DE8F}"/>
              </a:ext>
            </a:extLst>
          </p:cNvPr>
          <p:cNvSpPr txBox="1"/>
          <p:nvPr/>
        </p:nvSpPr>
        <p:spPr>
          <a:xfrm>
            <a:off x="1839166" y="3038671"/>
            <a:ext cx="4532606" cy="566758"/>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a:t>
            </a:r>
          </a:p>
        </p:txBody>
      </p:sp>
      <p:sp>
        <p:nvSpPr>
          <p:cNvPr id="8" name="TextBox 7">
            <a:extLst>
              <a:ext uri="{FF2B5EF4-FFF2-40B4-BE49-F238E27FC236}">
                <a16:creationId xmlns:a16="http://schemas.microsoft.com/office/drawing/2014/main" id="{CF4FCF70-71B0-43E7-B9D6-C385EDACBBFB}"/>
              </a:ext>
            </a:extLst>
          </p:cNvPr>
          <p:cNvSpPr txBox="1"/>
          <p:nvPr/>
        </p:nvSpPr>
        <p:spPr>
          <a:xfrm>
            <a:off x="1847206" y="3840643"/>
            <a:ext cx="4532606" cy="2090252"/>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a:p>
            <a:pPr algn="just">
              <a:lnSpc>
                <a:spcPct val="150000"/>
              </a:lnSpc>
            </a:pPr>
            <a:endParaRPr lang="en-US" sz="1100">
              <a:solidFill>
                <a:schemeClr val="tx1">
                  <a:lumMod val="50000"/>
                  <a:lumOff val="50000"/>
                </a:schemeClr>
              </a:solidFill>
              <a:latin typeface="Lato" panose="020F0502020204030203" pitchFamily="34" charset="0"/>
            </a:endParaRPr>
          </a:p>
        </p:txBody>
      </p:sp>
      <p:sp>
        <p:nvSpPr>
          <p:cNvPr id="15" name="Picture Placeholder 14">
            <a:extLst>
              <a:ext uri="{FF2B5EF4-FFF2-40B4-BE49-F238E27FC236}">
                <a16:creationId xmlns:a16="http://schemas.microsoft.com/office/drawing/2014/main" id="{4F8344C8-CCBA-4A9D-AA32-E64B549D852B}"/>
              </a:ext>
            </a:extLst>
          </p:cNvPr>
          <p:cNvSpPr>
            <a:spLocks noGrp="1"/>
          </p:cNvSpPr>
          <p:nvPr>
            <p:ph type="pic" sz="quarter" idx="10"/>
          </p:nvPr>
        </p:nvSpPr>
        <p:spPr/>
      </p:sp>
    </p:spTree>
    <p:extLst>
      <p:ext uri="{BB962C8B-B14F-4D97-AF65-F5344CB8AC3E}">
        <p14:creationId xmlns:p14="http://schemas.microsoft.com/office/powerpoint/2010/main" val="15475279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5EF2A731-EF67-40B2-A7CB-92CCBB8EF905}"/>
              </a:ext>
            </a:extLst>
          </p:cNvPr>
          <p:cNvSpPr txBox="1"/>
          <p:nvPr/>
        </p:nvSpPr>
        <p:spPr>
          <a:xfrm>
            <a:off x="0" y="2412593"/>
            <a:ext cx="12192000" cy="1446550"/>
          </a:xfrm>
          <a:prstGeom prst="rect">
            <a:avLst/>
          </a:prstGeom>
          <a:solidFill>
            <a:srgbClr val="CE2801">
              <a:alpha val="34000"/>
            </a:srgbClr>
          </a:solidFill>
        </p:spPr>
        <p:txBody>
          <a:bodyPr wrap="square" rtlCol="0">
            <a:spAutoFit/>
          </a:bodyPr>
          <a:lstStyle/>
          <a:p>
            <a:pPr algn="ctr"/>
            <a:r>
              <a:rPr lang="en-US" sz="8800" b="1" spc="300">
                <a:ln w="22225">
                  <a:noFill/>
                </a:ln>
                <a:solidFill>
                  <a:schemeClr val="bg1"/>
                </a:solidFill>
                <a:latin typeface="Noto Serif" panose="02020600060500020200" pitchFamily="18" charset="0"/>
                <a:ea typeface="Noto Serif" panose="02020600060500020200" pitchFamily="18" charset="0"/>
                <a:cs typeface="Noto Serif" panose="02020600060500020200" pitchFamily="18" charset="0"/>
              </a:rPr>
              <a:t>THANK YOU</a:t>
            </a:r>
          </a:p>
        </p:txBody>
      </p:sp>
      <p:cxnSp>
        <p:nvCxnSpPr>
          <p:cNvPr id="13" name="Straight Connector 12">
            <a:extLst>
              <a:ext uri="{FF2B5EF4-FFF2-40B4-BE49-F238E27FC236}">
                <a16:creationId xmlns:a16="http://schemas.microsoft.com/office/drawing/2014/main" id="{40398C92-BFBE-4941-8002-FE0B1313E188}"/>
              </a:ext>
            </a:extLst>
          </p:cNvPr>
          <p:cNvCxnSpPr>
            <a:cxnSpLocks/>
          </p:cNvCxnSpPr>
          <p:nvPr/>
        </p:nvCxnSpPr>
        <p:spPr>
          <a:xfrm>
            <a:off x="2362202" y="3837176"/>
            <a:ext cx="9829798" cy="0"/>
          </a:xfrm>
          <a:prstGeom prst="line">
            <a:avLst/>
          </a:prstGeom>
          <a:ln w="603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2774C5E-1494-4ABA-86D9-67BA122B2C63}"/>
              </a:ext>
            </a:extLst>
          </p:cNvPr>
          <p:cNvCxnSpPr>
            <a:cxnSpLocks/>
          </p:cNvCxnSpPr>
          <p:nvPr/>
        </p:nvCxnSpPr>
        <p:spPr>
          <a:xfrm>
            <a:off x="0" y="2412593"/>
            <a:ext cx="6724650" cy="0"/>
          </a:xfrm>
          <a:prstGeom prst="line">
            <a:avLst/>
          </a:prstGeom>
          <a:ln w="603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861D593E-88F1-4741-9871-1F3B842D64D1}"/>
              </a:ext>
            </a:extLst>
          </p:cNvPr>
          <p:cNvSpPr>
            <a:spLocks noGrp="1"/>
          </p:cNvSpPr>
          <p:nvPr>
            <p:ph type="pic" sz="quarter" idx="10"/>
          </p:nvPr>
        </p:nvSpPr>
        <p:spPr/>
      </p:sp>
    </p:spTree>
    <p:extLst>
      <p:ext uri="{BB962C8B-B14F-4D97-AF65-F5344CB8AC3E}">
        <p14:creationId xmlns:p14="http://schemas.microsoft.com/office/powerpoint/2010/main" val="1680963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C56EB462-9D8B-46B5-8D43-4FB7E28DA2C8}"/>
              </a:ext>
            </a:extLst>
          </p:cNvPr>
          <p:cNvSpPr txBox="1"/>
          <p:nvPr/>
        </p:nvSpPr>
        <p:spPr>
          <a:xfrm>
            <a:off x="7373645" y="1293049"/>
            <a:ext cx="2274342" cy="1569660"/>
          </a:xfrm>
          <a:prstGeom prst="rect">
            <a:avLst/>
          </a:prstGeom>
          <a:noFill/>
        </p:spPr>
        <p:txBody>
          <a:bodyPr wrap="square" rtlCol="0">
            <a:spAutoFit/>
          </a:bodyPr>
          <a:lstStyle/>
          <a:p>
            <a:r>
              <a:rPr lang="en-US" sz="3200" b="1">
                <a:latin typeface="Noto Serif" panose="02020600060500020200" pitchFamily="18" charset="0"/>
                <a:ea typeface="Noto Serif" panose="02020600060500020200" pitchFamily="18" charset="0"/>
                <a:cs typeface="Noto Serif" panose="02020600060500020200" pitchFamily="18" charset="0"/>
              </a:rPr>
              <a:t>About Our </a:t>
            </a:r>
            <a:r>
              <a:rPr lang="en-US" sz="3200" b="1">
                <a:solidFill>
                  <a:schemeClr val="accent4"/>
                </a:solidFill>
                <a:latin typeface="Noto Serif" panose="02020600060500020200" pitchFamily="18" charset="0"/>
                <a:ea typeface="Noto Serif" panose="02020600060500020200" pitchFamily="18" charset="0"/>
                <a:cs typeface="Noto Serif" panose="02020600060500020200" pitchFamily="18" charset="0"/>
              </a:rPr>
              <a:t>Maknyoes</a:t>
            </a:r>
            <a:r>
              <a:rPr lang="en-US" sz="3200" b="1">
                <a:solidFill>
                  <a:srgbClr val="C00000"/>
                </a:solidFill>
                <a:latin typeface="Noto Serif" panose="02020600060500020200" pitchFamily="18" charset="0"/>
                <a:ea typeface="Noto Serif" panose="02020600060500020200" pitchFamily="18" charset="0"/>
                <a:cs typeface="Noto Serif" panose="02020600060500020200" pitchFamily="18" charset="0"/>
              </a:rPr>
              <a:t> </a:t>
            </a:r>
          </a:p>
        </p:txBody>
      </p:sp>
      <p:cxnSp>
        <p:nvCxnSpPr>
          <p:cNvPr id="17" name="Straight Connector 16">
            <a:extLst>
              <a:ext uri="{FF2B5EF4-FFF2-40B4-BE49-F238E27FC236}">
                <a16:creationId xmlns:a16="http://schemas.microsoft.com/office/drawing/2014/main" id="{32D2CCD0-F687-49EC-9533-C61581BABB94}"/>
              </a:ext>
            </a:extLst>
          </p:cNvPr>
          <p:cNvCxnSpPr>
            <a:cxnSpLocks/>
          </p:cNvCxnSpPr>
          <p:nvPr/>
        </p:nvCxnSpPr>
        <p:spPr>
          <a:xfrm>
            <a:off x="7494295" y="3059260"/>
            <a:ext cx="832279"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34F1312-C96F-425F-9CA4-B75CE4B663A3}"/>
              </a:ext>
            </a:extLst>
          </p:cNvPr>
          <p:cNvSpPr txBox="1"/>
          <p:nvPr/>
        </p:nvSpPr>
        <p:spPr>
          <a:xfrm>
            <a:off x="7373645" y="3728614"/>
            <a:ext cx="3293062" cy="1836337"/>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sp>
        <p:nvSpPr>
          <p:cNvPr id="22" name="Picture Placeholder 21">
            <a:extLst>
              <a:ext uri="{FF2B5EF4-FFF2-40B4-BE49-F238E27FC236}">
                <a16:creationId xmlns:a16="http://schemas.microsoft.com/office/drawing/2014/main" id="{FEF781FF-05A4-49EE-B0BC-958045321946}"/>
              </a:ext>
            </a:extLst>
          </p:cNvPr>
          <p:cNvSpPr>
            <a:spLocks noGrp="1"/>
          </p:cNvSpPr>
          <p:nvPr>
            <p:ph type="pic" sz="quarter" idx="10"/>
          </p:nvPr>
        </p:nvSpPr>
        <p:spPr/>
      </p:sp>
    </p:spTree>
    <p:extLst>
      <p:ext uri="{BB962C8B-B14F-4D97-AF65-F5344CB8AC3E}">
        <p14:creationId xmlns:p14="http://schemas.microsoft.com/office/powerpoint/2010/main" val="1860772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14335464-A62B-46F5-A78A-AE58086C52CA}"/>
              </a:ext>
            </a:extLst>
          </p:cNvPr>
          <p:cNvSpPr txBox="1"/>
          <p:nvPr/>
        </p:nvSpPr>
        <p:spPr>
          <a:xfrm>
            <a:off x="1794255" y="1293049"/>
            <a:ext cx="2274342" cy="1569660"/>
          </a:xfrm>
          <a:prstGeom prst="rect">
            <a:avLst/>
          </a:prstGeom>
          <a:noFill/>
        </p:spPr>
        <p:txBody>
          <a:bodyPr wrap="square" rtlCol="0">
            <a:spAutoFit/>
          </a:bodyPr>
          <a:lstStyle/>
          <a:p>
            <a:r>
              <a:rPr lang="en-US" sz="3200" b="1">
                <a:latin typeface="Noto Serif" panose="02020600060500020200" pitchFamily="18" charset="0"/>
                <a:ea typeface="Noto Serif" panose="02020600060500020200" pitchFamily="18" charset="0"/>
                <a:cs typeface="Noto Serif" panose="02020600060500020200" pitchFamily="18" charset="0"/>
              </a:rPr>
              <a:t>About Our </a:t>
            </a:r>
            <a:r>
              <a:rPr lang="en-US" sz="3200" b="1">
                <a:solidFill>
                  <a:schemeClr val="accent4"/>
                </a:solidFill>
                <a:latin typeface="Noto Serif" panose="02020600060500020200" pitchFamily="18" charset="0"/>
                <a:ea typeface="Noto Serif" panose="02020600060500020200" pitchFamily="18" charset="0"/>
                <a:cs typeface="Noto Serif" panose="02020600060500020200" pitchFamily="18" charset="0"/>
              </a:rPr>
              <a:t>Maknyoes</a:t>
            </a:r>
            <a:r>
              <a:rPr lang="en-US" sz="3200" b="1">
                <a:solidFill>
                  <a:srgbClr val="C00000"/>
                </a:solidFill>
                <a:latin typeface="Noto Serif" panose="02020600060500020200" pitchFamily="18" charset="0"/>
                <a:ea typeface="Noto Serif" panose="02020600060500020200" pitchFamily="18" charset="0"/>
                <a:cs typeface="Noto Serif" panose="02020600060500020200" pitchFamily="18" charset="0"/>
              </a:rPr>
              <a:t> </a:t>
            </a:r>
          </a:p>
        </p:txBody>
      </p:sp>
      <p:cxnSp>
        <p:nvCxnSpPr>
          <p:cNvPr id="32" name="Straight Connector 31">
            <a:extLst>
              <a:ext uri="{FF2B5EF4-FFF2-40B4-BE49-F238E27FC236}">
                <a16:creationId xmlns:a16="http://schemas.microsoft.com/office/drawing/2014/main" id="{532298F9-6DA0-4EFB-9B0A-6E32215EDD21}"/>
              </a:ext>
            </a:extLst>
          </p:cNvPr>
          <p:cNvCxnSpPr>
            <a:cxnSpLocks/>
          </p:cNvCxnSpPr>
          <p:nvPr/>
        </p:nvCxnSpPr>
        <p:spPr>
          <a:xfrm>
            <a:off x="1914905" y="3059260"/>
            <a:ext cx="832279"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1B0D054E-CEFF-4215-A000-6A1A89AAB29B}"/>
              </a:ext>
            </a:extLst>
          </p:cNvPr>
          <p:cNvSpPr txBox="1"/>
          <p:nvPr/>
        </p:nvSpPr>
        <p:spPr>
          <a:xfrm>
            <a:off x="1794255" y="3728614"/>
            <a:ext cx="3293062" cy="1836337"/>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sp>
        <p:nvSpPr>
          <p:cNvPr id="35" name="Picture Placeholder 34">
            <a:extLst>
              <a:ext uri="{FF2B5EF4-FFF2-40B4-BE49-F238E27FC236}">
                <a16:creationId xmlns:a16="http://schemas.microsoft.com/office/drawing/2014/main" id="{961D89CA-3299-4412-AA04-F83F5C44CA11}"/>
              </a:ext>
            </a:extLst>
          </p:cNvPr>
          <p:cNvSpPr>
            <a:spLocks noGrp="1"/>
          </p:cNvSpPr>
          <p:nvPr>
            <p:ph type="pic" sz="quarter" idx="10"/>
          </p:nvPr>
        </p:nvSpPr>
        <p:spPr/>
      </p:sp>
    </p:spTree>
    <p:extLst>
      <p:ext uri="{BB962C8B-B14F-4D97-AF65-F5344CB8AC3E}">
        <p14:creationId xmlns:p14="http://schemas.microsoft.com/office/powerpoint/2010/main" val="3864711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1DB0D41-4EDB-4C2D-B6E5-D8B1982A9AC0}"/>
              </a:ext>
            </a:extLst>
          </p:cNvPr>
          <p:cNvSpPr txBox="1"/>
          <p:nvPr/>
        </p:nvSpPr>
        <p:spPr>
          <a:xfrm>
            <a:off x="3385573" y="1142905"/>
            <a:ext cx="2274342" cy="1569660"/>
          </a:xfrm>
          <a:prstGeom prst="rect">
            <a:avLst/>
          </a:prstGeom>
          <a:noFill/>
        </p:spPr>
        <p:txBody>
          <a:bodyPr wrap="square" rtlCol="0">
            <a:spAutoFit/>
          </a:bodyPr>
          <a:lstStyle/>
          <a:p>
            <a:pPr algn="r"/>
            <a:r>
              <a:rPr lang="en-US" sz="3200" b="1">
                <a:latin typeface="Noto Serif" panose="02020600060500020200" pitchFamily="18" charset="0"/>
                <a:ea typeface="Noto Serif" panose="02020600060500020200" pitchFamily="18" charset="0"/>
                <a:cs typeface="Noto Serif" panose="02020600060500020200" pitchFamily="18" charset="0"/>
              </a:rPr>
              <a:t>About Our </a:t>
            </a:r>
            <a:r>
              <a:rPr lang="en-US" sz="3200" b="1">
                <a:solidFill>
                  <a:schemeClr val="accent4"/>
                </a:solidFill>
                <a:latin typeface="Noto Serif" panose="02020600060500020200" pitchFamily="18" charset="0"/>
                <a:ea typeface="Noto Serif" panose="02020600060500020200" pitchFamily="18" charset="0"/>
                <a:cs typeface="Noto Serif" panose="02020600060500020200" pitchFamily="18" charset="0"/>
              </a:rPr>
              <a:t>Maknyoes</a:t>
            </a:r>
            <a:r>
              <a:rPr lang="en-US" sz="3200" b="1">
                <a:solidFill>
                  <a:srgbClr val="C00000"/>
                </a:solidFill>
                <a:latin typeface="Noto Serif" panose="02020600060500020200" pitchFamily="18" charset="0"/>
                <a:ea typeface="Noto Serif" panose="02020600060500020200" pitchFamily="18" charset="0"/>
                <a:cs typeface="Noto Serif" panose="02020600060500020200" pitchFamily="18" charset="0"/>
              </a:rPr>
              <a:t> </a:t>
            </a:r>
          </a:p>
        </p:txBody>
      </p:sp>
      <p:cxnSp>
        <p:nvCxnSpPr>
          <p:cNvPr id="10" name="Straight Connector 9">
            <a:extLst>
              <a:ext uri="{FF2B5EF4-FFF2-40B4-BE49-F238E27FC236}">
                <a16:creationId xmlns:a16="http://schemas.microsoft.com/office/drawing/2014/main" id="{A701B7A6-15D9-40D3-96F6-C55FEAE1C5EE}"/>
              </a:ext>
            </a:extLst>
          </p:cNvPr>
          <p:cNvCxnSpPr>
            <a:cxnSpLocks/>
          </p:cNvCxnSpPr>
          <p:nvPr/>
        </p:nvCxnSpPr>
        <p:spPr>
          <a:xfrm>
            <a:off x="4684095" y="2909116"/>
            <a:ext cx="832279"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0BF45DF8-6109-4770-979F-47F80ABB6035}"/>
              </a:ext>
            </a:extLst>
          </p:cNvPr>
          <p:cNvSpPr txBox="1"/>
          <p:nvPr/>
        </p:nvSpPr>
        <p:spPr>
          <a:xfrm>
            <a:off x="6359471" y="1142905"/>
            <a:ext cx="4514850" cy="566758"/>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a:t>
            </a:r>
          </a:p>
        </p:txBody>
      </p:sp>
      <p:sp>
        <p:nvSpPr>
          <p:cNvPr id="14" name="TextBox 13">
            <a:extLst>
              <a:ext uri="{FF2B5EF4-FFF2-40B4-BE49-F238E27FC236}">
                <a16:creationId xmlns:a16="http://schemas.microsoft.com/office/drawing/2014/main" id="{E8BF55AD-8A5C-4F7E-B939-4D2A6C972611}"/>
              </a:ext>
            </a:extLst>
          </p:cNvPr>
          <p:cNvSpPr txBox="1"/>
          <p:nvPr/>
        </p:nvSpPr>
        <p:spPr>
          <a:xfrm>
            <a:off x="6359471" y="2145807"/>
            <a:ext cx="4514850" cy="1074590"/>
          </a:xfrm>
          <a:prstGeom prst="rect">
            <a:avLst/>
          </a:prstGeom>
          <a:noFill/>
        </p:spPr>
        <p:txBody>
          <a:bodyPr wrap="square" rtlCol="0">
            <a:spAutoFit/>
          </a:bodyPr>
          <a:lstStyle/>
          <a:p>
            <a:pPr marL="171450" indent="-171450" algn="just">
              <a:lnSpc>
                <a:spcPct val="150000"/>
              </a:lnSpc>
              <a:buClr>
                <a:schemeClr val="accent4"/>
              </a:buClr>
              <a:buFont typeface="Wingdings" panose="05000000000000000000" pitchFamily="2" charset="2"/>
              <a:buChar char="ü"/>
            </a:pPr>
            <a:r>
              <a:rPr lang="en-US" sz="1100">
                <a:solidFill>
                  <a:schemeClr val="tx1">
                    <a:lumMod val="50000"/>
                    <a:lumOff val="50000"/>
                  </a:schemeClr>
                </a:solidFill>
                <a:latin typeface="Lato" panose="020F0502020204030203" pitchFamily="34" charset="0"/>
              </a:rPr>
              <a:t> Ut enim ad minim veniam, quis nostrud exercitation ullamco laboris nisi ut aliquip ex ea commodo consequat. Duis aute irure dolor in reprehenderit in voluptate velit esse cillum dolore eu fugiat nulla pariatur. </a:t>
            </a:r>
          </a:p>
        </p:txBody>
      </p:sp>
      <p:sp>
        <p:nvSpPr>
          <p:cNvPr id="15" name="TextBox 14">
            <a:extLst>
              <a:ext uri="{FF2B5EF4-FFF2-40B4-BE49-F238E27FC236}">
                <a16:creationId xmlns:a16="http://schemas.microsoft.com/office/drawing/2014/main" id="{4AF2FCBA-427E-4E59-970F-463634686298}"/>
              </a:ext>
            </a:extLst>
          </p:cNvPr>
          <p:cNvSpPr txBox="1"/>
          <p:nvPr/>
        </p:nvSpPr>
        <p:spPr>
          <a:xfrm>
            <a:off x="6359471" y="3393156"/>
            <a:ext cx="4514850" cy="1074590"/>
          </a:xfrm>
          <a:prstGeom prst="rect">
            <a:avLst/>
          </a:prstGeom>
          <a:noFill/>
        </p:spPr>
        <p:txBody>
          <a:bodyPr wrap="square" rtlCol="0">
            <a:spAutoFit/>
          </a:bodyPr>
          <a:lstStyle/>
          <a:p>
            <a:pPr marL="171450" indent="-171450" algn="just">
              <a:lnSpc>
                <a:spcPct val="150000"/>
              </a:lnSpc>
              <a:buClr>
                <a:schemeClr val="accent4"/>
              </a:buClr>
              <a:buFont typeface="Wingdings" panose="05000000000000000000" pitchFamily="2" charset="2"/>
              <a:buChar char="ü"/>
            </a:pPr>
            <a:r>
              <a:rPr lang="en-US" sz="1100">
                <a:solidFill>
                  <a:schemeClr val="tx1">
                    <a:lumMod val="50000"/>
                    <a:lumOff val="50000"/>
                  </a:schemeClr>
                </a:solidFill>
                <a:latin typeface="Lato" panose="020F0502020204030203" pitchFamily="34" charset="0"/>
              </a:rPr>
              <a:t> Ut enim ad minim veniam, quis nostrud exercitation ullamco laboris nisi ut aliquip ex ea commodo consequat. Duis aute irure dolor in reprehenderit in voluptate velit esse cillum dolore eu fugiat nulla pariatur. </a:t>
            </a:r>
          </a:p>
        </p:txBody>
      </p:sp>
      <p:sp>
        <p:nvSpPr>
          <p:cNvPr id="16" name="TextBox 15">
            <a:extLst>
              <a:ext uri="{FF2B5EF4-FFF2-40B4-BE49-F238E27FC236}">
                <a16:creationId xmlns:a16="http://schemas.microsoft.com/office/drawing/2014/main" id="{E2835438-AB4A-4C0E-8134-8CA6CE8F3C2B}"/>
              </a:ext>
            </a:extLst>
          </p:cNvPr>
          <p:cNvSpPr txBox="1"/>
          <p:nvPr/>
        </p:nvSpPr>
        <p:spPr>
          <a:xfrm>
            <a:off x="6359471" y="4640505"/>
            <a:ext cx="4514850" cy="1074590"/>
          </a:xfrm>
          <a:prstGeom prst="rect">
            <a:avLst/>
          </a:prstGeom>
          <a:noFill/>
        </p:spPr>
        <p:txBody>
          <a:bodyPr wrap="square" rtlCol="0">
            <a:spAutoFit/>
          </a:bodyPr>
          <a:lstStyle/>
          <a:p>
            <a:pPr marL="171450" indent="-171450" algn="just">
              <a:lnSpc>
                <a:spcPct val="150000"/>
              </a:lnSpc>
              <a:buClr>
                <a:schemeClr val="accent4"/>
              </a:buClr>
              <a:buFont typeface="Wingdings" panose="05000000000000000000" pitchFamily="2" charset="2"/>
              <a:buChar char="ü"/>
            </a:pPr>
            <a:r>
              <a:rPr lang="en-US" sz="1100">
                <a:solidFill>
                  <a:schemeClr val="tx1">
                    <a:lumMod val="50000"/>
                    <a:lumOff val="50000"/>
                  </a:schemeClr>
                </a:solidFill>
                <a:latin typeface="Lato" panose="020F0502020204030203" pitchFamily="34" charset="0"/>
              </a:rPr>
              <a:t> Ut enim ad minim veniam, quis nostrud exercitation ullamco laboris nisi ut aliquip ex ea commodo consequat. Duis aute irure dolor in reprehenderit in voluptate velit esse cillum dolore eu fugiat nulla pariatur. </a:t>
            </a:r>
          </a:p>
        </p:txBody>
      </p:sp>
      <p:sp>
        <p:nvSpPr>
          <p:cNvPr id="27" name="Picture Placeholder 26">
            <a:extLst>
              <a:ext uri="{FF2B5EF4-FFF2-40B4-BE49-F238E27FC236}">
                <a16:creationId xmlns:a16="http://schemas.microsoft.com/office/drawing/2014/main" id="{1F50C75D-0A0B-49B3-906F-A083DCC6BA7E}"/>
              </a:ext>
            </a:extLst>
          </p:cNvPr>
          <p:cNvSpPr>
            <a:spLocks noGrp="1"/>
          </p:cNvSpPr>
          <p:nvPr>
            <p:ph type="pic" sz="quarter" idx="10"/>
          </p:nvPr>
        </p:nvSpPr>
        <p:spPr/>
      </p:sp>
      <p:sp>
        <p:nvSpPr>
          <p:cNvPr id="29" name="Picture Placeholder 28">
            <a:extLst>
              <a:ext uri="{FF2B5EF4-FFF2-40B4-BE49-F238E27FC236}">
                <a16:creationId xmlns:a16="http://schemas.microsoft.com/office/drawing/2014/main" id="{5B99B7AE-F0B9-4446-8910-E20FCBB1D745}"/>
              </a:ext>
            </a:extLst>
          </p:cNvPr>
          <p:cNvSpPr>
            <a:spLocks noGrp="1"/>
          </p:cNvSpPr>
          <p:nvPr>
            <p:ph type="pic" sz="quarter" idx="11"/>
          </p:nvPr>
        </p:nvSpPr>
        <p:spPr/>
      </p:sp>
    </p:spTree>
    <p:extLst>
      <p:ext uri="{BB962C8B-B14F-4D97-AF65-F5344CB8AC3E}">
        <p14:creationId xmlns:p14="http://schemas.microsoft.com/office/powerpoint/2010/main" val="2775946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43DCC790-2A0D-48C9-8CB9-15F637A88570}"/>
              </a:ext>
            </a:extLst>
          </p:cNvPr>
          <p:cNvSpPr txBox="1"/>
          <p:nvPr/>
        </p:nvSpPr>
        <p:spPr>
          <a:xfrm>
            <a:off x="1784729" y="4187277"/>
            <a:ext cx="3293062" cy="566758"/>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en-US" sz="1100">
                <a:solidFill>
                  <a:schemeClr val="tx1">
                    <a:lumMod val="50000"/>
                    <a:lumOff val="50000"/>
                  </a:schemeClr>
                </a:solidFill>
                <a:latin typeface="Lato" panose="020F0502020204030203" pitchFamily="34" charset="0"/>
              </a:rPr>
              <a:t>Lorem ipsum dolor sit amet, consectetur adipiscing elit.. </a:t>
            </a:r>
          </a:p>
        </p:txBody>
      </p:sp>
      <p:sp>
        <p:nvSpPr>
          <p:cNvPr id="23" name="TextBox 22">
            <a:extLst>
              <a:ext uri="{FF2B5EF4-FFF2-40B4-BE49-F238E27FC236}">
                <a16:creationId xmlns:a16="http://schemas.microsoft.com/office/drawing/2014/main" id="{16D844C8-F4A9-4DA1-A1F2-3F6B88389E47}"/>
              </a:ext>
            </a:extLst>
          </p:cNvPr>
          <p:cNvSpPr txBox="1"/>
          <p:nvPr/>
        </p:nvSpPr>
        <p:spPr>
          <a:xfrm>
            <a:off x="1784729" y="4761875"/>
            <a:ext cx="3293062" cy="566758"/>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en-US" sz="1100">
                <a:solidFill>
                  <a:schemeClr val="tx1">
                    <a:lumMod val="50000"/>
                    <a:lumOff val="50000"/>
                  </a:schemeClr>
                </a:solidFill>
                <a:latin typeface="Lato" panose="020F0502020204030203" pitchFamily="34" charset="0"/>
              </a:rPr>
              <a:t>Lorem ipsum dolor sit amet, consectetur adipiscing elit.. </a:t>
            </a:r>
          </a:p>
        </p:txBody>
      </p:sp>
      <p:sp>
        <p:nvSpPr>
          <p:cNvPr id="24" name="TextBox 23">
            <a:extLst>
              <a:ext uri="{FF2B5EF4-FFF2-40B4-BE49-F238E27FC236}">
                <a16:creationId xmlns:a16="http://schemas.microsoft.com/office/drawing/2014/main" id="{45651DC4-8D5F-41AB-80A6-BAFF9D9547FF}"/>
              </a:ext>
            </a:extLst>
          </p:cNvPr>
          <p:cNvSpPr txBox="1"/>
          <p:nvPr/>
        </p:nvSpPr>
        <p:spPr>
          <a:xfrm>
            <a:off x="1784729" y="5369811"/>
            <a:ext cx="3293062" cy="566758"/>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en-US" sz="1100">
                <a:solidFill>
                  <a:schemeClr val="tx1">
                    <a:lumMod val="50000"/>
                    <a:lumOff val="50000"/>
                  </a:schemeClr>
                </a:solidFill>
                <a:latin typeface="Lato" panose="020F0502020204030203" pitchFamily="34" charset="0"/>
              </a:rPr>
              <a:t>Lorem ipsum dolor sit amet, consectetur adipiscing elit.. </a:t>
            </a:r>
          </a:p>
        </p:txBody>
      </p:sp>
      <p:sp>
        <p:nvSpPr>
          <p:cNvPr id="20" name="TextBox 19">
            <a:extLst>
              <a:ext uri="{FF2B5EF4-FFF2-40B4-BE49-F238E27FC236}">
                <a16:creationId xmlns:a16="http://schemas.microsoft.com/office/drawing/2014/main" id="{EE825597-21C2-47EA-9DB7-2F041B518EBD}"/>
              </a:ext>
            </a:extLst>
          </p:cNvPr>
          <p:cNvSpPr txBox="1"/>
          <p:nvPr/>
        </p:nvSpPr>
        <p:spPr>
          <a:xfrm>
            <a:off x="1738235" y="967925"/>
            <a:ext cx="2274342" cy="1569660"/>
          </a:xfrm>
          <a:prstGeom prst="rect">
            <a:avLst/>
          </a:prstGeom>
          <a:noFill/>
        </p:spPr>
        <p:txBody>
          <a:bodyPr wrap="square" rtlCol="0">
            <a:spAutoFit/>
          </a:bodyPr>
          <a:lstStyle/>
          <a:p>
            <a:r>
              <a:rPr lang="en-US" sz="3200" b="1">
                <a:latin typeface="Noto Serif" panose="02020600060500020200" pitchFamily="18" charset="0"/>
                <a:ea typeface="Noto Serif" panose="02020600060500020200" pitchFamily="18" charset="0"/>
                <a:cs typeface="Noto Serif" panose="02020600060500020200" pitchFamily="18" charset="0"/>
              </a:rPr>
              <a:t>About Our </a:t>
            </a:r>
            <a:r>
              <a:rPr lang="en-US" sz="3200" b="1">
                <a:solidFill>
                  <a:schemeClr val="accent4"/>
                </a:solidFill>
                <a:latin typeface="Noto Serif" panose="02020600060500020200" pitchFamily="18" charset="0"/>
                <a:ea typeface="Noto Serif" panose="02020600060500020200" pitchFamily="18" charset="0"/>
                <a:cs typeface="Noto Serif" panose="02020600060500020200" pitchFamily="18" charset="0"/>
              </a:rPr>
              <a:t>Maknyoes</a:t>
            </a:r>
            <a:r>
              <a:rPr lang="en-US" sz="3200" b="1">
                <a:solidFill>
                  <a:srgbClr val="C00000"/>
                </a:solidFill>
                <a:latin typeface="Noto Serif" panose="02020600060500020200" pitchFamily="18" charset="0"/>
                <a:ea typeface="Noto Serif" panose="02020600060500020200" pitchFamily="18" charset="0"/>
                <a:cs typeface="Noto Serif" panose="02020600060500020200" pitchFamily="18" charset="0"/>
              </a:rPr>
              <a:t> </a:t>
            </a:r>
          </a:p>
        </p:txBody>
      </p:sp>
      <p:cxnSp>
        <p:nvCxnSpPr>
          <p:cNvPr id="21" name="Straight Connector 20">
            <a:extLst>
              <a:ext uri="{FF2B5EF4-FFF2-40B4-BE49-F238E27FC236}">
                <a16:creationId xmlns:a16="http://schemas.microsoft.com/office/drawing/2014/main" id="{16462010-625E-45E7-90B3-9FD2A9D1F79E}"/>
              </a:ext>
            </a:extLst>
          </p:cNvPr>
          <p:cNvCxnSpPr>
            <a:cxnSpLocks/>
          </p:cNvCxnSpPr>
          <p:nvPr/>
        </p:nvCxnSpPr>
        <p:spPr>
          <a:xfrm>
            <a:off x="1858885" y="2734136"/>
            <a:ext cx="832279"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56C6D163-4306-492A-A686-E31872F2F0E7}"/>
              </a:ext>
            </a:extLst>
          </p:cNvPr>
          <p:cNvSpPr txBox="1"/>
          <p:nvPr/>
        </p:nvSpPr>
        <p:spPr>
          <a:xfrm>
            <a:off x="1784729" y="3264008"/>
            <a:ext cx="3293062"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 </a:t>
            </a:r>
          </a:p>
        </p:txBody>
      </p:sp>
      <p:sp>
        <p:nvSpPr>
          <p:cNvPr id="33" name="Picture Placeholder 32">
            <a:extLst>
              <a:ext uri="{FF2B5EF4-FFF2-40B4-BE49-F238E27FC236}">
                <a16:creationId xmlns:a16="http://schemas.microsoft.com/office/drawing/2014/main" id="{919C2F19-9048-49C3-8CC4-472CF8806D74}"/>
              </a:ext>
            </a:extLst>
          </p:cNvPr>
          <p:cNvSpPr>
            <a:spLocks noGrp="1"/>
          </p:cNvSpPr>
          <p:nvPr>
            <p:ph type="pic" sz="quarter" idx="10"/>
          </p:nvPr>
        </p:nvSpPr>
        <p:spPr/>
      </p:sp>
    </p:spTree>
    <p:extLst>
      <p:ext uri="{BB962C8B-B14F-4D97-AF65-F5344CB8AC3E}">
        <p14:creationId xmlns:p14="http://schemas.microsoft.com/office/powerpoint/2010/main" val="24759583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5A03760F-E0F4-4141-B515-FD6900473DF2}"/>
              </a:ext>
            </a:extLst>
          </p:cNvPr>
          <p:cNvSpPr txBox="1"/>
          <p:nvPr/>
        </p:nvSpPr>
        <p:spPr>
          <a:xfrm>
            <a:off x="2309254" y="1293049"/>
            <a:ext cx="2274342" cy="1569660"/>
          </a:xfrm>
          <a:prstGeom prst="rect">
            <a:avLst/>
          </a:prstGeom>
          <a:noFill/>
        </p:spPr>
        <p:txBody>
          <a:bodyPr wrap="square" rtlCol="0">
            <a:spAutoFit/>
          </a:bodyPr>
          <a:lstStyle/>
          <a:p>
            <a:r>
              <a:rPr lang="en-US" sz="3200" b="1">
                <a:latin typeface="Noto Serif" panose="02020600060500020200" pitchFamily="18" charset="0"/>
                <a:ea typeface="Noto Serif" panose="02020600060500020200" pitchFamily="18" charset="0"/>
                <a:cs typeface="Noto Serif" panose="02020600060500020200" pitchFamily="18" charset="0"/>
              </a:rPr>
              <a:t>About Our</a:t>
            </a:r>
            <a:r>
              <a:rPr lang="en-US" sz="3200" b="1">
                <a:solidFill>
                  <a:schemeClr val="bg1"/>
                </a:solidFill>
                <a:latin typeface="Noto Serif" panose="02020600060500020200" pitchFamily="18" charset="0"/>
                <a:ea typeface="Noto Serif" panose="02020600060500020200" pitchFamily="18" charset="0"/>
                <a:cs typeface="Noto Serif" panose="02020600060500020200" pitchFamily="18" charset="0"/>
              </a:rPr>
              <a:t> </a:t>
            </a:r>
            <a:r>
              <a:rPr lang="en-US" sz="3200" b="1">
                <a:solidFill>
                  <a:srgbClr val="C00000"/>
                </a:solidFill>
                <a:latin typeface="Noto Serif" panose="02020600060500020200" pitchFamily="18" charset="0"/>
                <a:ea typeface="Noto Serif" panose="02020600060500020200" pitchFamily="18" charset="0"/>
                <a:cs typeface="Noto Serif" panose="02020600060500020200" pitchFamily="18" charset="0"/>
              </a:rPr>
              <a:t>Maknyoes </a:t>
            </a:r>
          </a:p>
        </p:txBody>
      </p:sp>
      <p:cxnSp>
        <p:nvCxnSpPr>
          <p:cNvPr id="10" name="Straight Connector 9">
            <a:extLst>
              <a:ext uri="{FF2B5EF4-FFF2-40B4-BE49-F238E27FC236}">
                <a16:creationId xmlns:a16="http://schemas.microsoft.com/office/drawing/2014/main" id="{E12FBDD1-F1D1-4AE0-8AE5-F5801DFDAFD7}"/>
              </a:ext>
            </a:extLst>
          </p:cNvPr>
          <p:cNvCxnSpPr>
            <a:cxnSpLocks/>
          </p:cNvCxnSpPr>
          <p:nvPr/>
        </p:nvCxnSpPr>
        <p:spPr>
          <a:xfrm>
            <a:off x="2429904" y="3059260"/>
            <a:ext cx="83227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CB2C904-11D1-49ED-8955-8E8CB536027E}"/>
              </a:ext>
            </a:extLst>
          </p:cNvPr>
          <p:cNvSpPr txBox="1"/>
          <p:nvPr/>
        </p:nvSpPr>
        <p:spPr>
          <a:xfrm>
            <a:off x="2309254" y="3728614"/>
            <a:ext cx="3293062" cy="1836337"/>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sp>
        <p:nvSpPr>
          <p:cNvPr id="13" name="Picture Placeholder 12">
            <a:extLst>
              <a:ext uri="{FF2B5EF4-FFF2-40B4-BE49-F238E27FC236}">
                <a16:creationId xmlns:a16="http://schemas.microsoft.com/office/drawing/2014/main" id="{66C28D53-A1B2-4F61-9C40-BC6907A284C3}"/>
              </a:ext>
            </a:extLst>
          </p:cNvPr>
          <p:cNvSpPr>
            <a:spLocks noGrp="1"/>
          </p:cNvSpPr>
          <p:nvPr>
            <p:ph type="pic" sz="quarter" idx="10"/>
          </p:nvPr>
        </p:nvSpPr>
        <p:spPr/>
      </p:sp>
    </p:spTree>
    <p:extLst>
      <p:ext uri="{BB962C8B-B14F-4D97-AF65-F5344CB8AC3E}">
        <p14:creationId xmlns:p14="http://schemas.microsoft.com/office/powerpoint/2010/main" val="953115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86C1653-9389-42A2-8859-423C9AF21167}"/>
              </a:ext>
            </a:extLst>
          </p:cNvPr>
          <p:cNvSpPr txBox="1"/>
          <p:nvPr/>
        </p:nvSpPr>
        <p:spPr>
          <a:xfrm>
            <a:off x="7335870" y="1121707"/>
            <a:ext cx="2273080" cy="1569660"/>
          </a:xfrm>
          <a:prstGeom prst="rect">
            <a:avLst/>
          </a:prstGeom>
          <a:noFill/>
        </p:spPr>
        <p:txBody>
          <a:bodyPr wrap="square" rtlCol="0">
            <a:spAutoFit/>
          </a:bodyPr>
          <a:lstStyle/>
          <a:p>
            <a:r>
              <a:rPr lang="en-US" sz="3200" b="1">
                <a:latin typeface="Noto Serif" panose="02020600060500020200" pitchFamily="18" charset="0"/>
                <a:ea typeface="Noto Serif" panose="02020600060500020200" pitchFamily="18" charset="0"/>
                <a:cs typeface="Noto Serif" panose="02020600060500020200" pitchFamily="18" charset="0"/>
              </a:rPr>
              <a:t>About Our</a:t>
            </a:r>
            <a:r>
              <a:rPr lang="en-US" sz="3200" b="1">
                <a:solidFill>
                  <a:schemeClr val="bg1"/>
                </a:solidFill>
                <a:latin typeface="Noto Serif" panose="02020600060500020200" pitchFamily="18" charset="0"/>
                <a:ea typeface="Noto Serif" panose="02020600060500020200" pitchFamily="18" charset="0"/>
                <a:cs typeface="Noto Serif" panose="02020600060500020200" pitchFamily="18" charset="0"/>
              </a:rPr>
              <a:t> </a:t>
            </a:r>
            <a:r>
              <a:rPr lang="en-US" sz="3200" b="1">
                <a:solidFill>
                  <a:srgbClr val="C00000"/>
                </a:solidFill>
                <a:latin typeface="Noto Serif" panose="02020600060500020200" pitchFamily="18" charset="0"/>
                <a:ea typeface="Noto Serif" panose="02020600060500020200" pitchFamily="18" charset="0"/>
                <a:cs typeface="Noto Serif" panose="02020600060500020200" pitchFamily="18" charset="0"/>
              </a:rPr>
              <a:t>Maknyoes </a:t>
            </a:r>
          </a:p>
        </p:txBody>
      </p:sp>
      <p:cxnSp>
        <p:nvCxnSpPr>
          <p:cNvPr id="3" name="Straight Connector 2">
            <a:extLst>
              <a:ext uri="{FF2B5EF4-FFF2-40B4-BE49-F238E27FC236}">
                <a16:creationId xmlns:a16="http://schemas.microsoft.com/office/drawing/2014/main" id="{8D502444-85FF-4E89-BB1E-114687E3FACA}"/>
              </a:ext>
            </a:extLst>
          </p:cNvPr>
          <p:cNvCxnSpPr>
            <a:cxnSpLocks/>
          </p:cNvCxnSpPr>
          <p:nvPr/>
        </p:nvCxnSpPr>
        <p:spPr>
          <a:xfrm>
            <a:off x="7456520" y="2887918"/>
            <a:ext cx="83227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CE298EE6-28F4-4F8A-ABE6-3D4A7A5B056C}"/>
              </a:ext>
            </a:extLst>
          </p:cNvPr>
          <p:cNvSpPr txBox="1"/>
          <p:nvPr/>
        </p:nvSpPr>
        <p:spPr>
          <a:xfrm>
            <a:off x="7456520" y="3557272"/>
            <a:ext cx="3293062"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 </a:t>
            </a:r>
          </a:p>
        </p:txBody>
      </p:sp>
      <p:sp>
        <p:nvSpPr>
          <p:cNvPr id="5" name="TextBox 4">
            <a:extLst>
              <a:ext uri="{FF2B5EF4-FFF2-40B4-BE49-F238E27FC236}">
                <a16:creationId xmlns:a16="http://schemas.microsoft.com/office/drawing/2014/main" id="{49A020B0-553B-46AE-A73C-A3C5C6248A89}"/>
              </a:ext>
            </a:extLst>
          </p:cNvPr>
          <p:cNvSpPr txBox="1"/>
          <p:nvPr/>
        </p:nvSpPr>
        <p:spPr>
          <a:xfrm>
            <a:off x="7218696" y="3257658"/>
            <a:ext cx="1446230" cy="276999"/>
          </a:xfrm>
          <a:prstGeom prst="rect">
            <a:avLst/>
          </a:prstGeom>
          <a:noFill/>
        </p:spPr>
        <p:txBody>
          <a:bodyPr wrap="none" rtlCol="0">
            <a:spAutoFit/>
          </a:bodyPr>
          <a:lstStyle/>
          <a:p>
            <a:pPr marL="228600" indent="-228600">
              <a:buFont typeface="Courier New" panose="02070309020205020404" pitchFamily="49" charset="0"/>
              <a:buChar char="o"/>
            </a:pPr>
            <a:r>
              <a:rPr lang="en-US" sz="1200" spc="100">
                <a:latin typeface="Poppins" panose="00000500000000000000" pitchFamily="2" charset="0"/>
                <a:cs typeface="Poppins" panose="00000500000000000000" pitchFamily="2" charset="0"/>
              </a:rPr>
              <a:t>2003 - 2005</a:t>
            </a:r>
          </a:p>
        </p:txBody>
      </p:sp>
      <p:sp>
        <p:nvSpPr>
          <p:cNvPr id="8" name="TextBox 7">
            <a:extLst>
              <a:ext uri="{FF2B5EF4-FFF2-40B4-BE49-F238E27FC236}">
                <a16:creationId xmlns:a16="http://schemas.microsoft.com/office/drawing/2014/main" id="{BD9232A4-158D-4805-94EC-EF6B272B4AF3}"/>
              </a:ext>
            </a:extLst>
          </p:cNvPr>
          <p:cNvSpPr txBox="1"/>
          <p:nvPr/>
        </p:nvSpPr>
        <p:spPr>
          <a:xfrm>
            <a:off x="7456520" y="4915619"/>
            <a:ext cx="3293062"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 </a:t>
            </a:r>
          </a:p>
        </p:txBody>
      </p:sp>
      <p:sp>
        <p:nvSpPr>
          <p:cNvPr id="9" name="TextBox 8">
            <a:extLst>
              <a:ext uri="{FF2B5EF4-FFF2-40B4-BE49-F238E27FC236}">
                <a16:creationId xmlns:a16="http://schemas.microsoft.com/office/drawing/2014/main" id="{DBC081C1-B748-417E-AA95-1997BDD9792B}"/>
              </a:ext>
            </a:extLst>
          </p:cNvPr>
          <p:cNvSpPr txBox="1"/>
          <p:nvPr/>
        </p:nvSpPr>
        <p:spPr>
          <a:xfrm>
            <a:off x="7218696" y="4616005"/>
            <a:ext cx="1398140" cy="276999"/>
          </a:xfrm>
          <a:prstGeom prst="rect">
            <a:avLst/>
          </a:prstGeom>
          <a:noFill/>
        </p:spPr>
        <p:txBody>
          <a:bodyPr wrap="none" rtlCol="0">
            <a:spAutoFit/>
          </a:bodyPr>
          <a:lstStyle/>
          <a:p>
            <a:pPr marL="228600" indent="-228600">
              <a:buFont typeface="Courier New" panose="02070309020205020404" pitchFamily="49" charset="0"/>
              <a:buChar char="o"/>
            </a:pPr>
            <a:r>
              <a:rPr lang="en-US" sz="1200" spc="100">
                <a:latin typeface="Poppins" panose="00000500000000000000" pitchFamily="2" charset="0"/>
                <a:cs typeface="Poppins" panose="00000500000000000000" pitchFamily="2" charset="0"/>
              </a:rPr>
              <a:t>2005 - 2019</a:t>
            </a:r>
          </a:p>
        </p:txBody>
      </p:sp>
      <p:sp>
        <p:nvSpPr>
          <p:cNvPr id="16" name="Picture Placeholder 15">
            <a:extLst>
              <a:ext uri="{FF2B5EF4-FFF2-40B4-BE49-F238E27FC236}">
                <a16:creationId xmlns:a16="http://schemas.microsoft.com/office/drawing/2014/main" id="{9C6546F0-EC1C-4EC8-A632-C30AB27B7636}"/>
              </a:ext>
            </a:extLst>
          </p:cNvPr>
          <p:cNvSpPr>
            <a:spLocks noGrp="1"/>
          </p:cNvSpPr>
          <p:nvPr>
            <p:ph type="pic" sz="quarter" idx="10"/>
          </p:nvPr>
        </p:nvSpPr>
        <p:spPr/>
      </p:sp>
    </p:spTree>
    <p:extLst>
      <p:ext uri="{BB962C8B-B14F-4D97-AF65-F5344CB8AC3E}">
        <p14:creationId xmlns:p14="http://schemas.microsoft.com/office/powerpoint/2010/main" val="26164518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505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584</TotalTime>
  <Words>1749</Words>
  <Application>Microsoft Office PowerPoint</Application>
  <PresentationFormat>Widescreen</PresentationFormat>
  <Paragraphs>162</Paragraphs>
  <Slides>30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Arial</vt:lpstr>
      <vt:lpstr>Calibri</vt:lpstr>
      <vt:lpstr>Courier New</vt:lpstr>
      <vt:lpstr>Lato</vt:lpstr>
      <vt:lpstr>Noto Serif</vt:lpstr>
      <vt:lpstr>Poppins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Ranel RP</dc:creator>
  <cp:lastModifiedBy>Ranel RP</cp:lastModifiedBy>
  <cp:revision>99</cp:revision>
  <dcterms:created xsi:type="dcterms:W3CDTF">2019-12-09T03:30:57Z</dcterms:created>
  <dcterms:modified xsi:type="dcterms:W3CDTF">2019-12-10T06:24:32Z</dcterms:modified>
</cp:coreProperties>
</file>