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256" r:id="rId2"/>
    <p:sldId id="261" r:id="rId3"/>
    <p:sldId id="263" r:id="rId4"/>
    <p:sldId id="264" r:id="rId5"/>
    <p:sldId id="265" r:id="rId6"/>
    <p:sldId id="266" r:id="rId7"/>
    <p:sldId id="267" r:id="rId8"/>
    <p:sldId id="268" r:id="rId9"/>
    <p:sldId id="269" r:id="rId10"/>
    <p:sldId id="270" r:id="rId11"/>
    <p:sldId id="271" r:id="rId12"/>
    <p:sldId id="272" r:id="rId13"/>
    <p:sldId id="274" r:id="rId14"/>
    <p:sldId id="275" r:id="rId15"/>
    <p:sldId id="276" r:id="rId16"/>
    <p:sldId id="277" r:id="rId17"/>
    <p:sldId id="278" r:id="rId18"/>
    <p:sldId id="258" r:id="rId19"/>
    <p:sldId id="279" r:id="rId20"/>
    <p:sldId id="280" r:id="rId21"/>
    <p:sldId id="281" r:id="rId22"/>
    <p:sldId id="282" r:id="rId23"/>
    <p:sldId id="283" r:id="rId24"/>
    <p:sldId id="284" r:id="rId25"/>
    <p:sldId id="285" r:id="rId26"/>
    <p:sldId id="286" r:id="rId27"/>
    <p:sldId id="287" r:id="rId28"/>
    <p:sldId id="260" r:id="rId29"/>
    <p:sldId id="259" r:id="rId30"/>
    <p:sldId id="257"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Slide" id="{AA4B5816-9999-438D-B4A7-179B6517EF44}">
          <p14:sldIdLst>
            <p14:sldId id="256"/>
          </p14:sldIdLst>
        </p14:section>
        <p14:section name="About Us" id="{0EDAC82E-2C50-4171-B751-04DAF4CDF0D9}">
          <p14:sldIdLst>
            <p14:sldId id="261"/>
            <p14:sldId id="263"/>
            <p14:sldId id="264"/>
            <p14:sldId id="265"/>
            <p14:sldId id="266"/>
            <p14:sldId id="267"/>
            <p14:sldId id="268"/>
            <p14:sldId id="269"/>
          </p14:sldIdLst>
        </p14:section>
        <p14:section name="Team" id="{73B5FE65-2FA5-45FB-991D-6D87C13C5739}">
          <p14:sldIdLst>
            <p14:sldId id="270"/>
            <p14:sldId id="271"/>
            <p14:sldId id="272"/>
            <p14:sldId id="274"/>
          </p14:sldIdLst>
        </p14:section>
        <p14:section name="Services" id="{5F599BC9-00CD-4474-A404-F8BCB4FB96BA}">
          <p14:sldIdLst>
            <p14:sldId id="275"/>
            <p14:sldId id="276"/>
            <p14:sldId id="277"/>
            <p14:sldId id="278"/>
          </p14:sldIdLst>
        </p14:section>
        <p14:section name="Break Slide" id="{6650EF9F-E3FC-41C4-A178-DE04A2BED73B}">
          <p14:sldIdLst>
            <p14:sldId id="258"/>
          </p14:sldIdLst>
        </p14:section>
        <p14:section name="Portofolios" id="{32298AFD-6728-4ED0-8823-C472FB7359A9}">
          <p14:sldIdLst>
            <p14:sldId id="279"/>
            <p14:sldId id="280"/>
            <p14:sldId id="281"/>
            <p14:sldId id="282"/>
            <p14:sldId id="283"/>
            <p14:sldId id="284"/>
          </p14:sldIdLst>
        </p14:section>
        <p14:section name="Mocvkup Device" id="{459EDFA5-693C-4634-B1EF-E6D6BBB57446}">
          <p14:sldIdLst>
            <p14:sldId id="285"/>
            <p14:sldId id="286"/>
            <p14:sldId id="287"/>
          </p14:sldIdLst>
        </p14:section>
        <p14:section name="Quote" id="{8051CF64-74E3-46CC-B87C-391AD788A83A}">
          <p14:sldIdLst>
            <p14:sldId id="260"/>
          </p14:sldIdLst>
        </p14:section>
        <p14:section name="Contact Us" id="{7493E64D-0C2F-4BA6-81D5-818F3448397F}">
          <p14:sldIdLst>
            <p14:sldId id="259"/>
          </p14:sldIdLst>
        </p14:section>
        <p14:section name="Ending Slide" id="{6DA16778-A60B-4BD5-95F3-CA8C02406E10}">
          <p14:sldIdLst>
            <p14:sldId id="25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E4C36"/>
    <a:srgbClr val="E9D7C9"/>
    <a:srgbClr val="C7976F"/>
    <a:srgbClr val="D4AF90"/>
    <a:srgbClr val="D2B068"/>
    <a:srgbClr val="F9F3ED"/>
    <a:srgbClr val="F7EFE9"/>
    <a:srgbClr val="EBD9CB"/>
    <a:srgbClr val="FDFBF9"/>
    <a:srgbClr val="EAD7C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217" autoAdjust="0"/>
    <p:restoredTop sz="94291" autoAdjust="0"/>
  </p:normalViewPr>
  <p:slideViewPr>
    <p:cSldViewPr snapToGrid="0">
      <p:cViewPr varScale="1">
        <p:scale>
          <a:sx n="65" d="100"/>
          <a:sy n="65" d="100"/>
        </p:scale>
        <p:origin x="78" y="17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53" d="100"/>
          <a:sy n="53" d="100"/>
        </p:scale>
        <p:origin x="1938"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9D9E2A9-B97C-44FD-9D5C-64ED7D47D90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9C44958-9304-4938-A171-B10E016CA36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8281E7F-C503-4C84-AA45-0BC9A381421E}" type="datetimeFigureOut">
              <a:rPr lang="en-US" smtClean="0"/>
              <a:t>1/7/2020</a:t>
            </a:fld>
            <a:endParaRPr lang="en-US"/>
          </a:p>
        </p:txBody>
      </p:sp>
      <p:sp>
        <p:nvSpPr>
          <p:cNvPr id="4" name="Footer Placeholder 3">
            <a:extLst>
              <a:ext uri="{FF2B5EF4-FFF2-40B4-BE49-F238E27FC236}">
                <a16:creationId xmlns:a16="http://schemas.microsoft.com/office/drawing/2014/main" id="{54697CBA-72E9-46A4-9651-553D5B1832C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AE2FE8E-B533-4315-9C18-64B23E57BB4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C1248E5-EB3C-4ED6-B241-9DD5DFDDFF96}" type="slidenum">
              <a:rPr lang="en-US" smtClean="0"/>
              <a:t>‹#›</a:t>
            </a:fld>
            <a:endParaRPr lang="en-US"/>
          </a:p>
        </p:txBody>
      </p:sp>
    </p:spTree>
    <p:extLst>
      <p:ext uri="{BB962C8B-B14F-4D97-AF65-F5344CB8AC3E}">
        <p14:creationId xmlns:p14="http://schemas.microsoft.com/office/powerpoint/2010/main" val="3523949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9D0923-8F57-4190-82E0-997CBABF1081}" type="datetimeFigureOut">
              <a:rPr lang="en-US" smtClean="0"/>
              <a:t>1/7/2020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7EAE9E-200F-4DD0-AED4-1C59AC75751D}" type="slidenum">
              <a:rPr lang="en-US" smtClean="0"/>
              <a:t>‹#›</a:t>
            </a:fld>
            <a:endParaRPr lang="en-US"/>
          </a:p>
        </p:txBody>
      </p:sp>
    </p:spTree>
    <p:extLst>
      <p:ext uri="{BB962C8B-B14F-4D97-AF65-F5344CB8AC3E}">
        <p14:creationId xmlns:p14="http://schemas.microsoft.com/office/powerpoint/2010/main" val="1710459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1478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BB3EC17-3DF2-4259-A93F-61B676ACE474}"/>
              </a:ext>
            </a:extLst>
          </p:cNvPr>
          <p:cNvSpPr/>
          <p:nvPr userDrawn="1"/>
        </p:nvSpPr>
        <p:spPr>
          <a:xfrm>
            <a:off x="589935" y="663677"/>
            <a:ext cx="11002297" cy="5486400"/>
          </a:xfrm>
          <a:prstGeom prst="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AC0612A-825A-44B1-B09E-3C95C0BB9F09}"/>
              </a:ext>
            </a:extLst>
          </p:cNvPr>
          <p:cNvSpPr/>
          <p:nvPr userDrawn="1"/>
        </p:nvSpPr>
        <p:spPr>
          <a:xfrm>
            <a:off x="5729749" y="5641259"/>
            <a:ext cx="3723968" cy="619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18EE252-37C1-4251-8423-390C93540771}"/>
              </a:ext>
            </a:extLst>
          </p:cNvPr>
          <p:cNvSpPr/>
          <p:nvPr userDrawn="1"/>
        </p:nvSpPr>
        <p:spPr>
          <a:xfrm>
            <a:off x="10972800" y="147484"/>
            <a:ext cx="1002889" cy="3524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7BCF344-9E4D-48D2-A33B-927F8AFBA500}"/>
              </a:ext>
            </a:extLst>
          </p:cNvPr>
          <p:cNvSpPr/>
          <p:nvPr userDrawn="1"/>
        </p:nvSpPr>
        <p:spPr>
          <a:xfrm>
            <a:off x="6508954" y="398206"/>
            <a:ext cx="5083277" cy="619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2">
            <a:extLst>
              <a:ext uri="{FF2B5EF4-FFF2-40B4-BE49-F238E27FC236}">
                <a16:creationId xmlns:a16="http://schemas.microsoft.com/office/drawing/2014/main" id="{B98025EB-0C45-4192-9C04-B61F10B2B193}"/>
              </a:ext>
            </a:extLst>
          </p:cNvPr>
          <p:cNvSpPr>
            <a:spLocks noGrp="1"/>
          </p:cNvSpPr>
          <p:nvPr>
            <p:ph type="pic" sz="quarter" idx="11"/>
          </p:nvPr>
        </p:nvSpPr>
        <p:spPr>
          <a:xfrm>
            <a:off x="9306231" y="353961"/>
            <a:ext cx="2286001" cy="2964426"/>
          </a:xfrm>
          <a:pattFill prst="pct5">
            <a:fgClr>
              <a:schemeClr val="accent1"/>
            </a:fgClr>
            <a:bgClr>
              <a:schemeClr val="bg1"/>
            </a:bgClr>
          </a:pattFill>
        </p:spPr>
        <p:txBody>
          <a:bodyPr>
            <a:normAutofit/>
          </a:bodyPr>
          <a:lstStyle>
            <a:lvl1pPr>
              <a:defRPr sz="1200"/>
            </a:lvl1pPr>
          </a:lstStyle>
          <a:p>
            <a:endParaRPr lang="en-US"/>
          </a:p>
        </p:txBody>
      </p:sp>
      <p:sp>
        <p:nvSpPr>
          <p:cNvPr id="3" name="Picture Placeholder 2">
            <a:extLst>
              <a:ext uri="{FF2B5EF4-FFF2-40B4-BE49-F238E27FC236}">
                <a16:creationId xmlns:a16="http://schemas.microsoft.com/office/drawing/2014/main" id="{23BC5B6E-AAF4-41E2-95E9-885D291D0019}"/>
              </a:ext>
            </a:extLst>
          </p:cNvPr>
          <p:cNvSpPr>
            <a:spLocks noGrp="1"/>
          </p:cNvSpPr>
          <p:nvPr>
            <p:ph type="pic" sz="quarter" idx="12"/>
          </p:nvPr>
        </p:nvSpPr>
        <p:spPr>
          <a:xfrm>
            <a:off x="6754760" y="353961"/>
            <a:ext cx="2286001" cy="619433"/>
          </a:xfrm>
          <a:pattFill prst="pct5">
            <a:fgClr>
              <a:schemeClr val="accent1"/>
            </a:fgClr>
            <a:bgClr>
              <a:schemeClr val="bg1"/>
            </a:bgClr>
          </a:pattFill>
        </p:spPr>
        <p:txBody>
          <a:bodyPr>
            <a:normAutofit/>
          </a:bodyPr>
          <a:lstStyle>
            <a:lvl1pPr>
              <a:defRPr sz="1200"/>
            </a:lvl1pPr>
          </a:lstStyle>
          <a:p>
            <a:endParaRPr lang="en-US"/>
          </a:p>
        </p:txBody>
      </p:sp>
      <p:sp>
        <p:nvSpPr>
          <p:cNvPr id="4" name="Picture Placeholder 2">
            <a:extLst>
              <a:ext uri="{FF2B5EF4-FFF2-40B4-BE49-F238E27FC236}">
                <a16:creationId xmlns:a16="http://schemas.microsoft.com/office/drawing/2014/main" id="{1765C4EE-3DDC-4729-B306-48789F466D31}"/>
              </a:ext>
            </a:extLst>
          </p:cNvPr>
          <p:cNvSpPr>
            <a:spLocks noGrp="1"/>
          </p:cNvSpPr>
          <p:nvPr>
            <p:ph type="pic" sz="quarter" idx="13"/>
          </p:nvPr>
        </p:nvSpPr>
        <p:spPr>
          <a:xfrm>
            <a:off x="6096000" y="1216741"/>
            <a:ext cx="2944761" cy="4933336"/>
          </a:xfrm>
          <a:pattFill prst="pct5">
            <a:fgClr>
              <a:schemeClr val="accent1"/>
            </a:fgClr>
            <a:bgClr>
              <a:schemeClr val="bg1"/>
            </a:bgClr>
          </a:pattFill>
        </p:spPr>
        <p:txBody>
          <a:bodyPr>
            <a:normAutofit/>
          </a:bodyPr>
          <a:lstStyle>
            <a:lvl1pPr>
              <a:defRPr sz="1200"/>
            </a:lvl1pPr>
          </a:lstStyle>
          <a:p>
            <a:endParaRPr lang="en-US"/>
          </a:p>
        </p:txBody>
      </p:sp>
      <p:sp>
        <p:nvSpPr>
          <p:cNvPr id="9" name="Rectangle 8">
            <a:extLst>
              <a:ext uri="{FF2B5EF4-FFF2-40B4-BE49-F238E27FC236}">
                <a16:creationId xmlns:a16="http://schemas.microsoft.com/office/drawing/2014/main" id="{6963B519-09BF-442F-8B96-DBE6AAD9F1C5}"/>
              </a:ext>
            </a:extLst>
          </p:cNvPr>
          <p:cNvSpPr/>
          <p:nvPr userDrawn="1"/>
        </p:nvSpPr>
        <p:spPr>
          <a:xfrm>
            <a:off x="341670" y="2713704"/>
            <a:ext cx="516194" cy="14305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9415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grpSp>
        <p:nvGrpSpPr>
          <p:cNvPr id="62" name="Group 61">
            <a:extLst>
              <a:ext uri="{FF2B5EF4-FFF2-40B4-BE49-F238E27FC236}">
                <a16:creationId xmlns:a16="http://schemas.microsoft.com/office/drawing/2014/main" id="{2C4908BA-647B-4A47-BF92-050B86C9AA5C}"/>
              </a:ext>
            </a:extLst>
          </p:cNvPr>
          <p:cNvGrpSpPr/>
          <p:nvPr userDrawn="1"/>
        </p:nvGrpSpPr>
        <p:grpSpPr>
          <a:xfrm>
            <a:off x="577216" y="3859828"/>
            <a:ext cx="560070" cy="1262333"/>
            <a:chOff x="3919539" y="1146175"/>
            <a:chExt cx="307655" cy="693419"/>
          </a:xfrm>
          <a:solidFill>
            <a:schemeClr val="bg1">
              <a:lumMod val="95000"/>
            </a:schemeClr>
          </a:solidFill>
        </p:grpSpPr>
        <p:sp>
          <p:nvSpPr>
            <p:cNvPr id="36" name="Oval 35">
              <a:extLst>
                <a:ext uri="{FF2B5EF4-FFF2-40B4-BE49-F238E27FC236}">
                  <a16:creationId xmlns:a16="http://schemas.microsoft.com/office/drawing/2014/main" id="{176F47CD-F450-4B33-B174-776CA26EFF71}"/>
                </a:ext>
              </a:extLst>
            </p:cNvPr>
            <p:cNvSpPr/>
            <p:nvPr userDrawn="1"/>
          </p:nvSpPr>
          <p:spPr>
            <a:xfrm>
              <a:off x="3919539" y="11461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1E40F78B-4C05-4F54-A694-469DC2F1BAE4}"/>
                </a:ext>
              </a:extLst>
            </p:cNvPr>
            <p:cNvSpPr/>
            <p:nvPr userDrawn="1"/>
          </p:nvSpPr>
          <p:spPr>
            <a:xfrm>
              <a:off x="3919539" y="130810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6B9391C3-51A7-4D0B-998F-71C4535D5D8E}"/>
                </a:ext>
              </a:extLst>
            </p:cNvPr>
            <p:cNvSpPr/>
            <p:nvPr userDrawn="1"/>
          </p:nvSpPr>
          <p:spPr>
            <a:xfrm>
              <a:off x="3919539" y="14700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E63291CA-213C-4DF5-B912-3CE2B66EA06E}"/>
                </a:ext>
              </a:extLst>
            </p:cNvPr>
            <p:cNvSpPr/>
            <p:nvPr userDrawn="1"/>
          </p:nvSpPr>
          <p:spPr>
            <a:xfrm>
              <a:off x="3919539" y="16319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0AE28A20-2B0C-47A4-8ED9-CDF6F506F343}"/>
                </a:ext>
              </a:extLst>
            </p:cNvPr>
            <p:cNvSpPr/>
            <p:nvPr userDrawn="1"/>
          </p:nvSpPr>
          <p:spPr>
            <a:xfrm>
              <a:off x="3919539" y="17938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FDD1B1B1-C87A-4839-AA68-354063FA0AD7}"/>
                </a:ext>
              </a:extLst>
            </p:cNvPr>
            <p:cNvSpPr/>
            <p:nvPr userDrawn="1"/>
          </p:nvSpPr>
          <p:spPr>
            <a:xfrm>
              <a:off x="4050741" y="11461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90011F69-67C3-474D-939D-DBA28BF441A1}"/>
                </a:ext>
              </a:extLst>
            </p:cNvPr>
            <p:cNvSpPr/>
            <p:nvPr userDrawn="1"/>
          </p:nvSpPr>
          <p:spPr>
            <a:xfrm>
              <a:off x="4050741" y="130810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89ECEE35-64CB-408B-B073-702DDA6876F6}"/>
                </a:ext>
              </a:extLst>
            </p:cNvPr>
            <p:cNvSpPr/>
            <p:nvPr userDrawn="1"/>
          </p:nvSpPr>
          <p:spPr>
            <a:xfrm>
              <a:off x="4050741" y="14700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722C7C82-DB30-4836-A651-73ED39ACA4BF}"/>
                </a:ext>
              </a:extLst>
            </p:cNvPr>
            <p:cNvSpPr/>
            <p:nvPr userDrawn="1"/>
          </p:nvSpPr>
          <p:spPr>
            <a:xfrm>
              <a:off x="4050741" y="16319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0CEB88E1-353E-44A9-9BF9-89A6AC2FE530}"/>
                </a:ext>
              </a:extLst>
            </p:cNvPr>
            <p:cNvSpPr/>
            <p:nvPr userDrawn="1"/>
          </p:nvSpPr>
          <p:spPr>
            <a:xfrm>
              <a:off x="4050741" y="17938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D0562B03-D07C-42D7-AC58-F4BF2340212D}"/>
                </a:ext>
              </a:extLst>
            </p:cNvPr>
            <p:cNvSpPr/>
            <p:nvPr userDrawn="1"/>
          </p:nvSpPr>
          <p:spPr>
            <a:xfrm>
              <a:off x="4181475" y="11461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634FF9BD-E3AD-48E8-958E-817D035A785B}"/>
                </a:ext>
              </a:extLst>
            </p:cNvPr>
            <p:cNvSpPr/>
            <p:nvPr userDrawn="1"/>
          </p:nvSpPr>
          <p:spPr>
            <a:xfrm>
              <a:off x="4181475" y="130810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52BF2E61-D509-4699-B7A6-AC1A8C504902}"/>
                </a:ext>
              </a:extLst>
            </p:cNvPr>
            <p:cNvSpPr/>
            <p:nvPr userDrawn="1"/>
          </p:nvSpPr>
          <p:spPr>
            <a:xfrm>
              <a:off x="4181475" y="14700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28EBCF38-E53E-4997-A2D6-73A5440BBF6E}"/>
                </a:ext>
              </a:extLst>
            </p:cNvPr>
            <p:cNvSpPr/>
            <p:nvPr userDrawn="1"/>
          </p:nvSpPr>
          <p:spPr>
            <a:xfrm>
              <a:off x="4181475" y="16319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DF356793-54FE-4585-9E94-0EDC22574DC5}"/>
                </a:ext>
              </a:extLst>
            </p:cNvPr>
            <p:cNvSpPr/>
            <p:nvPr userDrawn="1"/>
          </p:nvSpPr>
          <p:spPr>
            <a:xfrm>
              <a:off x="4181475" y="17938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3" name="Group 62">
            <a:extLst>
              <a:ext uri="{FF2B5EF4-FFF2-40B4-BE49-F238E27FC236}">
                <a16:creationId xmlns:a16="http://schemas.microsoft.com/office/drawing/2014/main" id="{7459CC37-7B62-412B-BA97-FC2DFF05EFF7}"/>
              </a:ext>
            </a:extLst>
          </p:cNvPr>
          <p:cNvGrpSpPr/>
          <p:nvPr userDrawn="1"/>
        </p:nvGrpSpPr>
        <p:grpSpPr>
          <a:xfrm>
            <a:off x="3513530" y="1442767"/>
            <a:ext cx="560070" cy="1262333"/>
            <a:chOff x="3919539" y="1146175"/>
            <a:chExt cx="307655" cy="693419"/>
          </a:xfrm>
          <a:solidFill>
            <a:schemeClr val="bg1">
              <a:lumMod val="95000"/>
            </a:schemeClr>
          </a:solidFill>
        </p:grpSpPr>
        <p:sp>
          <p:nvSpPr>
            <p:cNvPr id="64" name="Oval 63">
              <a:extLst>
                <a:ext uri="{FF2B5EF4-FFF2-40B4-BE49-F238E27FC236}">
                  <a16:creationId xmlns:a16="http://schemas.microsoft.com/office/drawing/2014/main" id="{E7ADB93F-DC6E-4A84-A610-29AA0C53A121}"/>
                </a:ext>
              </a:extLst>
            </p:cNvPr>
            <p:cNvSpPr/>
            <p:nvPr userDrawn="1"/>
          </p:nvSpPr>
          <p:spPr>
            <a:xfrm>
              <a:off x="3919539" y="11461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25E2415D-5D44-4542-B087-39CCEC583646}"/>
                </a:ext>
              </a:extLst>
            </p:cNvPr>
            <p:cNvSpPr/>
            <p:nvPr userDrawn="1"/>
          </p:nvSpPr>
          <p:spPr>
            <a:xfrm>
              <a:off x="3919539" y="130810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2821311D-403A-48AA-9DC7-8C0EC80F03CE}"/>
                </a:ext>
              </a:extLst>
            </p:cNvPr>
            <p:cNvSpPr/>
            <p:nvPr userDrawn="1"/>
          </p:nvSpPr>
          <p:spPr>
            <a:xfrm>
              <a:off x="3919539" y="14700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5E1530AF-CE8F-4D84-8F27-B354E2CE9102}"/>
                </a:ext>
              </a:extLst>
            </p:cNvPr>
            <p:cNvSpPr/>
            <p:nvPr userDrawn="1"/>
          </p:nvSpPr>
          <p:spPr>
            <a:xfrm>
              <a:off x="3919539" y="16319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9CB7876F-E15F-4878-A312-A4BD6A681DC8}"/>
                </a:ext>
              </a:extLst>
            </p:cNvPr>
            <p:cNvSpPr/>
            <p:nvPr userDrawn="1"/>
          </p:nvSpPr>
          <p:spPr>
            <a:xfrm>
              <a:off x="3919539" y="17938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EFDFF796-3871-4977-868A-16A33BDD922A}"/>
                </a:ext>
              </a:extLst>
            </p:cNvPr>
            <p:cNvSpPr/>
            <p:nvPr userDrawn="1"/>
          </p:nvSpPr>
          <p:spPr>
            <a:xfrm>
              <a:off x="4050741" y="11461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2847B72F-1CBF-433A-AF17-8C024B52107E}"/>
                </a:ext>
              </a:extLst>
            </p:cNvPr>
            <p:cNvSpPr/>
            <p:nvPr userDrawn="1"/>
          </p:nvSpPr>
          <p:spPr>
            <a:xfrm>
              <a:off x="4050741" y="130810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id="{8E27306A-8CAD-42A8-9FA5-107C46E9C011}"/>
                </a:ext>
              </a:extLst>
            </p:cNvPr>
            <p:cNvSpPr/>
            <p:nvPr userDrawn="1"/>
          </p:nvSpPr>
          <p:spPr>
            <a:xfrm>
              <a:off x="4050741" y="14700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16B4C234-B5A7-48F5-B824-37F38761E672}"/>
                </a:ext>
              </a:extLst>
            </p:cNvPr>
            <p:cNvSpPr/>
            <p:nvPr userDrawn="1"/>
          </p:nvSpPr>
          <p:spPr>
            <a:xfrm>
              <a:off x="4050741" y="16319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a:extLst>
                <a:ext uri="{FF2B5EF4-FFF2-40B4-BE49-F238E27FC236}">
                  <a16:creationId xmlns:a16="http://schemas.microsoft.com/office/drawing/2014/main" id="{76B6128E-379C-408B-BE5B-9DD1C4BE7379}"/>
                </a:ext>
              </a:extLst>
            </p:cNvPr>
            <p:cNvSpPr/>
            <p:nvPr userDrawn="1"/>
          </p:nvSpPr>
          <p:spPr>
            <a:xfrm>
              <a:off x="4050741" y="17938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id="{296A5D92-F9DC-4F99-9974-0BD4D00045A0}"/>
                </a:ext>
              </a:extLst>
            </p:cNvPr>
            <p:cNvSpPr/>
            <p:nvPr userDrawn="1"/>
          </p:nvSpPr>
          <p:spPr>
            <a:xfrm>
              <a:off x="4181475" y="11461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38319917-1C59-4B00-AB9D-6C7D1649B1F5}"/>
                </a:ext>
              </a:extLst>
            </p:cNvPr>
            <p:cNvSpPr/>
            <p:nvPr userDrawn="1"/>
          </p:nvSpPr>
          <p:spPr>
            <a:xfrm>
              <a:off x="4181475" y="130810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441A83BE-D701-4DF6-98D2-1EC69C2E5E8C}"/>
                </a:ext>
              </a:extLst>
            </p:cNvPr>
            <p:cNvSpPr/>
            <p:nvPr userDrawn="1"/>
          </p:nvSpPr>
          <p:spPr>
            <a:xfrm>
              <a:off x="4181475" y="14700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75B66087-F0E9-4340-A99D-AFBEE05593F5}"/>
                </a:ext>
              </a:extLst>
            </p:cNvPr>
            <p:cNvSpPr/>
            <p:nvPr userDrawn="1"/>
          </p:nvSpPr>
          <p:spPr>
            <a:xfrm>
              <a:off x="4181475" y="16319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E3A35AE6-4B69-49E1-9208-D4278AF89623}"/>
                </a:ext>
              </a:extLst>
            </p:cNvPr>
            <p:cNvSpPr/>
            <p:nvPr userDrawn="1"/>
          </p:nvSpPr>
          <p:spPr>
            <a:xfrm>
              <a:off x="4181475" y="17938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9" name="Group 78">
            <a:extLst>
              <a:ext uri="{FF2B5EF4-FFF2-40B4-BE49-F238E27FC236}">
                <a16:creationId xmlns:a16="http://schemas.microsoft.com/office/drawing/2014/main" id="{A28E945E-3A69-459A-8188-C31668D8EAE4}"/>
              </a:ext>
            </a:extLst>
          </p:cNvPr>
          <p:cNvGrpSpPr/>
          <p:nvPr userDrawn="1"/>
        </p:nvGrpSpPr>
        <p:grpSpPr>
          <a:xfrm>
            <a:off x="5763503" y="4407765"/>
            <a:ext cx="560070" cy="1262333"/>
            <a:chOff x="3919539" y="1146175"/>
            <a:chExt cx="307655" cy="693419"/>
          </a:xfrm>
          <a:solidFill>
            <a:schemeClr val="bg1">
              <a:lumMod val="95000"/>
            </a:schemeClr>
          </a:solidFill>
        </p:grpSpPr>
        <p:sp>
          <p:nvSpPr>
            <p:cNvPr id="80" name="Oval 79">
              <a:extLst>
                <a:ext uri="{FF2B5EF4-FFF2-40B4-BE49-F238E27FC236}">
                  <a16:creationId xmlns:a16="http://schemas.microsoft.com/office/drawing/2014/main" id="{917690E5-36B7-4615-A7D3-0FFE431F45AE}"/>
                </a:ext>
              </a:extLst>
            </p:cNvPr>
            <p:cNvSpPr/>
            <p:nvPr userDrawn="1"/>
          </p:nvSpPr>
          <p:spPr>
            <a:xfrm>
              <a:off x="3919539" y="11461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F41500F2-FB2C-4D4D-8DBF-F30DBAD92783}"/>
                </a:ext>
              </a:extLst>
            </p:cNvPr>
            <p:cNvSpPr/>
            <p:nvPr userDrawn="1"/>
          </p:nvSpPr>
          <p:spPr>
            <a:xfrm>
              <a:off x="3919539" y="130810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6385BFA0-31DE-4AF1-A93C-0A29F779CF29}"/>
                </a:ext>
              </a:extLst>
            </p:cNvPr>
            <p:cNvSpPr/>
            <p:nvPr userDrawn="1"/>
          </p:nvSpPr>
          <p:spPr>
            <a:xfrm>
              <a:off x="3919539" y="14700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66652770-E8C4-4BEE-96B0-9CDBCA118AC0}"/>
                </a:ext>
              </a:extLst>
            </p:cNvPr>
            <p:cNvSpPr/>
            <p:nvPr userDrawn="1"/>
          </p:nvSpPr>
          <p:spPr>
            <a:xfrm>
              <a:off x="3919539" y="16319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288D4C29-2E3D-4FC9-9E3F-5B7B71710891}"/>
                </a:ext>
              </a:extLst>
            </p:cNvPr>
            <p:cNvSpPr/>
            <p:nvPr userDrawn="1"/>
          </p:nvSpPr>
          <p:spPr>
            <a:xfrm>
              <a:off x="3919539" y="17938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B4789FE5-59C2-43F3-BDED-FD3773ECBEB3}"/>
                </a:ext>
              </a:extLst>
            </p:cNvPr>
            <p:cNvSpPr/>
            <p:nvPr userDrawn="1"/>
          </p:nvSpPr>
          <p:spPr>
            <a:xfrm>
              <a:off x="4050741" y="11461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3B737E5B-193C-41BB-B4EC-6B05476D3B52}"/>
                </a:ext>
              </a:extLst>
            </p:cNvPr>
            <p:cNvSpPr/>
            <p:nvPr userDrawn="1"/>
          </p:nvSpPr>
          <p:spPr>
            <a:xfrm>
              <a:off x="4050741" y="130810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4233073C-AC3C-4B72-B234-6FCD74CD74DB}"/>
                </a:ext>
              </a:extLst>
            </p:cNvPr>
            <p:cNvSpPr/>
            <p:nvPr userDrawn="1"/>
          </p:nvSpPr>
          <p:spPr>
            <a:xfrm>
              <a:off x="4050741" y="14700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a16="http://schemas.microsoft.com/office/drawing/2014/main" id="{B42A6178-1C49-4B72-BC36-337E53087B2C}"/>
                </a:ext>
              </a:extLst>
            </p:cNvPr>
            <p:cNvSpPr/>
            <p:nvPr userDrawn="1"/>
          </p:nvSpPr>
          <p:spPr>
            <a:xfrm>
              <a:off x="4050741" y="16319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5201534A-6E1D-458A-AFF2-A691CCA4535B}"/>
                </a:ext>
              </a:extLst>
            </p:cNvPr>
            <p:cNvSpPr/>
            <p:nvPr userDrawn="1"/>
          </p:nvSpPr>
          <p:spPr>
            <a:xfrm>
              <a:off x="4050741" y="17938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D6B8F4F7-357D-4082-8C83-C44373312750}"/>
                </a:ext>
              </a:extLst>
            </p:cNvPr>
            <p:cNvSpPr/>
            <p:nvPr userDrawn="1"/>
          </p:nvSpPr>
          <p:spPr>
            <a:xfrm>
              <a:off x="4181475" y="11461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482CF97B-0CDA-419E-9837-7B367EF2B7D9}"/>
                </a:ext>
              </a:extLst>
            </p:cNvPr>
            <p:cNvSpPr/>
            <p:nvPr userDrawn="1"/>
          </p:nvSpPr>
          <p:spPr>
            <a:xfrm>
              <a:off x="4181475" y="130810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a:extLst>
                <a:ext uri="{FF2B5EF4-FFF2-40B4-BE49-F238E27FC236}">
                  <a16:creationId xmlns:a16="http://schemas.microsoft.com/office/drawing/2014/main" id="{EB62768A-DEBF-47B8-A1D6-478501FDCEFF}"/>
                </a:ext>
              </a:extLst>
            </p:cNvPr>
            <p:cNvSpPr/>
            <p:nvPr userDrawn="1"/>
          </p:nvSpPr>
          <p:spPr>
            <a:xfrm>
              <a:off x="4181475" y="14700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a:extLst>
                <a:ext uri="{FF2B5EF4-FFF2-40B4-BE49-F238E27FC236}">
                  <a16:creationId xmlns:a16="http://schemas.microsoft.com/office/drawing/2014/main" id="{6062554D-411E-4D91-BA95-29E6D74F5352}"/>
                </a:ext>
              </a:extLst>
            </p:cNvPr>
            <p:cNvSpPr/>
            <p:nvPr userDrawn="1"/>
          </p:nvSpPr>
          <p:spPr>
            <a:xfrm>
              <a:off x="4181475" y="16319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a:extLst>
                <a:ext uri="{FF2B5EF4-FFF2-40B4-BE49-F238E27FC236}">
                  <a16:creationId xmlns:a16="http://schemas.microsoft.com/office/drawing/2014/main" id="{110E8338-D540-4F6C-BBE3-7C967A2A9CAD}"/>
                </a:ext>
              </a:extLst>
            </p:cNvPr>
            <p:cNvSpPr/>
            <p:nvPr userDrawn="1"/>
          </p:nvSpPr>
          <p:spPr>
            <a:xfrm>
              <a:off x="4181475" y="17938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5" name="Group 94">
            <a:extLst>
              <a:ext uri="{FF2B5EF4-FFF2-40B4-BE49-F238E27FC236}">
                <a16:creationId xmlns:a16="http://schemas.microsoft.com/office/drawing/2014/main" id="{70F43C4F-A822-4DF1-B604-A05B27C98A4F}"/>
              </a:ext>
            </a:extLst>
          </p:cNvPr>
          <p:cNvGrpSpPr/>
          <p:nvPr userDrawn="1"/>
        </p:nvGrpSpPr>
        <p:grpSpPr>
          <a:xfrm rot="16200000">
            <a:off x="8118400" y="4346444"/>
            <a:ext cx="560070" cy="1262333"/>
            <a:chOff x="3919539" y="1146175"/>
            <a:chExt cx="307655" cy="693419"/>
          </a:xfrm>
          <a:solidFill>
            <a:schemeClr val="bg1">
              <a:lumMod val="95000"/>
            </a:schemeClr>
          </a:solidFill>
        </p:grpSpPr>
        <p:sp>
          <p:nvSpPr>
            <p:cNvPr id="96" name="Oval 95">
              <a:extLst>
                <a:ext uri="{FF2B5EF4-FFF2-40B4-BE49-F238E27FC236}">
                  <a16:creationId xmlns:a16="http://schemas.microsoft.com/office/drawing/2014/main" id="{DAFC834E-4C9F-4FF3-88DF-6100FD4F4B34}"/>
                </a:ext>
              </a:extLst>
            </p:cNvPr>
            <p:cNvSpPr/>
            <p:nvPr userDrawn="1"/>
          </p:nvSpPr>
          <p:spPr>
            <a:xfrm>
              <a:off x="3919539" y="11461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D41E3BEA-812F-4EAB-910D-4874EAAC0A02}"/>
                </a:ext>
              </a:extLst>
            </p:cNvPr>
            <p:cNvSpPr/>
            <p:nvPr userDrawn="1"/>
          </p:nvSpPr>
          <p:spPr>
            <a:xfrm>
              <a:off x="3919539" y="130810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D7CC3BD1-3C42-4EC9-86C6-1E35B1E42CC1}"/>
                </a:ext>
              </a:extLst>
            </p:cNvPr>
            <p:cNvSpPr/>
            <p:nvPr userDrawn="1"/>
          </p:nvSpPr>
          <p:spPr>
            <a:xfrm>
              <a:off x="3919539" y="14700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a16="http://schemas.microsoft.com/office/drawing/2014/main" id="{3F62EA4A-ED9D-4B5C-A357-0B0CB4A2B9DB}"/>
                </a:ext>
              </a:extLst>
            </p:cNvPr>
            <p:cNvSpPr/>
            <p:nvPr userDrawn="1"/>
          </p:nvSpPr>
          <p:spPr>
            <a:xfrm>
              <a:off x="3919539" y="16319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5D3BE8E7-78D7-43D0-A0C9-F839F211E3F6}"/>
                </a:ext>
              </a:extLst>
            </p:cNvPr>
            <p:cNvSpPr/>
            <p:nvPr userDrawn="1"/>
          </p:nvSpPr>
          <p:spPr>
            <a:xfrm>
              <a:off x="3919539" y="17938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B205ADA4-F78E-40D3-91FA-F60FBD63D06C}"/>
                </a:ext>
              </a:extLst>
            </p:cNvPr>
            <p:cNvSpPr/>
            <p:nvPr userDrawn="1"/>
          </p:nvSpPr>
          <p:spPr>
            <a:xfrm>
              <a:off x="4050741" y="11461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a:extLst>
                <a:ext uri="{FF2B5EF4-FFF2-40B4-BE49-F238E27FC236}">
                  <a16:creationId xmlns:a16="http://schemas.microsoft.com/office/drawing/2014/main" id="{8D5BDE91-58A5-4CCA-8255-05A877EA3F1B}"/>
                </a:ext>
              </a:extLst>
            </p:cNvPr>
            <p:cNvSpPr/>
            <p:nvPr userDrawn="1"/>
          </p:nvSpPr>
          <p:spPr>
            <a:xfrm>
              <a:off x="4050741" y="130810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a:extLst>
                <a:ext uri="{FF2B5EF4-FFF2-40B4-BE49-F238E27FC236}">
                  <a16:creationId xmlns:a16="http://schemas.microsoft.com/office/drawing/2014/main" id="{A2E46F64-8B58-4D68-864B-EF75A0175B3A}"/>
                </a:ext>
              </a:extLst>
            </p:cNvPr>
            <p:cNvSpPr/>
            <p:nvPr userDrawn="1"/>
          </p:nvSpPr>
          <p:spPr>
            <a:xfrm>
              <a:off x="4050741" y="14700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3">
              <a:extLst>
                <a:ext uri="{FF2B5EF4-FFF2-40B4-BE49-F238E27FC236}">
                  <a16:creationId xmlns:a16="http://schemas.microsoft.com/office/drawing/2014/main" id="{6E2D176A-AC7E-492A-BA71-D35B38C4D9CE}"/>
                </a:ext>
              </a:extLst>
            </p:cNvPr>
            <p:cNvSpPr/>
            <p:nvPr userDrawn="1"/>
          </p:nvSpPr>
          <p:spPr>
            <a:xfrm>
              <a:off x="4050741" y="16319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04">
              <a:extLst>
                <a:ext uri="{FF2B5EF4-FFF2-40B4-BE49-F238E27FC236}">
                  <a16:creationId xmlns:a16="http://schemas.microsoft.com/office/drawing/2014/main" id="{465B0A26-AA58-4255-92A8-4C04A3DEB631}"/>
                </a:ext>
              </a:extLst>
            </p:cNvPr>
            <p:cNvSpPr/>
            <p:nvPr userDrawn="1"/>
          </p:nvSpPr>
          <p:spPr>
            <a:xfrm>
              <a:off x="4050741" y="17938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a:extLst>
                <a:ext uri="{FF2B5EF4-FFF2-40B4-BE49-F238E27FC236}">
                  <a16:creationId xmlns:a16="http://schemas.microsoft.com/office/drawing/2014/main" id="{76AC8602-FBAE-4752-BB4B-83AD460B3FDD}"/>
                </a:ext>
              </a:extLst>
            </p:cNvPr>
            <p:cNvSpPr/>
            <p:nvPr userDrawn="1"/>
          </p:nvSpPr>
          <p:spPr>
            <a:xfrm>
              <a:off x="4181475" y="11461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a:extLst>
                <a:ext uri="{FF2B5EF4-FFF2-40B4-BE49-F238E27FC236}">
                  <a16:creationId xmlns:a16="http://schemas.microsoft.com/office/drawing/2014/main" id="{6BC0849D-E350-4E43-84E5-7D191B5BCE8C}"/>
                </a:ext>
              </a:extLst>
            </p:cNvPr>
            <p:cNvSpPr/>
            <p:nvPr userDrawn="1"/>
          </p:nvSpPr>
          <p:spPr>
            <a:xfrm>
              <a:off x="4181475" y="130810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a:extLst>
                <a:ext uri="{FF2B5EF4-FFF2-40B4-BE49-F238E27FC236}">
                  <a16:creationId xmlns:a16="http://schemas.microsoft.com/office/drawing/2014/main" id="{D7A927F2-77AF-4FCE-8D3E-43906C547F49}"/>
                </a:ext>
              </a:extLst>
            </p:cNvPr>
            <p:cNvSpPr/>
            <p:nvPr userDrawn="1"/>
          </p:nvSpPr>
          <p:spPr>
            <a:xfrm>
              <a:off x="4181475" y="14700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a:extLst>
                <a:ext uri="{FF2B5EF4-FFF2-40B4-BE49-F238E27FC236}">
                  <a16:creationId xmlns:a16="http://schemas.microsoft.com/office/drawing/2014/main" id="{715DB581-DE06-4B16-B2D8-A03A14F5D1D4}"/>
                </a:ext>
              </a:extLst>
            </p:cNvPr>
            <p:cNvSpPr/>
            <p:nvPr userDrawn="1"/>
          </p:nvSpPr>
          <p:spPr>
            <a:xfrm>
              <a:off x="4181475" y="16319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a:extLst>
                <a:ext uri="{FF2B5EF4-FFF2-40B4-BE49-F238E27FC236}">
                  <a16:creationId xmlns:a16="http://schemas.microsoft.com/office/drawing/2014/main" id="{FF9B71D6-9B80-4050-B868-C29A2C48B4A9}"/>
                </a:ext>
              </a:extLst>
            </p:cNvPr>
            <p:cNvSpPr/>
            <p:nvPr userDrawn="1"/>
          </p:nvSpPr>
          <p:spPr>
            <a:xfrm>
              <a:off x="4181475" y="17938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ABEA1963-385C-4058-93E8-055C67F3F6D1}"/>
              </a:ext>
            </a:extLst>
          </p:cNvPr>
          <p:cNvGrpSpPr/>
          <p:nvPr userDrawn="1"/>
        </p:nvGrpSpPr>
        <p:grpSpPr>
          <a:xfrm>
            <a:off x="6724650" y="0"/>
            <a:ext cx="5467350" cy="5410200"/>
            <a:chOff x="6724650" y="0"/>
            <a:chExt cx="5467350" cy="5410200"/>
          </a:xfrm>
        </p:grpSpPr>
        <p:sp>
          <p:nvSpPr>
            <p:cNvPr id="29" name="Freeform: Shape 28">
              <a:extLst>
                <a:ext uri="{FF2B5EF4-FFF2-40B4-BE49-F238E27FC236}">
                  <a16:creationId xmlns:a16="http://schemas.microsoft.com/office/drawing/2014/main" id="{D7430147-5431-4C04-88B7-6A51BF24FB2F}"/>
                </a:ext>
              </a:extLst>
            </p:cNvPr>
            <p:cNvSpPr/>
            <p:nvPr userDrawn="1"/>
          </p:nvSpPr>
          <p:spPr>
            <a:xfrm>
              <a:off x="6724650" y="0"/>
              <a:ext cx="5467350" cy="5410200"/>
            </a:xfrm>
            <a:custGeom>
              <a:avLst/>
              <a:gdLst>
                <a:gd name="connsiteX0" fmla="*/ 9138 w 1954940"/>
                <a:gd name="connsiteY0" fmla="*/ 0 h 2095500"/>
                <a:gd name="connsiteX1" fmla="*/ 1954940 w 1954940"/>
                <a:gd name="connsiteY1" fmla="*/ 0 h 2095500"/>
                <a:gd name="connsiteX2" fmla="*/ 1954940 w 1954940"/>
                <a:gd name="connsiteY2" fmla="*/ 2093459 h 2095500"/>
                <a:gd name="connsiteX3" fmla="*/ 1914525 w 1954940"/>
                <a:gd name="connsiteY3" fmla="*/ 2095500 h 2095500"/>
                <a:gd name="connsiteX4" fmla="*/ 0 w 1954940"/>
                <a:gd name="connsiteY4" fmla="*/ 180975 h 2095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4940" h="2095500">
                  <a:moveTo>
                    <a:pt x="9138" y="0"/>
                  </a:moveTo>
                  <a:lnTo>
                    <a:pt x="1954940" y="0"/>
                  </a:lnTo>
                  <a:lnTo>
                    <a:pt x="1954940" y="2093459"/>
                  </a:lnTo>
                  <a:lnTo>
                    <a:pt x="1914525" y="2095500"/>
                  </a:lnTo>
                  <a:cubicBezTo>
                    <a:pt x="857162" y="2095500"/>
                    <a:pt x="0" y="1238338"/>
                    <a:pt x="0" y="180975"/>
                  </a:cubicBezTo>
                  <a:close/>
                </a:path>
              </a:pathLst>
            </a:custGeom>
            <a:solidFill>
              <a:srgbClr val="EAD7C8">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Shape 27">
              <a:extLst>
                <a:ext uri="{FF2B5EF4-FFF2-40B4-BE49-F238E27FC236}">
                  <a16:creationId xmlns:a16="http://schemas.microsoft.com/office/drawing/2014/main" id="{23B2FA0F-DEA2-406C-921F-1C4ADCDE0B21}"/>
                </a:ext>
              </a:extLst>
            </p:cNvPr>
            <p:cNvSpPr/>
            <p:nvPr userDrawn="1"/>
          </p:nvSpPr>
          <p:spPr>
            <a:xfrm>
              <a:off x="7646913" y="0"/>
              <a:ext cx="4545087" cy="4490995"/>
            </a:xfrm>
            <a:custGeom>
              <a:avLst/>
              <a:gdLst>
                <a:gd name="connsiteX0" fmla="*/ 11347 w 1625170"/>
                <a:gd name="connsiteY0" fmla="*/ 0 h 1739470"/>
                <a:gd name="connsiteX1" fmla="*/ 1625170 w 1625170"/>
                <a:gd name="connsiteY1" fmla="*/ 0 h 1739470"/>
                <a:gd name="connsiteX2" fmla="*/ 1625170 w 1625170"/>
                <a:gd name="connsiteY2" fmla="*/ 1736103 h 1739470"/>
                <a:gd name="connsiteX3" fmla="*/ 1558495 w 1625170"/>
                <a:gd name="connsiteY3" fmla="*/ 1739470 h 1739470"/>
                <a:gd name="connsiteX4" fmla="*/ 0 w 1625170"/>
                <a:gd name="connsiteY4" fmla="*/ 180975 h 1739470"/>
                <a:gd name="connsiteX5" fmla="*/ 8046 w 1625170"/>
                <a:gd name="connsiteY5" fmla="*/ 21628 h 173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5170" h="1739470">
                  <a:moveTo>
                    <a:pt x="11347" y="0"/>
                  </a:moveTo>
                  <a:lnTo>
                    <a:pt x="1625170" y="0"/>
                  </a:lnTo>
                  <a:lnTo>
                    <a:pt x="1625170" y="1736103"/>
                  </a:lnTo>
                  <a:lnTo>
                    <a:pt x="1558495" y="1739470"/>
                  </a:lnTo>
                  <a:cubicBezTo>
                    <a:pt x="697762" y="1739470"/>
                    <a:pt x="0" y="1041708"/>
                    <a:pt x="0" y="180975"/>
                  </a:cubicBezTo>
                  <a:cubicBezTo>
                    <a:pt x="0" y="127179"/>
                    <a:pt x="2726" y="74020"/>
                    <a:pt x="8046" y="21628"/>
                  </a:cubicBezTo>
                  <a:close/>
                </a:path>
              </a:pathLst>
            </a:custGeom>
            <a:solidFill>
              <a:srgbClr val="D4AF9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25">
              <a:extLst>
                <a:ext uri="{FF2B5EF4-FFF2-40B4-BE49-F238E27FC236}">
                  <a16:creationId xmlns:a16="http://schemas.microsoft.com/office/drawing/2014/main" id="{0603F696-7016-4E43-B6FF-9933F2698B73}"/>
                </a:ext>
              </a:extLst>
            </p:cNvPr>
            <p:cNvSpPr/>
            <p:nvPr userDrawn="1"/>
          </p:nvSpPr>
          <p:spPr>
            <a:xfrm>
              <a:off x="8569175" y="0"/>
              <a:ext cx="3622825" cy="3639589"/>
            </a:xfrm>
            <a:custGeom>
              <a:avLst/>
              <a:gdLst>
                <a:gd name="connsiteX0" fmla="*/ 18244 w 1295400"/>
                <a:gd name="connsiteY0" fmla="*/ 0 h 1409700"/>
                <a:gd name="connsiteX1" fmla="*/ 1295400 w 1295400"/>
                <a:gd name="connsiteY1" fmla="*/ 0 h 1409700"/>
                <a:gd name="connsiteX2" fmla="*/ 1295400 w 1295400"/>
                <a:gd name="connsiteY2" fmla="*/ 1406333 h 1409700"/>
                <a:gd name="connsiteX3" fmla="*/ 1228725 w 1295400"/>
                <a:gd name="connsiteY3" fmla="*/ 1409700 h 1409700"/>
                <a:gd name="connsiteX4" fmla="*/ 0 w 1295400"/>
                <a:gd name="connsiteY4" fmla="*/ 180975 h 1409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5400" h="1409700">
                  <a:moveTo>
                    <a:pt x="18244" y="0"/>
                  </a:moveTo>
                  <a:lnTo>
                    <a:pt x="1295400" y="0"/>
                  </a:lnTo>
                  <a:lnTo>
                    <a:pt x="1295400" y="1406333"/>
                  </a:lnTo>
                  <a:lnTo>
                    <a:pt x="1228725" y="1409700"/>
                  </a:lnTo>
                  <a:cubicBezTo>
                    <a:pt x="550119" y="1409700"/>
                    <a:pt x="0" y="859581"/>
                    <a:pt x="0" y="180975"/>
                  </a:cubicBezTo>
                  <a:close/>
                </a:path>
              </a:pathLst>
            </a:custGeom>
            <a:solidFill>
              <a:srgbClr val="C7976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Picture Placeholder 10">
            <a:extLst>
              <a:ext uri="{FF2B5EF4-FFF2-40B4-BE49-F238E27FC236}">
                <a16:creationId xmlns:a16="http://schemas.microsoft.com/office/drawing/2014/main" id="{F50CBDEB-B48F-466B-B466-AC4D4C0BA473}"/>
              </a:ext>
            </a:extLst>
          </p:cNvPr>
          <p:cNvSpPr>
            <a:spLocks noGrp="1"/>
          </p:cNvSpPr>
          <p:nvPr userDrawn="1">
            <p:ph type="pic" sz="quarter" idx="15"/>
          </p:nvPr>
        </p:nvSpPr>
        <p:spPr>
          <a:xfrm>
            <a:off x="857251" y="1870096"/>
            <a:ext cx="3143250" cy="3264759"/>
          </a:xfrm>
          <a:custGeom>
            <a:avLst/>
            <a:gdLst>
              <a:gd name="connsiteX0" fmla="*/ 571511 w 4076700"/>
              <a:gd name="connsiteY0" fmla="*/ 0 h 3429000"/>
              <a:gd name="connsiteX1" fmla="*/ 3505189 w 4076700"/>
              <a:gd name="connsiteY1" fmla="*/ 0 h 3429000"/>
              <a:gd name="connsiteX2" fmla="*/ 4076700 w 4076700"/>
              <a:gd name="connsiteY2" fmla="*/ 571511 h 3429000"/>
              <a:gd name="connsiteX3" fmla="*/ 4076700 w 4076700"/>
              <a:gd name="connsiteY3" fmla="*/ 2857489 h 3429000"/>
              <a:gd name="connsiteX4" fmla="*/ 3505189 w 4076700"/>
              <a:gd name="connsiteY4" fmla="*/ 3429000 h 3429000"/>
              <a:gd name="connsiteX5" fmla="*/ 571511 w 4076700"/>
              <a:gd name="connsiteY5" fmla="*/ 3429000 h 3429000"/>
              <a:gd name="connsiteX6" fmla="*/ 0 w 4076700"/>
              <a:gd name="connsiteY6" fmla="*/ 2857489 h 3429000"/>
              <a:gd name="connsiteX7" fmla="*/ 0 w 4076700"/>
              <a:gd name="connsiteY7" fmla="*/ 571511 h 3429000"/>
              <a:gd name="connsiteX8" fmla="*/ 571511 w 4076700"/>
              <a:gd name="connsiteY8"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6700" h="3429000">
                <a:moveTo>
                  <a:pt x="571511" y="0"/>
                </a:moveTo>
                <a:lnTo>
                  <a:pt x="3505189" y="0"/>
                </a:lnTo>
                <a:cubicBezTo>
                  <a:pt x="3820826" y="0"/>
                  <a:pt x="4076700" y="255874"/>
                  <a:pt x="4076700" y="571511"/>
                </a:cubicBezTo>
                <a:lnTo>
                  <a:pt x="4076700" y="2857489"/>
                </a:lnTo>
                <a:cubicBezTo>
                  <a:pt x="4076700" y="3173126"/>
                  <a:pt x="3820826" y="3429000"/>
                  <a:pt x="3505189" y="3429000"/>
                </a:cubicBezTo>
                <a:lnTo>
                  <a:pt x="571511" y="3429000"/>
                </a:lnTo>
                <a:cubicBezTo>
                  <a:pt x="255874" y="3429000"/>
                  <a:pt x="0" y="3173126"/>
                  <a:pt x="0" y="2857489"/>
                </a:cubicBezTo>
                <a:lnTo>
                  <a:pt x="0" y="571511"/>
                </a:lnTo>
                <a:cubicBezTo>
                  <a:pt x="0" y="255874"/>
                  <a:pt x="255874" y="0"/>
                  <a:pt x="571511"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3" name="Picture Placeholder 12">
            <a:extLst>
              <a:ext uri="{FF2B5EF4-FFF2-40B4-BE49-F238E27FC236}">
                <a16:creationId xmlns:a16="http://schemas.microsoft.com/office/drawing/2014/main" id="{ECC14FD6-7B5B-43AC-9781-0F8B92E0BF58}"/>
              </a:ext>
            </a:extLst>
          </p:cNvPr>
          <p:cNvSpPr>
            <a:spLocks noGrp="1"/>
          </p:cNvSpPr>
          <p:nvPr userDrawn="1">
            <p:ph type="pic" sz="quarter" idx="16"/>
          </p:nvPr>
        </p:nvSpPr>
        <p:spPr>
          <a:xfrm>
            <a:off x="4524375" y="1870096"/>
            <a:ext cx="3143250" cy="3264759"/>
          </a:xfrm>
          <a:custGeom>
            <a:avLst/>
            <a:gdLst>
              <a:gd name="connsiteX0" fmla="*/ 571511 w 4076700"/>
              <a:gd name="connsiteY0" fmla="*/ 0 h 3429000"/>
              <a:gd name="connsiteX1" fmla="*/ 3505189 w 4076700"/>
              <a:gd name="connsiteY1" fmla="*/ 0 h 3429000"/>
              <a:gd name="connsiteX2" fmla="*/ 4076700 w 4076700"/>
              <a:gd name="connsiteY2" fmla="*/ 571511 h 3429000"/>
              <a:gd name="connsiteX3" fmla="*/ 4076700 w 4076700"/>
              <a:gd name="connsiteY3" fmla="*/ 2857489 h 3429000"/>
              <a:gd name="connsiteX4" fmla="*/ 3505189 w 4076700"/>
              <a:gd name="connsiteY4" fmla="*/ 3429000 h 3429000"/>
              <a:gd name="connsiteX5" fmla="*/ 571511 w 4076700"/>
              <a:gd name="connsiteY5" fmla="*/ 3429000 h 3429000"/>
              <a:gd name="connsiteX6" fmla="*/ 0 w 4076700"/>
              <a:gd name="connsiteY6" fmla="*/ 2857489 h 3429000"/>
              <a:gd name="connsiteX7" fmla="*/ 0 w 4076700"/>
              <a:gd name="connsiteY7" fmla="*/ 571511 h 3429000"/>
              <a:gd name="connsiteX8" fmla="*/ 571511 w 4076700"/>
              <a:gd name="connsiteY8"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6700" h="3429000">
                <a:moveTo>
                  <a:pt x="571511" y="0"/>
                </a:moveTo>
                <a:lnTo>
                  <a:pt x="3505189" y="0"/>
                </a:lnTo>
                <a:cubicBezTo>
                  <a:pt x="3820826" y="0"/>
                  <a:pt x="4076700" y="255874"/>
                  <a:pt x="4076700" y="571511"/>
                </a:cubicBezTo>
                <a:lnTo>
                  <a:pt x="4076700" y="2857489"/>
                </a:lnTo>
                <a:cubicBezTo>
                  <a:pt x="4076700" y="3173126"/>
                  <a:pt x="3820826" y="3429000"/>
                  <a:pt x="3505189" y="3429000"/>
                </a:cubicBezTo>
                <a:lnTo>
                  <a:pt x="571511" y="3429000"/>
                </a:lnTo>
                <a:cubicBezTo>
                  <a:pt x="255874" y="3429000"/>
                  <a:pt x="0" y="3173126"/>
                  <a:pt x="0" y="2857489"/>
                </a:cubicBezTo>
                <a:lnTo>
                  <a:pt x="0" y="571511"/>
                </a:lnTo>
                <a:cubicBezTo>
                  <a:pt x="0" y="255874"/>
                  <a:pt x="255874" y="0"/>
                  <a:pt x="571511"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grpSp>
        <p:nvGrpSpPr>
          <p:cNvPr id="111" name="Group 110">
            <a:extLst>
              <a:ext uri="{FF2B5EF4-FFF2-40B4-BE49-F238E27FC236}">
                <a16:creationId xmlns:a16="http://schemas.microsoft.com/office/drawing/2014/main" id="{33C84A65-4508-45C2-9E17-2EF176727EEA}"/>
              </a:ext>
            </a:extLst>
          </p:cNvPr>
          <p:cNvGrpSpPr/>
          <p:nvPr userDrawn="1"/>
        </p:nvGrpSpPr>
        <p:grpSpPr>
          <a:xfrm rot="16200000">
            <a:off x="10669807" y="1334295"/>
            <a:ext cx="560070" cy="1262333"/>
            <a:chOff x="3919539" y="1146175"/>
            <a:chExt cx="307655" cy="693419"/>
          </a:xfrm>
          <a:solidFill>
            <a:schemeClr val="bg1"/>
          </a:solidFill>
        </p:grpSpPr>
        <p:sp>
          <p:nvSpPr>
            <p:cNvPr id="112" name="Oval 111">
              <a:extLst>
                <a:ext uri="{FF2B5EF4-FFF2-40B4-BE49-F238E27FC236}">
                  <a16:creationId xmlns:a16="http://schemas.microsoft.com/office/drawing/2014/main" id="{EB2E8B3A-1B28-4E3F-BACC-C882BE037059}"/>
                </a:ext>
              </a:extLst>
            </p:cNvPr>
            <p:cNvSpPr/>
            <p:nvPr userDrawn="1"/>
          </p:nvSpPr>
          <p:spPr>
            <a:xfrm>
              <a:off x="3919539" y="11461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479253DA-4080-4619-B7B3-9DD5572837DF}"/>
                </a:ext>
              </a:extLst>
            </p:cNvPr>
            <p:cNvSpPr/>
            <p:nvPr userDrawn="1"/>
          </p:nvSpPr>
          <p:spPr>
            <a:xfrm>
              <a:off x="3919539" y="130810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FA505C8C-8983-49F7-85F6-C844C2655131}"/>
                </a:ext>
              </a:extLst>
            </p:cNvPr>
            <p:cNvSpPr/>
            <p:nvPr userDrawn="1"/>
          </p:nvSpPr>
          <p:spPr>
            <a:xfrm>
              <a:off x="3919539" y="14700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Oval 114">
              <a:extLst>
                <a:ext uri="{FF2B5EF4-FFF2-40B4-BE49-F238E27FC236}">
                  <a16:creationId xmlns:a16="http://schemas.microsoft.com/office/drawing/2014/main" id="{E673A183-033C-45C3-8708-EDB3378FBD59}"/>
                </a:ext>
              </a:extLst>
            </p:cNvPr>
            <p:cNvSpPr/>
            <p:nvPr userDrawn="1"/>
          </p:nvSpPr>
          <p:spPr>
            <a:xfrm>
              <a:off x="3919539" y="16319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Oval 115">
              <a:extLst>
                <a:ext uri="{FF2B5EF4-FFF2-40B4-BE49-F238E27FC236}">
                  <a16:creationId xmlns:a16="http://schemas.microsoft.com/office/drawing/2014/main" id="{A69E911E-13A5-48BA-BC00-B0239D8A620A}"/>
                </a:ext>
              </a:extLst>
            </p:cNvPr>
            <p:cNvSpPr/>
            <p:nvPr userDrawn="1"/>
          </p:nvSpPr>
          <p:spPr>
            <a:xfrm>
              <a:off x="3919539" y="17938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a:extLst>
                <a:ext uri="{FF2B5EF4-FFF2-40B4-BE49-F238E27FC236}">
                  <a16:creationId xmlns:a16="http://schemas.microsoft.com/office/drawing/2014/main" id="{0872D814-904F-42A0-A8A1-155A8724C399}"/>
                </a:ext>
              </a:extLst>
            </p:cNvPr>
            <p:cNvSpPr/>
            <p:nvPr userDrawn="1"/>
          </p:nvSpPr>
          <p:spPr>
            <a:xfrm>
              <a:off x="4050741" y="11461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588735AB-DBDF-49F9-BD9D-FD4988564D1C}"/>
                </a:ext>
              </a:extLst>
            </p:cNvPr>
            <p:cNvSpPr/>
            <p:nvPr userDrawn="1"/>
          </p:nvSpPr>
          <p:spPr>
            <a:xfrm>
              <a:off x="4050741" y="130810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Oval 118">
              <a:extLst>
                <a:ext uri="{FF2B5EF4-FFF2-40B4-BE49-F238E27FC236}">
                  <a16:creationId xmlns:a16="http://schemas.microsoft.com/office/drawing/2014/main" id="{CEBE2296-1E79-4847-90A7-5312CE434804}"/>
                </a:ext>
              </a:extLst>
            </p:cNvPr>
            <p:cNvSpPr/>
            <p:nvPr userDrawn="1"/>
          </p:nvSpPr>
          <p:spPr>
            <a:xfrm>
              <a:off x="4050741" y="14700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Oval 119">
              <a:extLst>
                <a:ext uri="{FF2B5EF4-FFF2-40B4-BE49-F238E27FC236}">
                  <a16:creationId xmlns:a16="http://schemas.microsoft.com/office/drawing/2014/main" id="{DBCB4328-6D3B-4784-868A-0973A790E96C}"/>
                </a:ext>
              </a:extLst>
            </p:cNvPr>
            <p:cNvSpPr/>
            <p:nvPr userDrawn="1"/>
          </p:nvSpPr>
          <p:spPr>
            <a:xfrm>
              <a:off x="4050741" y="16319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Oval 120">
              <a:extLst>
                <a:ext uri="{FF2B5EF4-FFF2-40B4-BE49-F238E27FC236}">
                  <a16:creationId xmlns:a16="http://schemas.microsoft.com/office/drawing/2014/main" id="{1993671A-4DF1-4F66-844C-25D4604231F9}"/>
                </a:ext>
              </a:extLst>
            </p:cNvPr>
            <p:cNvSpPr/>
            <p:nvPr userDrawn="1"/>
          </p:nvSpPr>
          <p:spPr>
            <a:xfrm>
              <a:off x="4050741" y="17938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Oval 121">
              <a:extLst>
                <a:ext uri="{FF2B5EF4-FFF2-40B4-BE49-F238E27FC236}">
                  <a16:creationId xmlns:a16="http://schemas.microsoft.com/office/drawing/2014/main" id="{8863B489-DD0A-403D-8F36-C3A50C308E7E}"/>
                </a:ext>
              </a:extLst>
            </p:cNvPr>
            <p:cNvSpPr/>
            <p:nvPr userDrawn="1"/>
          </p:nvSpPr>
          <p:spPr>
            <a:xfrm>
              <a:off x="4181475" y="11461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Oval 122">
              <a:extLst>
                <a:ext uri="{FF2B5EF4-FFF2-40B4-BE49-F238E27FC236}">
                  <a16:creationId xmlns:a16="http://schemas.microsoft.com/office/drawing/2014/main" id="{CC510EFC-16FA-45FA-BCFF-2F4A003C1DB2}"/>
                </a:ext>
              </a:extLst>
            </p:cNvPr>
            <p:cNvSpPr/>
            <p:nvPr userDrawn="1"/>
          </p:nvSpPr>
          <p:spPr>
            <a:xfrm>
              <a:off x="4181475" y="130810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Oval 123">
              <a:extLst>
                <a:ext uri="{FF2B5EF4-FFF2-40B4-BE49-F238E27FC236}">
                  <a16:creationId xmlns:a16="http://schemas.microsoft.com/office/drawing/2014/main" id="{CB0F2E01-62E6-4CF4-9DE1-95B10DF10024}"/>
                </a:ext>
              </a:extLst>
            </p:cNvPr>
            <p:cNvSpPr/>
            <p:nvPr userDrawn="1"/>
          </p:nvSpPr>
          <p:spPr>
            <a:xfrm>
              <a:off x="4181475" y="147002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Oval 124">
              <a:extLst>
                <a:ext uri="{FF2B5EF4-FFF2-40B4-BE49-F238E27FC236}">
                  <a16:creationId xmlns:a16="http://schemas.microsoft.com/office/drawing/2014/main" id="{695CAA43-29D6-4E03-B3D6-EE15E85EF4D6}"/>
                </a:ext>
              </a:extLst>
            </p:cNvPr>
            <p:cNvSpPr/>
            <p:nvPr userDrawn="1"/>
          </p:nvSpPr>
          <p:spPr>
            <a:xfrm>
              <a:off x="4181475" y="1631950"/>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Oval 125">
              <a:extLst>
                <a:ext uri="{FF2B5EF4-FFF2-40B4-BE49-F238E27FC236}">
                  <a16:creationId xmlns:a16="http://schemas.microsoft.com/office/drawing/2014/main" id="{67A5012C-223A-461B-8EA4-43F8C242CCAB}"/>
                </a:ext>
              </a:extLst>
            </p:cNvPr>
            <p:cNvSpPr/>
            <p:nvPr userDrawn="1"/>
          </p:nvSpPr>
          <p:spPr>
            <a:xfrm>
              <a:off x="4181475" y="1793875"/>
              <a:ext cx="45719" cy="4571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Picture Placeholder 13">
            <a:extLst>
              <a:ext uri="{FF2B5EF4-FFF2-40B4-BE49-F238E27FC236}">
                <a16:creationId xmlns:a16="http://schemas.microsoft.com/office/drawing/2014/main" id="{2DB553E0-1068-4BFC-9AB2-F3FB3E6E7753}"/>
              </a:ext>
            </a:extLst>
          </p:cNvPr>
          <p:cNvSpPr>
            <a:spLocks noGrp="1"/>
          </p:cNvSpPr>
          <p:nvPr userDrawn="1">
            <p:ph type="pic" sz="quarter" idx="17"/>
          </p:nvPr>
        </p:nvSpPr>
        <p:spPr>
          <a:xfrm>
            <a:off x="8191499" y="1870096"/>
            <a:ext cx="3143250" cy="3264759"/>
          </a:xfrm>
          <a:custGeom>
            <a:avLst/>
            <a:gdLst>
              <a:gd name="connsiteX0" fmla="*/ 571511 w 4076700"/>
              <a:gd name="connsiteY0" fmla="*/ 0 h 3429000"/>
              <a:gd name="connsiteX1" fmla="*/ 3505189 w 4076700"/>
              <a:gd name="connsiteY1" fmla="*/ 0 h 3429000"/>
              <a:gd name="connsiteX2" fmla="*/ 4076700 w 4076700"/>
              <a:gd name="connsiteY2" fmla="*/ 571511 h 3429000"/>
              <a:gd name="connsiteX3" fmla="*/ 4076700 w 4076700"/>
              <a:gd name="connsiteY3" fmla="*/ 2857489 h 3429000"/>
              <a:gd name="connsiteX4" fmla="*/ 3505189 w 4076700"/>
              <a:gd name="connsiteY4" fmla="*/ 3429000 h 3429000"/>
              <a:gd name="connsiteX5" fmla="*/ 571511 w 4076700"/>
              <a:gd name="connsiteY5" fmla="*/ 3429000 h 3429000"/>
              <a:gd name="connsiteX6" fmla="*/ 0 w 4076700"/>
              <a:gd name="connsiteY6" fmla="*/ 2857489 h 3429000"/>
              <a:gd name="connsiteX7" fmla="*/ 0 w 4076700"/>
              <a:gd name="connsiteY7" fmla="*/ 571511 h 3429000"/>
              <a:gd name="connsiteX8" fmla="*/ 571511 w 4076700"/>
              <a:gd name="connsiteY8"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6700" h="3429000">
                <a:moveTo>
                  <a:pt x="571511" y="0"/>
                </a:moveTo>
                <a:lnTo>
                  <a:pt x="3505189" y="0"/>
                </a:lnTo>
                <a:cubicBezTo>
                  <a:pt x="3820826" y="0"/>
                  <a:pt x="4076700" y="255874"/>
                  <a:pt x="4076700" y="571511"/>
                </a:cubicBezTo>
                <a:lnTo>
                  <a:pt x="4076700" y="2857489"/>
                </a:lnTo>
                <a:cubicBezTo>
                  <a:pt x="4076700" y="3173126"/>
                  <a:pt x="3820826" y="3429000"/>
                  <a:pt x="3505189" y="3429000"/>
                </a:cubicBezTo>
                <a:lnTo>
                  <a:pt x="571511" y="3429000"/>
                </a:lnTo>
                <a:cubicBezTo>
                  <a:pt x="255874" y="3429000"/>
                  <a:pt x="0" y="3173126"/>
                  <a:pt x="0" y="2857489"/>
                </a:cubicBezTo>
                <a:lnTo>
                  <a:pt x="0" y="571511"/>
                </a:lnTo>
                <a:cubicBezTo>
                  <a:pt x="0" y="255874"/>
                  <a:pt x="255874" y="0"/>
                  <a:pt x="571511"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35520570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17" name="Oval 16">
            <a:extLst>
              <a:ext uri="{FF2B5EF4-FFF2-40B4-BE49-F238E27FC236}">
                <a16:creationId xmlns:a16="http://schemas.microsoft.com/office/drawing/2014/main" id="{68DFF373-9145-454C-AD19-8498DC75636B}"/>
              </a:ext>
            </a:extLst>
          </p:cNvPr>
          <p:cNvSpPr/>
          <p:nvPr userDrawn="1"/>
        </p:nvSpPr>
        <p:spPr>
          <a:xfrm>
            <a:off x="141175" y="5515896"/>
            <a:ext cx="1031088" cy="1031088"/>
          </a:xfrm>
          <a:prstGeom prst="ellipse">
            <a:avLst/>
          </a:prstGeom>
          <a:solidFill>
            <a:srgbClr val="F7EFE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E5863B37-CCF1-4DA6-8A95-20C282167645}"/>
              </a:ext>
            </a:extLst>
          </p:cNvPr>
          <p:cNvSpPr/>
          <p:nvPr userDrawn="1"/>
        </p:nvSpPr>
        <p:spPr>
          <a:xfrm>
            <a:off x="8281199" y="979316"/>
            <a:ext cx="2141419" cy="2141419"/>
          </a:xfrm>
          <a:prstGeom prst="ellipse">
            <a:avLst/>
          </a:prstGeom>
          <a:solidFill>
            <a:srgbClr val="F7EFE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78170556-2623-4241-8888-6C508CB0C090}"/>
              </a:ext>
            </a:extLst>
          </p:cNvPr>
          <p:cNvSpPr/>
          <p:nvPr userDrawn="1"/>
        </p:nvSpPr>
        <p:spPr>
          <a:xfrm>
            <a:off x="4948217" y="3120735"/>
            <a:ext cx="2141419" cy="2141419"/>
          </a:xfrm>
          <a:prstGeom prst="ellipse">
            <a:avLst/>
          </a:prstGeom>
          <a:solidFill>
            <a:srgbClr val="F7EFE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9874387C-6CC4-4E2F-A451-217B31722D47}"/>
              </a:ext>
            </a:extLst>
          </p:cNvPr>
          <p:cNvSpPr/>
          <p:nvPr userDrawn="1"/>
        </p:nvSpPr>
        <p:spPr>
          <a:xfrm>
            <a:off x="1618154" y="2831690"/>
            <a:ext cx="1661066" cy="1661066"/>
          </a:xfrm>
          <a:prstGeom prst="ellipse">
            <a:avLst/>
          </a:prstGeom>
          <a:solidFill>
            <a:srgbClr val="F7EFE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A0A55072-F43B-4BD8-B548-44108A666F73}"/>
              </a:ext>
            </a:extLst>
          </p:cNvPr>
          <p:cNvSpPr/>
          <p:nvPr userDrawn="1"/>
        </p:nvSpPr>
        <p:spPr>
          <a:xfrm>
            <a:off x="10284812" y="5048151"/>
            <a:ext cx="1661066" cy="1661066"/>
          </a:xfrm>
          <a:prstGeom prst="ellipse">
            <a:avLst/>
          </a:prstGeom>
          <a:solidFill>
            <a:srgbClr val="F7EFE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2">
            <a:extLst>
              <a:ext uri="{FF2B5EF4-FFF2-40B4-BE49-F238E27FC236}">
                <a16:creationId xmlns:a16="http://schemas.microsoft.com/office/drawing/2014/main" id="{94DF95D7-DCD9-4B5C-9721-82C4BA2D9CDC}"/>
              </a:ext>
            </a:extLst>
          </p:cNvPr>
          <p:cNvSpPr>
            <a:spLocks noGrp="1"/>
          </p:cNvSpPr>
          <p:nvPr>
            <p:ph type="pic" sz="quarter" idx="13"/>
          </p:nvPr>
        </p:nvSpPr>
        <p:spPr>
          <a:xfrm>
            <a:off x="537029" y="2050026"/>
            <a:ext cx="2464706" cy="4118545"/>
          </a:xfrm>
          <a:pattFill prst="pct5">
            <a:fgClr>
              <a:schemeClr val="accent1"/>
            </a:fgClr>
            <a:bgClr>
              <a:schemeClr val="bg1"/>
            </a:bgClr>
          </a:pattFill>
        </p:spPr>
        <p:txBody>
          <a:bodyPr>
            <a:normAutofit/>
          </a:bodyPr>
          <a:lstStyle>
            <a:lvl1pPr>
              <a:defRPr sz="1200"/>
            </a:lvl1pPr>
          </a:lstStyle>
          <a:p>
            <a:endParaRPr lang="en-US"/>
          </a:p>
        </p:txBody>
      </p:sp>
      <p:sp>
        <p:nvSpPr>
          <p:cNvPr id="3" name="Picture Placeholder 2">
            <a:extLst>
              <a:ext uri="{FF2B5EF4-FFF2-40B4-BE49-F238E27FC236}">
                <a16:creationId xmlns:a16="http://schemas.microsoft.com/office/drawing/2014/main" id="{425B0867-D85A-444A-B39F-FC4D5A7B10A4}"/>
              </a:ext>
            </a:extLst>
          </p:cNvPr>
          <p:cNvSpPr>
            <a:spLocks noGrp="1"/>
          </p:cNvSpPr>
          <p:nvPr>
            <p:ph type="pic" sz="quarter" idx="14"/>
          </p:nvPr>
        </p:nvSpPr>
        <p:spPr>
          <a:xfrm>
            <a:off x="3433367" y="2050026"/>
            <a:ext cx="2464706" cy="4118545"/>
          </a:xfrm>
          <a:pattFill prst="pct5">
            <a:fgClr>
              <a:schemeClr val="accent1"/>
            </a:fgClr>
            <a:bgClr>
              <a:schemeClr val="bg1"/>
            </a:bgClr>
          </a:pattFill>
        </p:spPr>
        <p:txBody>
          <a:bodyPr>
            <a:normAutofit/>
          </a:bodyPr>
          <a:lstStyle>
            <a:lvl1pPr>
              <a:defRPr sz="1200"/>
            </a:lvl1pPr>
          </a:lstStyle>
          <a:p>
            <a:endParaRPr lang="en-US"/>
          </a:p>
        </p:txBody>
      </p:sp>
      <p:sp>
        <p:nvSpPr>
          <p:cNvPr id="4" name="Picture Placeholder 2">
            <a:extLst>
              <a:ext uri="{FF2B5EF4-FFF2-40B4-BE49-F238E27FC236}">
                <a16:creationId xmlns:a16="http://schemas.microsoft.com/office/drawing/2014/main" id="{FAB37C76-C676-45EF-93FF-F0D952A0A5B1}"/>
              </a:ext>
            </a:extLst>
          </p:cNvPr>
          <p:cNvSpPr>
            <a:spLocks noGrp="1"/>
          </p:cNvSpPr>
          <p:nvPr>
            <p:ph type="pic" sz="quarter" idx="15"/>
          </p:nvPr>
        </p:nvSpPr>
        <p:spPr>
          <a:xfrm>
            <a:off x="6293927" y="2050026"/>
            <a:ext cx="2464706" cy="4118545"/>
          </a:xfrm>
          <a:pattFill prst="pct5">
            <a:fgClr>
              <a:schemeClr val="accent1"/>
            </a:fgClr>
            <a:bgClr>
              <a:schemeClr val="bg1"/>
            </a:bgClr>
          </a:pattFill>
        </p:spPr>
        <p:txBody>
          <a:bodyPr>
            <a:normAutofit/>
          </a:bodyPr>
          <a:lstStyle>
            <a:lvl1pPr>
              <a:defRPr sz="1200"/>
            </a:lvl1pPr>
          </a:lstStyle>
          <a:p>
            <a:endParaRPr lang="en-US"/>
          </a:p>
        </p:txBody>
      </p:sp>
      <p:sp>
        <p:nvSpPr>
          <p:cNvPr id="5" name="Picture Placeholder 2">
            <a:extLst>
              <a:ext uri="{FF2B5EF4-FFF2-40B4-BE49-F238E27FC236}">
                <a16:creationId xmlns:a16="http://schemas.microsoft.com/office/drawing/2014/main" id="{7C1DAB48-2CA7-4D72-8E32-BA8CC772F3C5}"/>
              </a:ext>
            </a:extLst>
          </p:cNvPr>
          <p:cNvSpPr>
            <a:spLocks noGrp="1"/>
          </p:cNvSpPr>
          <p:nvPr>
            <p:ph type="pic" sz="quarter" idx="16"/>
          </p:nvPr>
        </p:nvSpPr>
        <p:spPr>
          <a:xfrm>
            <a:off x="9190265" y="2050026"/>
            <a:ext cx="2464706" cy="4118545"/>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23584893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B6D2738F-C7CF-400F-A59F-63A8E9E73379}"/>
              </a:ext>
            </a:extLst>
          </p:cNvPr>
          <p:cNvSpPr>
            <a:spLocks noGrp="1"/>
          </p:cNvSpPr>
          <p:nvPr>
            <p:ph type="pic" sz="quarter" idx="11"/>
          </p:nvPr>
        </p:nvSpPr>
        <p:spPr>
          <a:xfrm>
            <a:off x="1542019" y="1885527"/>
            <a:ext cx="3086946" cy="3086946"/>
          </a:xfrm>
        </p:spPr>
      </p:sp>
      <p:sp>
        <p:nvSpPr>
          <p:cNvPr id="9" name="Oval 8">
            <a:extLst>
              <a:ext uri="{FF2B5EF4-FFF2-40B4-BE49-F238E27FC236}">
                <a16:creationId xmlns:a16="http://schemas.microsoft.com/office/drawing/2014/main" id="{6FBC355E-53C2-43C8-BF4B-805FBBAA41FF}"/>
              </a:ext>
            </a:extLst>
          </p:cNvPr>
          <p:cNvSpPr/>
          <p:nvPr userDrawn="1"/>
        </p:nvSpPr>
        <p:spPr>
          <a:xfrm>
            <a:off x="1175438" y="2372410"/>
            <a:ext cx="2782618" cy="2782618"/>
          </a:xfrm>
          <a:prstGeom prst="ellipse">
            <a:avLst/>
          </a:prstGeom>
          <a:pattFill prst="divot">
            <a:fgClr>
              <a:srgbClr val="AE754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57DE1D8-87BE-4582-9A7F-6186FDEA8C28}"/>
              </a:ext>
            </a:extLst>
          </p:cNvPr>
          <p:cNvSpPr/>
          <p:nvPr userDrawn="1"/>
        </p:nvSpPr>
        <p:spPr>
          <a:xfrm>
            <a:off x="604684" y="648929"/>
            <a:ext cx="7846142" cy="5523981"/>
          </a:xfrm>
          <a:prstGeom prst="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arallelogram 13">
            <a:extLst>
              <a:ext uri="{FF2B5EF4-FFF2-40B4-BE49-F238E27FC236}">
                <a16:creationId xmlns:a16="http://schemas.microsoft.com/office/drawing/2014/main" id="{50F62D3C-80F9-44A6-9945-E971D35C7449}"/>
              </a:ext>
            </a:extLst>
          </p:cNvPr>
          <p:cNvSpPr/>
          <p:nvPr userDrawn="1"/>
        </p:nvSpPr>
        <p:spPr>
          <a:xfrm>
            <a:off x="6191668" y="0"/>
            <a:ext cx="3628104" cy="2654709"/>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arallelogram 12">
            <a:extLst>
              <a:ext uri="{FF2B5EF4-FFF2-40B4-BE49-F238E27FC236}">
                <a16:creationId xmlns:a16="http://schemas.microsoft.com/office/drawing/2014/main" id="{F6D2415D-6C17-4B0B-8507-70D4A51325B1}"/>
              </a:ext>
            </a:extLst>
          </p:cNvPr>
          <p:cNvSpPr/>
          <p:nvPr userDrawn="1"/>
        </p:nvSpPr>
        <p:spPr>
          <a:xfrm>
            <a:off x="5070985" y="3775586"/>
            <a:ext cx="3628104" cy="2654709"/>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618E7C4C-70F4-41F2-911B-661354DD42B1}"/>
              </a:ext>
            </a:extLst>
          </p:cNvPr>
          <p:cNvSpPr/>
          <p:nvPr userDrawn="1"/>
        </p:nvSpPr>
        <p:spPr>
          <a:xfrm>
            <a:off x="1542019" y="1885527"/>
            <a:ext cx="3086946" cy="3086946"/>
          </a:xfrm>
          <a:prstGeom prst="ellipse">
            <a:avLst/>
          </a:prstGeom>
          <a:solidFill>
            <a:srgbClr val="AE7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4">
            <a:extLst>
              <a:ext uri="{FF2B5EF4-FFF2-40B4-BE49-F238E27FC236}">
                <a16:creationId xmlns:a16="http://schemas.microsoft.com/office/drawing/2014/main" id="{D81D906C-FAD8-4091-BACC-A49C9AA62AAC}"/>
              </a:ext>
            </a:extLst>
          </p:cNvPr>
          <p:cNvSpPr>
            <a:spLocks noGrp="1"/>
          </p:cNvSpPr>
          <p:nvPr>
            <p:ph type="pic" sz="quarter" idx="10"/>
          </p:nvPr>
        </p:nvSpPr>
        <p:spPr>
          <a:xfrm>
            <a:off x="1542019" y="1885527"/>
            <a:ext cx="3086946" cy="3086946"/>
          </a:xfrm>
          <a:custGeom>
            <a:avLst/>
            <a:gdLst>
              <a:gd name="connsiteX0" fmla="*/ 1133475 w 2266950"/>
              <a:gd name="connsiteY0" fmla="*/ 0 h 2266950"/>
              <a:gd name="connsiteX1" fmla="*/ 2266950 w 2266950"/>
              <a:gd name="connsiteY1" fmla="*/ 1133475 h 2266950"/>
              <a:gd name="connsiteX2" fmla="*/ 1133475 w 2266950"/>
              <a:gd name="connsiteY2" fmla="*/ 2266950 h 2266950"/>
              <a:gd name="connsiteX3" fmla="*/ 0 w 2266950"/>
              <a:gd name="connsiteY3" fmla="*/ 1133475 h 2266950"/>
              <a:gd name="connsiteX4" fmla="*/ 1133475 w 2266950"/>
              <a:gd name="connsiteY4" fmla="*/ 0 h 2266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6950" h="2266950">
                <a:moveTo>
                  <a:pt x="1133475" y="0"/>
                </a:moveTo>
                <a:cubicBezTo>
                  <a:pt x="1759476" y="0"/>
                  <a:pt x="2266950" y="507474"/>
                  <a:pt x="2266950" y="1133475"/>
                </a:cubicBezTo>
                <a:cubicBezTo>
                  <a:pt x="2266950" y="1759476"/>
                  <a:pt x="1759476" y="2266950"/>
                  <a:pt x="1133475" y="2266950"/>
                </a:cubicBezTo>
                <a:cubicBezTo>
                  <a:pt x="507474" y="2266950"/>
                  <a:pt x="0" y="1759476"/>
                  <a:pt x="0" y="1133475"/>
                </a:cubicBezTo>
                <a:cubicBezTo>
                  <a:pt x="0" y="507474"/>
                  <a:pt x="507474" y="0"/>
                  <a:pt x="1133475"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1" name="Rectangle 8">
            <a:extLst>
              <a:ext uri="{FF2B5EF4-FFF2-40B4-BE49-F238E27FC236}">
                <a16:creationId xmlns:a16="http://schemas.microsoft.com/office/drawing/2014/main" id="{FE4750AD-68A5-4425-AAC1-D866617C02DD}"/>
              </a:ext>
            </a:extLst>
          </p:cNvPr>
          <p:cNvSpPr/>
          <p:nvPr userDrawn="1"/>
        </p:nvSpPr>
        <p:spPr>
          <a:xfrm rot="10800000">
            <a:off x="5206180" y="-2"/>
            <a:ext cx="6985818" cy="6858002"/>
          </a:xfrm>
          <a:custGeom>
            <a:avLst/>
            <a:gdLst>
              <a:gd name="connsiteX0" fmla="*/ 0 w 500644"/>
              <a:gd name="connsiteY0" fmla="*/ 0 h 500644"/>
              <a:gd name="connsiteX1" fmla="*/ 500644 w 500644"/>
              <a:gd name="connsiteY1" fmla="*/ 0 h 500644"/>
              <a:gd name="connsiteX2" fmla="*/ 500644 w 500644"/>
              <a:gd name="connsiteY2" fmla="*/ 50064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644" h="500644">
                <a:moveTo>
                  <a:pt x="0" y="0"/>
                </a:moveTo>
                <a:lnTo>
                  <a:pt x="500644" y="0"/>
                </a:lnTo>
                <a:cubicBezTo>
                  <a:pt x="457781" y="109731"/>
                  <a:pt x="262520" y="48013"/>
                  <a:pt x="372056" y="329194"/>
                </a:cubicBezTo>
                <a:cubicBezTo>
                  <a:pt x="429521" y="543656"/>
                  <a:pt x="124019" y="443494"/>
                  <a:pt x="0" y="500644"/>
                </a:cubicBezTo>
                <a:lnTo>
                  <a:pt x="0" y="0"/>
                </a:lnTo>
                <a:close/>
              </a:path>
            </a:pathLst>
          </a:custGeom>
          <a:solidFill>
            <a:srgbClr val="F9F3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07079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6" name="Picture Placeholder 4">
            <a:extLst>
              <a:ext uri="{FF2B5EF4-FFF2-40B4-BE49-F238E27FC236}">
                <a16:creationId xmlns:a16="http://schemas.microsoft.com/office/drawing/2014/main" id="{D81D906C-FAD8-4091-BACC-A49C9AA62AAC}"/>
              </a:ext>
            </a:extLst>
          </p:cNvPr>
          <p:cNvSpPr>
            <a:spLocks noGrp="1"/>
          </p:cNvSpPr>
          <p:nvPr>
            <p:ph type="pic" sz="quarter" idx="10"/>
          </p:nvPr>
        </p:nvSpPr>
        <p:spPr>
          <a:xfrm>
            <a:off x="5699242" y="2079523"/>
            <a:ext cx="2698954" cy="2698954"/>
          </a:xfrm>
          <a:custGeom>
            <a:avLst/>
            <a:gdLst>
              <a:gd name="connsiteX0" fmla="*/ 1133475 w 2266950"/>
              <a:gd name="connsiteY0" fmla="*/ 0 h 2266950"/>
              <a:gd name="connsiteX1" fmla="*/ 2266950 w 2266950"/>
              <a:gd name="connsiteY1" fmla="*/ 1133475 h 2266950"/>
              <a:gd name="connsiteX2" fmla="*/ 1133475 w 2266950"/>
              <a:gd name="connsiteY2" fmla="*/ 2266950 h 2266950"/>
              <a:gd name="connsiteX3" fmla="*/ 0 w 2266950"/>
              <a:gd name="connsiteY3" fmla="*/ 1133475 h 2266950"/>
              <a:gd name="connsiteX4" fmla="*/ 1133475 w 2266950"/>
              <a:gd name="connsiteY4" fmla="*/ 0 h 2266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6950" h="2266950">
                <a:moveTo>
                  <a:pt x="1133475" y="0"/>
                </a:moveTo>
                <a:cubicBezTo>
                  <a:pt x="1759476" y="0"/>
                  <a:pt x="2266950" y="507474"/>
                  <a:pt x="2266950" y="1133475"/>
                </a:cubicBezTo>
                <a:cubicBezTo>
                  <a:pt x="2266950" y="1759476"/>
                  <a:pt x="1759476" y="2266950"/>
                  <a:pt x="1133475" y="2266950"/>
                </a:cubicBezTo>
                <a:cubicBezTo>
                  <a:pt x="507474" y="2266950"/>
                  <a:pt x="0" y="1759476"/>
                  <a:pt x="0" y="1133475"/>
                </a:cubicBezTo>
                <a:cubicBezTo>
                  <a:pt x="0" y="507474"/>
                  <a:pt x="507474" y="0"/>
                  <a:pt x="1133475"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7" name="Picture Placeholder 2">
            <a:extLst>
              <a:ext uri="{FF2B5EF4-FFF2-40B4-BE49-F238E27FC236}">
                <a16:creationId xmlns:a16="http://schemas.microsoft.com/office/drawing/2014/main" id="{4920AB68-1E0F-4BC1-B876-F66E7FECE6FB}"/>
              </a:ext>
            </a:extLst>
          </p:cNvPr>
          <p:cNvSpPr>
            <a:spLocks noGrp="1"/>
          </p:cNvSpPr>
          <p:nvPr>
            <p:ph type="pic" sz="quarter" idx="11"/>
          </p:nvPr>
        </p:nvSpPr>
        <p:spPr>
          <a:xfrm>
            <a:off x="10412361" y="0"/>
            <a:ext cx="1779639" cy="6858000"/>
          </a:xfrm>
          <a:pattFill prst="pct5">
            <a:fgClr>
              <a:schemeClr val="accent1"/>
            </a:fgClr>
            <a:bgClr>
              <a:schemeClr val="bg1"/>
            </a:bgClr>
          </a:pattFill>
        </p:spPr>
        <p:txBody>
          <a:bodyPr>
            <a:normAutofit/>
          </a:bodyPr>
          <a:lstStyle>
            <a:lvl1pPr>
              <a:defRPr sz="1200"/>
            </a:lvl1pPr>
          </a:lstStyle>
          <a:p>
            <a:endParaRPr lang="en-US"/>
          </a:p>
        </p:txBody>
      </p:sp>
      <p:sp>
        <p:nvSpPr>
          <p:cNvPr id="8" name="Picture Placeholder 4">
            <a:extLst>
              <a:ext uri="{FF2B5EF4-FFF2-40B4-BE49-F238E27FC236}">
                <a16:creationId xmlns:a16="http://schemas.microsoft.com/office/drawing/2014/main" id="{7485154D-63BF-4BEB-B424-4E97E55FA4E0}"/>
              </a:ext>
            </a:extLst>
          </p:cNvPr>
          <p:cNvSpPr>
            <a:spLocks noGrp="1"/>
          </p:cNvSpPr>
          <p:nvPr>
            <p:ph type="pic" sz="quarter" idx="12"/>
          </p:nvPr>
        </p:nvSpPr>
        <p:spPr>
          <a:xfrm>
            <a:off x="1099773" y="2079523"/>
            <a:ext cx="2698954" cy="2698954"/>
          </a:xfrm>
          <a:custGeom>
            <a:avLst/>
            <a:gdLst>
              <a:gd name="connsiteX0" fmla="*/ 1133475 w 2266950"/>
              <a:gd name="connsiteY0" fmla="*/ 0 h 2266950"/>
              <a:gd name="connsiteX1" fmla="*/ 2266950 w 2266950"/>
              <a:gd name="connsiteY1" fmla="*/ 1133475 h 2266950"/>
              <a:gd name="connsiteX2" fmla="*/ 1133475 w 2266950"/>
              <a:gd name="connsiteY2" fmla="*/ 2266950 h 2266950"/>
              <a:gd name="connsiteX3" fmla="*/ 0 w 2266950"/>
              <a:gd name="connsiteY3" fmla="*/ 1133475 h 2266950"/>
              <a:gd name="connsiteX4" fmla="*/ 1133475 w 2266950"/>
              <a:gd name="connsiteY4" fmla="*/ 0 h 2266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6950" h="2266950">
                <a:moveTo>
                  <a:pt x="1133475" y="0"/>
                </a:moveTo>
                <a:cubicBezTo>
                  <a:pt x="1759476" y="0"/>
                  <a:pt x="2266950" y="507474"/>
                  <a:pt x="2266950" y="1133475"/>
                </a:cubicBezTo>
                <a:cubicBezTo>
                  <a:pt x="2266950" y="1759476"/>
                  <a:pt x="1759476" y="2266950"/>
                  <a:pt x="1133475" y="2266950"/>
                </a:cubicBezTo>
                <a:cubicBezTo>
                  <a:pt x="507474" y="2266950"/>
                  <a:pt x="0" y="1759476"/>
                  <a:pt x="0" y="1133475"/>
                </a:cubicBezTo>
                <a:cubicBezTo>
                  <a:pt x="0" y="507474"/>
                  <a:pt x="507474" y="0"/>
                  <a:pt x="1133475"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30887077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7" name="Rectangle 12">
            <a:extLst>
              <a:ext uri="{FF2B5EF4-FFF2-40B4-BE49-F238E27FC236}">
                <a16:creationId xmlns:a16="http://schemas.microsoft.com/office/drawing/2014/main" id="{3DA1AF9E-3ECF-4B8F-BF87-16D1436B5F35}"/>
              </a:ext>
            </a:extLst>
          </p:cNvPr>
          <p:cNvSpPr/>
          <p:nvPr userDrawn="1"/>
        </p:nvSpPr>
        <p:spPr>
          <a:xfrm flipH="1">
            <a:off x="0" y="-17415"/>
            <a:ext cx="12192000" cy="6837204"/>
          </a:xfrm>
          <a:custGeom>
            <a:avLst/>
            <a:gdLst>
              <a:gd name="connsiteX0" fmla="*/ 0 w 1923336"/>
              <a:gd name="connsiteY0" fmla="*/ 0 h 1638397"/>
              <a:gd name="connsiteX1" fmla="*/ 1923336 w 1923336"/>
              <a:gd name="connsiteY1" fmla="*/ 0 h 1638397"/>
              <a:gd name="connsiteX2" fmla="*/ 1923336 w 1923336"/>
              <a:gd name="connsiteY2" fmla="*/ 1638397 h 1638397"/>
              <a:gd name="connsiteX3" fmla="*/ 0 w 1923336"/>
              <a:gd name="connsiteY3" fmla="*/ 1638397 h 1638397"/>
              <a:gd name="connsiteX4" fmla="*/ 0 w 1923336"/>
              <a:gd name="connsiteY4" fmla="*/ 0 h 1638397"/>
              <a:gd name="connsiteX0" fmla="*/ 0 w 1923336"/>
              <a:gd name="connsiteY0" fmla="*/ 0 h 1638397"/>
              <a:gd name="connsiteX1" fmla="*/ 1923336 w 1923336"/>
              <a:gd name="connsiteY1" fmla="*/ 0 h 1638397"/>
              <a:gd name="connsiteX2" fmla="*/ 0 w 1923336"/>
              <a:gd name="connsiteY2" fmla="*/ 1638397 h 1638397"/>
              <a:gd name="connsiteX3" fmla="*/ 0 w 1923336"/>
              <a:gd name="connsiteY3" fmla="*/ 0 h 1638397"/>
              <a:gd name="connsiteX0" fmla="*/ 0 w 1923336"/>
              <a:gd name="connsiteY0" fmla="*/ 0 h 1638397"/>
              <a:gd name="connsiteX1" fmla="*/ 1923336 w 1923336"/>
              <a:gd name="connsiteY1" fmla="*/ 0 h 1638397"/>
              <a:gd name="connsiteX2" fmla="*/ 1496291 w 1923336"/>
              <a:gd name="connsiteY2" fmla="*/ 377633 h 1638397"/>
              <a:gd name="connsiteX3" fmla="*/ 0 w 1923336"/>
              <a:gd name="connsiteY3" fmla="*/ 1638397 h 1638397"/>
              <a:gd name="connsiteX4" fmla="*/ 0 w 1923336"/>
              <a:gd name="connsiteY4"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0 w 1923336"/>
              <a:gd name="connsiteY4" fmla="*/ 1638397 h 1638397"/>
              <a:gd name="connsiteX5" fmla="*/ 0 w 1923336"/>
              <a:gd name="connsiteY5"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540327 w 1923336"/>
              <a:gd name="connsiteY4" fmla="*/ 1181197 h 1638397"/>
              <a:gd name="connsiteX5" fmla="*/ 0 w 1923336"/>
              <a:gd name="connsiteY5" fmla="*/ 1638397 h 1638397"/>
              <a:gd name="connsiteX6" fmla="*/ 0 w 1923336"/>
              <a:gd name="connsiteY6"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540327 w 1923336"/>
              <a:gd name="connsiteY4" fmla="*/ 1181197 h 1638397"/>
              <a:gd name="connsiteX5" fmla="*/ 0 w 1923336"/>
              <a:gd name="connsiteY5" fmla="*/ 1638397 h 1638397"/>
              <a:gd name="connsiteX6" fmla="*/ 0 w 1923336"/>
              <a:gd name="connsiteY6"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540327 w 1923336"/>
              <a:gd name="connsiteY4" fmla="*/ 1181197 h 1638397"/>
              <a:gd name="connsiteX5" fmla="*/ 0 w 1923336"/>
              <a:gd name="connsiteY5" fmla="*/ 1638397 h 1638397"/>
              <a:gd name="connsiteX6" fmla="*/ 0 w 1923336"/>
              <a:gd name="connsiteY6"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540327 w 1923336"/>
              <a:gd name="connsiteY4" fmla="*/ 1181197 h 1638397"/>
              <a:gd name="connsiteX5" fmla="*/ 0 w 1923336"/>
              <a:gd name="connsiteY5" fmla="*/ 1638397 h 1638397"/>
              <a:gd name="connsiteX6" fmla="*/ 0 w 1923336"/>
              <a:gd name="connsiteY6"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540327 w 1923336"/>
              <a:gd name="connsiteY4" fmla="*/ 1181197 h 1638397"/>
              <a:gd name="connsiteX5" fmla="*/ 0 w 1923336"/>
              <a:gd name="connsiteY5" fmla="*/ 1638397 h 1638397"/>
              <a:gd name="connsiteX6" fmla="*/ 0 w 1923336"/>
              <a:gd name="connsiteY6"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540327 w 1923336"/>
              <a:gd name="connsiteY4" fmla="*/ 1181197 h 1638397"/>
              <a:gd name="connsiteX5" fmla="*/ 0 w 1923336"/>
              <a:gd name="connsiteY5" fmla="*/ 1638397 h 1638397"/>
              <a:gd name="connsiteX6" fmla="*/ 0 w 1923336"/>
              <a:gd name="connsiteY6" fmla="*/ 0 h 163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3336" h="1638397">
                <a:moveTo>
                  <a:pt x="0" y="0"/>
                </a:moveTo>
                <a:lnTo>
                  <a:pt x="1923336" y="0"/>
                </a:lnTo>
                <a:cubicBezTo>
                  <a:pt x="1780988" y="125878"/>
                  <a:pt x="1537039" y="143805"/>
                  <a:pt x="1496291" y="377633"/>
                </a:cubicBezTo>
                <a:cubicBezTo>
                  <a:pt x="1455543" y="611461"/>
                  <a:pt x="1567872" y="676661"/>
                  <a:pt x="1177636" y="640870"/>
                </a:cubicBezTo>
                <a:cubicBezTo>
                  <a:pt x="787400" y="605079"/>
                  <a:pt x="1089313" y="1109038"/>
                  <a:pt x="540327" y="1181197"/>
                </a:cubicBezTo>
                <a:cubicBezTo>
                  <a:pt x="-8659" y="1253356"/>
                  <a:pt x="180109" y="1485997"/>
                  <a:pt x="0" y="1638397"/>
                </a:cubicBezTo>
                <a:lnTo>
                  <a:pt x="0" y="0"/>
                </a:lnTo>
                <a:close/>
              </a:path>
            </a:pathLst>
          </a:custGeom>
          <a:solidFill>
            <a:srgbClr val="F7EF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3393DBB-5DDB-4BF4-A0DF-182660D5AA7E}"/>
              </a:ext>
            </a:extLst>
          </p:cNvPr>
          <p:cNvSpPr/>
          <p:nvPr userDrawn="1"/>
        </p:nvSpPr>
        <p:spPr>
          <a:xfrm>
            <a:off x="619432" y="746061"/>
            <a:ext cx="10972800" cy="5403017"/>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6D253A74-DEC2-4D28-84AC-FD83D22F5BF6}"/>
              </a:ext>
            </a:extLst>
          </p:cNvPr>
          <p:cNvSpPr>
            <a:spLocks noGrp="1"/>
          </p:cNvSpPr>
          <p:nvPr>
            <p:ph type="pic" sz="quarter" idx="10"/>
          </p:nvPr>
        </p:nvSpPr>
        <p:spPr>
          <a:xfrm>
            <a:off x="7651845" y="1454984"/>
            <a:ext cx="3184478" cy="5403017"/>
          </a:xfrm>
          <a:custGeom>
            <a:avLst/>
            <a:gdLst>
              <a:gd name="connsiteX0" fmla="*/ 1637732 w 3184478"/>
              <a:gd name="connsiteY0" fmla="*/ 3690223 h 5403017"/>
              <a:gd name="connsiteX1" fmla="*/ 3184478 w 3184478"/>
              <a:gd name="connsiteY1" fmla="*/ 3690223 h 5403017"/>
              <a:gd name="connsiteX2" fmla="*/ 3184478 w 3184478"/>
              <a:gd name="connsiteY2" fmla="*/ 5403017 h 5403017"/>
              <a:gd name="connsiteX3" fmla="*/ 1637732 w 3184478"/>
              <a:gd name="connsiteY3" fmla="*/ 5403017 h 5403017"/>
              <a:gd name="connsiteX4" fmla="*/ 0 w 3184478"/>
              <a:gd name="connsiteY4" fmla="*/ 3690223 h 5403017"/>
              <a:gd name="connsiteX5" fmla="*/ 1406430 w 3184478"/>
              <a:gd name="connsiteY5" fmla="*/ 3690223 h 5403017"/>
              <a:gd name="connsiteX6" fmla="*/ 1406430 w 3184478"/>
              <a:gd name="connsiteY6" fmla="*/ 4812466 h 5403017"/>
              <a:gd name="connsiteX7" fmla="*/ 0 w 3184478"/>
              <a:gd name="connsiteY7" fmla="*/ 4812466 h 5403017"/>
              <a:gd name="connsiteX8" fmla="*/ 0 w 3184478"/>
              <a:gd name="connsiteY8" fmla="*/ 0 h 5403017"/>
              <a:gd name="connsiteX9" fmla="*/ 3184478 w 3184478"/>
              <a:gd name="connsiteY9" fmla="*/ 0 h 5403017"/>
              <a:gd name="connsiteX10" fmla="*/ 3184478 w 3184478"/>
              <a:gd name="connsiteY10" fmla="*/ 3490950 h 5403017"/>
              <a:gd name="connsiteX11" fmla="*/ 0 w 3184478"/>
              <a:gd name="connsiteY11" fmla="*/ 3490950 h 5403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84478" h="5403017">
                <a:moveTo>
                  <a:pt x="1637732" y="3690223"/>
                </a:moveTo>
                <a:lnTo>
                  <a:pt x="3184478" y="3690223"/>
                </a:lnTo>
                <a:lnTo>
                  <a:pt x="3184478" y="5403017"/>
                </a:lnTo>
                <a:lnTo>
                  <a:pt x="1637732" y="5403017"/>
                </a:lnTo>
                <a:close/>
                <a:moveTo>
                  <a:pt x="0" y="3690223"/>
                </a:moveTo>
                <a:lnTo>
                  <a:pt x="1406430" y="3690223"/>
                </a:lnTo>
                <a:lnTo>
                  <a:pt x="1406430" y="4812466"/>
                </a:lnTo>
                <a:lnTo>
                  <a:pt x="0" y="4812466"/>
                </a:lnTo>
                <a:close/>
                <a:moveTo>
                  <a:pt x="0" y="0"/>
                </a:moveTo>
                <a:lnTo>
                  <a:pt x="3184478" y="0"/>
                </a:lnTo>
                <a:lnTo>
                  <a:pt x="3184478" y="3490950"/>
                </a:lnTo>
                <a:lnTo>
                  <a:pt x="0" y="3490950"/>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25450072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0284C6-4002-4024-B053-15E51DFA224A}"/>
              </a:ext>
            </a:extLst>
          </p:cNvPr>
          <p:cNvSpPr/>
          <p:nvPr userDrawn="1"/>
        </p:nvSpPr>
        <p:spPr>
          <a:xfrm>
            <a:off x="0" y="0"/>
            <a:ext cx="12192000" cy="6858000"/>
          </a:xfrm>
          <a:prstGeom prst="rect">
            <a:avLst/>
          </a:prstGeom>
          <a:solidFill>
            <a:srgbClr val="D4AF9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6265FD9F-CBE9-464C-BB40-E579B9BF6660}"/>
              </a:ext>
            </a:extLst>
          </p:cNvPr>
          <p:cNvSpPr/>
          <p:nvPr userDrawn="1"/>
        </p:nvSpPr>
        <p:spPr>
          <a:xfrm>
            <a:off x="476250" y="342900"/>
            <a:ext cx="11239500" cy="6172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2">
            <a:extLst>
              <a:ext uri="{FF2B5EF4-FFF2-40B4-BE49-F238E27FC236}">
                <a16:creationId xmlns:a16="http://schemas.microsoft.com/office/drawing/2014/main" id="{8BB87615-7B34-49E9-8008-CAE187F0D88B}"/>
              </a:ext>
            </a:extLst>
          </p:cNvPr>
          <p:cNvSpPr>
            <a:spLocks noGrp="1"/>
          </p:cNvSpPr>
          <p:nvPr>
            <p:ph type="pic" sz="quarter" idx="10"/>
          </p:nvPr>
        </p:nvSpPr>
        <p:spPr>
          <a:xfrm>
            <a:off x="742949" y="590550"/>
            <a:ext cx="3298109" cy="5715000"/>
          </a:xfrm>
          <a:pattFill prst="pct5">
            <a:fgClr>
              <a:schemeClr val="accent1"/>
            </a:fgClr>
            <a:bgClr>
              <a:schemeClr val="bg1"/>
            </a:bgClr>
          </a:pattFill>
        </p:spPr>
        <p:txBody>
          <a:bodyPr>
            <a:normAutofit/>
          </a:bodyPr>
          <a:lstStyle>
            <a:lvl1pPr>
              <a:defRPr sz="1200"/>
            </a:lvl1pPr>
          </a:lstStyle>
          <a:p>
            <a:endParaRPr lang="en-US"/>
          </a:p>
        </p:txBody>
      </p:sp>
      <p:sp>
        <p:nvSpPr>
          <p:cNvPr id="10" name="Picture Placeholder 2">
            <a:extLst>
              <a:ext uri="{FF2B5EF4-FFF2-40B4-BE49-F238E27FC236}">
                <a16:creationId xmlns:a16="http://schemas.microsoft.com/office/drawing/2014/main" id="{146964F4-652F-45E7-A019-4E69AA82F61C}"/>
              </a:ext>
            </a:extLst>
          </p:cNvPr>
          <p:cNvSpPr>
            <a:spLocks noGrp="1"/>
          </p:cNvSpPr>
          <p:nvPr>
            <p:ph type="pic" sz="quarter" idx="11"/>
          </p:nvPr>
        </p:nvSpPr>
        <p:spPr>
          <a:xfrm>
            <a:off x="4412148" y="590550"/>
            <a:ext cx="3298109" cy="5715000"/>
          </a:xfrm>
          <a:pattFill prst="pct5">
            <a:fgClr>
              <a:schemeClr val="accent1"/>
            </a:fgClr>
            <a:bgClr>
              <a:schemeClr val="bg1"/>
            </a:bgClr>
          </a:pattFill>
        </p:spPr>
        <p:txBody>
          <a:bodyPr>
            <a:normAutofit/>
          </a:bodyPr>
          <a:lstStyle>
            <a:lvl1pPr>
              <a:defRPr sz="1200"/>
            </a:lvl1pPr>
          </a:lstStyle>
          <a:p>
            <a:endParaRPr lang="en-US"/>
          </a:p>
        </p:txBody>
      </p:sp>
      <p:sp>
        <p:nvSpPr>
          <p:cNvPr id="11" name="Picture Placeholder 2">
            <a:extLst>
              <a:ext uri="{FF2B5EF4-FFF2-40B4-BE49-F238E27FC236}">
                <a16:creationId xmlns:a16="http://schemas.microsoft.com/office/drawing/2014/main" id="{FC172990-CA78-4521-8496-3704D4949F86}"/>
              </a:ext>
            </a:extLst>
          </p:cNvPr>
          <p:cNvSpPr>
            <a:spLocks noGrp="1"/>
          </p:cNvSpPr>
          <p:nvPr>
            <p:ph type="pic" sz="quarter" idx="12"/>
          </p:nvPr>
        </p:nvSpPr>
        <p:spPr>
          <a:xfrm>
            <a:off x="8081347" y="590550"/>
            <a:ext cx="3298109" cy="5715000"/>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15594295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3" name="Rectangle 12">
            <a:extLst>
              <a:ext uri="{FF2B5EF4-FFF2-40B4-BE49-F238E27FC236}">
                <a16:creationId xmlns:a16="http://schemas.microsoft.com/office/drawing/2014/main" id="{793731FB-C71F-4CBE-A244-F6F0196D8D7C}"/>
              </a:ext>
            </a:extLst>
          </p:cNvPr>
          <p:cNvSpPr/>
          <p:nvPr userDrawn="1"/>
        </p:nvSpPr>
        <p:spPr>
          <a:xfrm flipH="1">
            <a:off x="4955458" y="-17415"/>
            <a:ext cx="7236542" cy="4648409"/>
          </a:xfrm>
          <a:custGeom>
            <a:avLst/>
            <a:gdLst>
              <a:gd name="connsiteX0" fmla="*/ 0 w 1923336"/>
              <a:gd name="connsiteY0" fmla="*/ 0 h 1638397"/>
              <a:gd name="connsiteX1" fmla="*/ 1923336 w 1923336"/>
              <a:gd name="connsiteY1" fmla="*/ 0 h 1638397"/>
              <a:gd name="connsiteX2" fmla="*/ 1923336 w 1923336"/>
              <a:gd name="connsiteY2" fmla="*/ 1638397 h 1638397"/>
              <a:gd name="connsiteX3" fmla="*/ 0 w 1923336"/>
              <a:gd name="connsiteY3" fmla="*/ 1638397 h 1638397"/>
              <a:gd name="connsiteX4" fmla="*/ 0 w 1923336"/>
              <a:gd name="connsiteY4" fmla="*/ 0 h 1638397"/>
              <a:gd name="connsiteX0" fmla="*/ 0 w 1923336"/>
              <a:gd name="connsiteY0" fmla="*/ 0 h 1638397"/>
              <a:gd name="connsiteX1" fmla="*/ 1923336 w 1923336"/>
              <a:gd name="connsiteY1" fmla="*/ 0 h 1638397"/>
              <a:gd name="connsiteX2" fmla="*/ 0 w 1923336"/>
              <a:gd name="connsiteY2" fmla="*/ 1638397 h 1638397"/>
              <a:gd name="connsiteX3" fmla="*/ 0 w 1923336"/>
              <a:gd name="connsiteY3" fmla="*/ 0 h 1638397"/>
              <a:gd name="connsiteX0" fmla="*/ 0 w 1923336"/>
              <a:gd name="connsiteY0" fmla="*/ 0 h 1638397"/>
              <a:gd name="connsiteX1" fmla="*/ 1923336 w 1923336"/>
              <a:gd name="connsiteY1" fmla="*/ 0 h 1638397"/>
              <a:gd name="connsiteX2" fmla="*/ 1496291 w 1923336"/>
              <a:gd name="connsiteY2" fmla="*/ 377633 h 1638397"/>
              <a:gd name="connsiteX3" fmla="*/ 0 w 1923336"/>
              <a:gd name="connsiteY3" fmla="*/ 1638397 h 1638397"/>
              <a:gd name="connsiteX4" fmla="*/ 0 w 1923336"/>
              <a:gd name="connsiteY4"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0 w 1923336"/>
              <a:gd name="connsiteY4" fmla="*/ 1638397 h 1638397"/>
              <a:gd name="connsiteX5" fmla="*/ 0 w 1923336"/>
              <a:gd name="connsiteY5"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540327 w 1923336"/>
              <a:gd name="connsiteY4" fmla="*/ 1181197 h 1638397"/>
              <a:gd name="connsiteX5" fmla="*/ 0 w 1923336"/>
              <a:gd name="connsiteY5" fmla="*/ 1638397 h 1638397"/>
              <a:gd name="connsiteX6" fmla="*/ 0 w 1923336"/>
              <a:gd name="connsiteY6"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540327 w 1923336"/>
              <a:gd name="connsiteY4" fmla="*/ 1181197 h 1638397"/>
              <a:gd name="connsiteX5" fmla="*/ 0 w 1923336"/>
              <a:gd name="connsiteY5" fmla="*/ 1638397 h 1638397"/>
              <a:gd name="connsiteX6" fmla="*/ 0 w 1923336"/>
              <a:gd name="connsiteY6"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540327 w 1923336"/>
              <a:gd name="connsiteY4" fmla="*/ 1181197 h 1638397"/>
              <a:gd name="connsiteX5" fmla="*/ 0 w 1923336"/>
              <a:gd name="connsiteY5" fmla="*/ 1638397 h 1638397"/>
              <a:gd name="connsiteX6" fmla="*/ 0 w 1923336"/>
              <a:gd name="connsiteY6"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540327 w 1923336"/>
              <a:gd name="connsiteY4" fmla="*/ 1181197 h 1638397"/>
              <a:gd name="connsiteX5" fmla="*/ 0 w 1923336"/>
              <a:gd name="connsiteY5" fmla="*/ 1638397 h 1638397"/>
              <a:gd name="connsiteX6" fmla="*/ 0 w 1923336"/>
              <a:gd name="connsiteY6"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540327 w 1923336"/>
              <a:gd name="connsiteY4" fmla="*/ 1181197 h 1638397"/>
              <a:gd name="connsiteX5" fmla="*/ 0 w 1923336"/>
              <a:gd name="connsiteY5" fmla="*/ 1638397 h 1638397"/>
              <a:gd name="connsiteX6" fmla="*/ 0 w 1923336"/>
              <a:gd name="connsiteY6"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540327 w 1923336"/>
              <a:gd name="connsiteY4" fmla="*/ 1181197 h 1638397"/>
              <a:gd name="connsiteX5" fmla="*/ 0 w 1923336"/>
              <a:gd name="connsiteY5" fmla="*/ 1638397 h 1638397"/>
              <a:gd name="connsiteX6" fmla="*/ 0 w 1923336"/>
              <a:gd name="connsiteY6" fmla="*/ 0 h 163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3336" h="1638397">
                <a:moveTo>
                  <a:pt x="0" y="0"/>
                </a:moveTo>
                <a:lnTo>
                  <a:pt x="1923336" y="0"/>
                </a:lnTo>
                <a:cubicBezTo>
                  <a:pt x="1780988" y="125878"/>
                  <a:pt x="1537039" y="143805"/>
                  <a:pt x="1496291" y="377633"/>
                </a:cubicBezTo>
                <a:cubicBezTo>
                  <a:pt x="1455543" y="611461"/>
                  <a:pt x="1567872" y="676661"/>
                  <a:pt x="1177636" y="640870"/>
                </a:cubicBezTo>
                <a:cubicBezTo>
                  <a:pt x="787400" y="605079"/>
                  <a:pt x="1089313" y="1109038"/>
                  <a:pt x="540327" y="1181197"/>
                </a:cubicBezTo>
                <a:cubicBezTo>
                  <a:pt x="-8659" y="1253356"/>
                  <a:pt x="180109" y="1485997"/>
                  <a:pt x="0" y="1638397"/>
                </a:cubicBezTo>
                <a:lnTo>
                  <a:pt x="0" y="0"/>
                </a:lnTo>
                <a:close/>
              </a:path>
            </a:pathLst>
          </a:custGeom>
          <a:solidFill>
            <a:srgbClr val="F7EF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2">
            <a:extLst>
              <a:ext uri="{FF2B5EF4-FFF2-40B4-BE49-F238E27FC236}">
                <a16:creationId xmlns:a16="http://schemas.microsoft.com/office/drawing/2014/main" id="{20202803-49A7-4315-8F79-0F96CAD00117}"/>
              </a:ext>
            </a:extLst>
          </p:cNvPr>
          <p:cNvSpPr>
            <a:spLocks noGrp="1"/>
          </p:cNvSpPr>
          <p:nvPr>
            <p:ph type="pic" sz="quarter" idx="10"/>
          </p:nvPr>
        </p:nvSpPr>
        <p:spPr>
          <a:xfrm>
            <a:off x="-1" y="0"/>
            <a:ext cx="4218039" cy="6858000"/>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15675911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6077DACB-A533-4067-8295-071578B92219}"/>
              </a:ext>
            </a:extLst>
          </p:cNvPr>
          <p:cNvSpPr>
            <a:spLocks noGrp="1"/>
          </p:cNvSpPr>
          <p:nvPr>
            <p:ph type="pic" sz="quarter" idx="10"/>
          </p:nvPr>
        </p:nvSpPr>
        <p:spPr>
          <a:xfrm>
            <a:off x="4970206" y="1"/>
            <a:ext cx="4129549" cy="6858000"/>
          </a:xfrm>
          <a:pattFill prst="pct5">
            <a:fgClr>
              <a:schemeClr val="accent1"/>
            </a:fgClr>
            <a:bgClr>
              <a:schemeClr val="bg1"/>
            </a:bgClr>
          </a:pattFill>
        </p:spPr>
        <p:txBody>
          <a:bodyPr>
            <a:normAutofit/>
          </a:bodyPr>
          <a:lstStyle>
            <a:lvl1pPr>
              <a:defRPr sz="1200"/>
            </a:lvl1pPr>
          </a:lstStyle>
          <a:p>
            <a:endParaRPr lang="en-US"/>
          </a:p>
        </p:txBody>
      </p:sp>
      <p:sp>
        <p:nvSpPr>
          <p:cNvPr id="4" name="Rectangle 3">
            <a:extLst>
              <a:ext uri="{FF2B5EF4-FFF2-40B4-BE49-F238E27FC236}">
                <a16:creationId xmlns:a16="http://schemas.microsoft.com/office/drawing/2014/main" id="{319D0AC5-996B-4983-91BA-18CB2024D3DF}"/>
              </a:ext>
            </a:extLst>
          </p:cNvPr>
          <p:cNvSpPr/>
          <p:nvPr userDrawn="1"/>
        </p:nvSpPr>
        <p:spPr>
          <a:xfrm>
            <a:off x="9099755" y="3429001"/>
            <a:ext cx="3092245" cy="3429000"/>
          </a:xfrm>
          <a:prstGeom prst="rect">
            <a:avLst/>
          </a:prstGeom>
          <a:solidFill>
            <a:srgbClr val="F7EF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5A070649-08CA-4D67-9EA4-12AAA5E1EE62}"/>
              </a:ext>
            </a:extLst>
          </p:cNvPr>
          <p:cNvSpPr/>
          <p:nvPr userDrawn="1"/>
        </p:nvSpPr>
        <p:spPr>
          <a:xfrm>
            <a:off x="1" y="-1"/>
            <a:ext cx="516193" cy="3864078"/>
          </a:xfrm>
          <a:prstGeom prst="rect">
            <a:avLst/>
          </a:prstGeom>
          <a:solidFill>
            <a:srgbClr val="F7EF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E089DB14-ECE9-4BC4-B1C3-D2E752D345B7}"/>
              </a:ext>
            </a:extLst>
          </p:cNvPr>
          <p:cNvSpPr>
            <a:spLocks noGrp="1"/>
          </p:cNvSpPr>
          <p:nvPr>
            <p:ph type="pic" sz="quarter" idx="11"/>
          </p:nvPr>
        </p:nvSpPr>
        <p:spPr>
          <a:xfrm>
            <a:off x="9492104" y="3864078"/>
            <a:ext cx="2307548" cy="2558844"/>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7622811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E2833B95-2143-4083-8C6B-44EC489176FE}"/>
              </a:ext>
            </a:extLst>
          </p:cNvPr>
          <p:cNvSpPr>
            <a:spLocks noGrp="1"/>
          </p:cNvSpPr>
          <p:nvPr>
            <p:ph type="pic" sz="quarter" idx="10"/>
          </p:nvPr>
        </p:nvSpPr>
        <p:spPr>
          <a:xfrm>
            <a:off x="2890684" y="1120877"/>
            <a:ext cx="4734232" cy="5737123"/>
          </a:xfrm>
          <a:pattFill prst="pct5">
            <a:fgClr>
              <a:schemeClr val="accent1"/>
            </a:fgClr>
            <a:bgClr>
              <a:schemeClr val="bg1"/>
            </a:bgClr>
          </a:pattFill>
        </p:spPr>
        <p:txBody>
          <a:bodyPr>
            <a:normAutofit/>
          </a:bodyPr>
          <a:lstStyle>
            <a:lvl1pPr>
              <a:defRPr sz="1200"/>
            </a:lvl1pPr>
          </a:lstStyle>
          <a:p>
            <a:endParaRPr lang="en-US"/>
          </a:p>
        </p:txBody>
      </p:sp>
      <p:sp>
        <p:nvSpPr>
          <p:cNvPr id="3" name="Oval 2">
            <a:extLst>
              <a:ext uri="{FF2B5EF4-FFF2-40B4-BE49-F238E27FC236}">
                <a16:creationId xmlns:a16="http://schemas.microsoft.com/office/drawing/2014/main" id="{A0F0E8C3-42C7-4587-9382-B2ABCD082005}"/>
              </a:ext>
            </a:extLst>
          </p:cNvPr>
          <p:cNvSpPr/>
          <p:nvPr userDrawn="1"/>
        </p:nvSpPr>
        <p:spPr>
          <a:xfrm>
            <a:off x="528498" y="3131183"/>
            <a:ext cx="2002971" cy="2002971"/>
          </a:xfrm>
          <a:prstGeom prst="ellipse">
            <a:avLst/>
          </a:prstGeom>
          <a:pattFill prst="pct10">
            <a:fgClr>
              <a:srgbClr val="7E4C3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307F3115-B585-4F64-BBDA-AA2840406835}"/>
              </a:ext>
            </a:extLst>
          </p:cNvPr>
          <p:cNvSpPr/>
          <p:nvPr userDrawn="1"/>
        </p:nvSpPr>
        <p:spPr>
          <a:xfrm>
            <a:off x="9716041" y="358189"/>
            <a:ext cx="2002971" cy="2002971"/>
          </a:xfrm>
          <a:prstGeom prst="ellipse">
            <a:avLst/>
          </a:prstGeom>
          <a:pattFill prst="pct10">
            <a:fgClr>
              <a:srgbClr val="7E4C3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C44CC83D-89AF-4FD7-8D6D-F2FC152FC8D2}"/>
              </a:ext>
            </a:extLst>
          </p:cNvPr>
          <p:cNvSpPr/>
          <p:nvPr userDrawn="1"/>
        </p:nvSpPr>
        <p:spPr>
          <a:xfrm>
            <a:off x="7984131" y="5793281"/>
            <a:ext cx="869706" cy="869706"/>
          </a:xfrm>
          <a:prstGeom prst="ellipse">
            <a:avLst/>
          </a:prstGeom>
          <a:pattFill prst="pct10">
            <a:fgClr>
              <a:srgbClr val="7E4C3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53131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8BC2D95-B6AA-469E-9F17-0BD462D3D3FE}"/>
              </a:ext>
            </a:extLst>
          </p:cNvPr>
          <p:cNvSpPr>
            <a:spLocks noGrp="1"/>
          </p:cNvSpPr>
          <p:nvPr>
            <p:ph type="pic" sz="quarter" idx="10"/>
          </p:nvPr>
        </p:nvSpPr>
        <p:spPr>
          <a:xfrm>
            <a:off x="0" y="0"/>
            <a:ext cx="12192000" cy="6858000"/>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5588821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9610E033-7918-482C-8EDB-15AED6C9AD16}"/>
              </a:ext>
            </a:extLst>
          </p:cNvPr>
          <p:cNvSpPr/>
          <p:nvPr userDrawn="1"/>
        </p:nvSpPr>
        <p:spPr>
          <a:xfrm>
            <a:off x="2110863" y="3120570"/>
            <a:ext cx="1568602" cy="1568602"/>
          </a:xfrm>
          <a:prstGeom prst="ellipse">
            <a:avLst/>
          </a:prstGeom>
          <a:solidFill>
            <a:srgbClr val="F7EFE9">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62878BB-9241-4B3A-852E-DD39468F4EE6}"/>
              </a:ext>
            </a:extLst>
          </p:cNvPr>
          <p:cNvSpPr/>
          <p:nvPr userDrawn="1"/>
        </p:nvSpPr>
        <p:spPr>
          <a:xfrm>
            <a:off x="7566015" y="297683"/>
            <a:ext cx="1976191" cy="1976191"/>
          </a:xfrm>
          <a:prstGeom prst="ellipse">
            <a:avLst/>
          </a:prstGeom>
          <a:solidFill>
            <a:srgbClr val="F7EFE9">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7F3C0705-49A6-428F-8DAC-F046E538C7B3}"/>
              </a:ext>
            </a:extLst>
          </p:cNvPr>
          <p:cNvSpPr/>
          <p:nvPr userDrawn="1"/>
        </p:nvSpPr>
        <p:spPr>
          <a:xfrm>
            <a:off x="10708508" y="5110481"/>
            <a:ext cx="1292941" cy="1292941"/>
          </a:xfrm>
          <a:prstGeom prst="ellipse">
            <a:avLst/>
          </a:prstGeom>
          <a:solidFill>
            <a:srgbClr val="F7EFE9">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7ADBD93-3783-4EE2-A8C2-3C3656AB85B8}"/>
              </a:ext>
            </a:extLst>
          </p:cNvPr>
          <p:cNvSpPr txBox="1"/>
          <p:nvPr userDrawn="1"/>
        </p:nvSpPr>
        <p:spPr>
          <a:xfrm>
            <a:off x="1328509" y="4145019"/>
            <a:ext cx="9534983" cy="3154710"/>
          </a:xfrm>
          <a:prstGeom prst="rect">
            <a:avLst/>
          </a:prstGeom>
          <a:noFill/>
        </p:spPr>
        <p:txBody>
          <a:bodyPr wrap="none" rtlCol="0">
            <a:spAutoFit/>
          </a:bodyPr>
          <a:lstStyle/>
          <a:p>
            <a:pPr algn="ctr"/>
            <a:r>
              <a:rPr lang="en-US" sz="19900" b="1">
                <a:ln>
                  <a:solidFill>
                    <a:schemeClr val="bg1">
                      <a:lumMod val="85000"/>
                      <a:alpha val="31000"/>
                    </a:schemeClr>
                  </a:solidFill>
                </a:ln>
                <a:noFill/>
                <a:latin typeface="Poppins" panose="00000500000000000000" pitchFamily="2" charset="0"/>
                <a:cs typeface="Poppins" panose="00000500000000000000" pitchFamily="2" charset="0"/>
              </a:rPr>
              <a:t>Manize</a:t>
            </a:r>
          </a:p>
        </p:txBody>
      </p:sp>
      <p:sp>
        <p:nvSpPr>
          <p:cNvPr id="2" name="Picture Placeholder 2">
            <a:extLst>
              <a:ext uri="{FF2B5EF4-FFF2-40B4-BE49-F238E27FC236}">
                <a16:creationId xmlns:a16="http://schemas.microsoft.com/office/drawing/2014/main" id="{050217A0-E4D8-4EA0-95A2-1B4E75F38F74}"/>
              </a:ext>
            </a:extLst>
          </p:cNvPr>
          <p:cNvSpPr>
            <a:spLocks noGrp="1"/>
          </p:cNvSpPr>
          <p:nvPr>
            <p:ph type="pic" sz="quarter" idx="10"/>
          </p:nvPr>
        </p:nvSpPr>
        <p:spPr>
          <a:xfrm>
            <a:off x="595085" y="678543"/>
            <a:ext cx="2569029" cy="3283857"/>
          </a:xfrm>
          <a:pattFill prst="pct5">
            <a:fgClr>
              <a:schemeClr val="accent1"/>
            </a:fgClr>
            <a:bgClr>
              <a:schemeClr val="bg1"/>
            </a:bgClr>
          </a:pattFill>
        </p:spPr>
        <p:txBody>
          <a:bodyPr>
            <a:normAutofit/>
          </a:bodyPr>
          <a:lstStyle>
            <a:lvl1pPr>
              <a:defRPr sz="1200"/>
            </a:lvl1pPr>
          </a:lstStyle>
          <a:p>
            <a:endParaRPr lang="en-US"/>
          </a:p>
        </p:txBody>
      </p:sp>
      <p:sp>
        <p:nvSpPr>
          <p:cNvPr id="3" name="Picture Placeholder 2">
            <a:extLst>
              <a:ext uri="{FF2B5EF4-FFF2-40B4-BE49-F238E27FC236}">
                <a16:creationId xmlns:a16="http://schemas.microsoft.com/office/drawing/2014/main" id="{ED429540-D93F-4ABA-8FED-AAFB03693FD2}"/>
              </a:ext>
            </a:extLst>
          </p:cNvPr>
          <p:cNvSpPr>
            <a:spLocks noGrp="1"/>
          </p:cNvSpPr>
          <p:nvPr>
            <p:ph type="pic" sz="quarter" idx="11"/>
          </p:nvPr>
        </p:nvSpPr>
        <p:spPr>
          <a:xfrm>
            <a:off x="595085" y="4165599"/>
            <a:ext cx="2569029" cy="2013857"/>
          </a:xfrm>
          <a:pattFill prst="pct5">
            <a:fgClr>
              <a:schemeClr val="accent1"/>
            </a:fgClr>
            <a:bgClr>
              <a:schemeClr val="bg1"/>
            </a:bgClr>
          </a:pattFill>
        </p:spPr>
        <p:txBody>
          <a:bodyPr>
            <a:normAutofit/>
          </a:bodyPr>
          <a:lstStyle>
            <a:lvl1pPr>
              <a:defRPr sz="1200"/>
            </a:lvl1pPr>
          </a:lstStyle>
          <a:p>
            <a:endParaRPr lang="en-US"/>
          </a:p>
        </p:txBody>
      </p:sp>
      <p:sp>
        <p:nvSpPr>
          <p:cNvPr id="4" name="Picture Placeholder 2">
            <a:extLst>
              <a:ext uri="{FF2B5EF4-FFF2-40B4-BE49-F238E27FC236}">
                <a16:creationId xmlns:a16="http://schemas.microsoft.com/office/drawing/2014/main" id="{D54D5D78-FC30-4216-BA28-531550233F11}"/>
              </a:ext>
            </a:extLst>
          </p:cNvPr>
          <p:cNvSpPr>
            <a:spLocks noGrp="1"/>
          </p:cNvSpPr>
          <p:nvPr>
            <p:ph type="pic" sz="quarter" idx="12"/>
          </p:nvPr>
        </p:nvSpPr>
        <p:spPr>
          <a:xfrm>
            <a:off x="8926286" y="3120570"/>
            <a:ext cx="2670629" cy="3058887"/>
          </a:xfrm>
          <a:pattFill prst="pct5">
            <a:fgClr>
              <a:schemeClr val="accent1"/>
            </a:fgClr>
            <a:bgClr>
              <a:schemeClr val="bg1"/>
            </a:bgClr>
          </a:pattFill>
        </p:spPr>
        <p:txBody>
          <a:bodyPr>
            <a:normAutofit/>
          </a:bodyPr>
          <a:lstStyle>
            <a:lvl1pPr>
              <a:defRPr sz="1200"/>
            </a:lvl1pPr>
          </a:lstStyle>
          <a:p>
            <a:endParaRPr lang="en-US"/>
          </a:p>
        </p:txBody>
      </p:sp>
      <p:sp>
        <p:nvSpPr>
          <p:cNvPr id="5" name="Picture Placeholder 2">
            <a:extLst>
              <a:ext uri="{FF2B5EF4-FFF2-40B4-BE49-F238E27FC236}">
                <a16:creationId xmlns:a16="http://schemas.microsoft.com/office/drawing/2014/main" id="{C88A9FC6-8D4C-4FD8-9F55-5318B5053148}"/>
              </a:ext>
            </a:extLst>
          </p:cNvPr>
          <p:cNvSpPr>
            <a:spLocks noGrp="1"/>
          </p:cNvSpPr>
          <p:nvPr>
            <p:ph type="pic" sz="quarter" idx="13"/>
          </p:nvPr>
        </p:nvSpPr>
        <p:spPr>
          <a:xfrm>
            <a:off x="8926286" y="678543"/>
            <a:ext cx="2670629" cy="2224314"/>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29169926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346363C9-D341-4EAC-809B-93DCC4A3696F}"/>
              </a:ext>
            </a:extLst>
          </p:cNvPr>
          <p:cNvSpPr>
            <a:spLocks noGrp="1"/>
          </p:cNvSpPr>
          <p:nvPr>
            <p:ph type="pic" sz="quarter" idx="12"/>
          </p:nvPr>
        </p:nvSpPr>
        <p:spPr>
          <a:xfrm>
            <a:off x="8170606" y="0"/>
            <a:ext cx="4021395" cy="6858000"/>
          </a:xfrm>
          <a:pattFill prst="pct5">
            <a:fgClr>
              <a:schemeClr val="accent1"/>
            </a:fgClr>
            <a:bgClr>
              <a:schemeClr val="bg1"/>
            </a:bgClr>
          </a:pattFill>
        </p:spPr>
        <p:txBody>
          <a:bodyPr>
            <a:normAutofit/>
          </a:bodyPr>
          <a:lstStyle>
            <a:lvl1pPr>
              <a:defRPr sz="1200"/>
            </a:lvl1pPr>
          </a:lstStyle>
          <a:p>
            <a:endParaRPr lang="en-US"/>
          </a:p>
        </p:txBody>
      </p:sp>
      <p:sp>
        <p:nvSpPr>
          <p:cNvPr id="3" name="Picture Placeholder 2">
            <a:extLst>
              <a:ext uri="{FF2B5EF4-FFF2-40B4-BE49-F238E27FC236}">
                <a16:creationId xmlns:a16="http://schemas.microsoft.com/office/drawing/2014/main" id="{7C5715AA-5E4F-4ECE-A89E-36532293B2A9}"/>
              </a:ext>
            </a:extLst>
          </p:cNvPr>
          <p:cNvSpPr>
            <a:spLocks noGrp="1"/>
          </p:cNvSpPr>
          <p:nvPr>
            <p:ph type="pic" sz="quarter" idx="13"/>
          </p:nvPr>
        </p:nvSpPr>
        <p:spPr>
          <a:xfrm>
            <a:off x="1386350" y="2728452"/>
            <a:ext cx="2315496" cy="4129548"/>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29343417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87383667-D99F-406A-A99E-431A5D236C4F}"/>
              </a:ext>
            </a:extLst>
          </p:cNvPr>
          <p:cNvSpPr/>
          <p:nvPr userDrawn="1"/>
        </p:nvSpPr>
        <p:spPr>
          <a:xfrm>
            <a:off x="3802640" y="3128062"/>
            <a:ext cx="2002971" cy="2002971"/>
          </a:xfrm>
          <a:prstGeom prst="ellipse">
            <a:avLst/>
          </a:prstGeom>
          <a:pattFill prst="pct10">
            <a:fgClr>
              <a:srgbClr val="7E4C3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70CFFD9-2CC6-4D2B-A93E-D0353550786F}"/>
              </a:ext>
            </a:extLst>
          </p:cNvPr>
          <p:cNvSpPr/>
          <p:nvPr userDrawn="1"/>
        </p:nvSpPr>
        <p:spPr>
          <a:xfrm>
            <a:off x="6590085" y="487745"/>
            <a:ext cx="2002971" cy="2002971"/>
          </a:xfrm>
          <a:prstGeom prst="ellipse">
            <a:avLst/>
          </a:prstGeom>
          <a:pattFill prst="pct10">
            <a:fgClr>
              <a:srgbClr val="7E4C3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2820ECE9-CB10-4185-963F-B45AF4B6CF3B}"/>
              </a:ext>
            </a:extLst>
          </p:cNvPr>
          <p:cNvSpPr/>
          <p:nvPr userDrawn="1"/>
        </p:nvSpPr>
        <p:spPr>
          <a:xfrm>
            <a:off x="11130013" y="216206"/>
            <a:ext cx="742440" cy="742440"/>
          </a:xfrm>
          <a:prstGeom prst="ellipse">
            <a:avLst/>
          </a:prstGeom>
          <a:pattFill prst="pct10">
            <a:fgClr>
              <a:srgbClr val="7E4C3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6C95897F-BC79-4485-8BF4-A27F749471EC}"/>
              </a:ext>
            </a:extLst>
          </p:cNvPr>
          <p:cNvSpPr/>
          <p:nvPr userDrawn="1"/>
        </p:nvSpPr>
        <p:spPr>
          <a:xfrm>
            <a:off x="7088496" y="5365155"/>
            <a:ext cx="1006148" cy="1006148"/>
          </a:xfrm>
          <a:prstGeom prst="ellipse">
            <a:avLst/>
          </a:prstGeom>
          <a:pattFill prst="pct10">
            <a:fgClr>
              <a:srgbClr val="7E4C3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2">
            <a:extLst>
              <a:ext uri="{FF2B5EF4-FFF2-40B4-BE49-F238E27FC236}">
                <a16:creationId xmlns:a16="http://schemas.microsoft.com/office/drawing/2014/main" id="{100E10A3-376F-4753-8296-87C2385FF2EA}"/>
              </a:ext>
            </a:extLst>
          </p:cNvPr>
          <p:cNvSpPr>
            <a:spLocks noGrp="1"/>
          </p:cNvSpPr>
          <p:nvPr>
            <p:ph type="pic" sz="quarter" idx="13"/>
          </p:nvPr>
        </p:nvSpPr>
        <p:spPr>
          <a:xfrm>
            <a:off x="4689107" y="0"/>
            <a:ext cx="2789865" cy="4129548"/>
          </a:xfrm>
          <a:pattFill prst="pct5">
            <a:fgClr>
              <a:schemeClr val="accent1"/>
            </a:fgClr>
            <a:bgClr>
              <a:schemeClr val="bg1"/>
            </a:bgClr>
          </a:pattFill>
        </p:spPr>
        <p:txBody>
          <a:bodyPr>
            <a:normAutofit/>
          </a:bodyPr>
          <a:lstStyle>
            <a:lvl1pPr>
              <a:defRPr sz="1200"/>
            </a:lvl1pPr>
          </a:lstStyle>
          <a:p>
            <a:endParaRPr lang="en-US"/>
          </a:p>
        </p:txBody>
      </p:sp>
      <p:sp>
        <p:nvSpPr>
          <p:cNvPr id="3" name="Picture Placeholder 2">
            <a:extLst>
              <a:ext uri="{FF2B5EF4-FFF2-40B4-BE49-F238E27FC236}">
                <a16:creationId xmlns:a16="http://schemas.microsoft.com/office/drawing/2014/main" id="{16EB15C3-811A-4819-BDD3-927496B1DDFD}"/>
              </a:ext>
            </a:extLst>
          </p:cNvPr>
          <p:cNvSpPr>
            <a:spLocks noGrp="1"/>
          </p:cNvSpPr>
          <p:nvPr>
            <p:ph type="pic" sz="quarter" idx="14"/>
          </p:nvPr>
        </p:nvSpPr>
        <p:spPr>
          <a:xfrm>
            <a:off x="4689107" y="4367284"/>
            <a:ext cx="2789865" cy="2490716"/>
          </a:xfrm>
          <a:pattFill prst="pct5">
            <a:fgClr>
              <a:schemeClr val="accent1"/>
            </a:fgClr>
            <a:bgClr>
              <a:schemeClr val="bg1"/>
            </a:bgClr>
          </a:pattFill>
        </p:spPr>
        <p:txBody>
          <a:bodyPr>
            <a:normAutofit/>
          </a:bodyPr>
          <a:lstStyle>
            <a:lvl1pPr>
              <a:defRPr sz="1200"/>
            </a:lvl1pPr>
          </a:lstStyle>
          <a:p>
            <a:endParaRPr lang="en-US"/>
          </a:p>
        </p:txBody>
      </p:sp>
      <p:sp>
        <p:nvSpPr>
          <p:cNvPr id="8" name="Oval 7">
            <a:extLst>
              <a:ext uri="{FF2B5EF4-FFF2-40B4-BE49-F238E27FC236}">
                <a16:creationId xmlns:a16="http://schemas.microsoft.com/office/drawing/2014/main" id="{9F55A51D-70DC-4D0B-892B-25E6A75BF41D}"/>
              </a:ext>
            </a:extLst>
          </p:cNvPr>
          <p:cNvSpPr/>
          <p:nvPr userDrawn="1"/>
        </p:nvSpPr>
        <p:spPr>
          <a:xfrm>
            <a:off x="260452" y="5868229"/>
            <a:ext cx="742440" cy="742440"/>
          </a:xfrm>
          <a:prstGeom prst="ellipse">
            <a:avLst/>
          </a:prstGeom>
          <a:pattFill prst="pct10">
            <a:fgClr>
              <a:srgbClr val="7E4C3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B15B0298-24A0-4260-B2E4-7A584783ADE4}"/>
              </a:ext>
            </a:extLst>
          </p:cNvPr>
          <p:cNvSpPr/>
          <p:nvPr userDrawn="1"/>
        </p:nvSpPr>
        <p:spPr>
          <a:xfrm>
            <a:off x="499818" y="334192"/>
            <a:ext cx="1006148" cy="1006148"/>
          </a:xfrm>
          <a:prstGeom prst="ellipse">
            <a:avLst/>
          </a:prstGeom>
          <a:pattFill prst="pct10">
            <a:fgClr>
              <a:srgbClr val="7E4C3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89794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187E80E-4CF2-41FB-8A58-725D925EB6AE}"/>
              </a:ext>
            </a:extLst>
          </p:cNvPr>
          <p:cNvSpPr/>
          <p:nvPr userDrawn="1"/>
        </p:nvSpPr>
        <p:spPr>
          <a:xfrm>
            <a:off x="4660491" y="716401"/>
            <a:ext cx="6902244" cy="5433676"/>
          </a:xfrm>
          <a:prstGeom prst="rect">
            <a:avLst/>
          </a:prstGeom>
          <a:noFill/>
          <a:ln w="12700">
            <a:solidFill>
              <a:srgbClr val="C797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C72F633-06CE-48F8-93D6-958597AC322A}"/>
              </a:ext>
            </a:extLst>
          </p:cNvPr>
          <p:cNvSpPr/>
          <p:nvPr userDrawn="1"/>
        </p:nvSpPr>
        <p:spPr>
          <a:xfrm>
            <a:off x="5803903" y="5954321"/>
            <a:ext cx="5264410" cy="496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74FCFD7D-1320-4497-B114-F0C9C53232D3}"/>
              </a:ext>
            </a:extLst>
          </p:cNvPr>
          <p:cNvSpPr/>
          <p:nvPr userDrawn="1"/>
        </p:nvSpPr>
        <p:spPr>
          <a:xfrm rot="16200000">
            <a:off x="10043440" y="-60183"/>
            <a:ext cx="496577" cy="15531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8B92F3F-6D90-4949-AB98-2509D689619A}"/>
              </a:ext>
            </a:extLst>
          </p:cNvPr>
          <p:cNvSpPr/>
          <p:nvPr userDrawn="1"/>
        </p:nvSpPr>
        <p:spPr>
          <a:xfrm>
            <a:off x="4338462" y="415579"/>
            <a:ext cx="1914854" cy="61179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5DFCE8F1-13AB-4E40-A3A0-39064E45F8F7}"/>
              </a:ext>
            </a:extLst>
          </p:cNvPr>
          <p:cNvSpPr/>
          <p:nvPr userDrawn="1"/>
        </p:nvSpPr>
        <p:spPr>
          <a:xfrm>
            <a:off x="4797754" y="1294600"/>
            <a:ext cx="1006148" cy="1006148"/>
          </a:xfrm>
          <a:prstGeom prst="ellipse">
            <a:avLst/>
          </a:prstGeom>
          <a:pattFill prst="pct10">
            <a:fgClr>
              <a:srgbClr val="7E4C3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F91A42A7-1AF4-4E74-9C86-CF2DF8FD181E}"/>
              </a:ext>
            </a:extLst>
          </p:cNvPr>
          <p:cNvSpPr/>
          <p:nvPr userDrawn="1"/>
        </p:nvSpPr>
        <p:spPr>
          <a:xfrm>
            <a:off x="4797754" y="4377013"/>
            <a:ext cx="1006148" cy="1006148"/>
          </a:xfrm>
          <a:prstGeom prst="ellipse">
            <a:avLst/>
          </a:prstGeom>
          <a:pattFill prst="pct10">
            <a:fgClr>
              <a:srgbClr val="7E4C3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ABB0E332-2092-49DD-A10C-FB112115930A}"/>
              </a:ext>
            </a:extLst>
          </p:cNvPr>
          <p:cNvSpPr>
            <a:spLocks noGrp="1"/>
          </p:cNvSpPr>
          <p:nvPr>
            <p:ph type="pic" sz="quarter" idx="14"/>
          </p:nvPr>
        </p:nvSpPr>
        <p:spPr>
          <a:xfrm>
            <a:off x="0" y="3539613"/>
            <a:ext cx="5176684" cy="3296265"/>
          </a:xfrm>
          <a:pattFill prst="pct5">
            <a:fgClr>
              <a:schemeClr val="accent1"/>
            </a:fgClr>
            <a:bgClr>
              <a:schemeClr val="bg1"/>
            </a:bgClr>
          </a:pattFill>
        </p:spPr>
        <p:txBody>
          <a:bodyPr>
            <a:normAutofit/>
          </a:bodyPr>
          <a:lstStyle>
            <a:lvl1pPr>
              <a:defRPr sz="1200"/>
            </a:lvl1pPr>
          </a:lstStyle>
          <a:p>
            <a:endParaRPr lang="en-US"/>
          </a:p>
        </p:txBody>
      </p:sp>
      <p:sp>
        <p:nvSpPr>
          <p:cNvPr id="2" name="Picture Placeholder 2">
            <a:extLst>
              <a:ext uri="{FF2B5EF4-FFF2-40B4-BE49-F238E27FC236}">
                <a16:creationId xmlns:a16="http://schemas.microsoft.com/office/drawing/2014/main" id="{3921769D-2922-47EC-8F70-48DB96A63270}"/>
              </a:ext>
            </a:extLst>
          </p:cNvPr>
          <p:cNvSpPr>
            <a:spLocks noGrp="1"/>
          </p:cNvSpPr>
          <p:nvPr>
            <p:ph type="pic" sz="quarter" idx="13"/>
          </p:nvPr>
        </p:nvSpPr>
        <p:spPr>
          <a:xfrm>
            <a:off x="0" y="-1"/>
            <a:ext cx="5176684" cy="3296265"/>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19890254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9C8101FA-3A06-4B48-AAAE-82A404ACB3B9}"/>
              </a:ext>
            </a:extLst>
          </p:cNvPr>
          <p:cNvSpPr/>
          <p:nvPr userDrawn="1"/>
        </p:nvSpPr>
        <p:spPr>
          <a:xfrm>
            <a:off x="0" y="5622687"/>
            <a:ext cx="12192000" cy="1260166"/>
          </a:xfrm>
          <a:prstGeom prst="rect">
            <a:avLst/>
          </a:prstGeom>
          <a:solidFill>
            <a:srgbClr val="D4A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3514166C-22FF-46B8-97A4-54466EA60E83}"/>
              </a:ext>
            </a:extLst>
          </p:cNvPr>
          <p:cNvSpPr/>
          <p:nvPr userDrawn="1"/>
        </p:nvSpPr>
        <p:spPr>
          <a:xfrm>
            <a:off x="6545318" y="4248151"/>
            <a:ext cx="2740452" cy="2634703"/>
          </a:xfrm>
          <a:custGeom>
            <a:avLst/>
            <a:gdLst>
              <a:gd name="connsiteX0" fmla="*/ 1729910 w 2740452"/>
              <a:gd name="connsiteY0" fmla="*/ 0 h 2634703"/>
              <a:gd name="connsiteX1" fmla="*/ 2740452 w 2740452"/>
              <a:gd name="connsiteY1" fmla="*/ 1750310 h 2634703"/>
              <a:gd name="connsiteX2" fmla="*/ 1208639 w 2740452"/>
              <a:gd name="connsiteY2" fmla="*/ 2634703 h 2634703"/>
              <a:gd name="connsiteX3" fmla="*/ 944511 w 2740452"/>
              <a:gd name="connsiteY3" fmla="*/ 2634703 h 2634703"/>
              <a:gd name="connsiteX4" fmla="*/ 0 w 2740452"/>
              <a:gd name="connsiteY4" fmla="*/ 998763 h 26347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0452" h="2634703">
                <a:moveTo>
                  <a:pt x="1729910" y="0"/>
                </a:moveTo>
                <a:lnTo>
                  <a:pt x="2740452" y="1750310"/>
                </a:lnTo>
                <a:lnTo>
                  <a:pt x="1208639" y="2634703"/>
                </a:lnTo>
                <a:lnTo>
                  <a:pt x="944511" y="2634703"/>
                </a:lnTo>
                <a:lnTo>
                  <a:pt x="0" y="9987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3">
            <a:extLst>
              <a:ext uri="{FF2B5EF4-FFF2-40B4-BE49-F238E27FC236}">
                <a16:creationId xmlns:a16="http://schemas.microsoft.com/office/drawing/2014/main" id="{BD2999C9-DEEE-4EF6-97D0-7ABB54FF2130}"/>
              </a:ext>
            </a:extLst>
          </p:cNvPr>
          <p:cNvSpPr>
            <a:spLocks noGrp="1"/>
          </p:cNvSpPr>
          <p:nvPr>
            <p:ph type="pic" sz="quarter" idx="16"/>
          </p:nvPr>
        </p:nvSpPr>
        <p:spPr>
          <a:xfrm>
            <a:off x="6684105" y="4387373"/>
            <a:ext cx="2462878" cy="2470628"/>
          </a:xfrm>
          <a:custGeom>
            <a:avLst/>
            <a:gdLst>
              <a:gd name="connsiteX0" fmla="*/ 1554691 w 2462878"/>
              <a:gd name="connsiteY0" fmla="*/ 0 h 2470628"/>
              <a:gd name="connsiteX1" fmla="*/ 2462878 w 2462878"/>
              <a:gd name="connsiteY1" fmla="*/ 1573026 h 2470628"/>
              <a:gd name="connsiteX2" fmla="*/ 908187 w 2462878"/>
              <a:gd name="connsiteY2" fmla="*/ 2470628 h 2470628"/>
              <a:gd name="connsiteX3" fmla="*/ 0 w 2462878"/>
              <a:gd name="connsiteY3" fmla="*/ 897601 h 2470628"/>
            </a:gdLst>
            <a:ahLst/>
            <a:cxnLst>
              <a:cxn ang="0">
                <a:pos x="connsiteX0" y="connsiteY0"/>
              </a:cxn>
              <a:cxn ang="0">
                <a:pos x="connsiteX1" y="connsiteY1"/>
              </a:cxn>
              <a:cxn ang="0">
                <a:pos x="connsiteX2" y="connsiteY2"/>
              </a:cxn>
              <a:cxn ang="0">
                <a:pos x="connsiteX3" y="connsiteY3"/>
              </a:cxn>
            </a:cxnLst>
            <a:rect l="l" t="t" r="r" b="b"/>
            <a:pathLst>
              <a:path w="2462878" h="2470628">
                <a:moveTo>
                  <a:pt x="1554691" y="0"/>
                </a:moveTo>
                <a:lnTo>
                  <a:pt x="2462878" y="1573026"/>
                </a:lnTo>
                <a:lnTo>
                  <a:pt x="908187" y="2470628"/>
                </a:lnTo>
                <a:lnTo>
                  <a:pt x="0" y="897601"/>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2" name="Picture Placeholder 11">
            <a:extLst>
              <a:ext uri="{FF2B5EF4-FFF2-40B4-BE49-F238E27FC236}">
                <a16:creationId xmlns:a16="http://schemas.microsoft.com/office/drawing/2014/main" id="{848234D8-7142-4279-BAB2-5D81129B9B78}"/>
              </a:ext>
            </a:extLst>
          </p:cNvPr>
          <p:cNvSpPr>
            <a:spLocks noGrp="1"/>
          </p:cNvSpPr>
          <p:nvPr>
            <p:ph type="pic" sz="quarter" idx="15"/>
          </p:nvPr>
        </p:nvSpPr>
        <p:spPr>
          <a:xfrm>
            <a:off x="5701020" y="2657323"/>
            <a:ext cx="2462878" cy="2470628"/>
          </a:xfrm>
          <a:custGeom>
            <a:avLst/>
            <a:gdLst>
              <a:gd name="connsiteX0" fmla="*/ 1554691 w 2462878"/>
              <a:gd name="connsiteY0" fmla="*/ 0 h 2470628"/>
              <a:gd name="connsiteX1" fmla="*/ 2462878 w 2462878"/>
              <a:gd name="connsiteY1" fmla="*/ 1573026 h 2470628"/>
              <a:gd name="connsiteX2" fmla="*/ 908187 w 2462878"/>
              <a:gd name="connsiteY2" fmla="*/ 2470628 h 2470628"/>
              <a:gd name="connsiteX3" fmla="*/ 0 w 2462878"/>
              <a:gd name="connsiteY3" fmla="*/ 897601 h 2470628"/>
            </a:gdLst>
            <a:ahLst/>
            <a:cxnLst>
              <a:cxn ang="0">
                <a:pos x="connsiteX0" y="connsiteY0"/>
              </a:cxn>
              <a:cxn ang="0">
                <a:pos x="connsiteX1" y="connsiteY1"/>
              </a:cxn>
              <a:cxn ang="0">
                <a:pos x="connsiteX2" y="connsiteY2"/>
              </a:cxn>
              <a:cxn ang="0">
                <a:pos x="connsiteX3" y="connsiteY3"/>
              </a:cxn>
            </a:cxnLst>
            <a:rect l="l" t="t" r="r" b="b"/>
            <a:pathLst>
              <a:path w="2462878" h="2470628">
                <a:moveTo>
                  <a:pt x="1554691" y="0"/>
                </a:moveTo>
                <a:lnTo>
                  <a:pt x="2462878" y="1573026"/>
                </a:lnTo>
                <a:lnTo>
                  <a:pt x="908187" y="2470628"/>
                </a:lnTo>
                <a:lnTo>
                  <a:pt x="0" y="897601"/>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9" name="Picture Placeholder 8">
            <a:extLst>
              <a:ext uri="{FF2B5EF4-FFF2-40B4-BE49-F238E27FC236}">
                <a16:creationId xmlns:a16="http://schemas.microsoft.com/office/drawing/2014/main" id="{63294700-CCCF-47EA-857C-5EFB3C2D24BC}"/>
              </a:ext>
            </a:extLst>
          </p:cNvPr>
          <p:cNvSpPr>
            <a:spLocks noGrp="1"/>
          </p:cNvSpPr>
          <p:nvPr>
            <p:ph type="pic" sz="quarter" idx="14"/>
          </p:nvPr>
        </p:nvSpPr>
        <p:spPr>
          <a:xfrm>
            <a:off x="7401659" y="1702754"/>
            <a:ext cx="2462878" cy="2470627"/>
          </a:xfrm>
          <a:custGeom>
            <a:avLst/>
            <a:gdLst>
              <a:gd name="connsiteX0" fmla="*/ 1554691 w 2462878"/>
              <a:gd name="connsiteY0" fmla="*/ 0 h 2470627"/>
              <a:gd name="connsiteX1" fmla="*/ 2462878 w 2462878"/>
              <a:gd name="connsiteY1" fmla="*/ 1573026 h 2470627"/>
              <a:gd name="connsiteX2" fmla="*/ 908187 w 2462878"/>
              <a:gd name="connsiteY2" fmla="*/ 2470627 h 2470627"/>
              <a:gd name="connsiteX3" fmla="*/ 0 w 2462878"/>
              <a:gd name="connsiteY3" fmla="*/ 897601 h 2470627"/>
            </a:gdLst>
            <a:ahLst/>
            <a:cxnLst>
              <a:cxn ang="0">
                <a:pos x="connsiteX0" y="connsiteY0"/>
              </a:cxn>
              <a:cxn ang="0">
                <a:pos x="connsiteX1" y="connsiteY1"/>
              </a:cxn>
              <a:cxn ang="0">
                <a:pos x="connsiteX2" y="connsiteY2"/>
              </a:cxn>
              <a:cxn ang="0">
                <a:pos x="connsiteX3" y="connsiteY3"/>
              </a:cxn>
            </a:cxnLst>
            <a:rect l="l" t="t" r="r" b="b"/>
            <a:pathLst>
              <a:path w="2462878" h="2470627">
                <a:moveTo>
                  <a:pt x="1554691" y="0"/>
                </a:moveTo>
                <a:lnTo>
                  <a:pt x="2462878" y="1573026"/>
                </a:lnTo>
                <a:lnTo>
                  <a:pt x="908187" y="2470627"/>
                </a:lnTo>
                <a:lnTo>
                  <a:pt x="0" y="897601"/>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7" name="Picture Placeholder 6">
            <a:extLst>
              <a:ext uri="{FF2B5EF4-FFF2-40B4-BE49-F238E27FC236}">
                <a16:creationId xmlns:a16="http://schemas.microsoft.com/office/drawing/2014/main" id="{CCA9EB25-DCD7-4939-A73C-803D0047F4D2}"/>
              </a:ext>
            </a:extLst>
          </p:cNvPr>
          <p:cNvSpPr>
            <a:spLocks noGrp="1"/>
          </p:cNvSpPr>
          <p:nvPr>
            <p:ph type="pic" sz="quarter" idx="13"/>
          </p:nvPr>
        </p:nvSpPr>
        <p:spPr>
          <a:xfrm>
            <a:off x="6418574" y="39389"/>
            <a:ext cx="2462878" cy="2431239"/>
          </a:xfrm>
          <a:custGeom>
            <a:avLst/>
            <a:gdLst>
              <a:gd name="connsiteX0" fmla="*/ 1486469 w 2462878"/>
              <a:gd name="connsiteY0" fmla="*/ 0 h 2431239"/>
              <a:gd name="connsiteX1" fmla="*/ 1577432 w 2462878"/>
              <a:gd name="connsiteY1" fmla="*/ 0 h 2431239"/>
              <a:gd name="connsiteX2" fmla="*/ 2462878 w 2462878"/>
              <a:gd name="connsiteY2" fmla="*/ 1533638 h 2431239"/>
              <a:gd name="connsiteX3" fmla="*/ 908187 w 2462878"/>
              <a:gd name="connsiteY3" fmla="*/ 2431239 h 2431239"/>
              <a:gd name="connsiteX4" fmla="*/ 0 w 2462878"/>
              <a:gd name="connsiteY4" fmla="*/ 858213 h 2431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878" h="2431239">
                <a:moveTo>
                  <a:pt x="1486469" y="0"/>
                </a:moveTo>
                <a:lnTo>
                  <a:pt x="1577432" y="0"/>
                </a:lnTo>
                <a:lnTo>
                  <a:pt x="2462878" y="1533638"/>
                </a:lnTo>
                <a:lnTo>
                  <a:pt x="908187" y="2431239"/>
                </a:lnTo>
                <a:lnTo>
                  <a:pt x="0" y="858213"/>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23" name="TextBox 22">
            <a:extLst>
              <a:ext uri="{FF2B5EF4-FFF2-40B4-BE49-F238E27FC236}">
                <a16:creationId xmlns:a16="http://schemas.microsoft.com/office/drawing/2014/main" id="{A06C6FA5-8265-4353-A59F-2AA288F35E4F}"/>
              </a:ext>
            </a:extLst>
          </p:cNvPr>
          <p:cNvSpPr txBox="1"/>
          <p:nvPr userDrawn="1"/>
        </p:nvSpPr>
        <p:spPr>
          <a:xfrm rot="16200000">
            <a:off x="-1646531" y="2876439"/>
            <a:ext cx="5589992" cy="1862048"/>
          </a:xfrm>
          <a:prstGeom prst="rect">
            <a:avLst/>
          </a:prstGeom>
          <a:noFill/>
        </p:spPr>
        <p:txBody>
          <a:bodyPr wrap="none" rtlCol="0">
            <a:spAutoFit/>
          </a:bodyPr>
          <a:lstStyle/>
          <a:p>
            <a:pPr algn="ctr"/>
            <a:r>
              <a:rPr lang="en-US" sz="11500" b="1">
                <a:ln w="0">
                  <a:solidFill>
                    <a:srgbClr val="7E4C36"/>
                  </a:solidFill>
                </a:ln>
                <a:solidFill>
                  <a:schemeClr val="bg1"/>
                </a:solidFill>
                <a:latin typeface="Poppins" panose="00000500000000000000" pitchFamily="2" charset="0"/>
                <a:cs typeface="Poppins" panose="00000500000000000000" pitchFamily="2" charset="0"/>
              </a:rPr>
              <a:t>Manize</a:t>
            </a:r>
          </a:p>
        </p:txBody>
      </p:sp>
      <p:sp>
        <p:nvSpPr>
          <p:cNvPr id="24" name="TextBox 23">
            <a:extLst>
              <a:ext uri="{FF2B5EF4-FFF2-40B4-BE49-F238E27FC236}">
                <a16:creationId xmlns:a16="http://schemas.microsoft.com/office/drawing/2014/main" id="{02687B56-9A64-497E-8DC0-C4A657917ED1}"/>
              </a:ext>
            </a:extLst>
          </p:cNvPr>
          <p:cNvSpPr txBox="1"/>
          <p:nvPr userDrawn="1"/>
        </p:nvSpPr>
        <p:spPr>
          <a:xfrm rot="16200000">
            <a:off x="130061" y="1920992"/>
            <a:ext cx="4009431" cy="923330"/>
          </a:xfrm>
          <a:prstGeom prst="rect">
            <a:avLst/>
          </a:prstGeom>
          <a:noFill/>
        </p:spPr>
        <p:txBody>
          <a:bodyPr wrap="none" rtlCol="0">
            <a:spAutoFit/>
          </a:bodyPr>
          <a:lstStyle/>
          <a:p>
            <a:pPr algn="ctr"/>
            <a:r>
              <a:rPr lang="en-US" sz="5400" b="1">
                <a:ln w="12700">
                  <a:solidFill>
                    <a:schemeClr val="bg1">
                      <a:lumMod val="65000"/>
                    </a:schemeClr>
                  </a:solidFill>
                </a:ln>
                <a:solidFill>
                  <a:schemeClr val="bg1"/>
                </a:solidFill>
                <a:latin typeface="Poppins" panose="00000500000000000000" pitchFamily="2" charset="0"/>
                <a:cs typeface="Poppins" panose="00000500000000000000" pitchFamily="2" charset="0"/>
              </a:rPr>
              <a:t>Portofolios</a:t>
            </a:r>
          </a:p>
        </p:txBody>
      </p:sp>
    </p:spTree>
    <p:extLst>
      <p:ext uri="{BB962C8B-B14F-4D97-AF65-F5344CB8AC3E}">
        <p14:creationId xmlns:p14="http://schemas.microsoft.com/office/powerpoint/2010/main" val="41030644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6_Title Slide">
    <p:bg>
      <p:bgPr>
        <a:solidFill>
          <a:srgbClr val="F7EFE9"/>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615A0FE-DECC-4D8A-84E3-F45B9D894495}"/>
              </a:ext>
            </a:extLst>
          </p:cNvPr>
          <p:cNvSpPr>
            <a:spLocks noGrp="1"/>
          </p:cNvSpPr>
          <p:nvPr>
            <p:ph type="pic" sz="quarter" idx="14"/>
          </p:nvPr>
        </p:nvSpPr>
        <p:spPr>
          <a:xfrm>
            <a:off x="3968398" y="4610100"/>
            <a:ext cx="1209832" cy="1209830"/>
          </a:xfrm>
          <a:custGeom>
            <a:avLst/>
            <a:gdLst>
              <a:gd name="connsiteX0" fmla="*/ 201642 w 1209832"/>
              <a:gd name="connsiteY0" fmla="*/ 0 h 1209830"/>
              <a:gd name="connsiteX1" fmla="*/ 1008190 w 1209832"/>
              <a:gd name="connsiteY1" fmla="*/ 0 h 1209830"/>
              <a:gd name="connsiteX2" fmla="*/ 1209832 w 1209832"/>
              <a:gd name="connsiteY2" fmla="*/ 201642 h 1209830"/>
              <a:gd name="connsiteX3" fmla="*/ 1209832 w 1209832"/>
              <a:gd name="connsiteY3" fmla="*/ 1008188 h 1209830"/>
              <a:gd name="connsiteX4" fmla="*/ 1008190 w 1209832"/>
              <a:gd name="connsiteY4" fmla="*/ 1209830 h 1209830"/>
              <a:gd name="connsiteX5" fmla="*/ 201642 w 1209832"/>
              <a:gd name="connsiteY5" fmla="*/ 1209830 h 1209830"/>
              <a:gd name="connsiteX6" fmla="*/ 0 w 1209832"/>
              <a:gd name="connsiteY6" fmla="*/ 1008188 h 1209830"/>
              <a:gd name="connsiteX7" fmla="*/ 0 w 1209832"/>
              <a:gd name="connsiteY7" fmla="*/ 201642 h 1209830"/>
              <a:gd name="connsiteX8" fmla="*/ 201642 w 1209832"/>
              <a:gd name="connsiteY8" fmla="*/ 0 h 120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9832" h="1209830">
                <a:moveTo>
                  <a:pt x="201642" y="0"/>
                </a:moveTo>
                <a:lnTo>
                  <a:pt x="1008190" y="0"/>
                </a:lnTo>
                <a:cubicBezTo>
                  <a:pt x="1119554" y="0"/>
                  <a:pt x="1209832" y="90278"/>
                  <a:pt x="1209832" y="201642"/>
                </a:cubicBezTo>
                <a:lnTo>
                  <a:pt x="1209832" y="1008188"/>
                </a:lnTo>
                <a:cubicBezTo>
                  <a:pt x="1209832" y="1119552"/>
                  <a:pt x="1119554" y="1209830"/>
                  <a:pt x="1008190" y="1209830"/>
                </a:cubicBezTo>
                <a:lnTo>
                  <a:pt x="201642" y="1209830"/>
                </a:lnTo>
                <a:cubicBezTo>
                  <a:pt x="90278" y="1209830"/>
                  <a:pt x="0" y="1119552"/>
                  <a:pt x="0" y="1008188"/>
                </a:cubicBezTo>
                <a:lnTo>
                  <a:pt x="0" y="201642"/>
                </a:lnTo>
                <a:cubicBezTo>
                  <a:pt x="0" y="90278"/>
                  <a:pt x="90278" y="0"/>
                  <a:pt x="201642"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7" name="Rectangle 12">
            <a:extLst>
              <a:ext uri="{FF2B5EF4-FFF2-40B4-BE49-F238E27FC236}">
                <a16:creationId xmlns:a16="http://schemas.microsoft.com/office/drawing/2014/main" id="{3E7F5486-7244-4204-BFC0-705372EAF67A}"/>
              </a:ext>
            </a:extLst>
          </p:cNvPr>
          <p:cNvSpPr/>
          <p:nvPr userDrawn="1"/>
        </p:nvSpPr>
        <p:spPr>
          <a:xfrm rot="5400000" flipH="1">
            <a:off x="5050155" y="-283845"/>
            <a:ext cx="5425440" cy="8858250"/>
          </a:xfrm>
          <a:custGeom>
            <a:avLst/>
            <a:gdLst>
              <a:gd name="connsiteX0" fmla="*/ 0 w 1923336"/>
              <a:gd name="connsiteY0" fmla="*/ 0 h 1638397"/>
              <a:gd name="connsiteX1" fmla="*/ 1923336 w 1923336"/>
              <a:gd name="connsiteY1" fmla="*/ 0 h 1638397"/>
              <a:gd name="connsiteX2" fmla="*/ 1923336 w 1923336"/>
              <a:gd name="connsiteY2" fmla="*/ 1638397 h 1638397"/>
              <a:gd name="connsiteX3" fmla="*/ 0 w 1923336"/>
              <a:gd name="connsiteY3" fmla="*/ 1638397 h 1638397"/>
              <a:gd name="connsiteX4" fmla="*/ 0 w 1923336"/>
              <a:gd name="connsiteY4" fmla="*/ 0 h 1638397"/>
              <a:gd name="connsiteX0" fmla="*/ 0 w 1923336"/>
              <a:gd name="connsiteY0" fmla="*/ 0 h 1638397"/>
              <a:gd name="connsiteX1" fmla="*/ 1923336 w 1923336"/>
              <a:gd name="connsiteY1" fmla="*/ 0 h 1638397"/>
              <a:gd name="connsiteX2" fmla="*/ 0 w 1923336"/>
              <a:gd name="connsiteY2" fmla="*/ 1638397 h 1638397"/>
              <a:gd name="connsiteX3" fmla="*/ 0 w 1923336"/>
              <a:gd name="connsiteY3" fmla="*/ 0 h 1638397"/>
              <a:gd name="connsiteX0" fmla="*/ 0 w 1923336"/>
              <a:gd name="connsiteY0" fmla="*/ 0 h 1638397"/>
              <a:gd name="connsiteX1" fmla="*/ 1923336 w 1923336"/>
              <a:gd name="connsiteY1" fmla="*/ 0 h 1638397"/>
              <a:gd name="connsiteX2" fmla="*/ 1496291 w 1923336"/>
              <a:gd name="connsiteY2" fmla="*/ 377633 h 1638397"/>
              <a:gd name="connsiteX3" fmla="*/ 0 w 1923336"/>
              <a:gd name="connsiteY3" fmla="*/ 1638397 h 1638397"/>
              <a:gd name="connsiteX4" fmla="*/ 0 w 1923336"/>
              <a:gd name="connsiteY4"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0 w 1923336"/>
              <a:gd name="connsiteY4" fmla="*/ 1638397 h 1638397"/>
              <a:gd name="connsiteX5" fmla="*/ 0 w 1923336"/>
              <a:gd name="connsiteY5"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540327 w 1923336"/>
              <a:gd name="connsiteY4" fmla="*/ 1181197 h 1638397"/>
              <a:gd name="connsiteX5" fmla="*/ 0 w 1923336"/>
              <a:gd name="connsiteY5" fmla="*/ 1638397 h 1638397"/>
              <a:gd name="connsiteX6" fmla="*/ 0 w 1923336"/>
              <a:gd name="connsiteY6"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540327 w 1923336"/>
              <a:gd name="connsiteY4" fmla="*/ 1181197 h 1638397"/>
              <a:gd name="connsiteX5" fmla="*/ 0 w 1923336"/>
              <a:gd name="connsiteY5" fmla="*/ 1638397 h 1638397"/>
              <a:gd name="connsiteX6" fmla="*/ 0 w 1923336"/>
              <a:gd name="connsiteY6"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540327 w 1923336"/>
              <a:gd name="connsiteY4" fmla="*/ 1181197 h 1638397"/>
              <a:gd name="connsiteX5" fmla="*/ 0 w 1923336"/>
              <a:gd name="connsiteY5" fmla="*/ 1638397 h 1638397"/>
              <a:gd name="connsiteX6" fmla="*/ 0 w 1923336"/>
              <a:gd name="connsiteY6"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540327 w 1923336"/>
              <a:gd name="connsiteY4" fmla="*/ 1181197 h 1638397"/>
              <a:gd name="connsiteX5" fmla="*/ 0 w 1923336"/>
              <a:gd name="connsiteY5" fmla="*/ 1638397 h 1638397"/>
              <a:gd name="connsiteX6" fmla="*/ 0 w 1923336"/>
              <a:gd name="connsiteY6"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540327 w 1923336"/>
              <a:gd name="connsiteY4" fmla="*/ 1181197 h 1638397"/>
              <a:gd name="connsiteX5" fmla="*/ 0 w 1923336"/>
              <a:gd name="connsiteY5" fmla="*/ 1638397 h 1638397"/>
              <a:gd name="connsiteX6" fmla="*/ 0 w 1923336"/>
              <a:gd name="connsiteY6" fmla="*/ 0 h 1638397"/>
              <a:gd name="connsiteX0" fmla="*/ 0 w 1923336"/>
              <a:gd name="connsiteY0" fmla="*/ 0 h 1638397"/>
              <a:gd name="connsiteX1" fmla="*/ 1923336 w 1923336"/>
              <a:gd name="connsiteY1" fmla="*/ 0 h 1638397"/>
              <a:gd name="connsiteX2" fmla="*/ 1496291 w 1923336"/>
              <a:gd name="connsiteY2" fmla="*/ 377633 h 1638397"/>
              <a:gd name="connsiteX3" fmla="*/ 1177636 w 1923336"/>
              <a:gd name="connsiteY3" fmla="*/ 640870 h 1638397"/>
              <a:gd name="connsiteX4" fmla="*/ 540327 w 1923336"/>
              <a:gd name="connsiteY4" fmla="*/ 1181197 h 1638397"/>
              <a:gd name="connsiteX5" fmla="*/ 0 w 1923336"/>
              <a:gd name="connsiteY5" fmla="*/ 1638397 h 1638397"/>
              <a:gd name="connsiteX6" fmla="*/ 0 w 1923336"/>
              <a:gd name="connsiteY6" fmla="*/ 0 h 163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3336" h="1638397">
                <a:moveTo>
                  <a:pt x="0" y="0"/>
                </a:moveTo>
                <a:lnTo>
                  <a:pt x="1923336" y="0"/>
                </a:lnTo>
                <a:cubicBezTo>
                  <a:pt x="1780988" y="125878"/>
                  <a:pt x="1537039" y="143805"/>
                  <a:pt x="1496291" y="377633"/>
                </a:cubicBezTo>
                <a:cubicBezTo>
                  <a:pt x="1455543" y="611461"/>
                  <a:pt x="1567872" y="676661"/>
                  <a:pt x="1177636" y="640870"/>
                </a:cubicBezTo>
                <a:cubicBezTo>
                  <a:pt x="787400" y="605079"/>
                  <a:pt x="1089313" y="1109038"/>
                  <a:pt x="540327" y="1181197"/>
                </a:cubicBezTo>
                <a:cubicBezTo>
                  <a:pt x="-8659" y="1253356"/>
                  <a:pt x="180109" y="1485997"/>
                  <a:pt x="0" y="1638397"/>
                </a:cubicBezTo>
                <a:lnTo>
                  <a:pt x="0" y="0"/>
                </a:lnTo>
                <a:close/>
              </a:path>
            </a:pathLst>
          </a:custGeom>
          <a:solidFill>
            <a:srgbClr val="D4A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4B464E42-BE6E-4AE3-9CF8-FE5D7B596E15}"/>
              </a:ext>
            </a:extLst>
          </p:cNvPr>
          <p:cNvSpPr>
            <a:spLocks noGrp="1"/>
          </p:cNvSpPr>
          <p:nvPr>
            <p:ph type="pic" sz="quarter" idx="13"/>
          </p:nvPr>
        </p:nvSpPr>
        <p:spPr>
          <a:xfrm>
            <a:off x="6578600" y="1158874"/>
            <a:ext cx="5613400" cy="4266566"/>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23100710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865739E-5CEC-4CD4-98FC-35283A29951E}"/>
              </a:ext>
            </a:extLst>
          </p:cNvPr>
          <p:cNvSpPr/>
          <p:nvPr userDrawn="1"/>
        </p:nvSpPr>
        <p:spPr>
          <a:xfrm>
            <a:off x="-18878" y="0"/>
            <a:ext cx="6114878" cy="6749143"/>
          </a:xfrm>
          <a:prstGeom prst="rect">
            <a:avLst/>
          </a:prstGeom>
          <a:solidFill>
            <a:srgbClr val="F9F3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3">
            <a:extLst>
              <a:ext uri="{FF2B5EF4-FFF2-40B4-BE49-F238E27FC236}">
                <a16:creationId xmlns:a16="http://schemas.microsoft.com/office/drawing/2014/main" id="{E9ED3750-F5A9-4449-9141-DD59BBD3B873}"/>
              </a:ext>
            </a:extLst>
          </p:cNvPr>
          <p:cNvSpPr>
            <a:spLocks noGrp="1"/>
          </p:cNvSpPr>
          <p:nvPr>
            <p:ph type="pic" sz="quarter" idx="13"/>
          </p:nvPr>
        </p:nvSpPr>
        <p:spPr>
          <a:xfrm>
            <a:off x="3444066" y="1896827"/>
            <a:ext cx="5264505" cy="2704202"/>
          </a:xfrm>
          <a:custGeom>
            <a:avLst/>
            <a:gdLst>
              <a:gd name="connsiteX0" fmla="*/ 0 w 5264505"/>
              <a:gd name="connsiteY0" fmla="*/ 0 h 2704202"/>
              <a:gd name="connsiteX1" fmla="*/ 5264505 w 5264505"/>
              <a:gd name="connsiteY1" fmla="*/ 0 h 2704202"/>
              <a:gd name="connsiteX2" fmla="*/ 5264505 w 5264505"/>
              <a:gd name="connsiteY2" fmla="*/ 2704202 h 2704202"/>
              <a:gd name="connsiteX3" fmla="*/ 0 w 5264505"/>
              <a:gd name="connsiteY3" fmla="*/ 2704202 h 2704202"/>
            </a:gdLst>
            <a:ahLst/>
            <a:cxnLst>
              <a:cxn ang="0">
                <a:pos x="connsiteX0" y="connsiteY0"/>
              </a:cxn>
              <a:cxn ang="0">
                <a:pos x="connsiteX1" y="connsiteY1"/>
              </a:cxn>
              <a:cxn ang="0">
                <a:pos x="connsiteX2" y="connsiteY2"/>
              </a:cxn>
              <a:cxn ang="0">
                <a:pos x="connsiteX3" y="connsiteY3"/>
              </a:cxn>
            </a:cxnLst>
            <a:rect l="l" t="t" r="r" b="b"/>
            <a:pathLst>
              <a:path w="5264505" h="2704202">
                <a:moveTo>
                  <a:pt x="0" y="0"/>
                </a:moveTo>
                <a:lnTo>
                  <a:pt x="5264505" y="0"/>
                </a:lnTo>
                <a:lnTo>
                  <a:pt x="5264505" y="2704202"/>
                </a:lnTo>
                <a:lnTo>
                  <a:pt x="0" y="2704202"/>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41264965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
        <p:nvSpPr>
          <p:cNvPr id="18" name="Oval 17">
            <a:extLst>
              <a:ext uri="{FF2B5EF4-FFF2-40B4-BE49-F238E27FC236}">
                <a16:creationId xmlns:a16="http://schemas.microsoft.com/office/drawing/2014/main" id="{3146BA9B-164D-4AF7-B87E-368AD1D552A9}"/>
              </a:ext>
            </a:extLst>
          </p:cNvPr>
          <p:cNvSpPr/>
          <p:nvPr userDrawn="1"/>
        </p:nvSpPr>
        <p:spPr>
          <a:xfrm>
            <a:off x="396299" y="2753798"/>
            <a:ext cx="3817374" cy="3817374"/>
          </a:xfrm>
          <a:prstGeom prst="ellipse">
            <a:avLst/>
          </a:prstGeom>
          <a:pattFill prst="pct20">
            <a:fgClr>
              <a:srgbClr val="7E4C3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44C8F50B-CF29-4443-8CB1-CFFC436A6D2A}"/>
              </a:ext>
            </a:extLst>
          </p:cNvPr>
          <p:cNvSpPr/>
          <p:nvPr userDrawn="1"/>
        </p:nvSpPr>
        <p:spPr>
          <a:xfrm>
            <a:off x="720763" y="666135"/>
            <a:ext cx="5525729" cy="5525729"/>
          </a:xfrm>
          <a:prstGeom prst="ellipse">
            <a:avLst/>
          </a:prstGeom>
          <a:solidFill>
            <a:srgbClr val="E9D7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Placeholder 13">
            <a:extLst>
              <a:ext uri="{FF2B5EF4-FFF2-40B4-BE49-F238E27FC236}">
                <a16:creationId xmlns:a16="http://schemas.microsoft.com/office/drawing/2014/main" id="{58C6208F-DF79-445F-B6D5-E28DF60C6CC9}"/>
              </a:ext>
            </a:extLst>
          </p:cNvPr>
          <p:cNvSpPr>
            <a:spLocks noGrp="1"/>
          </p:cNvSpPr>
          <p:nvPr>
            <p:ph type="pic" sz="quarter" idx="13"/>
          </p:nvPr>
        </p:nvSpPr>
        <p:spPr>
          <a:xfrm>
            <a:off x="4674242" y="2503448"/>
            <a:ext cx="1572250" cy="2929800"/>
          </a:xfrm>
          <a:custGeom>
            <a:avLst/>
            <a:gdLst>
              <a:gd name="connsiteX0" fmla="*/ 0 w 5264505"/>
              <a:gd name="connsiteY0" fmla="*/ 0 h 2704202"/>
              <a:gd name="connsiteX1" fmla="*/ 5264505 w 5264505"/>
              <a:gd name="connsiteY1" fmla="*/ 0 h 2704202"/>
              <a:gd name="connsiteX2" fmla="*/ 5264505 w 5264505"/>
              <a:gd name="connsiteY2" fmla="*/ 2704202 h 2704202"/>
              <a:gd name="connsiteX3" fmla="*/ 0 w 5264505"/>
              <a:gd name="connsiteY3" fmla="*/ 2704202 h 2704202"/>
            </a:gdLst>
            <a:ahLst/>
            <a:cxnLst>
              <a:cxn ang="0">
                <a:pos x="connsiteX0" y="connsiteY0"/>
              </a:cxn>
              <a:cxn ang="0">
                <a:pos x="connsiteX1" y="connsiteY1"/>
              </a:cxn>
              <a:cxn ang="0">
                <a:pos x="connsiteX2" y="connsiteY2"/>
              </a:cxn>
              <a:cxn ang="0">
                <a:pos x="connsiteX3" y="connsiteY3"/>
              </a:cxn>
            </a:cxnLst>
            <a:rect l="l" t="t" r="r" b="b"/>
            <a:pathLst>
              <a:path w="5264505" h="2704202">
                <a:moveTo>
                  <a:pt x="0" y="0"/>
                </a:moveTo>
                <a:lnTo>
                  <a:pt x="5264505" y="0"/>
                </a:lnTo>
                <a:lnTo>
                  <a:pt x="5264505" y="2704202"/>
                </a:lnTo>
                <a:lnTo>
                  <a:pt x="0" y="2704202"/>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5" name="Picture Placeholder 14">
            <a:extLst>
              <a:ext uri="{FF2B5EF4-FFF2-40B4-BE49-F238E27FC236}">
                <a16:creationId xmlns:a16="http://schemas.microsoft.com/office/drawing/2014/main" id="{0A9BE7FA-8A33-4B92-B034-ADF08EAC0148}"/>
              </a:ext>
            </a:extLst>
          </p:cNvPr>
          <p:cNvSpPr>
            <a:spLocks noGrp="1"/>
          </p:cNvSpPr>
          <p:nvPr>
            <p:ph type="pic" sz="quarter" idx="14"/>
          </p:nvPr>
        </p:nvSpPr>
        <p:spPr>
          <a:xfrm>
            <a:off x="2505822" y="1424940"/>
            <a:ext cx="2098670" cy="4008308"/>
          </a:xfrm>
          <a:custGeom>
            <a:avLst/>
            <a:gdLst>
              <a:gd name="connsiteX0" fmla="*/ 0 w 5264505"/>
              <a:gd name="connsiteY0" fmla="*/ 0 h 2704202"/>
              <a:gd name="connsiteX1" fmla="*/ 5264505 w 5264505"/>
              <a:gd name="connsiteY1" fmla="*/ 0 h 2704202"/>
              <a:gd name="connsiteX2" fmla="*/ 5264505 w 5264505"/>
              <a:gd name="connsiteY2" fmla="*/ 2704202 h 2704202"/>
              <a:gd name="connsiteX3" fmla="*/ 0 w 5264505"/>
              <a:gd name="connsiteY3" fmla="*/ 2704202 h 2704202"/>
            </a:gdLst>
            <a:ahLst/>
            <a:cxnLst>
              <a:cxn ang="0">
                <a:pos x="connsiteX0" y="connsiteY0"/>
              </a:cxn>
              <a:cxn ang="0">
                <a:pos x="connsiteX1" y="connsiteY1"/>
              </a:cxn>
              <a:cxn ang="0">
                <a:pos x="connsiteX2" y="connsiteY2"/>
              </a:cxn>
              <a:cxn ang="0">
                <a:pos x="connsiteX3" y="connsiteY3"/>
              </a:cxn>
            </a:cxnLst>
            <a:rect l="l" t="t" r="r" b="b"/>
            <a:pathLst>
              <a:path w="5264505" h="2704202">
                <a:moveTo>
                  <a:pt x="0" y="0"/>
                </a:moveTo>
                <a:lnTo>
                  <a:pt x="5264505" y="0"/>
                </a:lnTo>
                <a:lnTo>
                  <a:pt x="5264505" y="2704202"/>
                </a:lnTo>
                <a:lnTo>
                  <a:pt x="0" y="2704202"/>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16" name="Picture Placeholder 15">
            <a:extLst>
              <a:ext uri="{FF2B5EF4-FFF2-40B4-BE49-F238E27FC236}">
                <a16:creationId xmlns:a16="http://schemas.microsoft.com/office/drawing/2014/main" id="{7B434BAD-C3AB-40F6-ABFD-10BC96B417F6}"/>
              </a:ext>
            </a:extLst>
          </p:cNvPr>
          <p:cNvSpPr>
            <a:spLocks noGrp="1"/>
          </p:cNvSpPr>
          <p:nvPr>
            <p:ph type="pic" sz="quarter" idx="15"/>
          </p:nvPr>
        </p:nvSpPr>
        <p:spPr>
          <a:xfrm>
            <a:off x="847725" y="2503448"/>
            <a:ext cx="1572250" cy="2929800"/>
          </a:xfrm>
          <a:custGeom>
            <a:avLst/>
            <a:gdLst>
              <a:gd name="connsiteX0" fmla="*/ 0 w 5264505"/>
              <a:gd name="connsiteY0" fmla="*/ 0 h 2704202"/>
              <a:gd name="connsiteX1" fmla="*/ 5264505 w 5264505"/>
              <a:gd name="connsiteY1" fmla="*/ 0 h 2704202"/>
              <a:gd name="connsiteX2" fmla="*/ 5264505 w 5264505"/>
              <a:gd name="connsiteY2" fmla="*/ 2704202 h 2704202"/>
              <a:gd name="connsiteX3" fmla="*/ 0 w 5264505"/>
              <a:gd name="connsiteY3" fmla="*/ 2704202 h 2704202"/>
            </a:gdLst>
            <a:ahLst/>
            <a:cxnLst>
              <a:cxn ang="0">
                <a:pos x="connsiteX0" y="connsiteY0"/>
              </a:cxn>
              <a:cxn ang="0">
                <a:pos x="connsiteX1" y="connsiteY1"/>
              </a:cxn>
              <a:cxn ang="0">
                <a:pos x="connsiteX2" y="connsiteY2"/>
              </a:cxn>
              <a:cxn ang="0">
                <a:pos x="connsiteX3" y="connsiteY3"/>
              </a:cxn>
            </a:cxnLst>
            <a:rect l="l" t="t" r="r" b="b"/>
            <a:pathLst>
              <a:path w="5264505" h="2704202">
                <a:moveTo>
                  <a:pt x="0" y="0"/>
                </a:moveTo>
                <a:lnTo>
                  <a:pt x="5264505" y="0"/>
                </a:lnTo>
                <a:lnTo>
                  <a:pt x="5264505" y="2704202"/>
                </a:lnTo>
                <a:lnTo>
                  <a:pt x="0" y="2704202"/>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19421179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6AC3C444-1F05-4231-8FBD-126E97097F52}"/>
              </a:ext>
            </a:extLst>
          </p:cNvPr>
          <p:cNvSpPr/>
          <p:nvPr userDrawn="1"/>
        </p:nvSpPr>
        <p:spPr>
          <a:xfrm>
            <a:off x="7103899" y="1094423"/>
            <a:ext cx="3770251" cy="3770251"/>
          </a:xfrm>
          <a:prstGeom prst="ellipse">
            <a:avLst/>
          </a:prstGeom>
          <a:solidFill>
            <a:srgbClr val="F7EFE9">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A492360F-12AE-46A3-9D2B-4D20AEE92902}"/>
              </a:ext>
            </a:extLst>
          </p:cNvPr>
          <p:cNvSpPr/>
          <p:nvPr userDrawn="1"/>
        </p:nvSpPr>
        <p:spPr>
          <a:xfrm>
            <a:off x="3952660" y="297683"/>
            <a:ext cx="1976191" cy="1976191"/>
          </a:xfrm>
          <a:prstGeom prst="ellipse">
            <a:avLst/>
          </a:prstGeom>
          <a:solidFill>
            <a:srgbClr val="F7EFE9">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D1D08EA0-5753-440C-AD1D-511B578E3932}"/>
              </a:ext>
            </a:extLst>
          </p:cNvPr>
          <p:cNvSpPr/>
          <p:nvPr userDrawn="1"/>
        </p:nvSpPr>
        <p:spPr>
          <a:xfrm>
            <a:off x="167149" y="5110481"/>
            <a:ext cx="1292941" cy="1292941"/>
          </a:xfrm>
          <a:prstGeom prst="ellipse">
            <a:avLst/>
          </a:prstGeom>
          <a:solidFill>
            <a:srgbClr val="F7EFE9">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605C584-9DC3-4BC2-B1D9-FA0BC4568B8D}"/>
              </a:ext>
            </a:extLst>
          </p:cNvPr>
          <p:cNvSpPr txBox="1"/>
          <p:nvPr userDrawn="1"/>
        </p:nvSpPr>
        <p:spPr>
          <a:xfrm>
            <a:off x="1328509" y="4145019"/>
            <a:ext cx="9534983" cy="3154710"/>
          </a:xfrm>
          <a:prstGeom prst="rect">
            <a:avLst/>
          </a:prstGeom>
          <a:noFill/>
        </p:spPr>
        <p:txBody>
          <a:bodyPr wrap="none" rtlCol="0">
            <a:spAutoFit/>
          </a:bodyPr>
          <a:lstStyle/>
          <a:p>
            <a:pPr algn="ctr"/>
            <a:r>
              <a:rPr lang="en-US" sz="19900" b="1">
                <a:ln>
                  <a:solidFill>
                    <a:schemeClr val="bg1">
                      <a:lumMod val="85000"/>
                      <a:alpha val="31000"/>
                    </a:schemeClr>
                  </a:solidFill>
                </a:ln>
                <a:noFill/>
                <a:latin typeface="Poppins" panose="00000500000000000000" pitchFamily="2" charset="0"/>
                <a:cs typeface="Poppins" panose="00000500000000000000" pitchFamily="2" charset="0"/>
              </a:rPr>
              <a:t>Manize</a:t>
            </a:r>
          </a:p>
        </p:txBody>
      </p:sp>
      <p:sp>
        <p:nvSpPr>
          <p:cNvPr id="2" name="Picture Placeholder 2">
            <a:extLst>
              <a:ext uri="{FF2B5EF4-FFF2-40B4-BE49-F238E27FC236}">
                <a16:creationId xmlns:a16="http://schemas.microsoft.com/office/drawing/2014/main" id="{F95F877A-151D-46DE-A9DD-5D129C29BD74}"/>
              </a:ext>
            </a:extLst>
          </p:cNvPr>
          <p:cNvSpPr>
            <a:spLocks noGrp="1"/>
          </p:cNvSpPr>
          <p:nvPr>
            <p:ph type="pic" sz="quarter" idx="10"/>
          </p:nvPr>
        </p:nvSpPr>
        <p:spPr>
          <a:xfrm>
            <a:off x="747485" y="678543"/>
            <a:ext cx="4601030" cy="5043831"/>
          </a:xfrm>
          <a:pattFill prst="pct5">
            <a:fgClr>
              <a:schemeClr val="accent1"/>
            </a:fgClr>
            <a:bgClr>
              <a:schemeClr val="bg1"/>
            </a:bgClr>
          </a:pattFill>
        </p:spPr>
        <p:txBody>
          <a:bodyPr>
            <a:normAutofit/>
          </a:bodyPr>
          <a:lstStyle>
            <a:lvl1pPr>
              <a:defRPr sz="1200"/>
            </a:lvl1pPr>
          </a:lstStyle>
          <a:p>
            <a:endParaRPr lang="en-US"/>
          </a:p>
        </p:txBody>
      </p:sp>
      <p:cxnSp>
        <p:nvCxnSpPr>
          <p:cNvPr id="4" name="Straight Connector 3">
            <a:extLst>
              <a:ext uri="{FF2B5EF4-FFF2-40B4-BE49-F238E27FC236}">
                <a16:creationId xmlns:a16="http://schemas.microsoft.com/office/drawing/2014/main" id="{86B517A8-C5E0-4863-ACAE-60FF2FB00369}"/>
              </a:ext>
            </a:extLst>
          </p:cNvPr>
          <p:cNvCxnSpPr>
            <a:cxnSpLocks/>
          </p:cNvCxnSpPr>
          <p:nvPr userDrawn="1"/>
        </p:nvCxnSpPr>
        <p:spPr>
          <a:xfrm>
            <a:off x="6096000" y="0"/>
            <a:ext cx="0" cy="6858000"/>
          </a:xfrm>
          <a:prstGeom prst="line">
            <a:avLst/>
          </a:prstGeom>
          <a:ln>
            <a:solidFill>
              <a:srgbClr val="BC8354">
                <a:alpha val="72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69766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8A4C185-2CA5-4090-A6E3-C97BCD57D8CB}"/>
              </a:ext>
            </a:extLst>
          </p:cNvPr>
          <p:cNvSpPr/>
          <p:nvPr userDrawn="1"/>
        </p:nvSpPr>
        <p:spPr>
          <a:xfrm>
            <a:off x="0" y="0"/>
            <a:ext cx="5086350" cy="6858000"/>
          </a:xfrm>
          <a:prstGeom prst="rect">
            <a:avLst/>
          </a:prstGeom>
          <a:solidFill>
            <a:srgbClr val="D4A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Isosceles Triangle 5">
            <a:extLst>
              <a:ext uri="{FF2B5EF4-FFF2-40B4-BE49-F238E27FC236}">
                <a16:creationId xmlns:a16="http://schemas.microsoft.com/office/drawing/2014/main" id="{076603A4-576B-43ED-B177-F86F5FAF9659}"/>
              </a:ext>
            </a:extLst>
          </p:cNvPr>
          <p:cNvSpPr/>
          <p:nvPr userDrawn="1"/>
        </p:nvSpPr>
        <p:spPr>
          <a:xfrm rot="7568240">
            <a:off x="3121271" y="1374213"/>
            <a:ext cx="958356" cy="826170"/>
          </a:xfrm>
          <a:prstGeom prst="triangle">
            <a:avLst/>
          </a:prstGeom>
          <a:noFill/>
          <a:ln w="28575" cap="rnd">
            <a:solidFill>
              <a:srgbClr val="A8704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Isosceles Triangle 6">
            <a:extLst>
              <a:ext uri="{FF2B5EF4-FFF2-40B4-BE49-F238E27FC236}">
                <a16:creationId xmlns:a16="http://schemas.microsoft.com/office/drawing/2014/main" id="{C3F8663A-9E6B-4861-951D-ACA4C6E23D15}"/>
              </a:ext>
            </a:extLst>
          </p:cNvPr>
          <p:cNvSpPr/>
          <p:nvPr userDrawn="1"/>
        </p:nvSpPr>
        <p:spPr>
          <a:xfrm rot="4550715">
            <a:off x="1093760" y="2869489"/>
            <a:ext cx="691969" cy="596526"/>
          </a:xfrm>
          <a:prstGeom prst="triangle">
            <a:avLst>
              <a:gd name="adj" fmla="val 49616"/>
            </a:avLst>
          </a:prstGeom>
          <a:noFill/>
          <a:ln w="28575" cap="rnd">
            <a:solidFill>
              <a:srgbClr val="A8704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8">
            <a:extLst>
              <a:ext uri="{FF2B5EF4-FFF2-40B4-BE49-F238E27FC236}">
                <a16:creationId xmlns:a16="http://schemas.microsoft.com/office/drawing/2014/main" id="{972B32E7-4B59-4239-99B1-B26197A504D7}"/>
              </a:ext>
            </a:extLst>
          </p:cNvPr>
          <p:cNvSpPr/>
          <p:nvPr userDrawn="1"/>
        </p:nvSpPr>
        <p:spPr>
          <a:xfrm>
            <a:off x="0" y="-1"/>
            <a:ext cx="1498356" cy="1553030"/>
          </a:xfrm>
          <a:custGeom>
            <a:avLst/>
            <a:gdLst>
              <a:gd name="connsiteX0" fmla="*/ 0 w 500644"/>
              <a:gd name="connsiteY0" fmla="*/ 0 h 500644"/>
              <a:gd name="connsiteX1" fmla="*/ 500644 w 500644"/>
              <a:gd name="connsiteY1" fmla="*/ 0 h 500644"/>
              <a:gd name="connsiteX2" fmla="*/ 500644 w 500644"/>
              <a:gd name="connsiteY2" fmla="*/ 50064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644" h="500644">
                <a:moveTo>
                  <a:pt x="0" y="0"/>
                </a:moveTo>
                <a:lnTo>
                  <a:pt x="500644" y="0"/>
                </a:lnTo>
                <a:cubicBezTo>
                  <a:pt x="457781" y="109731"/>
                  <a:pt x="262520" y="48013"/>
                  <a:pt x="372056" y="329194"/>
                </a:cubicBezTo>
                <a:cubicBezTo>
                  <a:pt x="481592" y="610375"/>
                  <a:pt x="124019" y="443494"/>
                  <a:pt x="0" y="500644"/>
                </a:cubicBezTo>
                <a:lnTo>
                  <a:pt x="0" y="0"/>
                </a:lnTo>
                <a:close/>
              </a:path>
            </a:pathLst>
          </a:custGeom>
          <a:solidFill>
            <a:srgbClr val="C79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E38F7D9-40BC-4E4C-ACF1-A38150EDE23A}"/>
              </a:ext>
            </a:extLst>
          </p:cNvPr>
          <p:cNvSpPr/>
          <p:nvPr userDrawn="1"/>
        </p:nvSpPr>
        <p:spPr>
          <a:xfrm>
            <a:off x="-1" y="0"/>
            <a:ext cx="1283316" cy="1405456"/>
          </a:xfrm>
          <a:custGeom>
            <a:avLst/>
            <a:gdLst>
              <a:gd name="connsiteX0" fmla="*/ 0 w 500644"/>
              <a:gd name="connsiteY0" fmla="*/ 0 h 500644"/>
              <a:gd name="connsiteX1" fmla="*/ 500644 w 500644"/>
              <a:gd name="connsiteY1" fmla="*/ 0 h 500644"/>
              <a:gd name="connsiteX2" fmla="*/ 500644 w 500644"/>
              <a:gd name="connsiteY2" fmla="*/ 50064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644" h="500644">
                <a:moveTo>
                  <a:pt x="0" y="0"/>
                </a:moveTo>
                <a:lnTo>
                  <a:pt x="500644" y="0"/>
                </a:lnTo>
                <a:cubicBezTo>
                  <a:pt x="457781" y="109731"/>
                  <a:pt x="262520" y="48013"/>
                  <a:pt x="372056" y="329194"/>
                </a:cubicBezTo>
                <a:cubicBezTo>
                  <a:pt x="481592" y="610375"/>
                  <a:pt x="124019" y="443494"/>
                  <a:pt x="0" y="500644"/>
                </a:cubicBezTo>
                <a:lnTo>
                  <a:pt x="0" y="0"/>
                </a:lnTo>
                <a:close/>
              </a:path>
            </a:pathLst>
          </a:custGeom>
          <a:solidFill>
            <a:srgbClr val="A87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8">
            <a:extLst>
              <a:ext uri="{FF2B5EF4-FFF2-40B4-BE49-F238E27FC236}">
                <a16:creationId xmlns:a16="http://schemas.microsoft.com/office/drawing/2014/main" id="{E42FCB37-6194-4FDA-8E8A-37AA6F84C121}"/>
              </a:ext>
            </a:extLst>
          </p:cNvPr>
          <p:cNvSpPr/>
          <p:nvPr userDrawn="1"/>
        </p:nvSpPr>
        <p:spPr>
          <a:xfrm>
            <a:off x="1" y="-1"/>
            <a:ext cx="1498356" cy="1553030"/>
          </a:xfrm>
          <a:custGeom>
            <a:avLst/>
            <a:gdLst>
              <a:gd name="connsiteX0" fmla="*/ 0 w 500644"/>
              <a:gd name="connsiteY0" fmla="*/ 0 h 500644"/>
              <a:gd name="connsiteX1" fmla="*/ 500644 w 500644"/>
              <a:gd name="connsiteY1" fmla="*/ 0 h 500644"/>
              <a:gd name="connsiteX2" fmla="*/ 500644 w 500644"/>
              <a:gd name="connsiteY2" fmla="*/ 50064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644" h="500644">
                <a:moveTo>
                  <a:pt x="0" y="0"/>
                </a:moveTo>
                <a:lnTo>
                  <a:pt x="500644" y="0"/>
                </a:lnTo>
                <a:cubicBezTo>
                  <a:pt x="457781" y="109731"/>
                  <a:pt x="262520" y="48013"/>
                  <a:pt x="372056" y="329194"/>
                </a:cubicBezTo>
                <a:cubicBezTo>
                  <a:pt x="481592" y="610375"/>
                  <a:pt x="124019" y="443494"/>
                  <a:pt x="0" y="500644"/>
                </a:cubicBezTo>
                <a:lnTo>
                  <a:pt x="0" y="0"/>
                </a:lnTo>
                <a:close/>
              </a:path>
            </a:pathLst>
          </a:custGeom>
          <a:solidFill>
            <a:srgbClr val="E9D7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8">
            <a:extLst>
              <a:ext uri="{FF2B5EF4-FFF2-40B4-BE49-F238E27FC236}">
                <a16:creationId xmlns:a16="http://schemas.microsoft.com/office/drawing/2014/main" id="{684D59CD-66A1-4764-BBD0-84ED4B0C378D}"/>
              </a:ext>
            </a:extLst>
          </p:cNvPr>
          <p:cNvSpPr/>
          <p:nvPr userDrawn="1"/>
        </p:nvSpPr>
        <p:spPr>
          <a:xfrm>
            <a:off x="0" y="0"/>
            <a:ext cx="1283316" cy="1405456"/>
          </a:xfrm>
          <a:custGeom>
            <a:avLst/>
            <a:gdLst>
              <a:gd name="connsiteX0" fmla="*/ 0 w 500644"/>
              <a:gd name="connsiteY0" fmla="*/ 0 h 500644"/>
              <a:gd name="connsiteX1" fmla="*/ 500644 w 500644"/>
              <a:gd name="connsiteY1" fmla="*/ 0 h 500644"/>
              <a:gd name="connsiteX2" fmla="*/ 500644 w 500644"/>
              <a:gd name="connsiteY2" fmla="*/ 50064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644" h="500644">
                <a:moveTo>
                  <a:pt x="0" y="0"/>
                </a:moveTo>
                <a:lnTo>
                  <a:pt x="500644" y="0"/>
                </a:lnTo>
                <a:cubicBezTo>
                  <a:pt x="457781" y="109731"/>
                  <a:pt x="262520" y="48013"/>
                  <a:pt x="372056" y="329194"/>
                </a:cubicBezTo>
                <a:cubicBezTo>
                  <a:pt x="481592" y="610375"/>
                  <a:pt x="124019" y="443494"/>
                  <a:pt x="0" y="500644"/>
                </a:cubicBezTo>
                <a:lnTo>
                  <a:pt x="0" y="0"/>
                </a:lnTo>
                <a:close/>
              </a:path>
            </a:pathLst>
          </a:custGeom>
          <a:solidFill>
            <a:srgbClr val="C79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8">
            <a:extLst>
              <a:ext uri="{FF2B5EF4-FFF2-40B4-BE49-F238E27FC236}">
                <a16:creationId xmlns:a16="http://schemas.microsoft.com/office/drawing/2014/main" id="{82E204E2-AB2D-44B0-A683-A1906D15960A}"/>
              </a:ext>
            </a:extLst>
          </p:cNvPr>
          <p:cNvSpPr/>
          <p:nvPr userDrawn="1"/>
        </p:nvSpPr>
        <p:spPr>
          <a:xfrm rot="10800000">
            <a:off x="3666005" y="5399314"/>
            <a:ext cx="1407333" cy="1458686"/>
          </a:xfrm>
          <a:custGeom>
            <a:avLst/>
            <a:gdLst>
              <a:gd name="connsiteX0" fmla="*/ 0 w 500644"/>
              <a:gd name="connsiteY0" fmla="*/ 0 h 500644"/>
              <a:gd name="connsiteX1" fmla="*/ 500644 w 500644"/>
              <a:gd name="connsiteY1" fmla="*/ 0 h 500644"/>
              <a:gd name="connsiteX2" fmla="*/ 500644 w 500644"/>
              <a:gd name="connsiteY2" fmla="*/ 50064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644" h="500644">
                <a:moveTo>
                  <a:pt x="0" y="0"/>
                </a:moveTo>
                <a:lnTo>
                  <a:pt x="500644" y="0"/>
                </a:lnTo>
                <a:cubicBezTo>
                  <a:pt x="457781" y="109731"/>
                  <a:pt x="262520" y="48013"/>
                  <a:pt x="372056" y="329194"/>
                </a:cubicBezTo>
                <a:cubicBezTo>
                  <a:pt x="481592" y="610375"/>
                  <a:pt x="124019" y="443494"/>
                  <a:pt x="0" y="500644"/>
                </a:cubicBezTo>
                <a:lnTo>
                  <a:pt x="0" y="0"/>
                </a:lnTo>
                <a:close/>
              </a:path>
            </a:pathLst>
          </a:custGeom>
          <a:solidFill>
            <a:srgbClr val="C79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8">
            <a:extLst>
              <a:ext uri="{FF2B5EF4-FFF2-40B4-BE49-F238E27FC236}">
                <a16:creationId xmlns:a16="http://schemas.microsoft.com/office/drawing/2014/main" id="{513922E6-EC1B-402B-8857-6CBF2F908487}"/>
              </a:ext>
            </a:extLst>
          </p:cNvPr>
          <p:cNvSpPr/>
          <p:nvPr userDrawn="1"/>
        </p:nvSpPr>
        <p:spPr>
          <a:xfrm rot="10800000">
            <a:off x="3666006" y="5399314"/>
            <a:ext cx="1407333" cy="1458686"/>
          </a:xfrm>
          <a:custGeom>
            <a:avLst/>
            <a:gdLst>
              <a:gd name="connsiteX0" fmla="*/ 0 w 500644"/>
              <a:gd name="connsiteY0" fmla="*/ 0 h 500644"/>
              <a:gd name="connsiteX1" fmla="*/ 500644 w 500644"/>
              <a:gd name="connsiteY1" fmla="*/ 0 h 500644"/>
              <a:gd name="connsiteX2" fmla="*/ 500644 w 500644"/>
              <a:gd name="connsiteY2" fmla="*/ 50064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644" h="500644">
                <a:moveTo>
                  <a:pt x="0" y="0"/>
                </a:moveTo>
                <a:lnTo>
                  <a:pt x="500644" y="0"/>
                </a:lnTo>
                <a:cubicBezTo>
                  <a:pt x="457781" y="109731"/>
                  <a:pt x="262520" y="48013"/>
                  <a:pt x="372056" y="329194"/>
                </a:cubicBezTo>
                <a:cubicBezTo>
                  <a:pt x="481592" y="610375"/>
                  <a:pt x="124019" y="443494"/>
                  <a:pt x="0" y="500644"/>
                </a:cubicBezTo>
                <a:lnTo>
                  <a:pt x="0" y="0"/>
                </a:lnTo>
                <a:close/>
              </a:path>
            </a:pathLst>
          </a:custGeom>
          <a:solidFill>
            <a:srgbClr val="E9D7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8">
            <a:extLst>
              <a:ext uri="{FF2B5EF4-FFF2-40B4-BE49-F238E27FC236}">
                <a16:creationId xmlns:a16="http://schemas.microsoft.com/office/drawing/2014/main" id="{D2E4BD82-529B-413B-BF15-6C5EC78B70D1}"/>
              </a:ext>
            </a:extLst>
          </p:cNvPr>
          <p:cNvSpPr/>
          <p:nvPr userDrawn="1"/>
        </p:nvSpPr>
        <p:spPr>
          <a:xfrm rot="10800000">
            <a:off x="3887497" y="5537923"/>
            <a:ext cx="1205357" cy="1320077"/>
          </a:xfrm>
          <a:custGeom>
            <a:avLst/>
            <a:gdLst>
              <a:gd name="connsiteX0" fmla="*/ 0 w 500644"/>
              <a:gd name="connsiteY0" fmla="*/ 0 h 500644"/>
              <a:gd name="connsiteX1" fmla="*/ 500644 w 500644"/>
              <a:gd name="connsiteY1" fmla="*/ 0 h 500644"/>
              <a:gd name="connsiteX2" fmla="*/ 500644 w 500644"/>
              <a:gd name="connsiteY2" fmla="*/ 50064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644" h="500644">
                <a:moveTo>
                  <a:pt x="0" y="0"/>
                </a:moveTo>
                <a:lnTo>
                  <a:pt x="500644" y="0"/>
                </a:lnTo>
                <a:cubicBezTo>
                  <a:pt x="457781" y="109731"/>
                  <a:pt x="262520" y="48013"/>
                  <a:pt x="372056" y="329194"/>
                </a:cubicBezTo>
                <a:cubicBezTo>
                  <a:pt x="481592" y="610375"/>
                  <a:pt x="124019" y="443494"/>
                  <a:pt x="0" y="500644"/>
                </a:cubicBezTo>
                <a:lnTo>
                  <a:pt x="0" y="0"/>
                </a:lnTo>
                <a:close/>
              </a:path>
            </a:pathLst>
          </a:custGeom>
          <a:solidFill>
            <a:srgbClr val="C79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774FBCD3-F84F-4206-8F89-0A28C01913DA}"/>
              </a:ext>
            </a:extLst>
          </p:cNvPr>
          <p:cNvSpPr/>
          <p:nvPr userDrawn="1"/>
        </p:nvSpPr>
        <p:spPr>
          <a:xfrm>
            <a:off x="3377130" y="2730854"/>
            <a:ext cx="547008" cy="547008"/>
          </a:xfrm>
          <a:prstGeom prst="ellipse">
            <a:avLst/>
          </a:prstGeom>
          <a:noFill/>
          <a:ln w="28575">
            <a:solidFill>
              <a:srgbClr val="AE75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DFFCB166-A244-4452-8D49-9D364C85C849}"/>
              </a:ext>
            </a:extLst>
          </p:cNvPr>
          <p:cNvSpPr/>
          <p:nvPr userDrawn="1"/>
        </p:nvSpPr>
        <p:spPr>
          <a:xfrm>
            <a:off x="1197111" y="1533166"/>
            <a:ext cx="547008" cy="547008"/>
          </a:xfrm>
          <a:prstGeom prst="ellipse">
            <a:avLst/>
          </a:prstGeom>
          <a:noFill/>
          <a:ln w="28575">
            <a:solidFill>
              <a:srgbClr val="AE75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3F957112-6C37-46BD-B358-83862CC54A47}"/>
              </a:ext>
            </a:extLst>
          </p:cNvPr>
          <p:cNvSpPr>
            <a:spLocks noGrp="1"/>
          </p:cNvSpPr>
          <p:nvPr>
            <p:ph type="pic" sz="quarter" idx="10"/>
          </p:nvPr>
        </p:nvSpPr>
        <p:spPr>
          <a:xfrm>
            <a:off x="1333500" y="1284415"/>
            <a:ext cx="2266950" cy="2266950"/>
          </a:xfrm>
          <a:custGeom>
            <a:avLst/>
            <a:gdLst>
              <a:gd name="connsiteX0" fmla="*/ 1133475 w 2266950"/>
              <a:gd name="connsiteY0" fmla="*/ 0 h 2266950"/>
              <a:gd name="connsiteX1" fmla="*/ 2266950 w 2266950"/>
              <a:gd name="connsiteY1" fmla="*/ 1133475 h 2266950"/>
              <a:gd name="connsiteX2" fmla="*/ 1133475 w 2266950"/>
              <a:gd name="connsiteY2" fmla="*/ 2266950 h 2266950"/>
              <a:gd name="connsiteX3" fmla="*/ 0 w 2266950"/>
              <a:gd name="connsiteY3" fmla="*/ 1133475 h 2266950"/>
              <a:gd name="connsiteX4" fmla="*/ 1133475 w 2266950"/>
              <a:gd name="connsiteY4" fmla="*/ 0 h 2266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6950" h="2266950">
                <a:moveTo>
                  <a:pt x="1133475" y="0"/>
                </a:moveTo>
                <a:cubicBezTo>
                  <a:pt x="1759476" y="0"/>
                  <a:pt x="2266950" y="507474"/>
                  <a:pt x="2266950" y="1133475"/>
                </a:cubicBezTo>
                <a:cubicBezTo>
                  <a:pt x="2266950" y="1759476"/>
                  <a:pt x="1759476" y="2266950"/>
                  <a:pt x="1133475" y="2266950"/>
                </a:cubicBezTo>
                <a:cubicBezTo>
                  <a:pt x="507474" y="2266950"/>
                  <a:pt x="0" y="1759476"/>
                  <a:pt x="0" y="1133475"/>
                </a:cubicBezTo>
                <a:cubicBezTo>
                  <a:pt x="0" y="507474"/>
                  <a:pt x="507474" y="0"/>
                  <a:pt x="1133475"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14225830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B1A0F3A4-728D-4299-8427-E8968B468A22}"/>
              </a:ext>
            </a:extLst>
          </p:cNvPr>
          <p:cNvSpPr/>
          <p:nvPr userDrawn="1"/>
        </p:nvSpPr>
        <p:spPr>
          <a:xfrm>
            <a:off x="6430389" y="312431"/>
            <a:ext cx="1976191" cy="1976191"/>
          </a:xfrm>
          <a:prstGeom prst="ellipse">
            <a:avLst/>
          </a:prstGeom>
          <a:solidFill>
            <a:srgbClr val="F7EFE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0B8AE677-09F1-49A0-97FB-1146BC8566FD}"/>
              </a:ext>
            </a:extLst>
          </p:cNvPr>
          <p:cNvSpPr/>
          <p:nvPr userDrawn="1"/>
        </p:nvSpPr>
        <p:spPr>
          <a:xfrm>
            <a:off x="10014247" y="2598432"/>
            <a:ext cx="1976191" cy="1976191"/>
          </a:xfrm>
          <a:prstGeom prst="ellipse">
            <a:avLst/>
          </a:prstGeom>
          <a:solidFill>
            <a:srgbClr val="F7EFE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3">
            <a:extLst>
              <a:ext uri="{FF2B5EF4-FFF2-40B4-BE49-F238E27FC236}">
                <a16:creationId xmlns:a16="http://schemas.microsoft.com/office/drawing/2014/main" id="{0538CDA2-36BF-40D5-A6AA-1DACD7E2BF61}"/>
              </a:ext>
            </a:extLst>
          </p:cNvPr>
          <p:cNvSpPr>
            <a:spLocks noGrp="1"/>
          </p:cNvSpPr>
          <p:nvPr>
            <p:ph type="pic" sz="quarter" idx="10"/>
          </p:nvPr>
        </p:nvSpPr>
        <p:spPr>
          <a:xfrm>
            <a:off x="7014935" y="678543"/>
            <a:ext cx="4601030" cy="6179457"/>
          </a:xfrm>
          <a:custGeom>
            <a:avLst/>
            <a:gdLst>
              <a:gd name="connsiteX0" fmla="*/ 0 w 4601030"/>
              <a:gd name="connsiteY0" fmla="*/ 0 h 6179457"/>
              <a:gd name="connsiteX1" fmla="*/ 4601030 w 4601030"/>
              <a:gd name="connsiteY1" fmla="*/ 0 h 6179457"/>
              <a:gd name="connsiteX2" fmla="*/ 4601030 w 4601030"/>
              <a:gd name="connsiteY2" fmla="*/ 5093607 h 6179457"/>
              <a:gd name="connsiteX3" fmla="*/ 2948215 w 4601030"/>
              <a:gd name="connsiteY3" fmla="*/ 5093607 h 6179457"/>
              <a:gd name="connsiteX4" fmla="*/ 2948215 w 4601030"/>
              <a:gd name="connsiteY4" fmla="*/ 6179457 h 6179457"/>
              <a:gd name="connsiteX5" fmla="*/ 0 w 4601030"/>
              <a:gd name="connsiteY5" fmla="*/ 6179457 h 617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01030" h="6179457">
                <a:moveTo>
                  <a:pt x="0" y="0"/>
                </a:moveTo>
                <a:lnTo>
                  <a:pt x="4601030" y="0"/>
                </a:lnTo>
                <a:lnTo>
                  <a:pt x="4601030" y="5093607"/>
                </a:lnTo>
                <a:lnTo>
                  <a:pt x="2948215" y="5093607"/>
                </a:lnTo>
                <a:lnTo>
                  <a:pt x="2948215" y="6179457"/>
                </a:lnTo>
                <a:lnTo>
                  <a:pt x="0" y="6179457"/>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7" name="Oval 6">
            <a:extLst>
              <a:ext uri="{FF2B5EF4-FFF2-40B4-BE49-F238E27FC236}">
                <a16:creationId xmlns:a16="http://schemas.microsoft.com/office/drawing/2014/main" id="{F84AAAED-41C7-41CD-BCE6-3882B1E69B6F}"/>
              </a:ext>
            </a:extLst>
          </p:cNvPr>
          <p:cNvSpPr/>
          <p:nvPr userDrawn="1"/>
        </p:nvSpPr>
        <p:spPr>
          <a:xfrm>
            <a:off x="201562" y="4574623"/>
            <a:ext cx="1976191" cy="1976191"/>
          </a:xfrm>
          <a:prstGeom prst="ellipse">
            <a:avLst/>
          </a:prstGeom>
          <a:solidFill>
            <a:srgbClr val="F7EFE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7105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18A1D5A-01B9-4FF8-B654-F37E744B2D53}"/>
              </a:ext>
            </a:extLst>
          </p:cNvPr>
          <p:cNvSpPr/>
          <p:nvPr userDrawn="1"/>
        </p:nvSpPr>
        <p:spPr>
          <a:xfrm>
            <a:off x="604685" y="0"/>
            <a:ext cx="4743830" cy="700548"/>
          </a:xfrm>
          <a:prstGeom prst="rect">
            <a:avLst/>
          </a:prstGeom>
          <a:solidFill>
            <a:srgbClr val="D4AF9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Rectangle 2">
            <a:extLst>
              <a:ext uri="{FF2B5EF4-FFF2-40B4-BE49-F238E27FC236}">
                <a16:creationId xmlns:a16="http://schemas.microsoft.com/office/drawing/2014/main" id="{3DC163F4-D62B-4748-AE89-BC0E0FE83C23}"/>
              </a:ext>
            </a:extLst>
          </p:cNvPr>
          <p:cNvSpPr/>
          <p:nvPr userDrawn="1"/>
        </p:nvSpPr>
        <p:spPr>
          <a:xfrm>
            <a:off x="0" y="3695701"/>
            <a:ext cx="12192000" cy="3162298"/>
          </a:xfrm>
          <a:prstGeom prst="rect">
            <a:avLst/>
          </a:prstGeom>
          <a:solidFill>
            <a:srgbClr val="D4A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2">
            <a:extLst>
              <a:ext uri="{FF2B5EF4-FFF2-40B4-BE49-F238E27FC236}">
                <a16:creationId xmlns:a16="http://schemas.microsoft.com/office/drawing/2014/main" id="{F4427963-92BD-4E8B-B7E6-A3C0B4DFC573}"/>
              </a:ext>
            </a:extLst>
          </p:cNvPr>
          <p:cNvSpPr>
            <a:spLocks noGrp="1"/>
          </p:cNvSpPr>
          <p:nvPr>
            <p:ph type="pic" sz="quarter" idx="10"/>
          </p:nvPr>
        </p:nvSpPr>
        <p:spPr>
          <a:xfrm>
            <a:off x="604684" y="700548"/>
            <a:ext cx="4743831" cy="6157451"/>
          </a:xfrm>
          <a:pattFill prst="pct5">
            <a:fgClr>
              <a:schemeClr val="accent1"/>
            </a:fgClr>
            <a:bgClr>
              <a:schemeClr val="bg1"/>
            </a:bgClr>
          </a:pattFill>
        </p:spPr>
        <p:txBody>
          <a:bodyPr>
            <a:normAutofit/>
          </a:bodyPr>
          <a:lstStyle>
            <a:lvl1pPr>
              <a:defRPr sz="1200"/>
            </a:lvl1pPr>
          </a:lstStyle>
          <a:p>
            <a:endParaRPr lang="en-US"/>
          </a:p>
        </p:txBody>
      </p:sp>
      <p:sp>
        <p:nvSpPr>
          <p:cNvPr id="4" name="Rectangle 3">
            <a:extLst>
              <a:ext uri="{FF2B5EF4-FFF2-40B4-BE49-F238E27FC236}">
                <a16:creationId xmlns:a16="http://schemas.microsoft.com/office/drawing/2014/main" id="{D5EA9885-FA40-4671-B77D-D3DA618A0B14}"/>
              </a:ext>
            </a:extLst>
          </p:cNvPr>
          <p:cNvSpPr/>
          <p:nvPr userDrawn="1"/>
        </p:nvSpPr>
        <p:spPr>
          <a:xfrm>
            <a:off x="5348514" y="3695701"/>
            <a:ext cx="6843485" cy="2195050"/>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8093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5D16B8F6-DF31-4272-9490-6F353E4D975D}"/>
              </a:ext>
            </a:extLst>
          </p:cNvPr>
          <p:cNvSpPr/>
          <p:nvPr userDrawn="1"/>
        </p:nvSpPr>
        <p:spPr>
          <a:xfrm>
            <a:off x="5973283" y="3429000"/>
            <a:ext cx="1976191" cy="1976191"/>
          </a:xfrm>
          <a:prstGeom prst="ellipse">
            <a:avLst/>
          </a:prstGeom>
          <a:solidFill>
            <a:srgbClr val="F7EFE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81073D72-CAEC-4402-BB78-C1D1F4EE9FB6}"/>
              </a:ext>
            </a:extLst>
          </p:cNvPr>
          <p:cNvSpPr/>
          <p:nvPr userDrawn="1"/>
        </p:nvSpPr>
        <p:spPr>
          <a:xfrm>
            <a:off x="206712" y="5058836"/>
            <a:ext cx="1592686" cy="1592686"/>
          </a:xfrm>
          <a:prstGeom prst="ellipse">
            <a:avLst/>
          </a:prstGeom>
          <a:solidFill>
            <a:srgbClr val="F7EFE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07548B3-29F3-4B31-A5CA-62414FD4735A}"/>
              </a:ext>
            </a:extLst>
          </p:cNvPr>
          <p:cNvSpPr/>
          <p:nvPr userDrawn="1"/>
        </p:nvSpPr>
        <p:spPr>
          <a:xfrm>
            <a:off x="604918" y="678426"/>
            <a:ext cx="6238333" cy="2271251"/>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Picture Placeholder 2">
            <a:extLst>
              <a:ext uri="{FF2B5EF4-FFF2-40B4-BE49-F238E27FC236}">
                <a16:creationId xmlns:a16="http://schemas.microsoft.com/office/drawing/2014/main" id="{5321742C-31ED-47EB-AAA0-17DF0465A57E}"/>
              </a:ext>
            </a:extLst>
          </p:cNvPr>
          <p:cNvSpPr>
            <a:spLocks noGrp="1"/>
          </p:cNvSpPr>
          <p:nvPr>
            <p:ph type="pic" sz="quarter" idx="10"/>
          </p:nvPr>
        </p:nvSpPr>
        <p:spPr>
          <a:xfrm>
            <a:off x="6843251" y="0"/>
            <a:ext cx="4743831" cy="6858000"/>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2387209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C93DE0-4AB4-46A6-912F-53DE2BBFBA1A}"/>
              </a:ext>
            </a:extLst>
          </p:cNvPr>
          <p:cNvSpPr/>
          <p:nvPr userDrawn="1"/>
        </p:nvSpPr>
        <p:spPr>
          <a:xfrm>
            <a:off x="0" y="-2"/>
            <a:ext cx="10029371" cy="6858002"/>
          </a:xfrm>
          <a:custGeom>
            <a:avLst/>
            <a:gdLst>
              <a:gd name="connsiteX0" fmla="*/ 0 w 500644"/>
              <a:gd name="connsiteY0" fmla="*/ 0 h 500644"/>
              <a:gd name="connsiteX1" fmla="*/ 500644 w 500644"/>
              <a:gd name="connsiteY1" fmla="*/ 0 h 500644"/>
              <a:gd name="connsiteX2" fmla="*/ 500644 w 500644"/>
              <a:gd name="connsiteY2" fmla="*/ 50064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 name="connsiteX0" fmla="*/ 0 w 500644"/>
              <a:gd name="connsiteY0" fmla="*/ 0 h 500644"/>
              <a:gd name="connsiteX1" fmla="*/ 500644 w 500644"/>
              <a:gd name="connsiteY1" fmla="*/ 0 h 500644"/>
              <a:gd name="connsiteX2" fmla="*/ 372056 w 500644"/>
              <a:gd name="connsiteY2" fmla="*/ 329194 h 500644"/>
              <a:gd name="connsiteX3" fmla="*/ 0 w 500644"/>
              <a:gd name="connsiteY3" fmla="*/ 500644 h 500644"/>
              <a:gd name="connsiteX4" fmla="*/ 0 w 500644"/>
              <a:gd name="connsiteY4" fmla="*/ 0 h 500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644" h="500644">
                <a:moveTo>
                  <a:pt x="0" y="0"/>
                </a:moveTo>
                <a:lnTo>
                  <a:pt x="500644" y="0"/>
                </a:lnTo>
                <a:cubicBezTo>
                  <a:pt x="457781" y="109731"/>
                  <a:pt x="262520" y="48013"/>
                  <a:pt x="372056" y="329194"/>
                </a:cubicBezTo>
                <a:cubicBezTo>
                  <a:pt x="429521" y="543656"/>
                  <a:pt x="124019" y="443494"/>
                  <a:pt x="0" y="500644"/>
                </a:cubicBezTo>
                <a:lnTo>
                  <a:pt x="0" y="0"/>
                </a:lnTo>
                <a:close/>
              </a:path>
            </a:pathLst>
          </a:custGeom>
          <a:solidFill>
            <a:srgbClr val="C7976F">
              <a:alpha val="1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a16="http://schemas.microsoft.com/office/drawing/2014/main" id="{0532DEBC-4C99-472C-A9A0-1922282BC19D}"/>
              </a:ext>
            </a:extLst>
          </p:cNvPr>
          <p:cNvSpPr>
            <a:spLocks noGrp="1"/>
          </p:cNvSpPr>
          <p:nvPr>
            <p:ph type="pic" sz="quarter" idx="11"/>
          </p:nvPr>
        </p:nvSpPr>
        <p:spPr>
          <a:xfrm>
            <a:off x="6269016" y="3024544"/>
            <a:ext cx="1747166" cy="1747164"/>
          </a:xfrm>
          <a:custGeom>
            <a:avLst/>
            <a:gdLst>
              <a:gd name="connsiteX0" fmla="*/ 873583 w 1747166"/>
              <a:gd name="connsiteY0" fmla="*/ 0 h 1747164"/>
              <a:gd name="connsiteX1" fmla="*/ 1747166 w 1747166"/>
              <a:gd name="connsiteY1" fmla="*/ 873582 h 1747164"/>
              <a:gd name="connsiteX2" fmla="*/ 873583 w 1747166"/>
              <a:gd name="connsiteY2" fmla="*/ 1747164 h 1747164"/>
              <a:gd name="connsiteX3" fmla="*/ 0 w 1747166"/>
              <a:gd name="connsiteY3" fmla="*/ 873582 h 1747164"/>
              <a:gd name="connsiteX4" fmla="*/ 873583 w 1747166"/>
              <a:gd name="connsiteY4" fmla="*/ 0 h 1747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166" h="1747164">
                <a:moveTo>
                  <a:pt x="873583" y="0"/>
                </a:moveTo>
                <a:cubicBezTo>
                  <a:pt x="1356050" y="0"/>
                  <a:pt x="1747166" y="391116"/>
                  <a:pt x="1747166" y="873582"/>
                </a:cubicBezTo>
                <a:cubicBezTo>
                  <a:pt x="1747166" y="1356048"/>
                  <a:pt x="1356050" y="1747164"/>
                  <a:pt x="873583" y="1747164"/>
                </a:cubicBezTo>
                <a:cubicBezTo>
                  <a:pt x="391116" y="1747164"/>
                  <a:pt x="0" y="1356048"/>
                  <a:pt x="0" y="873582"/>
                </a:cubicBezTo>
                <a:cubicBezTo>
                  <a:pt x="0" y="391116"/>
                  <a:pt x="391116" y="0"/>
                  <a:pt x="873583" y="0"/>
                </a:cubicBezTo>
                <a:close/>
              </a:path>
            </a:pathLst>
          </a:custGeom>
          <a:pattFill prst="pct5">
            <a:fgClr>
              <a:schemeClr val="accent1"/>
            </a:fgClr>
            <a:bgClr>
              <a:schemeClr val="bg1"/>
            </a:bgClr>
          </a:pattFill>
        </p:spPr>
        <p:txBody>
          <a:bodyPr wrap="square">
            <a:noAutofit/>
          </a:bodyPr>
          <a:lstStyle>
            <a:lvl1pPr>
              <a:defRPr sz="1200"/>
            </a:lvl1pPr>
          </a:lstStyle>
          <a:p>
            <a:endParaRPr lang="en-US"/>
          </a:p>
        </p:txBody>
      </p:sp>
      <p:sp>
        <p:nvSpPr>
          <p:cNvPr id="2" name="Picture Placeholder 2">
            <a:extLst>
              <a:ext uri="{FF2B5EF4-FFF2-40B4-BE49-F238E27FC236}">
                <a16:creationId xmlns:a16="http://schemas.microsoft.com/office/drawing/2014/main" id="{91FFC004-ECEC-48DD-A9C7-1EAD36C7F9CD}"/>
              </a:ext>
            </a:extLst>
          </p:cNvPr>
          <p:cNvSpPr>
            <a:spLocks noGrp="1"/>
          </p:cNvSpPr>
          <p:nvPr>
            <p:ph type="pic" sz="quarter" idx="10"/>
          </p:nvPr>
        </p:nvSpPr>
        <p:spPr>
          <a:xfrm>
            <a:off x="589935" y="2064774"/>
            <a:ext cx="4670089" cy="4070555"/>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730701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D4AF90"/>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AC9946-DCD7-4649-A6DD-A9DF39388557}"/>
              </a:ext>
            </a:extLst>
          </p:cNvPr>
          <p:cNvSpPr/>
          <p:nvPr userDrawn="1"/>
        </p:nvSpPr>
        <p:spPr>
          <a:xfrm>
            <a:off x="0" y="0"/>
            <a:ext cx="12191999" cy="6858000"/>
          </a:xfrm>
          <a:prstGeom prst="rect">
            <a:avLst/>
          </a:prstGeom>
          <a:solidFill>
            <a:srgbClr val="D4AF9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Rectangle 2">
            <a:extLst>
              <a:ext uri="{FF2B5EF4-FFF2-40B4-BE49-F238E27FC236}">
                <a16:creationId xmlns:a16="http://schemas.microsoft.com/office/drawing/2014/main" id="{81B0D31A-28BC-4ACF-90C9-58821D940E2C}"/>
              </a:ext>
            </a:extLst>
          </p:cNvPr>
          <p:cNvSpPr/>
          <p:nvPr userDrawn="1"/>
        </p:nvSpPr>
        <p:spPr>
          <a:xfrm>
            <a:off x="290286" y="275771"/>
            <a:ext cx="11524342" cy="63064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Picture Placeholder 2">
            <a:extLst>
              <a:ext uri="{FF2B5EF4-FFF2-40B4-BE49-F238E27FC236}">
                <a16:creationId xmlns:a16="http://schemas.microsoft.com/office/drawing/2014/main" id="{918AF3E7-96AD-4331-84D6-6D02EAB760A3}"/>
              </a:ext>
            </a:extLst>
          </p:cNvPr>
          <p:cNvSpPr>
            <a:spLocks noGrp="1"/>
          </p:cNvSpPr>
          <p:nvPr>
            <p:ph type="pic" sz="quarter" idx="10"/>
          </p:nvPr>
        </p:nvSpPr>
        <p:spPr>
          <a:xfrm>
            <a:off x="7503886" y="275771"/>
            <a:ext cx="4310742" cy="6306458"/>
          </a:xfrm>
          <a:pattFill prst="pct5">
            <a:fgClr>
              <a:schemeClr val="accent1"/>
            </a:fgClr>
            <a:bgClr>
              <a:schemeClr val="bg1"/>
            </a:bgClr>
          </a:pattFill>
        </p:spPr>
        <p:txBody>
          <a:bodyPr>
            <a:normAutofit/>
          </a:bodyPr>
          <a:lstStyle>
            <a:lvl1pPr>
              <a:defRPr sz="1200"/>
            </a:lvl1pPr>
          </a:lstStyle>
          <a:p>
            <a:endParaRPr lang="en-US"/>
          </a:p>
        </p:txBody>
      </p:sp>
      <p:sp>
        <p:nvSpPr>
          <p:cNvPr id="5" name="Picture Placeholder 2">
            <a:extLst>
              <a:ext uri="{FF2B5EF4-FFF2-40B4-BE49-F238E27FC236}">
                <a16:creationId xmlns:a16="http://schemas.microsoft.com/office/drawing/2014/main" id="{4C08CE96-23EB-447D-8CC1-CFCDBFE8DAE5}"/>
              </a:ext>
            </a:extLst>
          </p:cNvPr>
          <p:cNvSpPr>
            <a:spLocks noGrp="1"/>
          </p:cNvSpPr>
          <p:nvPr>
            <p:ph type="pic" sz="quarter" idx="11"/>
          </p:nvPr>
        </p:nvSpPr>
        <p:spPr>
          <a:xfrm>
            <a:off x="4804229" y="3022060"/>
            <a:ext cx="2119085" cy="3100144"/>
          </a:xfrm>
          <a:pattFill prst="pct5">
            <a:fgClr>
              <a:schemeClr val="accent1"/>
            </a:fgClr>
            <a:bgClr>
              <a:schemeClr val="bg1"/>
            </a:bgClr>
          </a:pattFill>
        </p:spPr>
        <p:txBody>
          <a:bodyPr>
            <a:normAutofit/>
          </a:bodyPr>
          <a:lstStyle>
            <a:lvl1pPr>
              <a:defRPr sz="1200"/>
            </a:lvl1pPr>
          </a:lstStyle>
          <a:p>
            <a:endParaRPr lang="en-US"/>
          </a:p>
        </p:txBody>
      </p:sp>
    </p:spTree>
    <p:extLst>
      <p:ext uri="{BB962C8B-B14F-4D97-AF65-F5344CB8AC3E}">
        <p14:creationId xmlns:p14="http://schemas.microsoft.com/office/powerpoint/2010/main" val="1991486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43B0E188-2C35-46EE-8453-45C18F92B671}"/>
              </a:ext>
            </a:extLst>
          </p:cNvPr>
          <p:cNvSpPr>
            <a:spLocks noGrp="1"/>
          </p:cNvSpPr>
          <p:nvPr>
            <p:ph type="pic" sz="quarter" idx="11"/>
          </p:nvPr>
        </p:nvSpPr>
        <p:spPr>
          <a:xfrm>
            <a:off x="0" y="0"/>
            <a:ext cx="12191999" cy="6858000"/>
          </a:xfrm>
          <a:custGeom>
            <a:avLst/>
            <a:gdLst>
              <a:gd name="connsiteX0" fmla="*/ 0 w 12191999"/>
              <a:gd name="connsiteY0" fmla="*/ 0 h 6858000"/>
              <a:gd name="connsiteX1" fmla="*/ 12191999 w 12191999"/>
              <a:gd name="connsiteY1" fmla="*/ 0 h 6858000"/>
              <a:gd name="connsiteX2" fmla="*/ 12191999 w 12191999"/>
              <a:gd name="connsiteY2" fmla="*/ 6858000 h 6858000"/>
              <a:gd name="connsiteX3" fmla="*/ 7492181 w 12191999"/>
              <a:gd name="connsiteY3" fmla="*/ 6858000 h 6858000"/>
              <a:gd name="connsiteX4" fmla="*/ 7492181 w 12191999"/>
              <a:gd name="connsiteY4" fmla="*/ 4807975 h 6858000"/>
              <a:gd name="connsiteX5" fmla="*/ 0 w 12191999"/>
              <a:gd name="connsiteY5" fmla="*/ 48079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858000">
                <a:moveTo>
                  <a:pt x="0" y="0"/>
                </a:moveTo>
                <a:lnTo>
                  <a:pt x="12191999" y="0"/>
                </a:lnTo>
                <a:lnTo>
                  <a:pt x="12191999" y="6858000"/>
                </a:lnTo>
                <a:lnTo>
                  <a:pt x="7492181" y="6858000"/>
                </a:lnTo>
                <a:lnTo>
                  <a:pt x="7492181" y="4807975"/>
                </a:lnTo>
                <a:lnTo>
                  <a:pt x="0" y="4807975"/>
                </a:lnTo>
                <a:close/>
              </a:path>
            </a:pathLst>
          </a:custGeom>
          <a:pattFill prst="pct5">
            <a:fgClr>
              <a:schemeClr val="accent1"/>
            </a:fgClr>
            <a:bgClr>
              <a:schemeClr val="bg1"/>
            </a:bgClr>
          </a:pattFill>
        </p:spPr>
        <p:txBody>
          <a:bodyPr wrap="square">
            <a:noAutofit/>
          </a:bodyPr>
          <a:lstStyle>
            <a:lvl1pPr>
              <a:defRPr sz="1200"/>
            </a:lvl1pPr>
          </a:lstStyle>
          <a:p>
            <a:endParaRPr lang="en-US"/>
          </a:p>
        </p:txBody>
      </p:sp>
    </p:spTree>
    <p:extLst>
      <p:ext uri="{BB962C8B-B14F-4D97-AF65-F5344CB8AC3E}">
        <p14:creationId xmlns:p14="http://schemas.microsoft.com/office/powerpoint/2010/main" val="16962679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E25C947C-F18B-45A4-8AFE-659DA2B5971A}"/>
              </a:ext>
            </a:extLst>
          </p:cNvPr>
          <p:cNvSpPr/>
          <p:nvPr userDrawn="1"/>
        </p:nvSpPr>
        <p:spPr>
          <a:xfrm>
            <a:off x="3112049" y="3549412"/>
            <a:ext cx="1592686" cy="1592686"/>
          </a:xfrm>
          <a:prstGeom prst="ellipse">
            <a:avLst/>
          </a:prstGeom>
          <a:solidFill>
            <a:srgbClr val="F7EFE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5853C25-E7F9-4836-B198-E3152E9E4761}"/>
              </a:ext>
            </a:extLst>
          </p:cNvPr>
          <p:cNvSpPr/>
          <p:nvPr userDrawn="1"/>
        </p:nvSpPr>
        <p:spPr>
          <a:xfrm>
            <a:off x="6810550" y="139492"/>
            <a:ext cx="2141419" cy="2141419"/>
          </a:xfrm>
          <a:prstGeom prst="ellipse">
            <a:avLst/>
          </a:prstGeom>
          <a:solidFill>
            <a:srgbClr val="F7EFE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2">
            <a:extLst>
              <a:ext uri="{FF2B5EF4-FFF2-40B4-BE49-F238E27FC236}">
                <a16:creationId xmlns:a16="http://schemas.microsoft.com/office/drawing/2014/main" id="{F990C33B-078D-406D-A6D6-32A3918F1E25}"/>
              </a:ext>
            </a:extLst>
          </p:cNvPr>
          <p:cNvSpPr>
            <a:spLocks noGrp="1"/>
          </p:cNvSpPr>
          <p:nvPr>
            <p:ph type="pic" sz="quarter" idx="10"/>
          </p:nvPr>
        </p:nvSpPr>
        <p:spPr>
          <a:xfrm>
            <a:off x="0" y="1"/>
            <a:ext cx="4310742" cy="6858000"/>
          </a:xfrm>
          <a:pattFill prst="pct5">
            <a:fgClr>
              <a:schemeClr val="accent1"/>
            </a:fgClr>
            <a:bgClr>
              <a:schemeClr val="bg1"/>
            </a:bgClr>
          </a:pattFill>
        </p:spPr>
        <p:txBody>
          <a:bodyPr>
            <a:normAutofit/>
          </a:bodyPr>
          <a:lstStyle>
            <a:lvl1pPr>
              <a:defRPr sz="1200"/>
            </a:lvl1pPr>
          </a:lstStyle>
          <a:p>
            <a:endParaRPr lang="en-US"/>
          </a:p>
        </p:txBody>
      </p:sp>
      <p:sp>
        <p:nvSpPr>
          <p:cNvPr id="3" name="Picture Placeholder 2">
            <a:extLst>
              <a:ext uri="{FF2B5EF4-FFF2-40B4-BE49-F238E27FC236}">
                <a16:creationId xmlns:a16="http://schemas.microsoft.com/office/drawing/2014/main" id="{865A7DC2-6A5F-4179-8385-19170CEC601E}"/>
              </a:ext>
            </a:extLst>
          </p:cNvPr>
          <p:cNvSpPr>
            <a:spLocks noGrp="1"/>
          </p:cNvSpPr>
          <p:nvPr>
            <p:ph type="pic" sz="quarter" idx="11"/>
          </p:nvPr>
        </p:nvSpPr>
        <p:spPr>
          <a:xfrm>
            <a:off x="4763729" y="1578077"/>
            <a:ext cx="3392129" cy="4114800"/>
          </a:xfrm>
          <a:pattFill prst="pct5">
            <a:fgClr>
              <a:schemeClr val="accent1"/>
            </a:fgClr>
            <a:bgClr>
              <a:schemeClr val="bg1"/>
            </a:bgClr>
          </a:pattFill>
        </p:spPr>
        <p:txBody>
          <a:bodyPr>
            <a:normAutofit/>
          </a:bodyPr>
          <a:lstStyle>
            <a:lvl1pPr>
              <a:defRPr sz="1200"/>
            </a:lvl1pPr>
          </a:lstStyle>
          <a:p>
            <a:endParaRPr lang="en-US"/>
          </a:p>
        </p:txBody>
      </p:sp>
      <p:sp>
        <p:nvSpPr>
          <p:cNvPr id="4" name="Rectangle 3">
            <a:extLst>
              <a:ext uri="{FF2B5EF4-FFF2-40B4-BE49-F238E27FC236}">
                <a16:creationId xmlns:a16="http://schemas.microsoft.com/office/drawing/2014/main" id="{99A38BE3-74B7-49B5-AA61-7E2F1130D7F2}"/>
              </a:ext>
            </a:extLst>
          </p:cNvPr>
          <p:cNvSpPr/>
          <p:nvPr userDrawn="1"/>
        </p:nvSpPr>
        <p:spPr>
          <a:xfrm>
            <a:off x="8418286" y="3525081"/>
            <a:ext cx="3280228" cy="820674"/>
          </a:xfrm>
          <a:prstGeom prst="rect">
            <a:avLst/>
          </a:prstGeom>
          <a:solidFill>
            <a:schemeClr val="bg1">
              <a:lumMod val="95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F2CBBB2F-6D51-4E26-8274-D3F6D3B021D0}"/>
              </a:ext>
            </a:extLst>
          </p:cNvPr>
          <p:cNvSpPr/>
          <p:nvPr userDrawn="1"/>
        </p:nvSpPr>
        <p:spPr>
          <a:xfrm>
            <a:off x="10309262" y="5142098"/>
            <a:ext cx="1592686" cy="1592686"/>
          </a:xfrm>
          <a:prstGeom prst="ellipse">
            <a:avLst/>
          </a:prstGeom>
          <a:solidFill>
            <a:srgbClr val="F7EFE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41575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02017E7-6731-4ECC-A3B9-48DB4CFC90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5DC7338-570A-48A8-A62B-360CD94F020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C50487-2E5E-4918-AF69-597DDD14D1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2458FAB7-9E95-4132-8194-02EFB0E59CD7}" type="datetimeFigureOut">
              <a:rPr lang="en-US" smtClean="0"/>
              <a:pPr/>
              <a:t>1/7/2020</a:t>
            </a:fld>
            <a:endParaRPr lang="en-US"/>
          </a:p>
        </p:txBody>
      </p:sp>
      <p:sp>
        <p:nvSpPr>
          <p:cNvPr id="5" name="Footer Placeholder 4">
            <a:extLst>
              <a:ext uri="{FF2B5EF4-FFF2-40B4-BE49-F238E27FC236}">
                <a16:creationId xmlns:a16="http://schemas.microsoft.com/office/drawing/2014/main" id="{3B232EE8-5905-4E48-B143-6145BC51DF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353FF594-53A1-4B18-9D38-EEF296FC005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5A0B1775-5169-46FE-82DD-0851C815038B}" type="slidenum">
              <a:rPr lang="en-US" smtClean="0"/>
              <a:pPr/>
              <a:t>‹#›</a:t>
            </a:fld>
            <a:endParaRPr lang="en-US"/>
          </a:p>
        </p:txBody>
      </p:sp>
    </p:spTree>
    <p:extLst>
      <p:ext uri="{BB962C8B-B14F-4D97-AF65-F5344CB8AC3E}">
        <p14:creationId xmlns:p14="http://schemas.microsoft.com/office/powerpoint/2010/main" val="5707367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 id="2147483659" r:id="rId8"/>
    <p:sldLayoutId id="2147483661" r:id="rId9"/>
    <p:sldLayoutId id="2147483662" r:id="rId10"/>
    <p:sldLayoutId id="2147483663" r:id="rId11"/>
    <p:sldLayoutId id="2147483664" r:id="rId12"/>
    <p:sldLayoutId id="2147483665" r:id="rId13"/>
    <p:sldLayoutId id="2147483666" r:id="rId14"/>
    <p:sldLayoutId id="2147483667" r:id="rId15"/>
    <p:sldLayoutId id="2147483668" r:id="rId16"/>
    <p:sldLayoutId id="2147483669" r:id="rId17"/>
    <p:sldLayoutId id="2147483670" r:id="rId18"/>
    <p:sldLayoutId id="2147483671" r:id="rId19"/>
    <p:sldLayoutId id="2147483672" r:id="rId20"/>
    <p:sldLayoutId id="2147483673" r:id="rId21"/>
    <p:sldLayoutId id="2147483674" r:id="rId22"/>
    <p:sldLayoutId id="2147483675" r:id="rId23"/>
    <p:sldLayoutId id="2147483676" r:id="rId24"/>
    <p:sldLayoutId id="2147483677" r:id="rId25"/>
    <p:sldLayoutId id="2147483678" r:id="rId26"/>
    <p:sldLayoutId id="2147483679" r:id="rId27"/>
    <p:sldLayoutId id="2147483653" r:id="rId28"/>
    <p:sldLayoutId id="2147483652" r:id="rId29"/>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6CC28C8-6D5B-4FE1-8EEC-36948A0926BA}"/>
              </a:ext>
            </a:extLst>
          </p:cNvPr>
          <p:cNvSpPr>
            <a:spLocks noGrp="1"/>
          </p:cNvSpPr>
          <p:nvPr>
            <p:ph type="pic" sz="quarter" idx="10"/>
          </p:nvPr>
        </p:nvSpPr>
        <p:spPr/>
      </p:sp>
      <p:sp>
        <p:nvSpPr>
          <p:cNvPr id="9" name="TextBox 8">
            <a:extLst>
              <a:ext uri="{FF2B5EF4-FFF2-40B4-BE49-F238E27FC236}">
                <a16:creationId xmlns:a16="http://schemas.microsoft.com/office/drawing/2014/main" id="{FE93B5C8-51DB-4519-B948-34D81D93E809}"/>
              </a:ext>
            </a:extLst>
          </p:cNvPr>
          <p:cNvSpPr txBox="1"/>
          <p:nvPr/>
        </p:nvSpPr>
        <p:spPr>
          <a:xfrm>
            <a:off x="2572440" y="2701306"/>
            <a:ext cx="7047121" cy="2215991"/>
          </a:xfrm>
          <a:prstGeom prst="rect">
            <a:avLst/>
          </a:prstGeom>
          <a:noFill/>
        </p:spPr>
        <p:txBody>
          <a:bodyPr wrap="none" rtlCol="0">
            <a:spAutoFit/>
          </a:bodyPr>
          <a:lstStyle/>
          <a:p>
            <a:pPr algn="ctr"/>
            <a:r>
              <a:rPr lang="en-US" sz="13800" b="1" i="1" spc="600">
                <a:solidFill>
                  <a:schemeClr val="bg1"/>
                </a:solidFill>
                <a:latin typeface="Poppins" panose="00000500000000000000" pitchFamily="2" charset="0"/>
                <a:cs typeface="Poppins" panose="00000500000000000000" pitchFamily="2" charset="0"/>
              </a:rPr>
              <a:t>MENIZE</a:t>
            </a:r>
          </a:p>
        </p:txBody>
      </p:sp>
      <p:cxnSp>
        <p:nvCxnSpPr>
          <p:cNvPr id="11" name="Straight Connector 10">
            <a:extLst>
              <a:ext uri="{FF2B5EF4-FFF2-40B4-BE49-F238E27FC236}">
                <a16:creationId xmlns:a16="http://schemas.microsoft.com/office/drawing/2014/main" id="{3BE1AB09-B6F7-4699-80D7-64D2CF619222}"/>
              </a:ext>
            </a:extLst>
          </p:cNvPr>
          <p:cNvCxnSpPr>
            <a:cxnSpLocks/>
          </p:cNvCxnSpPr>
          <p:nvPr/>
        </p:nvCxnSpPr>
        <p:spPr>
          <a:xfrm>
            <a:off x="7580671" y="4679457"/>
            <a:ext cx="2669252"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FC1C55F-7B9B-4741-A6F2-BAFA07886EAE}"/>
              </a:ext>
            </a:extLst>
          </p:cNvPr>
          <p:cNvCxnSpPr>
            <a:cxnSpLocks/>
          </p:cNvCxnSpPr>
          <p:nvPr/>
        </p:nvCxnSpPr>
        <p:spPr>
          <a:xfrm>
            <a:off x="1942077" y="2939146"/>
            <a:ext cx="329360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0E63673-04BF-4970-8971-90EFCE2C24C7}"/>
              </a:ext>
            </a:extLst>
          </p:cNvPr>
          <p:cNvSpPr txBox="1"/>
          <p:nvPr/>
        </p:nvSpPr>
        <p:spPr>
          <a:xfrm>
            <a:off x="9375904" y="522764"/>
            <a:ext cx="2287806" cy="276999"/>
          </a:xfrm>
          <a:prstGeom prst="rect">
            <a:avLst/>
          </a:prstGeom>
          <a:noFill/>
        </p:spPr>
        <p:txBody>
          <a:bodyPr wrap="none" rtlCol="0">
            <a:spAutoFit/>
          </a:bodyPr>
          <a:lstStyle/>
          <a:p>
            <a:pPr algn="r"/>
            <a:r>
              <a:rPr lang="en-US" sz="1200" b="1" spc="100">
                <a:solidFill>
                  <a:schemeClr val="bg1"/>
                </a:solidFill>
                <a:latin typeface="Poppins" panose="00000500000000000000" pitchFamily="2" charset="0"/>
                <a:cs typeface="Poppins" panose="00000500000000000000" pitchFamily="2" charset="0"/>
              </a:rPr>
              <a:t>Photography Company</a:t>
            </a:r>
          </a:p>
        </p:txBody>
      </p:sp>
      <p:sp>
        <p:nvSpPr>
          <p:cNvPr id="18" name="TextBox 17">
            <a:extLst>
              <a:ext uri="{FF2B5EF4-FFF2-40B4-BE49-F238E27FC236}">
                <a16:creationId xmlns:a16="http://schemas.microsoft.com/office/drawing/2014/main" id="{6499379A-7E3F-4590-AA8A-5168937040DD}"/>
              </a:ext>
            </a:extLst>
          </p:cNvPr>
          <p:cNvSpPr txBox="1"/>
          <p:nvPr/>
        </p:nvSpPr>
        <p:spPr>
          <a:xfrm>
            <a:off x="491923" y="6058237"/>
            <a:ext cx="2263761" cy="276999"/>
          </a:xfrm>
          <a:prstGeom prst="rect">
            <a:avLst/>
          </a:prstGeom>
          <a:noFill/>
        </p:spPr>
        <p:txBody>
          <a:bodyPr wrap="none" rtlCol="0">
            <a:spAutoFit/>
          </a:bodyPr>
          <a:lstStyle/>
          <a:p>
            <a:r>
              <a:rPr lang="en-US" sz="1200" b="1" spc="100">
                <a:solidFill>
                  <a:schemeClr val="bg1"/>
                </a:solidFill>
                <a:latin typeface="Poppins" panose="00000500000000000000" pitchFamily="2" charset="0"/>
                <a:cs typeface="Poppins" panose="00000500000000000000" pitchFamily="2" charset="0"/>
              </a:rPr>
              <a:t>Presentation Template</a:t>
            </a:r>
          </a:p>
        </p:txBody>
      </p:sp>
      <p:sp>
        <p:nvSpPr>
          <p:cNvPr id="19" name="Rectangle 18">
            <a:extLst>
              <a:ext uri="{FF2B5EF4-FFF2-40B4-BE49-F238E27FC236}">
                <a16:creationId xmlns:a16="http://schemas.microsoft.com/office/drawing/2014/main" id="{57E6F2CB-BB0E-455C-B3C6-B36735BC9708}"/>
              </a:ext>
            </a:extLst>
          </p:cNvPr>
          <p:cNvSpPr/>
          <p:nvPr/>
        </p:nvSpPr>
        <p:spPr>
          <a:xfrm rot="2700000">
            <a:off x="528290" y="522765"/>
            <a:ext cx="170601" cy="170601"/>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900D5E51-F24D-452D-AF2C-84F2794B12FF}"/>
              </a:ext>
            </a:extLst>
          </p:cNvPr>
          <p:cNvSpPr/>
          <p:nvPr/>
        </p:nvSpPr>
        <p:spPr>
          <a:xfrm rot="2700000">
            <a:off x="648923" y="522764"/>
            <a:ext cx="170601" cy="170601"/>
          </a:xfrm>
          <a:prstGeom prst="rect">
            <a:avLst/>
          </a:prstGeom>
          <a:solidFill>
            <a:schemeClr val="bg1"/>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E1DD8846-A20C-41BE-9E3E-B7CA7A6C3463}"/>
              </a:ext>
            </a:extLst>
          </p:cNvPr>
          <p:cNvSpPr txBox="1"/>
          <p:nvPr/>
        </p:nvSpPr>
        <p:spPr>
          <a:xfrm>
            <a:off x="8703718" y="6058237"/>
            <a:ext cx="971741" cy="276999"/>
          </a:xfrm>
          <a:prstGeom prst="rect">
            <a:avLst/>
          </a:prstGeom>
          <a:noFill/>
        </p:spPr>
        <p:txBody>
          <a:bodyPr wrap="none" rtlCol="0">
            <a:spAutoFit/>
          </a:bodyPr>
          <a:lstStyle/>
          <a:p>
            <a:pPr algn="r"/>
            <a:r>
              <a:rPr lang="en-US" sz="1200" b="1" spc="100">
                <a:solidFill>
                  <a:schemeClr val="bg1"/>
                </a:solidFill>
                <a:latin typeface="Poppins" panose="00000500000000000000" pitchFamily="2" charset="0"/>
                <a:cs typeface="Poppins" panose="00000500000000000000" pitchFamily="2" charset="0"/>
              </a:rPr>
              <a:t>Creative</a:t>
            </a:r>
          </a:p>
        </p:txBody>
      </p:sp>
      <p:sp>
        <p:nvSpPr>
          <p:cNvPr id="25" name="TextBox 24">
            <a:extLst>
              <a:ext uri="{FF2B5EF4-FFF2-40B4-BE49-F238E27FC236}">
                <a16:creationId xmlns:a16="http://schemas.microsoft.com/office/drawing/2014/main" id="{BE236A5D-FC82-4DA3-AB60-B881508C5361}"/>
              </a:ext>
            </a:extLst>
          </p:cNvPr>
          <p:cNvSpPr txBox="1"/>
          <p:nvPr/>
        </p:nvSpPr>
        <p:spPr>
          <a:xfrm>
            <a:off x="11130690" y="6058237"/>
            <a:ext cx="569387" cy="276999"/>
          </a:xfrm>
          <a:prstGeom prst="rect">
            <a:avLst/>
          </a:prstGeom>
          <a:noFill/>
        </p:spPr>
        <p:txBody>
          <a:bodyPr wrap="none" rtlCol="0">
            <a:spAutoFit/>
          </a:bodyPr>
          <a:lstStyle/>
          <a:p>
            <a:pPr algn="r"/>
            <a:r>
              <a:rPr lang="en-US" sz="1200" b="1" spc="100">
                <a:solidFill>
                  <a:schemeClr val="bg1"/>
                </a:solidFill>
                <a:latin typeface="Poppins" panose="00000500000000000000" pitchFamily="2" charset="0"/>
                <a:cs typeface="Poppins" panose="00000500000000000000" pitchFamily="2" charset="0"/>
              </a:rPr>
              <a:t>2019</a:t>
            </a:r>
          </a:p>
        </p:txBody>
      </p:sp>
      <p:cxnSp>
        <p:nvCxnSpPr>
          <p:cNvPr id="27" name="Straight Connector 26">
            <a:extLst>
              <a:ext uri="{FF2B5EF4-FFF2-40B4-BE49-F238E27FC236}">
                <a16:creationId xmlns:a16="http://schemas.microsoft.com/office/drawing/2014/main" id="{6C4881ED-540C-49CE-8546-3400545A05E0}"/>
              </a:ext>
            </a:extLst>
          </p:cNvPr>
          <p:cNvCxnSpPr>
            <a:cxnSpLocks/>
          </p:cNvCxnSpPr>
          <p:nvPr/>
        </p:nvCxnSpPr>
        <p:spPr>
          <a:xfrm>
            <a:off x="9836150" y="6196736"/>
            <a:ext cx="11338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80926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43221A7E-EF5B-471B-8B20-9335AF627BE7}"/>
              </a:ext>
            </a:extLst>
          </p:cNvPr>
          <p:cNvSpPr txBox="1"/>
          <p:nvPr/>
        </p:nvSpPr>
        <p:spPr>
          <a:xfrm>
            <a:off x="4100102" y="982167"/>
            <a:ext cx="3991798" cy="523220"/>
          </a:xfrm>
          <a:prstGeom prst="rect">
            <a:avLst/>
          </a:prstGeom>
          <a:noFill/>
        </p:spPr>
        <p:txBody>
          <a:bodyPr wrap="none" rtlCol="0">
            <a:spAutoFit/>
          </a:bodyPr>
          <a:lstStyle/>
          <a:p>
            <a:pPr algn="ctr"/>
            <a:r>
              <a:rPr lang="en-US" sz="2800" b="1">
                <a:latin typeface="Poppins" panose="00000500000000000000" pitchFamily="2" charset="0"/>
                <a:cs typeface="Poppins" panose="00000500000000000000" pitchFamily="2" charset="0"/>
              </a:rPr>
              <a:t>Menize </a:t>
            </a:r>
            <a:r>
              <a:rPr lang="en-US" sz="2800" b="1" i="1">
                <a:latin typeface="Poppins" panose="00000500000000000000" pitchFamily="2" charset="0"/>
                <a:cs typeface="Poppins" panose="00000500000000000000" pitchFamily="2" charset="0"/>
              </a:rPr>
              <a:t>Stakeholders</a:t>
            </a:r>
          </a:p>
        </p:txBody>
      </p:sp>
      <p:sp>
        <p:nvSpPr>
          <p:cNvPr id="22" name="TextBox 21">
            <a:extLst>
              <a:ext uri="{FF2B5EF4-FFF2-40B4-BE49-F238E27FC236}">
                <a16:creationId xmlns:a16="http://schemas.microsoft.com/office/drawing/2014/main" id="{205D80BD-0BF8-4667-92B6-D67A50D967A1}"/>
              </a:ext>
            </a:extLst>
          </p:cNvPr>
          <p:cNvSpPr txBox="1"/>
          <p:nvPr/>
        </p:nvSpPr>
        <p:spPr>
          <a:xfrm>
            <a:off x="5109994" y="648048"/>
            <a:ext cx="1972015" cy="276999"/>
          </a:xfrm>
          <a:prstGeom prst="rect">
            <a:avLst/>
          </a:prstGeom>
          <a:noFill/>
        </p:spPr>
        <p:txBody>
          <a:bodyPr wrap="none" rtlCol="0">
            <a:spAutoFit/>
          </a:bodyPr>
          <a:lstStyle/>
          <a:p>
            <a:pPr algn="ctr"/>
            <a:r>
              <a:rPr lang="en-US" sz="1200" spc="200">
                <a:solidFill>
                  <a:srgbClr val="7E4C36"/>
                </a:solidFill>
                <a:latin typeface="Poppins Medium" panose="00000600000000000000" pitchFamily="2" charset="0"/>
                <a:cs typeface="Poppins Medium" panose="00000600000000000000" pitchFamily="2" charset="0"/>
              </a:rPr>
              <a:t>BEHIND THE SCENE</a:t>
            </a:r>
          </a:p>
        </p:txBody>
      </p:sp>
      <p:sp>
        <p:nvSpPr>
          <p:cNvPr id="23" name="TextBox 22">
            <a:extLst>
              <a:ext uri="{FF2B5EF4-FFF2-40B4-BE49-F238E27FC236}">
                <a16:creationId xmlns:a16="http://schemas.microsoft.com/office/drawing/2014/main" id="{0D6987C7-C869-42DB-96F5-8150D572A745}"/>
              </a:ext>
            </a:extLst>
          </p:cNvPr>
          <p:cNvSpPr txBox="1"/>
          <p:nvPr/>
        </p:nvSpPr>
        <p:spPr>
          <a:xfrm>
            <a:off x="1755453" y="5760934"/>
            <a:ext cx="1346844" cy="307777"/>
          </a:xfrm>
          <a:prstGeom prst="rect">
            <a:avLst/>
          </a:prstGeom>
          <a:noFill/>
        </p:spPr>
        <p:txBody>
          <a:bodyPr wrap="none" rtlCol="0">
            <a:spAutoFit/>
          </a:bodyPr>
          <a:lstStyle/>
          <a:p>
            <a:pPr algn="ctr"/>
            <a:r>
              <a:rPr lang="en-US" sz="1400">
                <a:latin typeface="Poppins SemiBold" panose="00000700000000000000" pitchFamily="2" charset="0"/>
                <a:cs typeface="Poppins SemiBold" panose="00000700000000000000" pitchFamily="2" charset="0"/>
              </a:rPr>
              <a:t>Bryan Sahuri</a:t>
            </a:r>
          </a:p>
        </p:txBody>
      </p:sp>
      <p:sp>
        <p:nvSpPr>
          <p:cNvPr id="24" name="TextBox 23">
            <a:extLst>
              <a:ext uri="{FF2B5EF4-FFF2-40B4-BE49-F238E27FC236}">
                <a16:creationId xmlns:a16="http://schemas.microsoft.com/office/drawing/2014/main" id="{8D2355D9-6222-41A5-B9F8-27B5790DA720}"/>
              </a:ext>
            </a:extLst>
          </p:cNvPr>
          <p:cNvSpPr txBox="1"/>
          <p:nvPr/>
        </p:nvSpPr>
        <p:spPr>
          <a:xfrm>
            <a:off x="5241441" y="5760934"/>
            <a:ext cx="1709122" cy="307777"/>
          </a:xfrm>
          <a:prstGeom prst="rect">
            <a:avLst/>
          </a:prstGeom>
          <a:noFill/>
        </p:spPr>
        <p:txBody>
          <a:bodyPr wrap="none" rtlCol="0">
            <a:spAutoFit/>
          </a:bodyPr>
          <a:lstStyle/>
          <a:p>
            <a:pPr algn="ctr"/>
            <a:r>
              <a:rPr lang="en-US" sz="1400">
                <a:latin typeface="Poppins SemiBold" panose="00000700000000000000" pitchFamily="2" charset="0"/>
                <a:cs typeface="Poppins SemiBold" panose="00000700000000000000" pitchFamily="2" charset="0"/>
              </a:rPr>
              <a:t>Jasmine Saunah</a:t>
            </a:r>
          </a:p>
        </p:txBody>
      </p:sp>
      <p:sp>
        <p:nvSpPr>
          <p:cNvPr id="25" name="TextBox 24">
            <a:extLst>
              <a:ext uri="{FF2B5EF4-FFF2-40B4-BE49-F238E27FC236}">
                <a16:creationId xmlns:a16="http://schemas.microsoft.com/office/drawing/2014/main" id="{205624AD-A2BE-48B4-8F0D-4FD0BEBD3607}"/>
              </a:ext>
            </a:extLst>
          </p:cNvPr>
          <p:cNvSpPr txBox="1"/>
          <p:nvPr/>
        </p:nvSpPr>
        <p:spPr>
          <a:xfrm>
            <a:off x="8915146" y="5760934"/>
            <a:ext cx="1665841" cy="307777"/>
          </a:xfrm>
          <a:prstGeom prst="rect">
            <a:avLst/>
          </a:prstGeom>
          <a:noFill/>
        </p:spPr>
        <p:txBody>
          <a:bodyPr wrap="none" rtlCol="0">
            <a:spAutoFit/>
          </a:bodyPr>
          <a:lstStyle/>
          <a:p>
            <a:pPr algn="ctr"/>
            <a:r>
              <a:rPr lang="en-US" sz="1400">
                <a:latin typeface="Poppins SemiBold" panose="00000700000000000000" pitchFamily="2" charset="0"/>
                <a:cs typeface="Poppins SemiBold" panose="00000700000000000000" pitchFamily="2" charset="0"/>
              </a:rPr>
              <a:t>Vera Ninis Angel</a:t>
            </a:r>
          </a:p>
        </p:txBody>
      </p:sp>
      <p:sp>
        <p:nvSpPr>
          <p:cNvPr id="26" name="TextBox 25">
            <a:extLst>
              <a:ext uri="{FF2B5EF4-FFF2-40B4-BE49-F238E27FC236}">
                <a16:creationId xmlns:a16="http://schemas.microsoft.com/office/drawing/2014/main" id="{BD854711-5C3E-4195-862F-D0C53C031ABD}"/>
              </a:ext>
            </a:extLst>
          </p:cNvPr>
          <p:cNvSpPr txBox="1"/>
          <p:nvPr/>
        </p:nvSpPr>
        <p:spPr>
          <a:xfrm>
            <a:off x="1782704" y="5426816"/>
            <a:ext cx="1292341" cy="261610"/>
          </a:xfrm>
          <a:prstGeom prst="rect">
            <a:avLst/>
          </a:prstGeom>
          <a:noFill/>
        </p:spPr>
        <p:txBody>
          <a:bodyPr wrap="none" rtlCol="0">
            <a:spAutoFit/>
          </a:bodyPr>
          <a:lstStyle/>
          <a:p>
            <a:pPr algn="ctr"/>
            <a:r>
              <a:rPr lang="en-US" sz="1100" spc="100">
                <a:solidFill>
                  <a:schemeClr val="tx1">
                    <a:lumMod val="65000"/>
                    <a:lumOff val="35000"/>
                  </a:schemeClr>
                </a:solidFill>
                <a:latin typeface="Poppins Medium" panose="00000600000000000000" pitchFamily="2" charset="0"/>
                <a:cs typeface="Poppins Medium" panose="00000600000000000000" pitchFamily="2" charset="0"/>
              </a:rPr>
              <a:t>THE DIRECTOR</a:t>
            </a:r>
          </a:p>
        </p:txBody>
      </p:sp>
      <p:sp>
        <p:nvSpPr>
          <p:cNvPr id="27" name="TextBox 26">
            <a:extLst>
              <a:ext uri="{FF2B5EF4-FFF2-40B4-BE49-F238E27FC236}">
                <a16:creationId xmlns:a16="http://schemas.microsoft.com/office/drawing/2014/main" id="{31A879ED-D627-4AC6-8F37-11A49A1BF0CA}"/>
              </a:ext>
            </a:extLst>
          </p:cNvPr>
          <p:cNvSpPr txBox="1"/>
          <p:nvPr/>
        </p:nvSpPr>
        <p:spPr>
          <a:xfrm>
            <a:off x="5353649" y="5426815"/>
            <a:ext cx="1484702" cy="261610"/>
          </a:xfrm>
          <a:prstGeom prst="rect">
            <a:avLst/>
          </a:prstGeom>
          <a:noFill/>
        </p:spPr>
        <p:txBody>
          <a:bodyPr wrap="none" rtlCol="0">
            <a:spAutoFit/>
          </a:bodyPr>
          <a:lstStyle/>
          <a:p>
            <a:pPr algn="ctr"/>
            <a:r>
              <a:rPr lang="en-US" sz="1100" spc="100">
                <a:solidFill>
                  <a:schemeClr val="tx1">
                    <a:lumMod val="65000"/>
                    <a:lumOff val="35000"/>
                  </a:schemeClr>
                </a:solidFill>
                <a:latin typeface="Poppins Medium" panose="00000600000000000000" pitchFamily="2" charset="0"/>
                <a:cs typeface="Poppins Medium" panose="00000600000000000000" pitchFamily="2" charset="0"/>
              </a:rPr>
              <a:t>LEAD DEVELOPER</a:t>
            </a:r>
          </a:p>
        </p:txBody>
      </p:sp>
      <p:sp>
        <p:nvSpPr>
          <p:cNvPr id="28" name="TextBox 27">
            <a:extLst>
              <a:ext uri="{FF2B5EF4-FFF2-40B4-BE49-F238E27FC236}">
                <a16:creationId xmlns:a16="http://schemas.microsoft.com/office/drawing/2014/main" id="{517C7C26-C5FB-429C-955C-99AEF87178BF}"/>
              </a:ext>
            </a:extLst>
          </p:cNvPr>
          <p:cNvSpPr txBox="1"/>
          <p:nvPr/>
        </p:nvSpPr>
        <p:spPr>
          <a:xfrm>
            <a:off x="9046592" y="5428407"/>
            <a:ext cx="1402949" cy="261610"/>
          </a:xfrm>
          <a:prstGeom prst="rect">
            <a:avLst/>
          </a:prstGeom>
          <a:noFill/>
        </p:spPr>
        <p:txBody>
          <a:bodyPr wrap="none" rtlCol="0">
            <a:spAutoFit/>
          </a:bodyPr>
          <a:lstStyle/>
          <a:p>
            <a:pPr algn="ctr"/>
            <a:r>
              <a:rPr lang="en-US" sz="1100" spc="100">
                <a:solidFill>
                  <a:schemeClr val="tx1">
                    <a:lumMod val="65000"/>
                    <a:lumOff val="35000"/>
                  </a:schemeClr>
                </a:solidFill>
                <a:latin typeface="Poppins Medium" panose="00000600000000000000" pitchFamily="2" charset="0"/>
                <a:cs typeface="Poppins Medium" panose="00000600000000000000" pitchFamily="2" charset="0"/>
              </a:rPr>
              <a:t>LAWYER EXPERT</a:t>
            </a:r>
          </a:p>
        </p:txBody>
      </p:sp>
      <p:sp>
        <p:nvSpPr>
          <p:cNvPr id="3" name="Picture Placeholder 2">
            <a:extLst>
              <a:ext uri="{FF2B5EF4-FFF2-40B4-BE49-F238E27FC236}">
                <a16:creationId xmlns:a16="http://schemas.microsoft.com/office/drawing/2014/main" id="{0DB624C5-3B4A-403E-9124-8928612FA6C5}"/>
              </a:ext>
            </a:extLst>
          </p:cNvPr>
          <p:cNvSpPr>
            <a:spLocks noGrp="1"/>
          </p:cNvSpPr>
          <p:nvPr>
            <p:ph type="pic" sz="quarter" idx="15"/>
          </p:nvPr>
        </p:nvSpPr>
        <p:spPr/>
      </p:sp>
      <p:sp>
        <p:nvSpPr>
          <p:cNvPr id="5" name="Picture Placeholder 4">
            <a:extLst>
              <a:ext uri="{FF2B5EF4-FFF2-40B4-BE49-F238E27FC236}">
                <a16:creationId xmlns:a16="http://schemas.microsoft.com/office/drawing/2014/main" id="{AEE7430F-146F-4D6A-AADC-EEA5163D5077}"/>
              </a:ext>
            </a:extLst>
          </p:cNvPr>
          <p:cNvSpPr>
            <a:spLocks noGrp="1"/>
          </p:cNvSpPr>
          <p:nvPr>
            <p:ph type="pic" sz="quarter" idx="16"/>
          </p:nvPr>
        </p:nvSpPr>
        <p:spPr/>
      </p:sp>
      <p:sp>
        <p:nvSpPr>
          <p:cNvPr id="7" name="Picture Placeholder 6">
            <a:extLst>
              <a:ext uri="{FF2B5EF4-FFF2-40B4-BE49-F238E27FC236}">
                <a16:creationId xmlns:a16="http://schemas.microsoft.com/office/drawing/2014/main" id="{EF9044B6-BDB7-4A1C-8D59-78F948B5DB3B}"/>
              </a:ext>
            </a:extLst>
          </p:cNvPr>
          <p:cNvSpPr>
            <a:spLocks noGrp="1"/>
          </p:cNvSpPr>
          <p:nvPr>
            <p:ph type="pic" sz="quarter" idx="17"/>
          </p:nvPr>
        </p:nvSpPr>
        <p:spPr/>
      </p:sp>
    </p:spTree>
    <p:extLst>
      <p:ext uri="{BB962C8B-B14F-4D97-AF65-F5344CB8AC3E}">
        <p14:creationId xmlns:p14="http://schemas.microsoft.com/office/powerpoint/2010/main" val="28889105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8BEF759-B10A-4F4A-8B2F-2F7FD83FBFEE}"/>
              </a:ext>
            </a:extLst>
          </p:cNvPr>
          <p:cNvSpPr>
            <a:spLocks noGrp="1"/>
          </p:cNvSpPr>
          <p:nvPr>
            <p:ph type="pic" sz="quarter" idx="13"/>
          </p:nvPr>
        </p:nvSpPr>
        <p:spPr/>
      </p:sp>
      <p:sp>
        <p:nvSpPr>
          <p:cNvPr id="5" name="Picture Placeholder 4">
            <a:extLst>
              <a:ext uri="{FF2B5EF4-FFF2-40B4-BE49-F238E27FC236}">
                <a16:creationId xmlns:a16="http://schemas.microsoft.com/office/drawing/2014/main" id="{A81995B0-7DE6-44A1-96EC-C69FCB457F4D}"/>
              </a:ext>
            </a:extLst>
          </p:cNvPr>
          <p:cNvSpPr>
            <a:spLocks noGrp="1"/>
          </p:cNvSpPr>
          <p:nvPr>
            <p:ph type="pic" sz="quarter" idx="14"/>
          </p:nvPr>
        </p:nvSpPr>
        <p:spPr/>
      </p:sp>
      <p:sp>
        <p:nvSpPr>
          <p:cNvPr id="8" name="Picture Placeholder 7">
            <a:extLst>
              <a:ext uri="{FF2B5EF4-FFF2-40B4-BE49-F238E27FC236}">
                <a16:creationId xmlns:a16="http://schemas.microsoft.com/office/drawing/2014/main" id="{721B6FAC-B8A5-47EE-B8F5-1D95F8B69F14}"/>
              </a:ext>
            </a:extLst>
          </p:cNvPr>
          <p:cNvSpPr>
            <a:spLocks noGrp="1"/>
          </p:cNvSpPr>
          <p:nvPr>
            <p:ph type="pic" sz="quarter" idx="15"/>
          </p:nvPr>
        </p:nvSpPr>
        <p:spPr/>
      </p:sp>
      <p:sp>
        <p:nvSpPr>
          <p:cNvPr id="11" name="Picture Placeholder 10">
            <a:extLst>
              <a:ext uri="{FF2B5EF4-FFF2-40B4-BE49-F238E27FC236}">
                <a16:creationId xmlns:a16="http://schemas.microsoft.com/office/drawing/2014/main" id="{9CE9026B-4401-4E45-B40B-54B651478BDC}"/>
              </a:ext>
            </a:extLst>
          </p:cNvPr>
          <p:cNvSpPr>
            <a:spLocks noGrp="1"/>
          </p:cNvSpPr>
          <p:nvPr>
            <p:ph type="pic" sz="quarter" idx="16"/>
          </p:nvPr>
        </p:nvSpPr>
        <p:spPr/>
      </p:sp>
      <p:sp>
        <p:nvSpPr>
          <p:cNvPr id="18" name="Rectangle 17">
            <a:extLst>
              <a:ext uri="{FF2B5EF4-FFF2-40B4-BE49-F238E27FC236}">
                <a16:creationId xmlns:a16="http://schemas.microsoft.com/office/drawing/2014/main" id="{FCFD7787-C5C5-47D7-8FC0-D717E5E5E79B}"/>
              </a:ext>
            </a:extLst>
          </p:cNvPr>
          <p:cNvSpPr/>
          <p:nvPr/>
        </p:nvSpPr>
        <p:spPr>
          <a:xfrm>
            <a:off x="537029" y="5238750"/>
            <a:ext cx="2464706" cy="929821"/>
          </a:xfrm>
          <a:prstGeom prst="rect">
            <a:avLst/>
          </a:prstGeom>
          <a:solidFill>
            <a:srgbClr val="AE7546">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10971127-F27E-4DA8-A194-28E1B8BA4E66}"/>
              </a:ext>
            </a:extLst>
          </p:cNvPr>
          <p:cNvSpPr txBox="1"/>
          <p:nvPr/>
        </p:nvSpPr>
        <p:spPr>
          <a:xfrm>
            <a:off x="878755" y="5445171"/>
            <a:ext cx="1781257" cy="338554"/>
          </a:xfrm>
          <a:prstGeom prst="rect">
            <a:avLst/>
          </a:prstGeom>
          <a:noFill/>
        </p:spPr>
        <p:txBody>
          <a:bodyPr wrap="none" rtlCol="0">
            <a:spAutoFit/>
          </a:bodyPr>
          <a:lstStyle/>
          <a:p>
            <a:pPr algn="ctr"/>
            <a:r>
              <a:rPr lang="en-US" sz="1600">
                <a:solidFill>
                  <a:schemeClr val="bg1"/>
                </a:solidFill>
                <a:latin typeface="Poppins SemiBold" panose="00000700000000000000" pitchFamily="2" charset="0"/>
                <a:cs typeface="Poppins SemiBold" panose="00000700000000000000" pitchFamily="2" charset="0"/>
              </a:rPr>
              <a:t>Veronica Jahra</a:t>
            </a:r>
          </a:p>
        </p:txBody>
      </p:sp>
      <p:sp>
        <p:nvSpPr>
          <p:cNvPr id="20" name="TextBox 19">
            <a:extLst>
              <a:ext uri="{FF2B5EF4-FFF2-40B4-BE49-F238E27FC236}">
                <a16:creationId xmlns:a16="http://schemas.microsoft.com/office/drawing/2014/main" id="{0F820BD6-CDA7-43C4-8B55-DF04E31D4D97}"/>
              </a:ext>
            </a:extLst>
          </p:cNvPr>
          <p:cNvSpPr txBox="1"/>
          <p:nvPr/>
        </p:nvSpPr>
        <p:spPr>
          <a:xfrm>
            <a:off x="1309162" y="5783725"/>
            <a:ext cx="920445" cy="261610"/>
          </a:xfrm>
          <a:prstGeom prst="rect">
            <a:avLst/>
          </a:prstGeom>
          <a:noFill/>
        </p:spPr>
        <p:txBody>
          <a:bodyPr wrap="none" rtlCol="0">
            <a:spAutoFit/>
          </a:bodyPr>
          <a:lstStyle/>
          <a:p>
            <a:pPr algn="ctr"/>
            <a:r>
              <a:rPr lang="en-US" sz="1100" spc="100">
                <a:solidFill>
                  <a:schemeClr val="bg1">
                    <a:lumMod val="95000"/>
                  </a:schemeClr>
                </a:solidFill>
                <a:latin typeface="Poppins Medium" panose="00000600000000000000" pitchFamily="2" charset="0"/>
                <a:cs typeface="Poppins Medium" panose="00000600000000000000" pitchFamily="2" charset="0"/>
              </a:rPr>
              <a:t>POSITION</a:t>
            </a:r>
          </a:p>
        </p:txBody>
      </p:sp>
      <p:sp>
        <p:nvSpPr>
          <p:cNvPr id="21" name="Rectangle 20">
            <a:extLst>
              <a:ext uri="{FF2B5EF4-FFF2-40B4-BE49-F238E27FC236}">
                <a16:creationId xmlns:a16="http://schemas.microsoft.com/office/drawing/2014/main" id="{AB421C37-45E6-448F-BB26-C11A9F41587C}"/>
              </a:ext>
            </a:extLst>
          </p:cNvPr>
          <p:cNvSpPr/>
          <p:nvPr/>
        </p:nvSpPr>
        <p:spPr>
          <a:xfrm>
            <a:off x="3433367" y="5238750"/>
            <a:ext cx="2464706" cy="929821"/>
          </a:xfrm>
          <a:prstGeom prst="rect">
            <a:avLst/>
          </a:prstGeom>
          <a:solidFill>
            <a:srgbClr val="AE7546">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616B853F-F6EC-4D37-BF95-A4B082CAF8FE}"/>
              </a:ext>
            </a:extLst>
          </p:cNvPr>
          <p:cNvSpPr txBox="1"/>
          <p:nvPr/>
        </p:nvSpPr>
        <p:spPr>
          <a:xfrm>
            <a:off x="3972263" y="5445171"/>
            <a:ext cx="1386919" cy="338554"/>
          </a:xfrm>
          <a:prstGeom prst="rect">
            <a:avLst/>
          </a:prstGeom>
          <a:noFill/>
        </p:spPr>
        <p:txBody>
          <a:bodyPr wrap="none" rtlCol="0">
            <a:spAutoFit/>
          </a:bodyPr>
          <a:lstStyle/>
          <a:p>
            <a:pPr algn="ctr"/>
            <a:r>
              <a:rPr lang="en-US" sz="1600">
                <a:solidFill>
                  <a:schemeClr val="bg1"/>
                </a:solidFill>
                <a:latin typeface="Poppins SemiBold" panose="00000700000000000000" pitchFamily="2" charset="0"/>
                <a:cs typeface="Poppins SemiBold" panose="00000700000000000000" pitchFamily="2" charset="0"/>
              </a:rPr>
              <a:t>Maria Dunn</a:t>
            </a:r>
          </a:p>
        </p:txBody>
      </p:sp>
      <p:sp>
        <p:nvSpPr>
          <p:cNvPr id="23" name="TextBox 22">
            <a:extLst>
              <a:ext uri="{FF2B5EF4-FFF2-40B4-BE49-F238E27FC236}">
                <a16:creationId xmlns:a16="http://schemas.microsoft.com/office/drawing/2014/main" id="{D42D441E-5B36-4454-9D85-2E7E4276DACC}"/>
              </a:ext>
            </a:extLst>
          </p:cNvPr>
          <p:cNvSpPr txBox="1"/>
          <p:nvPr/>
        </p:nvSpPr>
        <p:spPr>
          <a:xfrm>
            <a:off x="4205500" y="5783725"/>
            <a:ext cx="920445" cy="261610"/>
          </a:xfrm>
          <a:prstGeom prst="rect">
            <a:avLst/>
          </a:prstGeom>
          <a:noFill/>
        </p:spPr>
        <p:txBody>
          <a:bodyPr wrap="none" rtlCol="0">
            <a:spAutoFit/>
          </a:bodyPr>
          <a:lstStyle/>
          <a:p>
            <a:pPr algn="ctr"/>
            <a:r>
              <a:rPr lang="en-US" sz="1100" spc="100">
                <a:solidFill>
                  <a:schemeClr val="bg1">
                    <a:lumMod val="95000"/>
                  </a:schemeClr>
                </a:solidFill>
                <a:latin typeface="Poppins Medium" panose="00000600000000000000" pitchFamily="2" charset="0"/>
                <a:cs typeface="Poppins Medium" panose="00000600000000000000" pitchFamily="2" charset="0"/>
              </a:rPr>
              <a:t>POSITION</a:t>
            </a:r>
          </a:p>
        </p:txBody>
      </p:sp>
      <p:sp>
        <p:nvSpPr>
          <p:cNvPr id="24" name="Rectangle 23">
            <a:extLst>
              <a:ext uri="{FF2B5EF4-FFF2-40B4-BE49-F238E27FC236}">
                <a16:creationId xmlns:a16="http://schemas.microsoft.com/office/drawing/2014/main" id="{B9EB4895-1BBA-4601-8A95-04E8C403AD58}"/>
              </a:ext>
            </a:extLst>
          </p:cNvPr>
          <p:cNvSpPr/>
          <p:nvPr/>
        </p:nvSpPr>
        <p:spPr>
          <a:xfrm>
            <a:off x="6293927" y="5238750"/>
            <a:ext cx="2464706" cy="929821"/>
          </a:xfrm>
          <a:prstGeom prst="rect">
            <a:avLst/>
          </a:prstGeom>
          <a:solidFill>
            <a:srgbClr val="AE7546">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77B525CA-5D4F-4CFC-AF50-63FCDA8E8765}"/>
              </a:ext>
            </a:extLst>
          </p:cNvPr>
          <p:cNvSpPr txBox="1"/>
          <p:nvPr/>
        </p:nvSpPr>
        <p:spPr>
          <a:xfrm>
            <a:off x="6652487" y="5445171"/>
            <a:ext cx="1747594" cy="338554"/>
          </a:xfrm>
          <a:prstGeom prst="rect">
            <a:avLst/>
          </a:prstGeom>
          <a:noFill/>
        </p:spPr>
        <p:txBody>
          <a:bodyPr wrap="none" rtlCol="0">
            <a:spAutoFit/>
          </a:bodyPr>
          <a:lstStyle/>
          <a:p>
            <a:pPr algn="ctr"/>
            <a:r>
              <a:rPr lang="en-US" sz="1600">
                <a:solidFill>
                  <a:schemeClr val="bg1"/>
                </a:solidFill>
                <a:latin typeface="Poppins SemiBold" panose="00000700000000000000" pitchFamily="2" charset="0"/>
                <a:cs typeface="Poppins SemiBold" panose="00000700000000000000" pitchFamily="2" charset="0"/>
              </a:rPr>
              <a:t>Robert Wamen</a:t>
            </a:r>
          </a:p>
        </p:txBody>
      </p:sp>
      <p:sp>
        <p:nvSpPr>
          <p:cNvPr id="26" name="TextBox 25">
            <a:extLst>
              <a:ext uri="{FF2B5EF4-FFF2-40B4-BE49-F238E27FC236}">
                <a16:creationId xmlns:a16="http://schemas.microsoft.com/office/drawing/2014/main" id="{28D449D5-2E10-4D2B-9F1B-5297EEF296F5}"/>
              </a:ext>
            </a:extLst>
          </p:cNvPr>
          <p:cNvSpPr txBox="1"/>
          <p:nvPr/>
        </p:nvSpPr>
        <p:spPr>
          <a:xfrm>
            <a:off x="7066060" y="5783725"/>
            <a:ext cx="920445" cy="261610"/>
          </a:xfrm>
          <a:prstGeom prst="rect">
            <a:avLst/>
          </a:prstGeom>
          <a:noFill/>
        </p:spPr>
        <p:txBody>
          <a:bodyPr wrap="none" rtlCol="0">
            <a:spAutoFit/>
          </a:bodyPr>
          <a:lstStyle/>
          <a:p>
            <a:pPr algn="ctr"/>
            <a:r>
              <a:rPr lang="en-US" sz="1100" spc="100">
                <a:solidFill>
                  <a:schemeClr val="bg1">
                    <a:lumMod val="95000"/>
                  </a:schemeClr>
                </a:solidFill>
                <a:latin typeface="Poppins Medium" panose="00000600000000000000" pitchFamily="2" charset="0"/>
                <a:cs typeface="Poppins Medium" panose="00000600000000000000" pitchFamily="2" charset="0"/>
              </a:rPr>
              <a:t>POSITION</a:t>
            </a:r>
          </a:p>
        </p:txBody>
      </p:sp>
      <p:sp>
        <p:nvSpPr>
          <p:cNvPr id="27" name="Rectangle 26">
            <a:extLst>
              <a:ext uri="{FF2B5EF4-FFF2-40B4-BE49-F238E27FC236}">
                <a16:creationId xmlns:a16="http://schemas.microsoft.com/office/drawing/2014/main" id="{E4A401ED-F8E2-48D8-AE35-4EE8CEE6002A}"/>
              </a:ext>
            </a:extLst>
          </p:cNvPr>
          <p:cNvSpPr/>
          <p:nvPr/>
        </p:nvSpPr>
        <p:spPr>
          <a:xfrm>
            <a:off x="9190265" y="5238750"/>
            <a:ext cx="2464706" cy="929821"/>
          </a:xfrm>
          <a:prstGeom prst="rect">
            <a:avLst/>
          </a:prstGeom>
          <a:solidFill>
            <a:srgbClr val="AE7546">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308072BF-C56A-43EE-B3E8-F1A15EC3AA99}"/>
              </a:ext>
            </a:extLst>
          </p:cNvPr>
          <p:cNvSpPr txBox="1"/>
          <p:nvPr/>
        </p:nvSpPr>
        <p:spPr>
          <a:xfrm>
            <a:off x="9584896" y="5445171"/>
            <a:ext cx="1675460" cy="338554"/>
          </a:xfrm>
          <a:prstGeom prst="rect">
            <a:avLst/>
          </a:prstGeom>
          <a:noFill/>
        </p:spPr>
        <p:txBody>
          <a:bodyPr wrap="none" rtlCol="0">
            <a:spAutoFit/>
          </a:bodyPr>
          <a:lstStyle/>
          <a:p>
            <a:pPr algn="ctr"/>
            <a:r>
              <a:rPr lang="en-US" sz="1600">
                <a:solidFill>
                  <a:schemeClr val="bg1"/>
                </a:solidFill>
                <a:latin typeface="Poppins SemiBold" panose="00000700000000000000" pitchFamily="2" charset="0"/>
                <a:cs typeface="Poppins SemiBold" panose="00000700000000000000" pitchFamily="2" charset="0"/>
              </a:rPr>
              <a:t>Chealsea Rina</a:t>
            </a:r>
          </a:p>
        </p:txBody>
      </p:sp>
      <p:sp>
        <p:nvSpPr>
          <p:cNvPr id="29" name="TextBox 28">
            <a:extLst>
              <a:ext uri="{FF2B5EF4-FFF2-40B4-BE49-F238E27FC236}">
                <a16:creationId xmlns:a16="http://schemas.microsoft.com/office/drawing/2014/main" id="{99EAC308-4903-4C51-A2C0-F0CC591C517C}"/>
              </a:ext>
            </a:extLst>
          </p:cNvPr>
          <p:cNvSpPr txBox="1"/>
          <p:nvPr/>
        </p:nvSpPr>
        <p:spPr>
          <a:xfrm>
            <a:off x="9962398" y="5783725"/>
            <a:ext cx="920445" cy="261610"/>
          </a:xfrm>
          <a:prstGeom prst="rect">
            <a:avLst/>
          </a:prstGeom>
          <a:noFill/>
        </p:spPr>
        <p:txBody>
          <a:bodyPr wrap="none" rtlCol="0">
            <a:spAutoFit/>
          </a:bodyPr>
          <a:lstStyle/>
          <a:p>
            <a:pPr algn="ctr"/>
            <a:r>
              <a:rPr lang="en-US" sz="1100" spc="100">
                <a:solidFill>
                  <a:schemeClr val="bg1">
                    <a:lumMod val="95000"/>
                  </a:schemeClr>
                </a:solidFill>
                <a:latin typeface="Poppins Medium" panose="00000600000000000000" pitchFamily="2" charset="0"/>
                <a:cs typeface="Poppins Medium" panose="00000600000000000000" pitchFamily="2" charset="0"/>
              </a:rPr>
              <a:t>POSITION</a:t>
            </a:r>
          </a:p>
        </p:txBody>
      </p:sp>
      <p:sp>
        <p:nvSpPr>
          <p:cNvPr id="30" name="TextBox 29">
            <a:extLst>
              <a:ext uri="{FF2B5EF4-FFF2-40B4-BE49-F238E27FC236}">
                <a16:creationId xmlns:a16="http://schemas.microsoft.com/office/drawing/2014/main" id="{8FE1E812-5FF5-4A1E-9579-CCEA6DF9D95E}"/>
              </a:ext>
            </a:extLst>
          </p:cNvPr>
          <p:cNvSpPr txBox="1"/>
          <p:nvPr/>
        </p:nvSpPr>
        <p:spPr>
          <a:xfrm>
            <a:off x="998661" y="592943"/>
            <a:ext cx="2797561" cy="523220"/>
          </a:xfrm>
          <a:prstGeom prst="rect">
            <a:avLst/>
          </a:prstGeom>
          <a:noFill/>
        </p:spPr>
        <p:txBody>
          <a:bodyPr wrap="none" rtlCol="0">
            <a:spAutoFit/>
          </a:bodyPr>
          <a:lstStyle/>
          <a:p>
            <a:r>
              <a:rPr lang="en-US" sz="2800" b="1">
                <a:latin typeface="Poppins" panose="00000500000000000000" pitchFamily="2" charset="0"/>
                <a:cs typeface="Poppins" panose="00000500000000000000" pitchFamily="2" charset="0"/>
              </a:rPr>
              <a:t>Menize </a:t>
            </a:r>
            <a:r>
              <a:rPr lang="en-US" sz="2800" b="1" i="1">
                <a:latin typeface="Poppins" panose="00000500000000000000" pitchFamily="2" charset="0"/>
                <a:cs typeface="Poppins" panose="00000500000000000000" pitchFamily="2" charset="0"/>
              </a:rPr>
              <a:t>People</a:t>
            </a:r>
          </a:p>
        </p:txBody>
      </p:sp>
      <p:cxnSp>
        <p:nvCxnSpPr>
          <p:cNvPr id="31" name="Straight Connector 30">
            <a:extLst>
              <a:ext uri="{FF2B5EF4-FFF2-40B4-BE49-F238E27FC236}">
                <a16:creationId xmlns:a16="http://schemas.microsoft.com/office/drawing/2014/main" id="{93D9318D-A345-4C64-90EF-EAF40B0541D1}"/>
              </a:ext>
            </a:extLst>
          </p:cNvPr>
          <p:cNvCxnSpPr>
            <a:cxnSpLocks/>
          </p:cNvCxnSpPr>
          <p:nvPr/>
        </p:nvCxnSpPr>
        <p:spPr>
          <a:xfrm>
            <a:off x="0" y="854553"/>
            <a:ext cx="803776"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04A418E6-EB82-4560-A64C-468BFDC210AB}"/>
              </a:ext>
            </a:extLst>
          </p:cNvPr>
          <p:cNvSpPr txBox="1"/>
          <p:nvPr/>
        </p:nvSpPr>
        <p:spPr>
          <a:xfrm>
            <a:off x="1007507" y="1116163"/>
            <a:ext cx="7959511" cy="566758"/>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Sed ut perspiciatis unde mande vos omnis iste natus error sit dosa ads  voluptatem accusantium doloremque laudantium, totam rem aperiam, eaque ipsa quae ab illo inventore veritatis et quasi architecto beatae vitae dicta sunt uteke kolo explicabo. </a:t>
            </a:r>
          </a:p>
        </p:txBody>
      </p:sp>
    </p:spTree>
    <p:extLst>
      <p:ext uri="{BB962C8B-B14F-4D97-AF65-F5344CB8AC3E}">
        <p14:creationId xmlns:p14="http://schemas.microsoft.com/office/powerpoint/2010/main" val="24067870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E1F0712-B9AF-4E32-92E8-8E2BBB1FB3AC}"/>
              </a:ext>
            </a:extLst>
          </p:cNvPr>
          <p:cNvSpPr>
            <a:spLocks noGrp="1"/>
          </p:cNvSpPr>
          <p:nvPr>
            <p:ph type="pic" sz="quarter" idx="10"/>
          </p:nvPr>
        </p:nvSpPr>
        <p:spPr>
          <a:xfrm>
            <a:off x="1542019" y="1885527"/>
            <a:ext cx="3086946" cy="3086946"/>
          </a:xfrm>
        </p:spPr>
      </p:sp>
      <p:sp>
        <p:nvSpPr>
          <p:cNvPr id="6" name="TextBox 5">
            <a:extLst>
              <a:ext uri="{FF2B5EF4-FFF2-40B4-BE49-F238E27FC236}">
                <a16:creationId xmlns:a16="http://schemas.microsoft.com/office/drawing/2014/main" id="{1EAA8C3C-1FC2-4060-B710-44A6CD7B8E85}"/>
              </a:ext>
            </a:extLst>
          </p:cNvPr>
          <p:cNvSpPr txBox="1"/>
          <p:nvPr/>
        </p:nvSpPr>
        <p:spPr>
          <a:xfrm>
            <a:off x="5384024" y="2906821"/>
            <a:ext cx="1820922" cy="830997"/>
          </a:xfrm>
          <a:prstGeom prst="rect">
            <a:avLst/>
          </a:prstGeom>
          <a:noFill/>
        </p:spPr>
        <p:txBody>
          <a:bodyPr wrap="square" rtlCol="0">
            <a:spAutoFit/>
          </a:bodyPr>
          <a:lstStyle/>
          <a:p>
            <a:pPr algn="ctr"/>
            <a:r>
              <a:rPr lang="en-US" sz="2400" b="1" spc="300">
                <a:latin typeface="Poppins" panose="00000500000000000000" pitchFamily="2" charset="0"/>
                <a:cs typeface="Poppins" panose="00000500000000000000" pitchFamily="2" charset="0"/>
              </a:rPr>
              <a:t>Michael Hardian</a:t>
            </a:r>
          </a:p>
        </p:txBody>
      </p:sp>
      <p:cxnSp>
        <p:nvCxnSpPr>
          <p:cNvPr id="8" name="Straight Connector 7">
            <a:extLst>
              <a:ext uri="{FF2B5EF4-FFF2-40B4-BE49-F238E27FC236}">
                <a16:creationId xmlns:a16="http://schemas.microsoft.com/office/drawing/2014/main" id="{EAB96510-4CBC-469A-BD88-7EF2A23B5931}"/>
              </a:ext>
            </a:extLst>
          </p:cNvPr>
          <p:cNvCxnSpPr>
            <a:cxnSpLocks/>
          </p:cNvCxnSpPr>
          <p:nvPr/>
        </p:nvCxnSpPr>
        <p:spPr>
          <a:xfrm>
            <a:off x="6237948" y="1369728"/>
            <a:ext cx="0" cy="1373472"/>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D8D6FF0-C1EA-419E-A304-825148EAAE6A}"/>
              </a:ext>
            </a:extLst>
          </p:cNvPr>
          <p:cNvCxnSpPr>
            <a:cxnSpLocks/>
          </p:cNvCxnSpPr>
          <p:nvPr/>
        </p:nvCxnSpPr>
        <p:spPr>
          <a:xfrm>
            <a:off x="6237948" y="4736050"/>
            <a:ext cx="0" cy="752223"/>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8821B983-2DF8-4D55-ADC9-9F8B71B2D8E3}"/>
              </a:ext>
            </a:extLst>
          </p:cNvPr>
          <p:cNvSpPr txBox="1"/>
          <p:nvPr/>
        </p:nvSpPr>
        <p:spPr>
          <a:xfrm>
            <a:off x="5251285" y="3737818"/>
            <a:ext cx="1953662" cy="828047"/>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rPr>
              <a:t>Sed ut perspiciatis unde mande vos omnis iste natus error sit dosa ads</a:t>
            </a:r>
            <a:endParaRPr lang="en-US" sz="1100" spc="100">
              <a:solidFill>
                <a:schemeClr val="tx1">
                  <a:lumMod val="50000"/>
                  <a:lumOff val="50000"/>
                </a:schemeClr>
              </a:solidFill>
              <a:latin typeface="Poppins Medium" panose="00000600000000000000" pitchFamily="2" charset="0"/>
              <a:cs typeface="Poppins Medium" panose="00000600000000000000" pitchFamily="2" charset="0"/>
            </a:endParaRPr>
          </a:p>
        </p:txBody>
      </p:sp>
      <p:sp>
        <p:nvSpPr>
          <p:cNvPr id="56" name="Oval 55">
            <a:extLst>
              <a:ext uri="{FF2B5EF4-FFF2-40B4-BE49-F238E27FC236}">
                <a16:creationId xmlns:a16="http://schemas.microsoft.com/office/drawing/2014/main" id="{634FD281-D91F-49C0-994A-11AA9EB4013D}"/>
              </a:ext>
            </a:extLst>
          </p:cNvPr>
          <p:cNvSpPr/>
          <p:nvPr/>
        </p:nvSpPr>
        <p:spPr>
          <a:xfrm>
            <a:off x="3529716" y="1451259"/>
            <a:ext cx="1393252" cy="1393252"/>
          </a:xfrm>
          <a:prstGeom prst="ellipse">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spc="300">
                <a:solidFill>
                  <a:schemeClr val="tx1"/>
                </a:solidFill>
                <a:latin typeface="Poppins" panose="00000500000000000000" pitchFamily="2" charset="0"/>
                <a:cs typeface="Poppins" panose="00000500000000000000" pitchFamily="2" charset="0"/>
              </a:rPr>
              <a:t>C E O MENIZE COMPANY</a:t>
            </a:r>
          </a:p>
        </p:txBody>
      </p:sp>
      <p:sp>
        <p:nvSpPr>
          <p:cNvPr id="60" name="TextBox 59">
            <a:extLst>
              <a:ext uri="{FF2B5EF4-FFF2-40B4-BE49-F238E27FC236}">
                <a16:creationId xmlns:a16="http://schemas.microsoft.com/office/drawing/2014/main" id="{5E71847C-BB3E-4168-BAE4-53D961F6275E}"/>
              </a:ext>
            </a:extLst>
          </p:cNvPr>
          <p:cNvSpPr txBox="1"/>
          <p:nvPr/>
        </p:nvSpPr>
        <p:spPr>
          <a:xfrm>
            <a:off x="7642035" y="3018207"/>
            <a:ext cx="3703281" cy="1717843"/>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Duis aute irurea dolor in radosa ma reprehenderit in voluptate velit esse cillums dolore sa eu fugiat nulla pariatur. Excepteur sint gend occaecat cupidatat non sodden proident, sunt in culpa kae dor qui kae officia deserunt mollit anim idel est posas laborum. Sed utas perspiciatis unde omnis de ma ard iste mate rana.</a:t>
            </a:r>
          </a:p>
        </p:txBody>
      </p:sp>
      <p:sp>
        <p:nvSpPr>
          <p:cNvPr id="61" name="TextBox 60">
            <a:extLst>
              <a:ext uri="{FF2B5EF4-FFF2-40B4-BE49-F238E27FC236}">
                <a16:creationId xmlns:a16="http://schemas.microsoft.com/office/drawing/2014/main" id="{D61EF4F3-5370-40AD-A62C-6E6655B6D78C}"/>
              </a:ext>
            </a:extLst>
          </p:cNvPr>
          <p:cNvSpPr txBox="1"/>
          <p:nvPr/>
        </p:nvSpPr>
        <p:spPr>
          <a:xfrm>
            <a:off x="7204946" y="1640965"/>
            <a:ext cx="4140389" cy="830997"/>
          </a:xfrm>
          <a:prstGeom prst="rect">
            <a:avLst/>
          </a:prstGeom>
          <a:noFill/>
        </p:spPr>
        <p:txBody>
          <a:bodyPr wrap="square" rtlCol="0">
            <a:spAutoFit/>
          </a:bodyPr>
          <a:lstStyle/>
          <a:p>
            <a:r>
              <a:rPr lang="en-US" sz="2400" b="1">
                <a:latin typeface="Poppins" panose="00000500000000000000" pitchFamily="2" charset="0"/>
                <a:cs typeface="Poppins" panose="00000500000000000000" pitchFamily="2" charset="0"/>
              </a:rPr>
              <a:t>Mr. Hardian is Founder </a:t>
            </a:r>
            <a:r>
              <a:rPr lang="en-US" sz="2400" b="1">
                <a:solidFill>
                  <a:srgbClr val="7E4C36"/>
                </a:solidFill>
                <a:latin typeface="Poppins" panose="00000500000000000000" pitchFamily="2" charset="0"/>
                <a:cs typeface="Poppins" panose="00000500000000000000" pitchFamily="2" charset="0"/>
              </a:rPr>
              <a:t>Menize Company</a:t>
            </a:r>
          </a:p>
        </p:txBody>
      </p:sp>
      <p:sp>
        <p:nvSpPr>
          <p:cNvPr id="63" name="TextBox 62">
            <a:extLst>
              <a:ext uri="{FF2B5EF4-FFF2-40B4-BE49-F238E27FC236}">
                <a16:creationId xmlns:a16="http://schemas.microsoft.com/office/drawing/2014/main" id="{AB34BAB7-6E85-48C5-B7DE-0C57E94EA9BF}"/>
              </a:ext>
            </a:extLst>
          </p:cNvPr>
          <p:cNvSpPr txBox="1"/>
          <p:nvPr/>
        </p:nvSpPr>
        <p:spPr>
          <a:xfrm>
            <a:off x="7642036" y="2655219"/>
            <a:ext cx="3463632" cy="343171"/>
          </a:xfrm>
          <a:prstGeom prst="rect">
            <a:avLst/>
          </a:prstGeom>
          <a:noFill/>
        </p:spPr>
        <p:txBody>
          <a:bodyPr wrap="square" rtlCol="0">
            <a:spAutoFit/>
          </a:bodyPr>
          <a:lstStyle/>
          <a:p>
            <a:pPr algn="just">
              <a:lnSpc>
                <a:spcPct val="150000"/>
              </a:lnSpc>
            </a:pPr>
            <a:r>
              <a:rPr lang="en-US" sz="1200" b="1" spc="100">
                <a:latin typeface="Poppins" panose="00000500000000000000" pitchFamily="2" charset="0"/>
                <a:cs typeface="Poppins" panose="00000500000000000000" pitchFamily="2" charset="0"/>
              </a:rPr>
              <a:t>SINCE 2000</a:t>
            </a:r>
          </a:p>
        </p:txBody>
      </p:sp>
      <p:sp>
        <p:nvSpPr>
          <p:cNvPr id="64" name="TextBox 63">
            <a:extLst>
              <a:ext uri="{FF2B5EF4-FFF2-40B4-BE49-F238E27FC236}">
                <a16:creationId xmlns:a16="http://schemas.microsoft.com/office/drawing/2014/main" id="{27711461-FF30-418C-B36C-B6FBE5797E15}"/>
              </a:ext>
            </a:extLst>
          </p:cNvPr>
          <p:cNvSpPr txBox="1"/>
          <p:nvPr/>
        </p:nvSpPr>
        <p:spPr>
          <a:xfrm>
            <a:off x="6495406" y="5286064"/>
            <a:ext cx="4849921" cy="886846"/>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Duis aute irurea dolor in radosa reprehenderit in voluptate velit esse cillums dolore eu fugiat nulla pariatur. Excepteur sint gend occaecat cupidatat non sodden proident, sunt in culpa qui kae kui ko official.</a:t>
            </a:r>
          </a:p>
        </p:txBody>
      </p:sp>
      <p:sp>
        <p:nvSpPr>
          <p:cNvPr id="65" name="TextBox 64">
            <a:extLst>
              <a:ext uri="{FF2B5EF4-FFF2-40B4-BE49-F238E27FC236}">
                <a16:creationId xmlns:a16="http://schemas.microsoft.com/office/drawing/2014/main" id="{2FC96A2F-C3FA-4F2A-BE44-781C9BA8B91F}"/>
              </a:ext>
            </a:extLst>
          </p:cNvPr>
          <p:cNvSpPr txBox="1"/>
          <p:nvPr/>
        </p:nvSpPr>
        <p:spPr>
          <a:xfrm>
            <a:off x="6495407" y="4932007"/>
            <a:ext cx="3463632" cy="343171"/>
          </a:xfrm>
          <a:prstGeom prst="rect">
            <a:avLst/>
          </a:prstGeom>
          <a:noFill/>
        </p:spPr>
        <p:txBody>
          <a:bodyPr wrap="square" rtlCol="0">
            <a:spAutoFit/>
          </a:bodyPr>
          <a:lstStyle/>
          <a:p>
            <a:pPr algn="just">
              <a:lnSpc>
                <a:spcPct val="150000"/>
              </a:lnSpc>
            </a:pPr>
            <a:r>
              <a:rPr lang="en-US" sz="1200" b="1" spc="100">
                <a:latin typeface="Poppins" panose="00000500000000000000" pitchFamily="2" charset="0"/>
                <a:cs typeface="Poppins" panose="00000500000000000000" pitchFamily="2" charset="0"/>
              </a:rPr>
              <a:t>TOP PEOPLE</a:t>
            </a:r>
          </a:p>
        </p:txBody>
      </p:sp>
    </p:spTree>
    <p:extLst>
      <p:ext uri="{BB962C8B-B14F-4D97-AF65-F5344CB8AC3E}">
        <p14:creationId xmlns:p14="http://schemas.microsoft.com/office/powerpoint/2010/main" val="2636138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23">
            <a:extLst>
              <a:ext uri="{FF2B5EF4-FFF2-40B4-BE49-F238E27FC236}">
                <a16:creationId xmlns:a16="http://schemas.microsoft.com/office/drawing/2014/main" id="{B22A996F-BBA0-4C84-96EE-C46A2281601E}"/>
              </a:ext>
            </a:extLst>
          </p:cNvPr>
          <p:cNvSpPr/>
          <p:nvPr/>
        </p:nvSpPr>
        <p:spPr>
          <a:xfrm>
            <a:off x="5496267" y="3579561"/>
            <a:ext cx="1198912" cy="1198916"/>
          </a:xfrm>
          <a:prstGeom prst="ellipse">
            <a:avLst/>
          </a:prstGeom>
          <a:pattFill prst="divot">
            <a:fgClr>
              <a:srgbClr val="AE754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a:extLst>
              <a:ext uri="{FF2B5EF4-FFF2-40B4-BE49-F238E27FC236}">
                <a16:creationId xmlns:a16="http://schemas.microsoft.com/office/drawing/2014/main" id="{DF67946C-7B8F-46E5-8166-8074DDCFC2FB}"/>
              </a:ext>
            </a:extLst>
          </p:cNvPr>
          <p:cNvSpPr/>
          <p:nvPr/>
        </p:nvSpPr>
        <p:spPr>
          <a:xfrm>
            <a:off x="7285766" y="2043745"/>
            <a:ext cx="1845766" cy="1591178"/>
          </a:xfrm>
          <a:prstGeom prst="triangle">
            <a:avLst/>
          </a:prstGeom>
          <a:pattFill prst="zigZag">
            <a:fgClr>
              <a:srgbClr val="D4AF90"/>
            </a:fgClr>
            <a:bgClr>
              <a:schemeClr val="bg1"/>
            </a:bgClr>
          </a:patt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a:extLst>
              <a:ext uri="{FF2B5EF4-FFF2-40B4-BE49-F238E27FC236}">
                <a16:creationId xmlns:a16="http://schemas.microsoft.com/office/drawing/2014/main" id="{72754A2D-4C91-420F-BC52-3BF3EEB84EEB}"/>
              </a:ext>
            </a:extLst>
          </p:cNvPr>
          <p:cNvSpPr/>
          <p:nvPr/>
        </p:nvSpPr>
        <p:spPr>
          <a:xfrm>
            <a:off x="6890026" y="1819797"/>
            <a:ext cx="1845766" cy="1591178"/>
          </a:xfrm>
          <a:prstGeom prst="triangle">
            <a:avLst/>
          </a:prstGeom>
          <a:noFill/>
          <a:ln w="31750">
            <a:solidFill>
              <a:srgbClr val="D4AF90">
                <a:alpha val="9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91AEE6BD-AC1A-4EF9-981E-2AD73D1E1ED1}"/>
              </a:ext>
            </a:extLst>
          </p:cNvPr>
          <p:cNvSpPr/>
          <p:nvPr/>
        </p:nvSpPr>
        <p:spPr>
          <a:xfrm>
            <a:off x="882795" y="3579561"/>
            <a:ext cx="1198912" cy="1198916"/>
          </a:xfrm>
          <a:prstGeom prst="ellipse">
            <a:avLst/>
          </a:prstGeom>
          <a:pattFill prst="divot">
            <a:fgClr>
              <a:srgbClr val="AE754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sceles Triangle 8">
            <a:extLst>
              <a:ext uri="{FF2B5EF4-FFF2-40B4-BE49-F238E27FC236}">
                <a16:creationId xmlns:a16="http://schemas.microsoft.com/office/drawing/2014/main" id="{A2849331-5516-4FC2-9D9D-DE990230D8DE}"/>
              </a:ext>
            </a:extLst>
          </p:cNvPr>
          <p:cNvSpPr/>
          <p:nvPr/>
        </p:nvSpPr>
        <p:spPr>
          <a:xfrm>
            <a:off x="2672294" y="2043745"/>
            <a:ext cx="1845766" cy="1591178"/>
          </a:xfrm>
          <a:prstGeom prst="triangle">
            <a:avLst/>
          </a:prstGeom>
          <a:pattFill prst="zigZag">
            <a:fgClr>
              <a:srgbClr val="D4AF90"/>
            </a:fgClr>
            <a:bgClr>
              <a:schemeClr val="bg1"/>
            </a:bgClr>
          </a:patt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a:extLst>
              <a:ext uri="{FF2B5EF4-FFF2-40B4-BE49-F238E27FC236}">
                <a16:creationId xmlns:a16="http://schemas.microsoft.com/office/drawing/2014/main" id="{3D164F57-1426-417B-882E-9AC893A9311A}"/>
              </a:ext>
            </a:extLst>
          </p:cNvPr>
          <p:cNvSpPr/>
          <p:nvPr/>
        </p:nvSpPr>
        <p:spPr>
          <a:xfrm>
            <a:off x="2276554" y="1819797"/>
            <a:ext cx="1845766" cy="1591178"/>
          </a:xfrm>
          <a:prstGeom prst="triangle">
            <a:avLst/>
          </a:prstGeom>
          <a:noFill/>
          <a:ln w="31750">
            <a:solidFill>
              <a:srgbClr val="D4AF90">
                <a:alpha val="9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7C1F8C58-AD7E-4884-B725-466A32AC0F92}"/>
              </a:ext>
            </a:extLst>
          </p:cNvPr>
          <p:cNvSpPr txBox="1"/>
          <p:nvPr/>
        </p:nvSpPr>
        <p:spPr>
          <a:xfrm>
            <a:off x="1528193" y="5481530"/>
            <a:ext cx="1953662" cy="261610"/>
          </a:xfrm>
          <a:prstGeom prst="rect">
            <a:avLst/>
          </a:prstGeom>
          <a:noFill/>
        </p:spPr>
        <p:txBody>
          <a:bodyPr wrap="square" rtlCol="0">
            <a:spAutoFit/>
          </a:bodyPr>
          <a:lstStyle/>
          <a:p>
            <a:pPr algn="ctr"/>
            <a:r>
              <a:rPr lang="en-US" sz="1100" i="1" spc="100">
                <a:solidFill>
                  <a:schemeClr val="tx1">
                    <a:lumMod val="50000"/>
                    <a:lumOff val="50000"/>
                  </a:schemeClr>
                </a:solidFill>
                <a:latin typeface="Poppins" panose="00000500000000000000" pitchFamily="2" charset="0"/>
                <a:cs typeface="Poppins" panose="00000500000000000000" pitchFamily="2" charset="0"/>
              </a:rPr>
              <a:t>DIRECTOR</a:t>
            </a:r>
          </a:p>
        </p:txBody>
      </p:sp>
      <p:sp>
        <p:nvSpPr>
          <p:cNvPr id="12" name="TextBox 11">
            <a:extLst>
              <a:ext uri="{FF2B5EF4-FFF2-40B4-BE49-F238E27FC236}">
                <a16:creationId xmlns:a16="http://schemas.microsoft.com/office/drawing/2014/main" id="{43E0D1BF-FF0B-4248-B7D3-EB1AEFF178C0}"/>
              </a:ext>
            </a:extLst>
          </p:cNvPr>
          <p:cNvSpPr txBox="1"/>
          <p:nvPr/>
        </p:nvSpPr>
        <p:spPr>
          <a:xfrm>
            <a:off x="1354631" y="5048716"/>
            <a:ext cx="2300786" cy="338554"/>
          </a:xfrm>
          <a:prstGeom prst="rect">
            <a:avLst/>
          </a:prstGeom>
          <a:noFill/>
        </p:spPr>
        <p:txBody>
          <a:bodyPr wrap="square" rtlCol="0">
            <a:spAutoFit/>
          </a:bodyPr>
          <a:lstStyle/>
          <a:p>
            <a:pPr algn="ctr"/>
            <a:r>
              <a:rPr lang="en-US" sz="1600" b="1" spc="100">
                <a:latin typeface="Poppins" panose="00000500000000000000" pitchFamily="2" charset="0"/>
                <a:cs typeface="Poppins" panose="00000500000000000000" pitchFamily="2" charset="0"/>
              </a:rPr>
              <a:t>Angela Morena</a:t>
            </a:r>
          </a:p>
        </p:txBody>
      </p:sp>
      <p:sp>
        <p:nvSpPr>
          <p:cNvPr id="13" name="TextBox 12">
            <a:extLst>
              <a:ext uri="{FF2B5EF4-FFF2-40B4-BE49-F238E27FC236}">
                <a16:creationId xmlns:a16="http://schemas.microsoft.com/office/drawing/2014/main" id="{FE090ABE-E006-4A85-8099-A6C69FA70330}"/>
              </a:ext>
            </a:extLst>
          </p:cNvPr>
          <p:cNvSpPr txBox="1"/>
          <p:nvPr/>
        </p:nvSpPr>
        <p:spPr>
          <a:xfrm>
            <a:off x="6127662" y="5482757"/>
            <a:ext cx="1953662" cy="261610"/>
          </a:xfrm>
          <a:prstGeom prst="rect">
            <a:avLst/>
          </a:prstGeom>
          <a:noFill/>
        </p:spPr>
        <p:txBody>
          <a:bodyPr wrap="square" rtlCol="0">
            <a:spAutoFit/>
          </a:bodyPr>
          <a:lstStyle/>
          <a:p>
            <a:pPr algn="ctr"/>
            <a:r>
              <a:rPr lang="en-US" sz="1100" i="1" spc="100">
                <a:solidFill>
                  <a:schemeClr val="tx1">
                    <a:lumMod val="50000"/>
                    <a:lumOff val="50000"/>
                  </a:schemeClr>
                </a:solidFill>
                <a:latin typeface="Poppins" panose="00000500000000000000" pitchFamily="2" charset="0"/>
                <a:cs typeface="Poppins" panose="00000500000000000000" pitchFamily="2" charset="0"/>
              </a:rPr>
              <a:t>HRD MANAGER</a:t>
            </a:r>
          </a:p>
        </p:txBody>
      </p:sp>
      <p:sp>
        <p:nvSpPr>
          <p:cNvPr id="14" name="TextBox 13">
            <a:extLst>
              <a:ext uri="{FF2B5EF4-FFF2-40B4-BE49-F238E27FC236}">
                <a16:creationId xmlns:a16="http://schemas.microsoft.com/office/drawing/2014/main" id="{0760AFC4-41D9-4085-8927-9F0611ED9C3D}"/>
              </a:ext>
            </a:extLst>
          </p:cNvPr>
          <p:cNvSpPr txBox="1"/>
          <p:nvPr/>
        </p:nvSpPr>
        <p:spPr>
          <a:xfrm>
            <a:off x="5954100" y="5049943"/>
            <a:ext cx="2300786" cy="338554"/>
          </a:xfrm>
          <a:prstGeom prst="rect">
            <a:avLst/>
          </a:prstGeom>
          <a:noFill/>
        </p:spPr>
        <p:txBody>
          <a:bodyPr wrap="square" rtlCol="0">
            <a:spAutoFit/>
          </a:bodyPr>
          <a:lstStyle/>
          <a:p>
            <a:pPr algn="ctr"/>
            <a:r>
              <a:rPr lang="en-US" sz="1600" b="1" spc="100">
                <a:latin typeface="Poppins" panose="00000500000000000000" pitchFamily="2" charset="0"/>
                <a:cs typeface="Poppins" panose="00000500000000000000" pitchFamily="2" charset="0"/>
              </a:rPr>
              <a:t>Laely Hwang Lee</a:t>
            </a:r>
          </a:p>
        </p:txBody>
      </p:sp>
      <p:sp>
        <p:nvSpPr>
          <p:cNvPr id="33" name="TextBox 32">
            <a:extLst>
              <a:ext uri="{FF2B5EF4-FFF2-40B4-BE49-F238E27FC236}">
                <a16:creationId xmlns:a16="http://schemas.microsoft.com/office/drawing/2014/main" id="{B100814E-47CC-4B83-80AF-3789F2587E3B}"/>
              </a:ext>
            </a:extLst>
          </p:cNvPr>
          <p:cNvSpPr txBox="1"/>
          <p:nvPr/>
        </p:nvSpPr>
        <p:spPr>
          <a:xfrm>
            <a:off x="5798889" y="911015"/>
            <a:ext cx="3523189" cy="523220"/>
          </a:xfrm>
          <a:prstGeom prst="rect">
            <a:avLst/>
          </a:prstGeom>
          <a:noFill/>
        </p:spPr>
        <p:txBody>
          <a:bodyPr wrap="square" rtlCol="0">
            <a:spAutoFit/>
          </a:bodyPr>
          <a:lstStyle/>
          <a:p>
            <a:pPr algn="r"/>
            <a:r>
              <a:rPr lang="en-US" sz="2800" b="1">
                <a:latin typeface="Poppins" panose="00000500000000000000" pitchFamily="2" charset="0"/>
                <a:cs typeface="Poppins" panose="00000500000000000000" pitchFamily="2" charset="0"/>
              </a:rPr>
              <a:t>Menize </a:t>
            </a:r>
            <a:r>
              <a:rPr lang="en-US" sz="2800" b="1" i="1">
                <a:latin typeface="Poppins" panose="00000500000000000000" pitchFamily="2" charset="0"/>
                <a:cs typeface="Poppins" panose="00000500000000000000" pitchFamily="2" charset="0"/>
              </a:rPr>
              <a:t>Investors</a:t>
            </a:r>
          </a:p>
        </p:txBody>
      </p:sp>
      <p:cxnSp>
        <p:nvCxnSpPr>
          <p:cNvPr id="34" name="Straight Connector 33">
            <a:extLst>
              <a:ext uri="{FF2B5EF4-FFF2-40B4-BE49-F238E27FC236}">
                <a16:creationId xmlns:a16="http://schemas.microsoft.com/office/drawing/2014/main" id="{3623F749-89C6-44E8-9A33-5C193F2D0F35}"/>
              </a:ext>
            </a:extLst>
          </p:cNvPr>
          <p:cNvCxnSpPr>
            <a:cxnSpLocks/>
          </p:cNvCxnSpPr>
          <p:nvPr/>
        </p:nvCxnSpPr>
        <p:spPr>
          <a:xfrm>
            <a:off x="9608585" y="1202121"/>
            <a:ext cx="803776" cy="0"/>
          </a:xfrm>
          <a:prstGeom prst="line">
            <a:avLst/>
          </a:prstGeom>
          <a:ln w="28575">
            <a:solidFill>
              <a:srgbClr val="7E4C36"/>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CC270D62-02BC-4A1B-9E74-E89A0011A5A5}"/>
              </a:ext>
            </a:extLst>
          </p:cNvPr>
          <p:cNvSpPr txBox="1"/>
          <p:nvPr/>
        </p:nvSpPr>
        <p:spPr>
          <a:xfrm>
            <a:off x="7643413" y="612938"/>
            <a:ext cx="1678665" cy="276999"/>
          </a:xfrm>
          <a:prstGeom prst="rect">
            <a:avLst/>
          </a:prstGeom>
          <a:noFill/>
        </p:spPr>
        <p:txBody>
          <a:bodyPr wrap="none" rtlCol="0">
            <a:spAutoFit/>
          </a:bodyPr>
          <a:lstStyle/>
          <a:p>
            <a:pPr algn="r"/>
            <a:r>
              <a:rPr lang="en-US" sz="1200" spc="200">
                <a:solidFill>
                  <a:srgbClr val="7E4C36"/>
                </a:solidFill>
                <a:latin typeface="Poppins Medium" panose="00000600000000000000" pitchFamily="2" charset="0"/>
                <a:cs typeface="Poppins Medium" panose="00000600000000000000" pitchFamily="2" charset="0"/>
              </a:rPr>
              <a:t>THE KEY PEOPLE</a:t>
            </a:r>
          </a:p>
        </p:txBody>
      </p:sp>
      <p:sp>
        <p:nvSpPr>
          <p:cNvPr id="3" name="Picture Placeholder 2">
            <a:extLst>
              <a:ext uri="{FF2B5EF4-FFF2-40B4-BE49-F238E27FC236}">
                <a16:creationId xmlns:a16="http://schemas.microsoft.com/office/drawing/2014/main" id="{E0E412A4-DD4D-40A6-A138-C0A4601984B1}"/>
              </a:ext>
            </a:extLst>
          </p:cNvPr>
          <p:cNvSpPr>
            <a:spLocks noGrp="1"/>
          </p:cNvSpPr>
          <p:nvPr>
            <p:ph type="pic" sz="quarter" idx="12"/>
          </p:nvPr>
        </p:nvSpPr>
        <p:spPr/>
      </p:sp>
      <p:sp>
        <p:nvSpPr>
          <p:cNvPr id="5" name="Picture Placeholder 4">
            <a:extLst>
              <a:ext uri="{FF2B5EF4-FFF2-40B4-BE49-F238E27FC236}">
                <a16:creationId xmlns:a16="http://schemas.microsoft.com/office/drawing/2014/main" id="{4EA68556-1344-4361-A1D9-0406EC1B89F6}"/>
              </a:ext>
            </a:extLst>
          </p:cNvPr>
          <p:cNvSpPr>
            <a:spLocks noGrp="1"/>
          </p:cNvSpPr>
          <p:nvPr>
            <p:ph type="pic" sz="quarter" idx="10"/>
          </p:nvPr>
        </p:nvSpPr>
        <p:spPr/>
      </p:sp>
      <p:sp>
        <p:nvSpPr>
          <p:cNvPr id="7" name="Picture Placeholder 6">
            <a:extLst>
              <a:ext uri="{FF2B5EF4-FFF2-40B4-BE49-F238E27FC236}">
                <a16:creationId xmlns:a16="http://schemas.microsoft.com/office/drawing/2014/main" id="{CC36FD1B-0F61-4B0F-92E5-750CEE29CC0C}"/>
              </a:ext>
            </a:extLst>
          </p:cNvPr>
          <p:cNvSpPr>
            <a:spLocks noGrp="1"/>
          </p:cNvSpPr>
          <p:nvPr>
            <p:ph type="pic" sz="quarter" idx="11"/>
          </p:nvPr>
        </p:nvSpPr>
        <p:spPr/>
      </p:sp>
    </p:spTree>
    <p:extLst>
      <p:ext uri="{BB962C8B-B14F-4D97-AF65-F5344CB8AC3E}">
        <p14:creationId xmlns:p14="http://schemas.microsoft.com/office/powerpoint/2010/main" val="37201253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7864062-226A-480A-B4F3-59931099B921}"/>
              </a:ext>
            </a:extLst>
          </p:cNvPr>
          <p:cNvSpPr>
            <a:spLocks noGrp="1"/>
          </p:cNvSpPr>
          <p:nvPr>
            <p:ph type="pic" sz="quarter" idx="10"/>
          </p:nvPr>
        </p:nvSpPr>
        <p:spPr/>
      </p:sp>
      <p:sp>
        <p:nvSpPr>
          <p:cNvPr id="7" name="TextBox 6">
            <a:extLst>
              <a:ext uri="{FF2B5EF4-FFF2-40B4-BE49-F238E27FC236}">
                <a16:creationId xmlns:a16="http://schemas.microsoft.com/office/drawing/2014/main" id="{D297FF4E-3850-479F-89D6-1E85A85168AD}"/>
              </a:ext>
            </a:extLst>
          </p:cNvPr>
          <p:cNvSpPr txBox="1"/>
          <p:nvPr/>
        </p:nvSpPr>
        <p:spPr>
          <a:xfrm>
            <a:off x="1218086" y="1870646"/>
            <a:ext cx="3726935" cy="1077218"/>
          </a:xfrm>
          <a:prstGeom prst="rect">
            <a:avLst/>
          </a:prstGeom>
          <a:noFill/>
        </p:spPr>
        <p:txBody>
          <a:bodyPr wrap="square" rtlCol="0">
            <a:spAutoFit/>
          </a:bodyPr>
          <a:lstStyle/>
          <a:p>
            <a:r>
              <a:rPr lang="en-US" sz="3200" b="1">
                <a:latin typeface="Poppins" panose="00000500000000000000" pitchFamily="2" charset="0"/>
                <a:cs typeface="Poppins" panose="00000500000000000000" pitchFamily="2" charset="0"/>
              </a:rPr>
              <a:t>Design is </a:t>
            </a:r>
            <a:r>
              <a:rPr lang="en-US" sz="3200" b="1">
                <a:solidFill>
                  <a:srgbClr val="7E4C36"/>
                </a:solidFill>
                <a:latin typeface="Poppins" panose="00000500000000000000" pitchFamily="2" charset="0"/>
                <a:cs typeface="Poppins" panose="00000500000000000000" pitchFamily="2" charset="0"/>
              </a:rPr>
              <a:t>going on</a:t>
            </a:r>
            <a:r>
              <a:rPr lang="en-US" sz="3200" b="1">
                <a:latin typeface="Poppins" panose="00000500000000000000" pitchFamily="2" charset="0"/>
                <a:cs typeface="Poppins" panose="00000500000000000000" pitchFamily="2" charset="0"/>
              </a:rPr>
              <a:t> the road</a:t>
            </a:r>
          </a:p>
        </p:txBody>
      </p:sp>
      <p:sp>
        <p:nvSpPr>
          <p:cNvPr id="8" name="TextBox 7">
            <a:extLst>
              <a:ext uri="{FF2B5EF4-FFF2-40B4-BE49-F238E27FC236}">
                <a16:creationId xmlns:a16="http://schemas.microsoft.com/office/drawing/2014/main" id="{FD41F40C-1774-43A7-9502-13C2BD702128}"/>
              </a:ext>
            </a:extLst>
          </p:cNvPr>
          <p:cNvSpPr txBox="1"/>
          <p:nvPr/>
        </p:nvSpPr>
        <p:spPr>
          <a:xfrm>
            <a:off x="1218086" y="3267613"/>
            <a:ext cx="5322214" cy="1994841"/>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Sed ut perspiciatis unde omnis iste natus error sit voluptatem accusantium doloremque laudantium, totam rem aperiam, eaque ipsa sante quae ca ab illo inventore veritatis et quasi architecto beatae vitae dicta sunts explicabo. Nemo enim ipsam voluptatem quia voluptas sit aspernatur aut odit aut fugit, sed quia consequuntur magni dolores eos qui ratione suit voluptatem sequi nesciunt. Neque porro quisquam est, qui dolorem ipsum quia dolor sit amet, consectetur, adipisci velit, sed quia non numquam eius modi tempora.</a:t>
            </a:r>
          </a:p>
        </p:txBody>
      </p:sp>
      <p:sp>
        <p:nvSpPr>
          <p:cNvPr id="9" name="TextBox 8">
            <a:extLst>
              <a:ext uri="{FF2B5EF4-FFF2-40B4-BE49-F238E27FC236}">
                <a16:creationId xmlns:a16="http://schemas.microsoft.com/office/drawing/2014/main" id="{77EDF383-A12E-4F9B-9932-BE829229BDF2}"/>
              </a:ext>
            </a:extLst>
          </p:cNvPr>
          <p:cNvSpPr txBox="1"/>
          <p:nvPr/>
        </p:nvSpPr>
        <p:spPr>
          <a:xfrm>
            <a:off x="1218086" y="1355686"/>
            <a:ext cx="5225232" cy="384977"/>
          </a:xfrm>
          <a:prstGeom prst="rect">
            <a:avLst/>
          </a:prstGeom>
          <a:noFill/>
        </p:spPr>
        <p:txBody>
          <a:bodyPr wrap="square" rtlCol="0">
            <a:spAutoFit/>
          </a:bodyPr>
          <a:lstStyle/>
          <a:p>
            <a:pPr algn="just">
              <a:lnSpc>
                <a:spcPct val="150000"/>
              </a:lnSpc>
            </a:pPr>
            <a:r>
              <a:rPr lang="en-US" sz="1400" b="1" spc="100">
                <a:solidFill>
                  <a:srgbClr val="7E4C36"/>
                </a:solidFill>
                <a:latin typeface="Poppins SemiBold" panose="00000700000000000000" pitchFamily="2" charset="0"/>
                <a:cs typeface="Poppins SemiBold" panose="00000700000000000000" pitchFamily="2" charset="0"/>
              </a:rPr>
              <a:t>ABOUT SERVICE</a:t>
            </a:r>
          </a:p>
        </p:txBody>
      </p:sp>
      <p:sp>
        <p:nvSpPr>
          <p:cNvPr id="10" name="Oval 9">
            <a:extLst>
              <a:ext uri="{FF2B5EF4-FFF2-40B4-BE49-F238E27FC236}">
                <a16:creationId xmlns:a16="http://schemas.microsoft.com/office/drawing/2014/main" id="{9AEC6EF2-233F-49FF-B22B-069D13CE96F9}"/>
              </a:ext>
            </a:extLst>
          </p:cNvPr>
          <p:cNvSpPr/>
          <p:nvPr/>
        </p:nvSpPr>
        <p:spPr>
          <a:xfrm>
            <a:off x="9244084" y="1131038"/>
            <a:ext cx="599881" cy="599881"/>
          </a:xfrm>
          <a:prstGeom prst="ellipse">
            <a:avLst/>
          </a:prstGeom>
          <a:solidFill>
            <a:srgbClr val="AE7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EE2583C5-C161-44C2-AC96-668C9D45BF38}"/>
              </a:ext>
            </a:extLst>
          </p:cNvPr>
          <p:cNvSpPr/>
          <p:nvPr/>
        </p:nvSpPr>
        <p:spPr>
          <a:xfrm>
            <a:off x="7351904" y="5486400"/>
            <a:ext cx="599881" cy="599881"/>
          </a:xfrm>
          <a:prstGeom prst="ellipse">
            <a:avLst/>
          </a:prstGeom>
          <a:solidFill>
            <a:srgbClr val="AE7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F47464FA-F409-4CD3-B816-9BABE3E4675E}"/>
              </a:ext>
            </a:extLst>
          </p:cNvPr>
          <p:cNvSpPr/>
          <p:nvPr/>
        </p:nvSpPr>
        <p:spPr>
          <a:xfrm>
            <a:off x="10589009" y="6068291"/>
            <a:ext cx="599881" cy="599881"/>
          </a:xfrm>
          <a:prstGeom prst="ellipse">
            <a:avLst/>
          </a:prstGeom>
          <a:solidFill>
            <a:srgbClr val="AE7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C6E2C79-B29F-4610-9BF6-D5C8CE0CF21F}"/>
              </a:ext>
            </a:extLst>
          </p:cNvPr>
          <p:cNvSpPr/>
          <p:nvPr/>
        </p:nvSpPr>
        <p:spPr>
          <a:xfrm>
            <a:off x="11438094" y="2857699"/>
            <a:ext cx="310994" cy="11426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1200" spc="600">
                <a:solidFill>
                  <a:srgbClr val="7E4C36"/>
                </a:solidFill>
                <a:latin typeface="Poppins SemiBold" panose="00000700000000000000" pitchFamily="2" charset="0"/>
                <a:cs typeface="Poppins SemiBold" panose="00000700000000000000" pitchFamily="2" charset="0"/>
              </a:rPr>
              <a:t>MENIZE</a:t>
            </a:r>
          </a:p>
        </p:txBody>
      </p:sp>
      <p:sp>
        <p:nvSpPr>
          <p:cNvPr id="18" name="TextBox 17">
            <a:extLst>
              <a:ext uri="{FF2B5EF4-FFF2-40B4-BE49-F238E27FC236}">
                <a16:creationId xmlns:a16="http://schemas.microsoft.com/office/drawing/2014/main" id="{1FE59BF9-624D-40A6-A8C9-0250FFD0ACB3}"/>
              </a:ext>
            </a:extLst>
          </p:cNvPr>
          <p:cNvSpPr txBox="1"/>
          <p:nvPr/>
        </p:nvSpPr>
        <p:spPr>
          <a:xfrm>
            <a:off x="1218085" y="5582203"/>
            <a:ext cx="1917001" cy="322268"/>
          </a:xfrm>
          <a:prstGeom prst="rect">
            <a:avLst/>
          </a:prstGeom>
          <a:noFill/>
        </p:spPr>
        <p:txBody>
          <a:bodyPr wrap="square" rtlCol="0">
            <a:spAutoFit/>
          </a:bodyPr>
          <a:lstStyle/>
          <a:p>
            <a:pPr marL="285750" indent="-285750" algn="just">
              <a:lnSpc>
                <a:spcPct val="150000"/>
              </a:lnSpc>
              <a:buFont typeface="Courier New" panose="02070309020205020404" pitchFamily="49" charset="0"/>
              <a:buChar char="o"/>
            </a:pPr>
            <a:r>
              <a:rPr lang="en-US" sz="1100" b="1">
                <a:solidFill>
                  <a:schemeClr val="tx1">
                    <a:lumMod val="65000"/>
                    <a:lumOff val="35000"/>
                  </a:schemeClr>
                </a:solidFill>
                <a:latin typeface="Poppins" panose="00000500000000000000" pitchFamily="2" charset="0"/>
                <a:cs typeface="Poppins" panose="00000500000000000000" pitchFamily="2" charset="0"/>
              </a:rPr>
              <a:t>BASIC DESIGN</a:t>
            </a:r>
          </a:p>
        </p:txBody>
      </p:sp>
      <p:sp>
        <p:nvSpPr>
          <p:cNvPr id="19" name="TextBox 18">
            <a:extLst>
              <a:ext uri="{FF2B5EF4-FFF2-40B4-BE49-F238E27FC236}">
                <a16:creationId xmlns:a16="http://schemas.microsoft.com/office/drawing/2014/main" id="{94E63EC7-D904-443C-9219-E6F94ED3DD6E}"/>
              </a:ext>
            </a:extLst>
          </p:cNvPr>
          <p:cNvSpPr txBox="1"/>
          <p:nvPr/>
        </p:nvSpPr>
        <p:spPr>
          <a:xfrm>
            <a:off x="2862069" y="5582203"/>
            <a:ext cx="2169241" cy="322268"/>
          </a:xfrm>
          <a:prstGeom prst="rect">
            <a:avLst/>
          </a:prstGeom>
          <a:noFill/>
        </p:spPr>
        <p:txBody>
          <a:bodyPr wrap="square" rtlCol="0">
            <a:spAutoFit/>
          </a:bodyPr>
          <a:lstStyle/>
          <a:p>
            <a:pPr marL="285750" indent="-285750" algn="just">
              <a:lnSpc>
                <a:spcPct val="150000"/>
              </a:lnSpc>
              <a:buFont typeface="Courier New" panose="02070309020205020404" pitchFamily="49" charset="0"/>
              <a:buChar char="o"/>
            </a:pPr>
            <a:r>
              <a:rPr lang="en-US" sz="1100" b="1">
                <a:solidFill>
                  <a:schemeClr val="tx1">
                    <a:lumMod val="65000"/>
                    <a:lumOff val="35000"/>
                  </a:schemeClr>
                </a:solidFill>
                <a:latin typeface="Poppins" panose="00000500000000000000" pitchFamily="2" charset="0"/>
                <a:cs typeface="Poppins" panose="00000500000000000000" pitchFamily="2" charset="0"/>
              </a:rPr>
              <a:t>STANDARD DESIGN</a:t>
            </a:r>
          </a:p>
        </p:txBody>
      </p:sp>
      <p:sp>
        <p:nvSpPr>
          <p:cNvPr id="20" name="TextBox 19">
            <a:extLst>
              <a:ext uri="{FF2B5EF4-FFF2-40B4-BE49-F238E27FC236}">
                <a16:creationId xmlns:a16="http://schemas.microsoft.com/office/drawing/2014/main" id="{B9BE0DF3-2409-4505-B555-AD286FDBCB84}"/>
              </a:ext>
            </a:extLst>
          </p:cNvPr>
          <p:cNvSpPr txBox="1"/>
          <p:nvPr/>
        </p:nvSpPr>
        <p:spPr>
          <a:xfrm>
            <a:off x="4776861" y="5582203"/>
            <a:ext cx="2169241" cy="322268"/>
          </a:xfrm>
          <a:prstGeom prst="rect">
            <a:avLst/>
          </a:prstGeom>
          <a:noFill/>
        </p:spPr>
        <p:txBody>
          <a:bodyPr wrap="square" rtlCol="0">
            <a:spAutoFit/>
          </a:bodyPr>
          <a:lstStyle/>
          <a:p>
            <a:pPr marL="285750" indent="-285750" algn="just">
              <a:lnSpc>
                <a:spcPct val="150000"/>
              </a:lnSpc>
              <a:buFont typeface="Courier New" panose="02070309020205020404" pitchFamily="49" charset="0"/>
              <a:buChar char="o"/>
            </a:pPr>
            <a:r>
              <a:rPr lang="en-US" sz="1100" b="1">
                <a:solidFill>
                  <a:schemeClr val="tx1">
                    <a:lumMod val="65000"/>
                    <a:lumOff val="35000"/>
                  </a:schemeClr>
                </a:solidFill>
                <a:latin typeface="Poppins" panose="00000500000000000000" pitchFamily="2" charset="0"/>
                <a:cs typeface="Poppins" panose="00000500000000000000" pitchFamily="2" charset="0"/>
              </a:rPr>
              <a:t>PREMIUM DESIGN</a:t>
            </a:r>
          </a:p>
        </p:txBody>
      </p:sp>
    </p:spTree>
    <p:extLst>
      <p:ext uri="{BB962C8B-B14F-4D97-AF65-F5344CB8AC3E}">
        <p14:creationId xmlns:p14="http://schemas.microsoft.com/office/powerpoint/2010/main" val="13208668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5862CE0-5FE5-4CFC-8FE2-3AF60E635C25}"/>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1442356B-9FED-4DEA-A106-488FF0F696E4}"/>
              </a:ext>
            </a:extLst>
          </p:cNvPr>
          <p:cNvSpPr>
            <a:spLocks noGrp="1"/>
          </p:cNvSpPr>
          <p:nvPr>
            <p:ph type="pic" sz="quarter" idx="11"/>
          </p:nvPr>
        </p:nvSpPr>
        <p:spPr/>
      </p:sp>
      <p:sp>
        <p:nvSpPr>
          <p:cNvPr id="7" name="Picture Placeholder 6">
            <a:extLst>
              <a:ext uri="{FF2B5EF4-FFF2-40B4-BE49-F238E27FC236}">
                <a16:creationId xmlns:a16="http://schemas.microsoft.com/office/drawing/2014/main" id="{BE2620B8-E20B-477C-8CA4-0DCA28C777C3}"/>
              </a:ext>
            </a:extLst>
          </p:cNvPr>
          <p:cNvSpPr>
            <a:spLocks noGrp="1"/>
          </p:cNvSpPr>
          <p:nvPr>
            <p:ph type="pic" sz="quarter" idx="12"/>
          </p:nvPr>
        </p:nvSpPr>
        <p:spPr/>
      </p:sp>
      <p:sp>
        <p:nvSpPr>
          <p:cNvPr id="18" name="Rectangle 17">
            <a:extLst>
              <a:ext uri="{FF2B5EF4-FFF2-40B4-BE49-F238E27FC236}">
                <a16:creationId xmlns:a16="http://schemas.microsoft.com/office/drawing/2014/main" id="{334956A5-5FDB-4A20-8CBF-EA689572AF60}"/>
              </a:ext>
            </a:extLst>
          </p:cNvPr>
          <p:cNvSpPr/>
          <p:nvPr/>
        </p:nvSpPr>
        <p:spPr>
          <a:xfrm>
            <a:off x="4412148" y="4498259"/>
            <a:ext cx="3298109" cy="1807292"/>
          </a:xfrm>
          <a:prstGeom prst="rect">
            <a:avLst/>
          </a:pr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2EAC6CF4-1ED0-42AC-9D98-1007E45E0E1D}"/>
              </a:ext>
            </a:extLst>
          </p:cNvPr>
          <p:cNvSpPr/>
          <p:nvPr/>
        </p:nvSpPr>
        <p:spPr>
          <a:xfrm>
            <a:off x="8071515" y="4498259"/>
            <a:ext cx="3298109" cy="1807292"/>
          </a:xfrm>
          <a:prstGeom prst="rect">
            <a:avLst/>
          </a:pr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4336E1A-114E-48B5-AA81-96E5DA552A99}"/>
              </a:ext>
            </a:extLst>
          </p:cNvPr>
          <p:cNvSpPr/>
          <p:nvPr/>
        </p:nvSpPr>
        <p:spPr>
          <a:xfrm>
            <a:off x="742948" y="4498259"/>
            <a:ext cx="3298109" cy="1807292"/>
          </a:xfrm>
          <a:prstGeom prst="rect">
            <a:avLst/>
          </a:pr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7D4F3AAF-3B64-4A42-A025-E59357275AEC}"/>
              </a:ext>
            </a:extLst>
          </p:cNvPr>
          <p:cNvSpPr txBox="1"/>
          <p:nvPr/>
        </p:nvSpPr>
        <p:spPr>
          <a:xfrm>
            <a:off x="1930978" y="4734233"/>
            <a:ext cx="922047" cy="307777"/>
          </a:xfrm>
          <a:prstGeom prst="rect">
            <a:avLst/>
          </a:prstGeom>
          <a:noFill/>
        </p:spPr>
        <p:txBody>
          <a:bodyPr wrap="none" rtlCol="0">
            <a:spAutoFit/>
          </a:bodyPr>
          <a:lstStyle/>
          <a:p>
            <a:pPr algn="ctr"/>
            <a:r>
              <a:rPr lang="en-US" sz="1400" b="1" spc="300">
                <a:solidFill>
                  <a:schemeClr val="bg1"/>
                </a:solidFill>
                <a:latin typeface="Poppins" panose="00000500000000000000" pitchFamily="2" charset="0"/>
                <a:cs typeface="Poppins" panose="00000500000000000000" pitchFamily="2" charset="0"/>
              </a:rPr>
              <a:t>BASIC</a:t>
            </a:r>
          </a:p>
        </p:txBody>
      </p:sp>
      <p:sp>
        <p:nvSpPr>
          <p:cNvPr id="23" name="TextBox 22">
            <a:extLst>
              <a:ext uri="{FF2B5EF4-FFF2-40B4-BE49-F238E27FC236}">
                <a16:creationId xmlns:a16="http://schemas.microsoft.com/office/drawing/2014/main" id="{DB02E1A3-B78A-4CB0-BC4B-AB3D0A69D607}"/>
              </a:ext>
            </a:extLst>
          </p:cNvPr>
          <p:cNvSpPr txBox="1"/>
          <p:nvPr/>
        </p:nvSpPr>
        <p:spPr>
          <a:xfrm>
            <a:off x="5321256" y="4734233"/>
            <a:ext cx="1479893" cy="307777"/>
          </a:xfrm>
          <a:prstGeom prst="rect">
            <a:avLst/>
          </a:prstGeom>
          <a:noFill/>
        </p:spPr>
        <p:txBody>
          <a:bodyPr wrap="none" rtlCol="0">
            <a:spAutoFit/>
          </a:bodyPr>
          <a:lstStyle/>
          <a:p>
            <a:pPr algn="ctr"/>
            <a:r>
              <a:rPr lang="en-US" sz="1400" b="1" spc="300">
                <a:solidFill>
                  <a:schemeClr val="bg1"/>
                </a:solidFill>
                <a:latin typeface="Poppins" panose="00000500000000000000" pitchFamily="2" charset="0"/>
                <a:cs typeface="Poppins" panose="00000500000000000000" pitchFamily="2" charset="0"/>
              </a:rPr>
              <a:t>STANDARD</a:t>
            </a:r>
          </a:p>
        </p:txBody>
      </p:sp>
      <p:sp>
        <p:nvSpPr>
          <p:cNvPr id="24" name="TextBox 23">
            <a:extLst>
              <a:ext uri="{FF2B5EF4-FFF2-40B4-BE49-F238E27FC236}">
                <a16:creationId xmlns:a16="http://schemas.microsoft.com/office/drawing/2014/main" id="{8AA60C84-0135-4F01-991E-7E98B6676BCC}"/>
              </a:ext>
            </a:extLst>
          </p:cNvPr>
          <p:cNvSpPr txBox="1"/>
          <p:nvPr/>
        </p:nvSpPr>
        <p:spPr>
          <a:xfrm>
            <a:off x="9081611" y="4734233"/>
            <a:ext cx="1277914" cy="307777"/>
          </a:xfrm>
          <a:prstGeom prst="rect">
            <a:avLst/>
          </a:prstGeom>
          <a:noFill/>
        </p:spPr>
        <p:txBody>
          <a:bodyPr wrap="none" rtlCol="0">
            <a:spAutoFit/>
          </a:bodyPr>
          <a:lstStyle/>
          <a:p>
            <a:pPr algn="ctr"/>
            <a:r>
              <a:rPr lang="en-US" sz="1400" b="1" spc="300">
                <a:solidFill>
                  <a:schemeClr val="bg1"/>
                </a:solidFill>
                <a:latin typeface="Poppins" panose="00000500000000000000" pitchFamily="2" charset="0"/>
                <a:cs typeface="Poppins" panose="00000500000000000000" pitchFamily="2" charset="0"/>
              </a:rPr>
              <a:t>PREMIUM</a:t>
            </a:r>
          </a:p>
        </p:txBody>
      </p:sp>
      <p:sp>
        <p:nvSpPr>
          <p:cNvPr id="25" name="TextBox 24">
            <a:extLst>
              <a:ext uri="{FF2B5EF4-FFF2-40B4-BE49-F238E27FC236}">
                <a16:creationId xmlns:a16="http://schemas.microsoft.com/office/drawing/2014/main" id="{8C7FFEEA-D6EE-43A5-9BD6-5F9E79F08C1F}"/>
              </a:ext>
            </a:extLst>
          </p:cNvPr>
          <p:cNvSpPr txBox="1"/>
          <p:nvPr/>
        </p:nvSpPr>
        <p:spPr>
          <a:xfrm>
            <a:off x="1322238" y="5102590"/>
            <a:ext cx="2139526" cy="820674"/>
          </a:xfrm>
          <a:prstGeom prst="rect">
            <a:avLst/>
          </a:prstGeom>
          <a:noFill/>
        </p:spPr>
        <p:txBody>
          <a:bodyPr wrap="square" rtlCol="0">
            <a:spAutoFit/>
          </a:bodyPr>
          <a:lstStyle/>
          <a:p>
            <a:pPr algn="ctr">
              <a:lnSpc>
                <a:spcPct val="150000"/>
              </a:lnSpc>
            </a:pPr>
            <a:r>
              <a:rPr lang="en-US" sz="1100">
                <a:solidFill>
                  <a:schemeClr val="bg1">
                    <a:lumMod val="95000"/>
                  </a:schemeClr>
                </a:solidFill>
                <a:latin typeface="Lato" panose="020F0502020204030203" pitchFamily="34" charset="0"/>
              </a:rPr>
              <a:t>Sed ut perspiciatis unde mande vos omnis iste natus error sit dosa ads  voluptatem.</a:t>
            </a:r>
          </a:p>
        </p:txBody>
      </p:sp>
      <p:sp>
        <p:nvSpPr>
          <p:cNvPr id="26" name="TextBox 25">
            <a:extLst>
              <a:ext uri="{FF2B5EF4-FFF2-40B4-BE49-F238E27FC236}">
                <a16:creationId xmlns:a16="http://schemas.microsoft.com/office/drawing/2014/main" id="{72E61F3E-5483-4911-AE11-4BA201831C98}"/>
              </a:ext>
            </a:extLst>
          </p:cNvPr>
          <p:cNvSpPr txBox="1"/>
          <p:nvPr/>
        </p:nvSpPr>
        <p:spPr>
          <a:xfrm>
            <a:off x="4991439" y="5102590"/>
            <a:ext cx="2139526" cy="820674"/>
          </a:xfrm>
          <a:prstGeom prst="rect">
            <a:avLst/>
          </a:prstGeom>
          <a:noFill/>
        </p:spPr>
        <p:txBody>
          <a:bodyPr wrap="square" rtlCol="0">
            <a:spAutoFit/>
          </a:bodyPr>
          <a:lstStyle/>
          <a:p>
            <a:pPr algn="ctr">
              <a:lnSpc>
                <a:spcPct val="150000"/>
              </a:lnSpc>
            </a:pPr>
            <a:r>
              <a:rPr lang="en-US" sz="1100">
                <a:solidFill>
                  <a:schemeClr val="bg1">
                    <a:lumMod val="95000"/>
                  </a:schemeClr>
                </a:solidFill>
                <a:latin typeface="Lato" panose="020F0502020204030203" pitchFamily="34" charset="0"/>
              </a:rPr>
              <a:t>Sed ut perspiciatis unde mande vos omnis iste natus error sit dosa ads  voluptatem.</a:t>
            </a:r>
          </a:p>
        </p:txBody>
      </p:sp>
      <p:sp>
        <p:nvSpPr>
          <p:cNvPr id="27" name="TextBox 26">
            <a:extLst>
              <a:ext uri="{FF2B5EF4-FFF2-40B4-BE49-F238E27FC236}">
                <a16:creationId xmlns:a16="http://schemas.microsoft.com/office/drawing/2014/main" id="{12A4B00E-4265-4D4D-B2C9-5F26350F6E66}"/>
              </a:ext>
            </a:extLst>
          </p:cNvPr>
          <p:cNvSpPr txBox="1"/>
          <p:nvPr/>
        </p:nvSpPr>
        <p:spPr>
          <a:xfrm>
            <a:off x="8650805" y="5102590"/>
            <a:ext cx="2139526" cy="820674"/>
          </a:xfrm>
          <a:prstGeom prst="rect">
            <a:avLst/>
          </a:prstGeom>
          <a:noFill/>
        </p:spPr>
        <p:txBody>
          <a:bodyPr wrap="square" rtlCol="0">
            <a:spAutoFit/>
          </a:bodyPr>
          <a:lstStyle/>
          <a:p>
            <a:pPr algn="ctr">
              <a:lnSpc>
                <a:spcPct val="150000"/>
              </a:lnSpc>
            </a:pPr>
            <a:r>
              <a:rPr lang="en-US" sz="1100">
                <a:solidFill>
                  <a:schemeClr val="bg1">
                    <a:lumMod val="95000"/>
                  </a:schemeClr>
                </a:solidFill>
                <a:latin typeface="Lato" panose="020F0502020204030203" pitchFamily="34" charset="0"/>
              </a:rPr>
              <a:t>Sed ut perspiciatis unde mande vos omnis iste natus error sit dosa ads  voluptatem.</a:t>
            </a:r>
          </a:p>
        </p:txBody>
      </p:sp>
      <p:sp>
        <p:nvSpPr>
          <p:cNvPr id="28" name="Rectangle 27">
            <a:extLst>
              <a:ext uri="{FF2B5EF4-FFF2-40B4-BE49-F238E27FC236}">
                <a16:creationId xmlns:a16="http://schemas.microsoft.com/office/drawing/2014/main" id="{0E050793-05C1-406C-AE8C-F36790E79B9C}"/>
              </a:ext>
            </a:extLst>
          </p:cNvPr>
          <p:cNvSpPr/>
          <p:nvPr/>
        </p:nvSpPr>
        <p:spPr>
          <a:xfrm>
            <a:off x="742948" y="586349"/>
            <a:ext cx="1188030" cy="348387"/>
          </a:xfrm>
          <a:prstGeom prst="rect">
            <a:avLst/>
          </a:prstGeom>
          <a:solidFill>
            <a:srgbClr val="D2B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Star: 5 Points 28">
            <a:extLst>
              <a:ext uri="{FF2B5EF4-FFF2-40B4-BE49-F238E27FC236}">
                <a16:creationId xmlns:a16="http://schemas.microsoft.com/office/drawing/2014/main" id="{DDE757E8-799B-428C-BF6B-F1B5786EDD9C}"/>
              </a:ext>
            </a:extLst>
          </p:cNvPr>
          <p:cNvSpPr/>
          <p:nvPr/>
        </p:nvSpPr>
        <p:spPr>
          <a:xfrm>
            <a:off x="1203825" y="642129"/>
            <a:ext cx="236825" cy="236825"/>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93B25942-A1AB-412B-BB54-32F3B3FF995F}"/>
              </a:ext>
            </a:extLst>
          </p:cNvPr>
          <p:cNvSpPr/>
          <p:nvPr/>
        </p:nvSpPr>
        <p:spPr>
          <a:xfrm>
            <a:off x="4397424" y="586349"/>
            <a:ext cx="1188030" cy="348387"/>
          </a:xfrm>
          <a:prstGeom prst="rect">
            <a:avLst/>
          </a:prstGeom>
          <a:solidFill>
            <a:srgbClr val="D2B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Star: 5 Points 30">
            <a:extLst>
              <a:ext uri="{FF2B5EF4-FFF2-40B4-BE49-F238E27FC236}">
                <a16:creationId xmlns:a16="http://schemas.microsoft.com/office/drawing/2014/main" id="{0DFA856D-FFF8-470E-AE85-9FBE5819C6D1}"/>
              </a:ext>
            </a:extLst>
          </p:cNvPr>
          <p:cNvSpPr/>
          <p:nvPr/>
        </p:nvSpPr>
        <p:spPr>
          <a:xfrm>
            <a:off x="4703228" y="642129"/>
            <a:ext cx="236825" cy="236825"/>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Star: 5 Points 33">
            <a:extLst>
              <a:ext uri="{FF2B5EF4-FFF2-40B4-BE49-F238E27FC236}">
                <a16:creationId xmlns:a16="http://schemas.microsoft.com/office/drawing/2014/main" id="{AB39C388-C4D5-4604-BC82-07F4B7DA2DF3}"/>
              </a:ext>
            </a:extLst>
          </p:cNvPr>
          <p:cNvSpPr/>
          <p:nvPr/>
        </p:nvSpPr>
        <p:spPr>
          <a:xfrm>
            <a:off x="5014804" y="642129"/>
            <a:ext cx="236825" cy="236825"/>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2968F9B7-9C5A-4CD7-829A-0638C0F3B884}"/>
              </a:ext>
            </a:extLst>
          </p:cNvPr>
          <p:cNvSpPr/>
          <p:nvPr/>
        </p:nvSpPr>
        <p:spPr>
          <a:xfrm>
            <a:off x="8081347" y="586349"/>
            <a:ext cx="1188030" cy="348387"/>
          </a:xfrm>
          <a:prstGeom prst="rect">
            <a:avLst/>
          </a:prstGeom>
          <a:solidFill>
            <a:srgbClr val="D2B0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Star: 5 Points 35">
            <a:extLst>
              <a:ext uri="{FF2B5EF4-FFF2-40B4-BE49-F238E27FC236}">
                <a16:creationId xmlns:a16="http://schemas.microsoft.com/office/drawing/2014/main" id="{A7DD9035-359F-4975-A85F-921CC64EEC14}"/>
              </a:ext>
            </a:extLst>
          </p:cNvPr>
          <p:cNvSpPr/>
          <p:nvPr/>
        </p:nvSpPr>
        <p:spPr>
          <a:xfrm>
            <a:off x="8224973" y="642129"/>
            <a:ext cx="236825" cy="236825"/>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Star: 5 Points 36">
            <a:extLst>
              <a:ext uri="{FF2B5EF4-FFF2-40B4-BE49-F238E27FC236}">
                <a16:creationId xmlns:a16="http://schemas.microsoft.com/office/drawing/2014/main" id="{2A926314-BD0F-42E2-A674-6B651CE906DD}"/>
              </a:ext>
            </a:extLst>
          </p:cNvPr>
          <p:cNvSpPr/>
          <p:nvPr/>
        </p:nvSpPr>
        <p:spPr>
          <a:xfrm>
            <a:off x="8536549" y="642129"/>
            <a:ext cx="236825" cy="236825"/>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tar: 5 Points 39">
            <a:extLst>
              <a:ext uri="{FF2B5EF4-FFF2-40B4-BE49-F238E27FC236}">
                <a16:creationId xmlns:a16="http://schemas.microsoft.com/office/drawing/2014/main" id="{6F7956C4-417F-464B-8DA2-3F286C6973E5}"/>
              </a:ext>
            </a:extLst>
          </p:cNvPr>
          <p:cNvSpPr/>
          <p:nvPr/>
        </p:nvSpPr>
        <p:spPr>
          <a:xfrm>
            <a:off x="8848125" y="642129"/>
            <a:ext cx="236825" cy="236825"/>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712097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A6F40255-0934-4EE7-9BFA-412DF4450B2C}"/>
              </a:ext>
            </a:extLst>
          </p:cNvPr>
          <p:cNvCxnSpPr>
            <a:cxnSpLocks/>
          </p:cNvCxnSpPr>
          <p:nvPr/>
        </p:nvCxnSpPr>
        <p:spPr>
          <a:xfrm>
            <a:off x="9497962" y="1976284"/>
            <a:ext cx="0" cy="4881716"/>
          </a:xfrm>
          <a:prstGeom prst="line">
            <a:avLst/>
          </a:prstGeom>
          <a:ln w="25400">
            <a:solidFill>
              <a:srgbClr val="C7976F"/>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F17847A-E40C-40D4-B33A-A58EC2B8C3FA}"/>
              </a:ext>
            </a:extLst>
          </p:cNvPr>
          <p:cNvSpPr txBox="1"/>
          <p:nvPr/>
        </p:nvSpPr>
        <p:spPr>
          <a:xfrm rot="5400000">
            <a:off x="7966022" y="3498847"/>
            <a:ext cx="5148646" cy="1569660"/>
          </a:xfrm>
          <a:prstGeom prst="rect">
            <a:avLst/>
          </a:prstGeom>
          <a:noFill/>
        </p:spPr>
        <p:txBody>
          <a:bodyPr wrap="square" rtlCol="0">
            <a:spAutoFit/>
          </a:bodyPr>
          <a:lstStyle/>
          <a:p>
            <a:pPr algn="ctr"/>
            <a:r>
              <a:rPr lang="en-US" sz="4800" b="1" spc="100">
                <a:latin typeface="Poppins" panose="00000500000000000000" pitchFamily="2" charset="0"/>
                <a:cs typeface="Poppins" panose="00000500000000000000" pitchFamily="2" charset="0"/>
              </a:rPr>
              <a:t> ABOUT  OUR SERVICE</a:t>
            </a:r>
          </a:p>
        </p:txBody>
      </p:sp>
      <p:sp>
        <p:nvSpPr>
          <p:cNvPr id="10" name="TextBox 9">
            <a:extLst>
              <a:ext uri="{FF2B5EF4-FFF2-40B4-BE49-F238E27FC236}">
                <a16:creationId xmlns:a16="http://schemas.microsoft.com/office/drawing/2014/main" id="{55C09515-1B85-4EF2-A5D3-0E990A389093}"/>
              </a:ext>
            </a:extLst>
          </p:cNvPr>
          <p:cNvSpPr txBox="1"/>
          <p:nvPr/>
        </p:nvSpPr>
        <p:spPr>
          <a:xfrm>
            <a:off x="8480324" y="507586"/>
            <a:ext cx="2844851" cy="886846"/>
          </a:xfrm>
          <a:prstGeom prst="rect">
            <a:avLst/>
          </a:prstGeom>
          <a:noFill/>
        </p:spPr>
        <p:txBody>
          <a:bodyPr wrap="square" rtlCol="0">
            <a:spAutoFit/>
          </a:bodyPr>
          <a:lstStyle/>
          <a:p>
            <a:pPr algn="r">
              <a:lnSpc>
                <a:spcPct val="150000"/>
              </a:lnSpc>
            </a:pPr>
            <a:r>
              <a:rPr lang="en-US" sz="1200">
                <a:solidFill>
                  <a:schemeClr val="tx1">
                    <a:lumMod val="65000"/>
                    <a:lumOff val="35000"/>
                  </a:schemeClr>
                </a:solidFill>
                <a:latin typeface="Lato" panose="020F0502020204030203" pitchFamily="34" charset="0"/>
                <a:cs typeface="Poppins" panose="00000500000000000000" pitchFamily="2" charset="0"/>
              </a:rPr>
              <a:t>Duis aute irurea dolor in radosa reprehenderit in voluptate velit esse cillums dolore eu fugiat nulla pariatur</a:t>
            </a:r>
          </a:p>
        </p:txBody>
      </p:sp>
      <p:sp>
        <p:nvSpPr>
          <p:cNvPr id="12" name="TextBox 11">
            <a:extLst>
              <a:ext uri="{FF2B5EF4-FFF2-40B4-BE49-F238E27FC236}">
                <a16:creationId xmlns:a16="http://schemas.microsoft.com/office/drawing/2014/main" id="{CE64B461-CD86-4504-A277-E46E2F08E54C}"/>
              </a:ext>
            </a:extLst>
          </p:cNvPr>
          <p:cNvSpPr txBox="1"/>
          <p:nvPr/>
        </p:nvSpPr>
        <p:spPr>
          <a:xfrm>
            <a:off x="6120334" y="2613530"/>
            <a:ext cx="2900616" cy="886846"/>
          </a:xfrm>
          <a:prstGeom prst="rect">
            <a:avLst/>
          </a:prstGeom>
          <a:noFill/>
        </p:spPr>
        <p:txBody>
          <a:bodyPr wrap="square" rtlCol="0">
            <a:spAutoFit/>
          </a:bodyPr>
          <a:lstStyle/>
          <a:p>
            <a:pPr>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Duis aute irurea dolor in radosa reprehenderit in voluptate velit esse cillums dolore eu fugiat nulla so pariatur.</a:t>
            </a:r>
          </a:p>
        </p:txBody>
      </p:sp>
      <p:sp>
        <p:nvSpPr>
          <p:cNvPr id="13" name="TextBox 12">
            <a:extLst>
              <a:ext uri="{FF2B5EF4-FFF2-40B4-BE49-F238E27FC236}">
                <a16:creationId xmlns:a16="http://schemas.microsoft.com/office/drawing/2014/main" id="{CE3C3D85-F7DA-41BA-92E1-7262E9DF5B81}"/>
              </a:ext>
            </a:extLst>
          </p:cNvPr>
          <p:cNvSpPr txBox="1"/>
          <p:nvPr/>
        </p:nvSpPr>
        <p:spPr>
          <a:xfrm>
            <a:off x="5127550" y="2641455"/>
            <a:ext cx="842746" cy="830997"/>
          </a:xfrm>
          <a:prstGeom prst="rect">
            <a:avLst/>
          </a:prstGeom>
          <a:noFill/>
        </p:spPr>
        <p:txBody>
          <a:bodyPr wrap="square" rtlCol="0">
            <a:spAutoFit/>
          </a:bodyPr>
          <a:lstStyle/>
          <a:p>
            <a:r>
              <a:rPr lang="en-US" sz="4800" b="1" spc="100">
                <a:latin typeface="Poppins" panose="00000500000000000000" pitchFamily="2" charset="0"/>
                <a:cs typeface="Poppins" panose="00000500000000000000" pitchFamily="2" charset="0"/>
              </a:rPr>
              <a:t>01</a:t>
            </a:r>
          </a:p>
        </p:txBody>
      </p:sp>
      <p:sp>
        <p:nvSpPr>
          <p:cNvPr id="14" name="TextBox 13">
            <a:extLst>
              <a:ext uri="{FF2B5EF4-FFF2-40B4-BE49-F238E27FC236}">
                <a16:creationId xmlns:a16="http://schemas.microsoft.com/office/drawing/2014/main" id="{0BE3F55B-7E8A-41BC-84B1-BF4FAF50AEEF}"/>
              </a:ext>
            </a:extLst>
          </p:cNvPr>
          <p:cNvSpPr txBox="1"/>
          <p:nvPr/>
        </p:nvSpPr>
        <p:spPr>
          <a:xfrm>
            <a:off x="6120334" y="3886070"/>
            <a:ext cx="2900616" cy="886846"/>
          </a:xfrm>
          <a:prstGeom prst="rect">
            <a:avLst/>
          </a:prstGeom>
          <a:noFill/>
        </p:spPr>
        <p:txBody>
          <a:bodyPr wrap="square" rtlCol="0">
            <a:spAutoFit/>
          </a:bodyPr>
          <a:lstStyle/>
          <a:p>
            <a:pPr>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Duis aute irurea dolor in radosa reprehenderit in voluptate velit esse cillums dolore eu fugiat nulla so pariatur.</a:t>
            </a:r>
          </a:p>
        </p:txBody>
      </p:sp>
      <p:sp>
        <p:nvSpPr>
          <p:cNvPr id="15" name="TextBox 14">
            <a:extLst>
              <a:ext uri="{FF2B5EF4-FFF2-40B4-BE49-F238E27FC236}">
                <a16:creationId xmlns:a16="http://schemas.microsoft.com/office/drawing/2014/main" id="{3D1F1B35-D797-4B12-8DC0-DA663D273BCA}"/>
              </a:ext>
            </a:extLst>
          </p:cNvPr>
          <p:cNvSpPr txBox="1"/>
          <p:nvPr/>
        </p:nvSpPr>
        <p:spPr>
          <a:xfrm>
            <a:off x="5068062" y="3913995"/>
            <a:ext cx="1120847" cy="830997"/>
          </a:xfrm>
          <a:prstGeom prst="rect">
            <a:avLst/>
          </a:prstGeom>
          <a:noFill/>
        </p:spPr>
        <p:txBody>
          <a:bodyPr wrap="square" rtlCol="0">
            <a:spAutoFit/>
          </a:bodyPr>
          <a:lstStyle/>
          <a:p>
            <a:r>
              <a:rPr lang="en-US" sz="4800" b="1" spc="100">
                <a:latin typeface="Poppins" panose="00000500000000000000" pitchFamily="2" charset="0"/>
                <a:cs typeface="Poppins" panose="00000500000000000000" pitchFamily="2" charset="0"/>
              </a:rPr>
              <a:t>02</a:t>
            </a:r>
          </a:p>
        </p:txBody>
      </p:sp>
      <p:sp>
        <p:nvSpPr>
          <p:cNvPr id="16" name="TextBox 15">
            <a:extLst>
              <a:ext uri="{FF2B5EF4-FFF2-40B4-BE49-F238E27FC236}">
                <a16:creationId xmlns:a16="http://schemas.microsoft.com/office/drawing/2014/main" id="{B793992E-3E46-418C-B7E1-DCC8435BB011}"/>
              </a:ext>
            </a:extLst>
          </p:cNvPr>
          <p:cNvSpPr txBox="1"/>
          <p:nvPr/>
        </p:nvSpPr>
        <p:spPr>
          <a:xfrm>
            <a:off x="6120334" y="5214459"/>
            <a:ext cx="2900616" cy="886846"/>
          </a:xfrm>
          <a:prstGeom prst="rect">
            <a:avLst/>
          </a:prstGeom>
          <a:noFill/>
        </p:spPr>
        <p:txBody>
          <a:bodyPr wrap="square" rtlCol="0">
            <a:spAutoFit/>
          </a:bodyPr>
          <a:lstStyle/>
          <a:p>
            <a:pPr>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Duis aute irurea dolor in radosa reprehenderit in voluptate velit esse cillums dolore eu fugiat nulla so pariatur.</a:t>
            </a:r>
          </a:p>
        </p:txBody>
      </p:sp>
      <p:sp>
        <p:nvSpPr>
          <p:cNvPr id="17" name="TextBox 16">
            <a:extLst>
              <a:ext uri="{FF2B5EF4-FFF2-40B4-BE49-F238E27FC236}">
                <a16:creationId xmlns:a16="http://schemas.microsoft.com/office/drawing/2014/main" id="{7D44E320-B65D-4956-BAAE-3FC4748BF459}"/>
              </a:ext>
            </a:extLst>
          </p:cNvPr>
          <p:cNvSpPr txBox="1"/>
          <p:nvPr/>
        </p:nvSpPr>
        <p:spPr>
          <a:xfrm>
            <a:off x="5068062" y="5242384"/>
            <a:ext cx="1120847" cy="830997"/>
          </a:xfrm>
          <a:prstGeom prst="rect">
            <a:avLst/>
          </a:prstGeom>
          <a:noFill/>
        </p:spPr>
        <p:txBody>
          <a:bodyPr wrap="square" rtlCol="0">
            <a:spAutoFit/>
          </a:bodyPr>
          <a:lstStyle/>
          <a:p>
            <a:r>
              <a:rPr lang="en-US" sz="4800" b="1" spc="100">
                <a:latin typeface="Poppins" panose="00000500000000000000" pitchFamily="2" charset="0"/>
                <a:cs typeface="Poppins" panose="00000500000000000000" pitchFamily="2" charset="0"/>
              </a:rPr>
              <a:t>03</a:t>
            </a:r>
          </a:p>
        </p:txBody>
      </p:sp>
      <p:grpSp>
        <p:nvGrpSpPr>
          <p:cNvPr id="31" name="Group 30">
            <a:extLst>
              <a:ext uri="{FF2B5EF4-FFF2-40B4-BE49-F238E27FC236}">
                <a16:creationId xmlns:a16="http://schemas.microsoft.com/office/drawing/2014/main" id="{DD523E2F-70E3-493B-9E04-D0621E0484FD}"/>
              </a:ext>
            </a:extLst>
          </p:cNvPr>
          <p:cNvGrpSpPr/>
          <p:nvPr/>
        </p:nvGrpSpPr>
        <p:grpSpPr>
          <a:xfrm>
            <a:off x="4622333" y="853155"/>
            <a:ext cx="176980" cy="5151690"/>
            <a:chOff x="3628103" y="322230"/>
            <a:chExt cx="176980" cy="5151690"/>
          </a:xfrm>
        </p:grpSpPr>
        <p:sp>
          <p:nvSpPr>
            <p:cNvPr id="20" name="Oval 19">
              <a:extLst>
                <a:ext uri="{FF2B5EF4-FFF2-40B4-BE49-F238E27FC236}">
                  <a16:creationId xmlns:a16="http://schemas.microsoft.com/office/drawing/2014/main" id="{2222E41E-1C95-471C-BDC4-85F0503A3471}"/>
                </a:ext>
              </a:extLst>
            </p:cNvPr>
            <p:cNvSpPr/>
            <p:nvPr/>
          </p:nvSpPr>
          <p:spPr>
            <a:xfrm>
              <a:off x="3628103" y="1384080"/>
              <a:ext cx="176980" cy="176980"/>
            </a:xfrm>
            <a:prstGeom prst="ellipse">
              <a:avLst/>
            </a:prstGeom>
            <a:solidFill>
              <a:srgbClr val="EBD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FF983EB6-80D0-426C-BEA7-C60186E06FF3}"/>
                </a:ext>
              </a:extLst>
            </p:cNvPr>
            <p:cNvSpPr/>
            <p:nvPr/>
          </p:nvSpPr>
          <p:spPr>
            <a:xfrm>
              <a:off x="3628103" y="1943060"/>
              <a:ext cx="176980" cy="176980"/>
            </a:xfrm>
            <a:prstGeom prst="ellipse">
              <a:avLst/>
            </a:prstGeom>
            <a:solidFill>
              <a:srgbClr val="EBD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7FA9E13B-92AB-4B3D-876F-32BC533D2400}"/>
                </a:ext>
              </a:extLst>
            </p:cNvPr>
            <p:cNvSpPr/>
            <p:nvPr/>
          </p:nvSpPr>
          <p:spPr>
            <a:xfrm>
              <a:off x="3628103" y="2502040"/>
              <a:ext cx="176980" cy="176980"/>
            </a:xfrm>
            <a:prstGeom prst="ellipse">
              <a:avLst/>
            </a:prstGeom>
            <a:solidFill>
              <a:srgbClr val="EBD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2D8720FB-C7B2-40AE-86D4-D32CCD3C0806}"/>
                </a:ext>
              </a:extLst>
            </p:cNvPr>
            <p:cNvSpPr/>
            <p:nvPr/>
          </p:nvSpPr>
          <p:spPr>
            <a:xfrm>
              <a:off x="3628103" y="3061020"/>
              <a:ext cx="176980" cy="176980"/>
            </a:xfrm>
            <a:prstGeom prst="ellipse">
              <a:avLst/>
            </a:prstGeom>
            <a:solidFill>
              <a:srgbClr val="EBD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2FBE1264-51CE-4B45-99AC-CFAEAD7EA951}"/>
                </a:ext>
              </a:extLst>
            </p:cNvPr>
            <p:cNvSpPr/>
            <p:nvPr/>
          </p:nvSpPr>
          <p:spPr>
            <a:xfrm>
              <a:off x="3628103" y="3620000"/>
              <a:ext cx="176980" cy="176980"/>
            </a:xfrm>
            <a:prstGeom prst="ellipse">
              <a:avLst/>
            </a:prstGeom>
            <a:solidFill>
              <a:srgbClr val="EBD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DE2AAFEE-1FB3-4A3B-8C4D-DF7FA83D1541}"/>
                </a:ext>
              </a:extLst>
            </p:cNvPr>
            <p:cNvSpPr/>
            <p:nvPr/>
          </p:nvSpPr>
          <p:spPr>
            <a:xfrm>
              <a:off x="3628103" y="4178980"/>
              <a:ext cx="176980" cy="176980"/>
            </a:xfrm>
            <a:prstGeom prst="ellipse">
              <a:avLst/>
            </a:prstGeom>
            <a:solidFill>
              <a:srgbClr val="EBD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3C063829-3A52-4EBA-957D-2540183AA479}"/>
                </a:ext>
              </a:extLst>
            </p:cNvPr>
            <p:cNvSpPr/>
            <p:nvPr/>
          </p:nvSpPr>
          <p:spPr>
            <a:xfrm>
              <a:off x="3628103" y="4737960"/>
              <a:ext cx="176980" cy="176980"/>
            </a:xfrm>
            <a:prstGeom prst="ellipse">
              <a:avLst/>
            </a:prstGeom>
            <a:solidFill>
              <a:srgbClr val="EBD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FA61BBE3-43E6-4CBB-A42A-D26CEA0DA537}"/>
                </a:ext>
              </a:extLst>
            </p:cNvPr>
            <p:cNvSpPr/>
            <p:nvPr/>
          </p:nvSpPr>
          <p:spPr>
            <a:xfrm>
              <a:off x="3628103" y="5296940"/>
              <a:ext cx="176980" cy="176980"/>
            </a:xfrm>
            <a:prstGeom prst="ellipse">
              <a:avLst/>
            </a:prstGeom>
            <a:solidFill>
              <a:srgbClr val="EBD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B95647E2-99B8-40B1-89F3-F66BBAAE9955}"/>
                </a:ext>
              </a:extLst>
            </p:cNvPr>
            <p:cNvSpPr/>
            <p:nvPr/>
          </p:nvSpPr>
          <p:spPr>
            <a:xfrm>
              <a:off x="3628103" y="322230"/>
              <a:ext cx="176980" cy="176980"/>
            </a:xfrm>
            <a:prstGeom prst="ellipse">
              <a:avLst/>
            </a:prstGeom>
            <a:solidFill>
              <a:srgbClr val="EBD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74ED94C6-A84E-423D-A780-BD9B9AB50A09}"/>
                </a:ext>
              </a:extLst>
            </p:cNvPr>
            <p:cNvSpPr/>
            <p:nvPr/>
          </p:nvSpPr>
          <p:spPr>
            <a:xfrm>
              <a:off x="3628103" y="881210"/>
              <a:ext cx="176980" cy="176980"/>
            </a:xfrm>
            <a:prstGeom prst="ellipse">
              <a:avLst/>
            </a:prstGeom>
            <a:solidFill>
              <a:srgbClr val="EBD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Box 34">
            <a:extLst>
              <a:ext uri="{FF2B5EF4-FFF2-40B4-BE49-F238E27FC236}">
                <a16:creationId xmlns:a16="http://schemas.microsoft.com/office/drawing/2014/main" id="{50A2052B-8F2B-4E77-8A35-2F4E421AD10C}"/>
              </a:ext>
            </a:extLst>
          </p:cNvPr>
          <p:cNvSpPr txBox="1"/>
          <p:nvPr/>
        </p:nvSpPr>
        <p:spPr>
          <a:xfrm>
            <a:off x="5117053" y="1891938"/>
            <a:ext cx="4218040" cy="468590"/>
          </a:xfrm>
          <a:prstGeom prst="rect">
            <a:avLst/>
          </a:prstGeom>
          <a:noFill/>
        </p:spPr>
        <p:txBody>
          <a:bodyPr wrap="square" rtlCol="0">
            <a:spAutoFit/>
          </a:bodyPr>
          <a:lstStyle/>
          <a:p>
            <a:pPr>
              <a:lnSpc>
                <a:spcPct val="150000"/>
              </a:lnSpc>
            </a:pPr>
            <a:r>
              <a:rPr lang="en-US" b="1">
                <a:latin typeface="Poppins" panose="00000500000000000000" pitchFamily="2" charset="0"/>
                <a:cs typeface="Poppins" panose="00000500000000000000" pitchFamily="2" charset="0"/>
              </a:rPr>
              <a:t>This Triple Best Services</a:t>
            </a:r>
          </a:p>
        </p:txBody>
      </p:sp>
      <p:sp>
        <p:nvSpPr>
          <p:cNvPr id="3" name="Picture Placeholder 2">
            <a:extLst>
              <a:ext uri="{FF2B5EF4-FFF2-40B4-BE49-F238E27FC236}">
                <a16:creationId xmlns:a16="http://schemas.microsoft.com/office/drawing/2014/main" id="{EAF22F40-4015-4DAE-B1D8-FB35C10F3C22}"/>
              </a:ext>
            </a:extLst>
          </p:cNvPr>
          <p:cNvSpPr>
            <a:spLocks noGrp="1"/>
          </p:cNvSpPr>
          <p:nvPr>
            <p:ph type="pic" sz="quarter" idx="10"/>
          </p:nvPr>
        </p:nvSpPr>
        <p:spPr/>
      </p:sp>
    </p:spTree>
    <p:extLst>
      <p:ext uri="{BB962C8B-B14F-4D97-AF65-F5344CB8AC3E}">
        <p14:creationId xmlns:p14="http://schemas.microsoft.com/office/powerpoint/2010/main" val="5577496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373753A-085E-46CA-A2CD-3017E189E102}"/>
              </a:ext>
            </a:extLst>
          </p:cNvPr>
          <p:cNvSpPr txBox="1"/>
          <p:nvPr/>
        </p:nvSpPr>
        <p:spPr>
          <a:xfrm>
            <a:off x="1249066" y="1098714"/>
            <a:ext cx="3167890" cy="384977"/>
          </a:xfrm>
          <a:prstGeom prst="rect">
            <a:avLst/>
          </a:prstGeom>
          <a:noFill/>
        </p:spPr>
        <p:txBody>
          <a:bodyPr wrap="square" rtlCol="0">
            <a:spAutoFit/>
          </a:bodyPr>
          <a:lstStyle/>
          <a:p>
            <a:pPr>
              <a:lnSpc>
                <a:spcPct val="150000"/>
              </a:lnSpc>
            </a:pPr>
            <a:r>
              <a:rPr lang="en-US" sz="1400" b="1" spc="100">
                <a:solidFill>
                  <a:srgbClr val="7E4C36"/>
                </a:solidFill>
                <a:latin typeface="Poppins SemiBold" panose="00000700000000000000" pitchFamily="2" charset="0"/>
                <a:cs typeface="Poppins SemiBold" panose="00000700000000000000" pitchFamily="2" charset="0"/>
              </a:rPr>
              <a:t>ABOUT SERVICE</a:t>
            </a:r>
          </a:p>
        </p:txBody>
      </p:sp>
      <p:sp>
        <p:nvSpPr>
          <p:cNvPr id="9" name="TextBox 8">
            <a:extLst>
              <a:ext uri="{FF2B5EF4-FFF2-40B4-BE49-F238E27FC236}">
                <a16:creationId xmlns:a16="http://schemas.microsoft.com/office/drawing/2014/main" id="{D0B64F1B-18EA-4A3D-ABD6-8222EA377E7F}"/>
              </a:ext>
            </a:extLst>
          </p:cNvPr>
          <p:cNvSpPr txBox="1"/>
          <p:nvPr/>
        </p:nvSpPr>
        <p:spPr>
          <a:xfrm>
            <a:off x="1197261" y="1571827"/>
            <a:ext cx="3219695" cy="2308324"/>
          </a:xfrm>
          <a:prstGeom prst="rect">
            <a:avLst/>
          </a:prstGeom>
          <a:noFill/>
        </p:spPr>
        <p:txBody>
          <a:bodyPr wrap="square" rtlCol="0">
            <a:spAutoFit/>
          </a:bodyPr>
          <a:lstStyle/>
          <a:p>
            <a:r>
              <a:rPr lang="en-US" sz="4800" b="1" spc="100">
                <a:latin typeface="Poppins" panose="00000500000000000000" pitchFamily="2" charset="0"/>
                <a:cs typeface="Poppins" panose="00000500000000000000" pitchFamily="2" charset="0"/>
              </a:rPr>
              <a:t>Menize </a:t>
            </a:r>
            <a:r>
              <a:rPr lang="en-US" sz="4800" b="1" spc="100">
                <a:solidFill>
                  <a:srgbClr val="7E4C36"/>
                </a:solidFill>
                <a:latin typeface="Poppins" panose="00000500000000000000" pitchFamily="2" charset="0"/>
                <a:cs typeface="Poppins" panose="00000500000000000000" pitchFamily="2" charset="0"/>
              </a:rPr>
              <a:t>Creative</a:t>
            </a:r>
            <a:r>
              <a:rPr lang="en-US" sz="4800" b="1" spc="100">
                <a:latin typeface="Poppins" panose="00000500000000000000" pitchFamily="2" charset="0"/>
                <a:cs typeface="Poppins" panose="00000500000000000000" pitchFamily="2" charset="0"/>
              </a:rPr>
              <a:t> Studio</a:t>
            </a:r>
          </a:p>
        </p:txBody>
      </p:sp>
      <p:sp>
        <p:nvSpPr>
          <p:cNvPr id="10" name="TextBox 9">
            <a:extLst>
              <a:ext uri="{FF2B5EF4-FFF2-40B4-BE49-F238E27FC236}">
                <a16:creationId xmlns:a16="http://schemas.microsoft.com/office/drawing/2014/main" id="{01C00B99-3C70-4914-B737-E571C4E54AA3}"/>
              </a:ext>
            </a:extLst>
          </p:cNvPr>
          <p:cNvSpPr txBox="1"/>
          <p:nvPr/>
        </p:nvSpPr>
        <p:spPr>
          <a:xfrm>
            <a:off x="1197261" y="4595441"/>
            <a:ext cx="3219694" cy="1163845"/>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Vero eos tosya ma et accusamus et iusto odio dignissimos ducimus discus qui blanditiis sana praesentium voluptatum foges deleniti atque corrupti quos dolores et quas fatesa mano.</a:t>
            </a:r>
          </a:p>
        </p:txBody>
      </p:sp>
      <p:sp>
        <p:nvSpPr>
          <p:cNvPr id="11" name="TextBox 10">
            <a:extLst>
              <a:ext uri="{FF2B5EF4-FFF2-40B4-BE49-F238E27FC236}">
                <a16:creationId xmlns:a16="http://schemas.microsoft.com/office/drawing/2014/main" id="{1A382B62-EAB6-4798-BF66-4895DC1200F6}"/>
              </a:ext>
            </a:extLst>
          </p:cNvPr>
          <p:cNvSpPr txBox="1"/>
          <p:nvPr/>
        </p:nvSpPr>
        <p:spPr>
          <a:xfrm>
            <a:off x="1197260" y="4223861"/>
            <a:ext cx="3219695" cy="343171"/>
          </a:xfrm>
          <a:prstGeom prst="rect">
            <a:avLst/>
          </a:prstGeom>
          <a:noFill/>
        </p:spPr>
        <p:txBody>
          <a:bodyPr wrap="square" rtlCol="0">
            <a:spAutoFit/>
          </a:bodyPr>
          <a:lstStyle/>
          <a:p>
            <a:pPr>
              <a:lnSpc>
                <a:spcPct val="150000"/>
              </a:lnSpc>
            </a:pPr>
            <a:r>
              <a:rPr lang="en-US" sz="1200" b="1" spc="100">
                <a:latin typeface="Poppins" panose="00000500000000000000" pitchFamily="2" charset="0"/>
                <a:cs typeface="Poppins" panose="00000500000000000000" pitchFamily="2" charset="0"/>
              </a:rPr>
              <a:t>SERVICE ONE</a:t>
            </a:r>
          </a:p>
        </p:txBody>
      </p:sp>
      <p:sp>
        <p:nvSpPr>
          <p:cNvPr id="13" name="TextBox 12">
            <a:extLst>
              <a:ext uri="{FF2B5EF4-FFF2-40B4-BE49-F238E27FC236}">
                <a16:creationId xmlns:a16="http://schemas.microsoft.com/office/drawing/2014/main" id="{CF52D69C-EA4A-4EB3-B1C4-1786D8B5F7F6}"/>
              </a:ext>
            </a:extLst>
          </p:cNvPr>
          <p:cNvSpPr txBox="1"/>
          <p:nvPr/>
        </p:nvSpPr>
        <p:spPr>
          <a:xfrm>
            <a:off x="9653005" y="1249926"/>
            <a:ext cx="2082289" cy="1440844"/>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Duis aute casoa irurea dolor in radosa met reprehenderit desmoya inas voluptate velit esse cillums dolore eu fugiat nulla so pariatur nagaros.</a:t>
            </a:r>
          </a:p>
        </p:txBody>
      </p:sp>
      <p:sp>
        <p:nvSpPr>
          <p:cNvPr id="14" name="TextBox 13">
            <a:extLst>
              <a:ext uri="{FF2B5EF4-FFF2-40B4-BE49-F238E27FC236}">
                <a16:creationId xmlns:a16="http://schemas.microsoft.com/office/drawing/2014/main" id="{1D72234A-B5A1-4337-ABEC-40B2EE514D54}"/>
              </a:ext>
            </a:extLst>
          </p:cNvPr>
          <p:cNvSpPr txBox="1"/>
          <p:nvPr/>
        </p:nvSpPr>
        <p:spPr>
          <a:xfrm>
            <a:off x="9653005" y="878346"/>
            <a:ext cx="2280410" cy="343171"/>
          </a:xfrm>
          <a:prstGeom prst="rect">
            <a:avLst/>
          </a:prstGeom>
          <a:noFill/>
        </p:spPr>
        <p:txBody>
          <a:bodyPr wrap="square" rtlCol="0">
            <a:spAutoFit/>
          </a:bodyPr>
          <a:lstStyle/>
          <a:p>
            <a:pPr>
              <a:lnSpc>
                <a:spcPct val="150000"/>
              </a:lnSpc>
            </a:pPr>
            <a:r>
              <a:rPr lang="en-US" sz="1200" b="1" spc="100">
                <a:latin typeface="Poppins" panose="00000500000000000000" pitchFamily="2" charset="0"/>
                <a:cs typeface="Poppins" panose="00000500000000000000" pitchFamily="2" charset="0"/>
              </a:rPr>
              <a:t>SERVICE TWO</a:t>
            </a:r>
          </a:p>
        </p:txBody>
      </p:sp>
      <p:sp>
        <p:nvSpPr>
          <p:cNvPr id="3" name="Picture Placeholder 2">
            <a:extLst>
              <a:ext uri="{FF2B5EF4-FFF2-40B4-BE49-F238E27FC236}">
                <a16:creationId xmlns:a16="http://schemas.microsoft.com/office/drawing/2014/main" id="{BBBE848A-2673-4EF7-B05C-B9100BA7297E}"/>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BC2A2FF9-C7C0-4751-B5FF-8CD9DFC18964}"/>
              </a:ext>
            </a:extLst>
          </p:cNvPr>
          <p:cNvSpPr>
            <a:spLocks noGrp="1"/>
          </p:cNvSpPr>
          <p:nvPr>
            <p:ph type="pic" sz="quarter" idx="11"/>
          </p:nvPr>
        </p:nvSpPr>
        <p:spPr/>
      </p:sp>
    </p:spTree>
    <p:extLst>
      <p:ext uri="{BB962C8B-B14F-4D97-AF65-F5344CB8AC3E}">
        <p14:creationId xmlns:p14="http://schemas.microsoft.com/office/powerpoint/2010/main" val="5370966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CB88051-6478-40BE-9601-9645716C2186}"/>
              </a:ext>
            </a:extLst>
          </p:cNvPr>
          <p:cNvSpPr>
            <a:spLocks noGrp="1"/>
          </p:cNvSpPr>
          <p:nvPr>
            <p:ph type="pic" sz="quarter" idx="10"/>
          </p:nvPr>
        </p:nvSpPr>
        <p:spPr/>
      </p:sp>
      <p:sp>
        <p:nvSpPr>
          <p:cNvPr id="5" name="TextBox 4">
            <a:extLst>
              <a:ext uri="{FF2B5EF4-FFF2-40B4-BE49-F238E27FC236}">
                <a16:creationId xmlns:a16="http://schemas.microsoft.com/office/drawing/2014/main" id="{0C68650B-CDA7-4C74-8408-F301FFF04ED5}"/>
              </a:ext>
            </a:extLst>
          </p:cNvPr>
          <p:cNvSpPr txBox="1"/>
          <p:nvPr/>
        </p:nvSpPr>
        <p:spPr>
          <a:xfrm>
            <a:off x="1280419" y="2497976"/>
            <a:ext cx="9631162" cy="1862048"/>
          </a:xfrm>
          <a:prstGeom prst="rect">
            <a:avLst/>
          </a:prstGeom>
          <a:solidFill>
            <a:schemeClr val="bg1">
              <a:alpha val="89000"/>
            </a:schemeClr>
          </a:solidFill>
        </p:spPr>
        <p:txBody>
          <a:bodyPr wrap="none" rtlCol="0">
            <a:spAutoFit/>
          </a:bodyPr>
          <a:lstStyle/>
          <a:p>
            <a:pPr algn="ctr"/>
            <a:r>
              <a:rPr lang="en-US" sz="11500" b="1" i="1" spc="600">
                <a:solidFill>
                  <a:srgbClr val="754E2D"/>
                </a:solidFill>
                <a:latin typeface="Poppins" panose="00000500000000000000" pitchFamily="2" charset="0"/>
                <a:cs typeface="Poppins" panose="00000500000000000000" pitchFamily="2" charset="0"/>
              </a:rPr>
              <a:t>BREAK</a:t>
            </a:r>
            <a:r>
              <a:rPr lang="en-US" sz="11500" b="1" i="1" spc="600">
                <a:solidFill>
                  <a:srgbClr val="B47846"/>
                </a:solidFill>
                <a:latin typeface="Poppins" panose="00000500000000000000" pitchFamily="2" charset="0"/>
                <a:cs typeface="Poppins" panose="00000500000000000000" pitchFamily="2" charset="0"/>
              </a:rPr>
              <a:t>SLIDE</a:t>
            </a:r>
          </a:p>
        </p:txBody>
      </p:sp>
      <p:sp>
        <p:nvSpPr>
          <p:cNvPr id="8" name="TextBox 7">
            <a:extLst>
              <a:ext uri="{FF2B5EF4-FFF2-40B4-BE49-F238E27FC236}">
                <a16:creationId xmlns:a16="http://schemas.microsoft.com/office/drawing/2014/main" id="{550852D1-EBD6-4B8A-9438-45BD8439379E}"/>
              </a:ext>
            </a:extLst>
          </p:cNvPr>
          <p:cNvSpPr txBox="1"/>
          <p:nvPr/>
        </p:nvSpPr>
        <p:spPr>
          <a:xfrm>
            <a:off x="9375904" y="522764"/>
            <a:ext cx="2287806" cy="276999"/>
          </a:xfrm>
          <a:prstGeom prst="rect">
            <a:avLst/>
          </a:prstGeom>
          <a:noFill/>
        </p:spPr>
        <p:txBody>
          <a:bodyPr wrap="none" rtlCol="0">
            <a:spAutoFit/>
          </a:bodyPr>
          <a:lstStyle/>
          <a:p>
            <a:pPr algn="r"/>
            <a:r>
              <a:rPr lang="en-US" sz="1200" b="1" spc="100">
                <a:solidFill>
                  <a:schemeClr val="bg1"/>
                </a:solidFill>
                <a:latin typeface="Poppins" panose="00000500000000000000" pitchFamily="2" charset="0"/>
                <a:cs typeface="Poppins" panose="00000500000000000000" pitchFamily="2" charset="0"/>
              </a:rPr>
              <a:t>Photography Company</a:t>
            </a:r>
          </a:p>
        </p:txBody>
      </p:sp>
      <p:sp>
        <p:nvSpPr>
          <p:cNvPr id="10" name="Rectangle 9">
            <a:extLst>
              <a:ext uri="{FF2B5EF4-FFF2-40B4-BE49-F238E27FC236}">
                <a16:creationId xmlns:a16="http://schemas.microsoft.com/office/drawing/2014/main" id="{96EDD717-1156-4FFA-B1AD-586D994FA1EF}"/>
              </a:ext>
            </a:extLst>
          </p:cNvPr>
          <p:cNvSpPr/>
          <p:nvPr/>
        </p:nvSpPr>
        <p:spPr>
          <a:xfrm rot="2700000">
            <a:off x="528290" y="522765"/>
            <a:ext cx="170601" cy="170601"/>
          </a:xfrm>
          <a:prstGeom prst="rect">
            <a:avLst/>
          </a:prstGeom>
          <a:no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C7C49A5-9BAD-4B2F-AACA-4AA8471951C9}"/>
              </a:ext>
            </a:extLst>
          </p:cNvPr>
          <p:cNvSpPr/>
          <p:nvPr/>
        </p:nvSpPr>
        <p:spPr>
          <a:xfrm rot="2700000">
            <a:off x="648923" y="522764"/>
            <a:ext cx="170601" cy="170601"/>
          </a:xfrm>
          <a:prstGeom prst="rect">
            <a:avLst/>
          </a:prstGeom>
          <a:solidFill>
            <a:schemeClr val="bg1"/>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2061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7CD8EF6-F512-4C49-AA7F-43BC5F195817}"/>
              </a:ext>
            </a:extLst>
          </p:cNvPr>
          <p:cNvSpPr>
            <a:spLocks noGrp="1"/>
          </p:cNvSpPr>
          <p:nvPr>
            <p:ph type="pic" sz="quarter" idx="10"/>
          </p:nvPr>
        </p:nvSpPr>
        <p:spPr/>
      </p:sp>
      <p:sp>
        <p:nvSpPr>
          <p:cNvPr id="5" name="TextBox 4">
            <a:extLst>
              <a:ext uri="{FF2B5EF4-FFF2-40B4-BE49-F238E27FC236}">
                <a16:creationId xmlns:a16="http://schemas.microsoft.com/office/drawing/2014/main" id="{B2DC8248-458A-4028-8AB2-76C72D6F1357}"/>
              </a:ext>
            </a:extLst>
          </p:cNvPr>
          <p:cNvSpPr txBox="1"/>
          <p:nvPr/>
        </p:nvSpPr>
        <p:spPr>
          <a:xfrm>
            <a:off x="8282564" y="2361161"/>
            <a:ext cx="3726935" cy="1077218"/>
          </a:xfrm>
          <a:prstGeom prst="rect">
            <a:avLst/>
          </a:prstGeom>
          <a:noFill/>
        </p:spPr>
        <p:txBody>
          <a:bodyPr wrap="square" rtlCol="0">
            <a:spAutoFit/>
          </a:bodyPr>
          <a:lstStyle/>
          <a:p>
            <a:r>
              <a:rPr lang="en-US" sz="3200" b="1">
                <a:latin typeface="Poppins" panose="00000500000000000000" pitchFamily="2" charset="0"/>
                <a:cs typeface="Poppins" panose="00000500000000000000" pitchFamily="2" charset="0"/>
              </a:rPr>
              <a:t>The Best Art From Maker</a:t>
            </a:r>
          </a:p>
        </p:txBody>
      </p:sp>
      <p:sp>
        <p:nvSpPr>
          <p:cNvPr id="6" name="TextBox 5">
            <a:extLst>
              <a:ext uri="{FF2B5EF4-FFF2-40B4-BE49-F238E27FC236}">
                <a16:creationId xmlns:a16="http://schemas.microsoft.com/office/drawing/2014/main" id="{0D985F4B-B01E-4405-9204-49932EFD4AB0}"/>
              </a:ext>
            </a:extLst>
          </p:cNvPr>
          <p:cNvSpPr txBox="1"/>
          <p:nvPr/>
        </p:nvSpPr>
        <p:spPr>
          <a:xfrm>
            <a:off x="8282564" y="3676166"/>
            <a:ext cx="3255592" cy="1582421"/>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Et harums quidem rerum facilis est et expedita distinctio. Nam libero tempore, ecum soluta nobis est eligendi optio cumque nihil impedit quo minus. cum soluta nobis est eligendi optio ka cumque nihil impedit quo minus id quod maxime placeat facere possimus, omnis voluptas assumenda est.</a:t>
            </a:r>
          </a:p>
        </p:txBody>
      </p:sp>
      <p:sp>
        <p:nvSpPr>
          <p:cNvPr id="15" name="Freeform: Shape 14">
            <a:extLst>
              <a:ext uri="{FF2B5EF4-FFF2-40B4-BE49-F238E27FC236}">
                <a16:creationId xmlns:a16="http://schemas.microsoft.com/office/drawing/2014/main" id="{76279D51-D428-4F33-BC77-729DA2F9D159}"/>
              </a:ext>
            </a:extLst>
          </p:cNvPr>
          <p:cNvSpPr/>
          <p:nvPr/>
        </p:nvSpPr>
        <p:spPr>
          <a:xfrm rot="20700000">
            <a:off x="1866344" y="3098115"/>
            <a:ext cx="2048678" cy="1363556"/>
          </a:xfrm>
          <a:custGeom>
            <a:avLst/>
            <a:gdLst>
              <a:gd name="connsiteX0" fmla="*/ 1055370 w 1644015"/>
              <a:gd name="connsiteY0" fmla="*/ 0 h 1296183"/>
              <a:gd name="connsiteX1" fmla="*/ 1644015 w 1644015"/>
              <a:gd name="connsiteY1" fmla="*/ 588645 h 1296183"/>
              <a:gd name="connsiteX2" fmla="*/ 1055370 w 1644015"/>
              <a:gd name="connsiteY2" fmla="*/ 1177290 h 1296183"/>
              <a:gd name="connsiteX3" fmla="*/ 826243 w 1644015"/>
              <a:gd name="connsiteY3" fmla="*/ 1131031 h 1296183"/>
              <a:gd name="connsiteX4" fmla="*/ 822085 w 1644015"/>
              <a:gd name="connsiteY4" fmla="*/ 1128775 h 1296183"/>
              <a:gd name="connsiteX5" fmla="*/ 796749 w 1644015"/>
              <a:gd name="connsiteY5" fmla="*/ 1159482 h 1296183"/>
              <a:gd name="connsiteX6" fmla="*/ 466725 w 1644015"/>
              <a:gd name="connsiteY6" fmla="*/ 1296183 h 1296183"/>
              <a:gd name="connsiteX7" fmla="*/ 0 w 1644015"/>
              <a:gd name="connsiteY7" fmla="*/ 829458 h 1296183"/>
              <a:gd name="connsiteX8" fmla="*/ 466725 w 1644015"/>
              <a:gd name="connsiteY8" fmla="*/ 362733 h 1296183"/>
              <a:gd name="connsiteX9" fmla="*/ 510612 w 1644015"/>
              <a:gd name="connsiteY9" fmla="*/ 367157 h 1296183"/>
              <a:gd name="connsiteX10" fmla="*/ 512984 w 1644015"/>
              <a:gd name="connsiteY10" fmla="*/ 359518 h 1296183"/>
              <a:gd name="connsiteX11" fmla="*/ 1055370 w 1644015"/>
              <a:gd name="connsiteY11" fmla="*/ 0 h 1296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44015" h="1296183">
                <a:moveTo>
                  <a:pt x="1055370" y="0"/>
                </a:moveTo>
                <a:cubicBezTo>
                  <a:pt x="1380470" y="0"/>
                  <a:pt x="1644015" y="263545"/>
                  <a:pt x="1644015" y="588645"/>
                </a:cubicBezTo>
                <a:cubicBezTo>
                  <a:pt x="1644015" y="913745"/>
                  <a:pt x="1380470" y="1177290"/>
                  <a:pt x="1055370" y="1177290"/>
                </a:cubicBezTo>
                <a:cubicBezTo>
                  <a:pt x="974095" y="1177290"/>
                  <a:pt x="896667" y="1160819"/>
                  <a:pt x="826243" y="1131031"/>
                </a:cubicBezTo>
                <a:lnTo>
                  <a:pt x="822085" y="1128775"/>
                </a:lnTo>
                <a:lnTo>
                  <a:pt x="796749" y="1159482"/>
                </a:lnTo>
                <a:cubicBezTo>
                  <a:pt x="712289" y="1243943"/>
                  <a:pt x="595608" y="1296183"/>
                  <a:pt x="466725" y="1296183"/>
                </a:cubicBezTo>
                <a:cubicBezTo>
                  <a:pt x="208960" y="1296183"/>
                  <a:pt x="0" y="1087223"/>
                  <a:pt x="0" y="829458"/>
                </a:cubicBezTo>
                <a:cubicBezTo>
                  <a:pt x="0" y="571693"/>
                  <a:pt x="208960" y="362733"/>
                  <a:pt x="466725" y="362733"/>
                </a:cubicBezTo>
                <a:lnTo>
                  <a:pt x="510612" y="367157"/>
                </a:lnTo>
                <a:lnTo>
                  <a:pt x="512984" y="359518"/>
                </a:lnTo>
                <a:cubicBezTo>
                  <a:pt x="602345" y="148244"/>
                  <a:pt x="811545" y="0"/>
                  <a:pt x="1055370" y="0"/>
                </a:cubicBezTo>
                <a:close/>
              </a:path>
            </a:pathLst>
          </a:custGeom>
          <a:solidFill>
            <a:srgbClr val="D4AF90">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F2147EDB-9D9D-463E-8D02-B8A9B74C0164}"/>
              </a:ext>
            </a:extLst>
          </p:cNvPr>
          <p:cNvSpPr txBox="1"/>
          <p:nvPr/>
        </p:nvSpPr>
        <p:spPr>
          <a:xfrm>
            <a:off x="391887" y="3363228"/>
            <a:ext cx="3305474" cy="769441"/>
          </a:xfrm>
          <a:prstGeom prst="rect">
            <a:avLst/>
          </a:prstGeom>
          <a:noFill/>
        </p:spPr>
        <p:txBody>
          <a:bodyPr wrap="square" rtlCol="0">
            <a:spAutoFit/>
          </a:bodyPr>
          <a:lstStyle/>
          <a:p>
            <a:pPr algn="r"/>
            <a:r>
              <a:rPr lang="en-US" sz="4400" b="1">
                <a:latin typeface="Poppins" panose="00000500000000000000" pitchFamily="2" charset="0"/>
                <a:cs typeface="Poppins" panose="00000500000000000000" pitchFamily="2" charset="0"/>
              </a:rPr>
              <a:t>Portofolio</a:t>
            </a:r>
          </a:p>
        </p:txBody>
      </p:sp>
      <p:grpSp>
        <p:nvGrpSpPr>
          <p:cNvPr id="26" name="Group 25">
            <a:extLst>
              <a:ext uri="{FF2B5EF4-FFF2-40B4-BE49-F238E27FC236}">
                <a16:creationId xmlns:a16="http://schemas.microsoft.com/office/drawing/2014/main" id="{7772ADB1-C3DD-4DC2-BDAE-59951DC8A903}"/>
              </a:ext>
            </a:extLst>
          </p:cNvPr>
          <p:cNvGrpSpPr/>
          <p:nvPr/>
        </p:nvGrpSpPr>
        <p:grpSpPr>
          <a:xfrm>
            <a:off x="11246922" y="6179457"/>
            <a:ext cx="291234" cy="170602"/>
            <a:chOff x="2938446" y="5905031"/>
            <a:chExt cx="291234" cy="170602"/>
          </a:xfrm>
        </p:grpSpPr>
        <p:sp>
          <p:nvSpPr>
            <p:cNvPr id="27" name="Rectangle 26">
              <a:extLst>
                <a:ext uri="{FF2B5EF4-FFF2-40B4-BE49-F238E27FC236}">
                  <a16:creationId xmlns:a16="http://schemas.microsoft.com/office/drawing/2014/main" id="{0A49356F-2E00-4C1A-BB93-34E518294571}"/>
                </a:ext>
              </a:extLst>
            </p:cNvPr>
            <p:cNvSpPr/>
            <p:nvPr/>
          </p:nvSpPr>
          <p:spPr>
            <a:xfrm rot="2700000">
              <a:off x="2938446" y="5905032"/>
              <a:ext cx="170601" cy="170601"/>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695D21BA-BA6F-44A3-8E66-C5B561321E61}"/>
                </a:ext>
              </a:extLst>
            </p:cNvPr>
            <p:cNvSpPr/>
            <p:nvPr/>
          </p:nvSpPr>
          <p:spPr>
            <a:xfrm rot="2700000">
              <a:off x="3059079" y="5905031"/>
              <a:ext cx="170601" cy="170601"/>
            </a:xfrm>
            <a:prstGeom prst="rect">
              <a:avLst/>
            </a:prstGeom>
            <a:solidFill>
              <a:schemeClr val="tx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078077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4AFB1B2-C895-4362-A76C-72790D7E3014}"/>
              </a:ext>
            </a:extLst>
          </p:cNvPr>
          <p:cNvSpPr txBox="1"/>
          <p:nvPr/>
        </p:nvSpPr>
        <p:spPr>
          <a:xfrm>
            <a:off x="933873" y="1099772"/>
            <a:ext cx="1720343" cy="323165"/>
          </a:xfrm>
          <a:prstGeom prst="rect">
            <a:avLst/>
          </a:prstGeom>
          <a:noFill/>
        </p:spPr>
        <p:txBody>
          <a:bodyPr wrap="none" rtlCol="0">
            <a:spAutoFit/>
          </a:bodyPr>
          <a:lstStyle/>
          <a:p>
            <a:r>
              <a:rPr lang="en-US" sz="1500" b="1">
                <a:solidFill>
                  <a:srgbClr val="AE7546"/>
                </a:solidFill>
                <a:latin typeface="Open Sans" panose="020B0606030504020204" pitchFamily="34" charset="0"/>
                <a:ea typeface="Open Sans" panose="020B0606030504020204" pitchFamily="34" charset="0"/>
                <a:cs typeface="Open Sans" panose="020B0606030504020204" pitchFamily="34" charset="0"/>
              </a:rPr>
              <a:t>About Company</a:t>
            </a:r>
          </a:p>
        </p:txBody>
      </p:sp>
      <p:sp>
        <p:nvSpPr>
          <p:cNvPr id="6" name="TextBox 5">
            <a:extLst>
              <a:ext uri="{FF2B5EF4-FFF2-40B4-BE49-F238E27FC236}">
                <a16:creationId xmlns:a16="http://schemas.microsoft.com/office/drawing/2014/main" id="{A94F9E52-77E8-45A2-8600-7C71F087AA62}"/>
              </a:ext>
            </a:extLst>
          </p:cNvPr>
          <p:cNvSpPr txBox="1"/>
          <p:nvPr/>
        </p:nvSpPr>
        <p:spPr>
          <a:xfrm>
            <a:off x="933873" y="1529140"/>
            <a:ext cx="4228253" cy="1077218"/>
          </a:xfrm>
          <a:prstGeom prst="rect">
            <a:avLst/>
          </a:prstGeom>
          <a:noFill/>
        </p:spPr>
        <p:txBody>
          <a:bodyPr wrap="square" rtlCol="0">
            <a:spAutoFit/>
          </a:bodyPr>
          <a:lstStyle/>
          <a:p>
            <a:r>
              <a:rPr lang="en-US" sz="3200" b="1">
                <a:latin typeface="Poppins" panose="00000500000000000000" pitchFamily="2" charset="0"/>
                <a:cs typeface="Poppins" panose="00000500000000000000" pitchFamily="2" charset="0"/>
              </a:rPr>
              <a:t>Welcome to Menize Creative Studio</a:t>
            </a:r>
          </a:p>
        </p:txBody>
      </p:sp>
      <p:sp>
        <p:nvSpPr>
          <p:cNvPr id="7" name="TextBox 6">
            <a:extLst>
              <a:ext uri="{FF2B5EF4-FFF2-40B4-BE49-F238E27FC236}">
                <a16:creationId xmlns:a16="http://schemas.microsoft.com/office/drawing/2014/main" id="{D0D3B7DB-F982-45C1-BE17-3ADB82BF9792}"/>
              </a:ext>
            </a:extLst>
          </p:cNvPr>
          <p:cNvSpPr txBox="1"/>
          <p:nvPr/>
        </p:nvSpPr>
        <p:spPr>
          <a:xfrm>
            <a:off x="933873" y="2932390"/>
            <a:ext cx="1362874" cy="276999"/>
          </a:xfrm>
          <a:prstGeom prst="rect">
            <a:avLst/>
          </a:prstGeom>
          <a:noFill/>
        </p:spPr>
        <p:txBody>
          <a:bodyPr wrap="none" rtlCol="0">
            <a:spAutoFit/>
          </a:bodyPr>
          <a:lstStyle/>
          <a:p>
            <a:r>
              <a:rPr lang="en-US" sz="1200" b="1">
                <a:latin typeface="Poppins" panose="00000500000000000000" pitchFamily="2" charset="0"/>
                <a:cs typeface="Poppins" panose="00000500000000000000" pitchFamily="2" charset="0"/>
              </a:rPr>
              <a:t>INTRODUCTION</a:t>
            </a:r>
          </a:p>
        </p:txBody>
      </p:sp>
      <p:sp>
        <p:nvSpPr>
          <p:cNvPr id="8" name="TextBox 7">
            <a:extLst>
              <a:ext uri="{FF2B5EF4-FFF2-40B4-BE49-F238E27FC236}">
                <a16:creationId xmlns:a16="http://schemas.microsoft.com/office/drawing/2014/main" id="{1B564095-BAF8-4A89-92F1-C94FF72CB137}"/>
              </a:ext>
            </a:extLst>
          </p:cNvPr>
          <p:cNvSpPr txBox="1"/>
          <p:nvPr/>
        </p:nvSpPr>
        <p:spPr>
          <a:xfrm>
            <a:off x="933873" y="3209389"/>
            <a:ext cx="5147187" cy="2548839"/>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Duis aute irure dolor in reprehenderit in voluptate velit esse cillum dolore eu fugiat nulla pariatur. Excepteur sint occaecat cupidatat non proident, sunt in culpa qui officia deserunt mollit anim id est posas laborum. Sed ut perspiciatis unde omnis de ard iste natus error sit voluptatem accusantium doloremque laudantium, totam bosoc rem aperiam, eaque ipsa quae ab illo inventore veritatis et quasi architecto beatae vitae dicta sunt explicabo. Nemo enim ipsam voluptatem quia voluptas sit aspernatur aut odit aut fugit, sed quia consequuntur magni dolores eos qui ratione voluptatem sequi nesciunt. Neque porro quisquam est, qui dolorem ipsum quia.</a:t>
            </a:r>
          </a:p>
        </p:txBody>
      </p:sp>
      <p:grpSp>
        <p:nvGrpSpPr>
          <p:cNvPr id="12" name="Group 11">
            <a:extLst>
              <a:ext uri="{FF2B5EF4-FFF2-40B4-BE49-F238E27FC236}">
                <a16:creationId xmlns:a16="http://schemas.microsoft.com/office/drawing/2014/main" id="{6908DEB4-EEDC-49F1-BEE5-B362476E0384}"/>
              </a:ext>
            </a:extLst>
          </p:cNvPr>
          <p:cNvGrpSpPr/>
          <p:nvPr/>
        </p:nvGrpSpPr>
        <p:grpSpPr>
          <a:xfrm>
            <a:off x="11211589" y="6179457"/>
            <a:ext cx="291234" cy="170602"/>
            <a:chOff x="2938446" y="5905031"/>
            <a:chExt cx="291234" cy="170602"/>
          </a:xfrm>
        </p:grpSpPr>
        <p:sp>
          <p:nvSpPr>
            <p:cNvPr id="13" name="Rectangle 12">
              <a:extLst>
                <a:ext uri="{FF2B5EF4-FFF2-40B4-BE49-F238E27FC236}">
                  <a16:creationId xmlns:a16="http://schemas.microsoft.com/office/drawing/2014/main" id="{BC964AC7-0923-4B4A-A180-0DE4BF187AF2}"/>
                </a:ext>
              </a:extLst>
            </p:cNvPr>
            <p:cNvSpPr/>
            <p:nvPr/>
          </p:nvSpPr>
          <p:spPr>
            <a:xfrm rot="2700000">
              <a:off x="2938446" y="5905032"/>
              <a:ext cx="170601" cy="170601"/>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34F0B9C-19A1-4048-9A0A-2C63B27ADCA5}"/>
                </a:ext>
              </a:extLst>
            </p:cNvPr>
            <p:cNvSpPr/>
            <p:nvPr/>
          </p:nvSpPr>
          <p:spPr>
            <a:xfrm rot="2700000">
              <a:off x="3059079" y="5905031"/>
              <a:ext cx="170601" cy="170601"/>
            </a:xfrm>
            <a:prstGeom prst="rect">
              <a:avLst/>
            </a:prstGeom>
            <a:solidFill>
              <a:schemeClr val="tx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a:extLst>
              <a:ext uri="{FF2B5EF4-FFF2-40B4-BE49-F238E27FC236}">
                <a16:creationId xmlns:a16="http://schemas.microsoft.com/office/drawing/2014/main" id="{0FBDDD08-7D95-4806-A185-006AC8603E0D}"/>
              </a:ext>
            </a:extLst>
          </p:cNvPr>
          <p:cNvGrpSpPr/>
          <p:nvPr/>
        </p:nvGrpSpPr>
        <p:grpSpPr>
          <a:xfrm>
            <a:off x="10695396" y="6179457"/>
            <a:ext cx="291234" cy="170602"/>
            <a:chOff x="2938446" y="5905031"/>
            <a:chExt cx="291234" cy="170602"/>
          </a:xfrm>
        </p:grpSpPr>
        <p:sp>
          <p:nvSpPr>
            <p:cNvPr id="19" name="Rectangle 18">
              <a:extLst>
                <a:ext uri="{FF2B5EF4-FFF2-40B4-BE49-F238E27FC236}">
                  <a16:creationId xmlns:a16="http://schemas.microsoft.com/office/drawing/2014/main" id="{9A255195-4B30-4DE7-A700-F5393F0B5423}"/>
                </a:ext>
              </a:extLst>
            </p:cNvPr>
            <p:cNvSpPr/>
            <p:nvPr/>
          </p:nvSpPr>
          <p:spPr>
            <a:xfrm rot="2700000">
              <a:off x="2938446" y="5905032"/>
              <a:ext cx="170601" cy="170601"/>
            </a:xfrm>
            <a:prstGeom prst="rect">
              <a:avLst/>
            </a:prstGeom>
            <a:noFill/>
            <a:ln w="31750">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5D412A5-66F9-48D8-B2E4-CC062ADBD7E2}"/>
                </a:ext>
              </a:extLst>
            </p:cNvPr>
            <p:cNvSpPr/>
            <p:nvPr/>
          </p:nvSpPr>
          <p:spPr>
            <a:xfrm rot="2700000">
              <a:off x="3059079" y="5905031"/>
              <a:ext cx="170601" cy="170601"/>
            </a:xfrm>
            <a:prstGeom prst="rect">
              <a:avLst/>
            </a:prstGeom>
            <a:solidFill>
              <a:schemeClr val="tx1"/>
            </a:solidFill>
            <a:ln w="31750">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D1FAE6F7-E739-405F-A01D-8EA80ED0A050}"/>
              </a:ext>
            </a:extLst>
          </p:cNvPr>
          <p:cNvGrpSpPr/>
          <p:nvPr/>
        </p:nvGrpSpPr>
        <p:grpSpPr>
          <a:xfrm>
            <a:off x="10170387" y="6179457"/>
            <a:ext cx="291234" cy="170602"/>
            <a:chOff x="2938446" y="5905031"/>
            <a:chExt cx="291234" cy="170602"/>
          </a:xfrm>
          <a:solidFill>
            <a:schemeClr val="bg1"/>
          </a:solidFill>
        </p:grpSpPr>
        <p:sp>
          <p:nvSpPr>
            <p:cNvPr id="22" name="Rectangle 21">
              <a:extLst>
                <a:ext uri="{FF2B5EF4-FFF2-40B4-BE49-F238E27FC236}">
                  <a16:creationId xmlns:a16="http://schemas.microsoft.com/office/drawing/2014/main" id="{730CE38A-B9C4-46A0-83C0-3CBBBA589504}"/>
                </a:ext>
              </a:extLst>
            </p:cNvPr>
            <p:cNvSpPr/>
            <p:nvPr/>
          </p:nvSpPr>
          <p:spPr>
            <a:xfrm rot="2700000">
              <a:off x="2938446" y="5905032"/>
              <a:ext cx="170601" cy="170601"/>
            </a:xfrm>
            <a:prstGeom prst="rect">
              <a:avLst/>
            </a:prstGeom>
            <a:grpFill/>
            <a:ln w="31750">
              <a:solidFill>
                <a:schemeClr val="tx1">
                  <a:alpha val="1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0B760844-CD40-439C-8636-A3D027F70C38}"/>
                </a:ext>
              </a:extLst>
            </p:cNvPr>
            <p:cNvSpPr/>
            <p:nvPr/>
          </p:nvSpPr>
          <p:spPr>
            <a:xfrm rot="2700000">
              <a:off x="3059079" y="5905031"/>
              <a:ext cx="170601" cy="170601"/>
            </a:xfrm>
            <a:prstGeom prst="rect">
              <a:avLst/>
            </a:prstGeom>
            <a:grpFill/>
            <a:ln w="31750">
              <a:solidFill>
                <a:schemeClr val="tx1">
                  <a:alpha val="1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Picture Placeholder 2">
            <a:extLst>
              <a:ext uri="{FF2B5EF4-FFF2-40B4-BE49-F238E27FC236}">
                <a16:creationId xmlns:a16="http://schemas.microsoft.com/office/drawing/2014/main" id="{F82E4B34-F05C-403D-8097-B03FFBE3905E}"/>
              </a:ext>
            </a:extLst>
          </p:cNvPr>
          <p:cNvSpPr>
            <a:spLocks noGrp="1"/>
          </p:cNvSpPr>
          <p:nvPr>
            <p:ph type="pic" sz="quarter" idx="10"/>
          </p:nvPr>
        </p:nvSpPr>
        <p:spPr/>
      </p:sp>
    </p:spTree>
    <p:extLst>
      <p:ext uri="{BB962C8B-B14F-4D97-AF65-F5344CB8AC3E}">
        <p14:creationId xmlns:p14="http://schemas.microsoft.com/office/powerpoint/2010/main" val="1267346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EB30C07-3BBA-4CC4-9473-A236D3B65CF7}"/>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6507727B-9735-4AEC-97D0-236418702848}"/>
              </a:ext>
            </a:extLst>
          </p:cNvPr>
          <p:cNvSpPr>
            <a:spLocks noGrp="1"/>
          </p:cNvSpPr>
          <p:nvPr>
            <p:ph type="pic" sz="quarter" idx="13"/>
          </p:nvPr>
        </p:nvSpPr>
        <p:spPr>
          <a:xfrm>
            <a:off x="8920359" y="678543"/>
            <a:ext cx="2670629" cy="2224314"/>
          </a:xfrm>
        </p:spPr>
      </p:sp>
      <p:sp>
        <p:nvSpPr>
          <p:cNvPr id="7" name="Picture Placeholder 6">
            <a:extLst>
              <a:ext uri="{FF2B5EF4-FFF2-40B4-BE49-F238E27FC236}">
                <a16:creationId xmlns:a16="http://schemas.microsoft.com/office/drawing/2014/main" id="{B3FBF922-8F9E-4201-9FB9-CB7785AAF972}"/>
              </a:ext>
            </a:extLst>
          </p:cNvPr>
          <p:cNvSpPr>
            <a:spLocks noGrp="1"/>
          </p:cNvSpPr>
          <p:nvPr>
            <p:ph type="pic" sz="quarter" idx="12"/>
          </p:nvPr>
        </p:nvSpPr>
        <p:spPr>
          <a:xfrm>
            <a:off x="8920359" y="3120570"/>
            <a:ext cx="2670629" cy="3058887"/>
          </a:xfrm>
        </p:spPr>
      </p:sp>
      <p:sp>
        <p:nvSpPr>
          <p:cNvPr id="9" name="Picture Placeholder 8">
            <a:extLst>
              <a:ext uri="{FF2B5EF4-FFF2-40B4-BE49-F238E27FC236}">
                <a16:creationId xmlns:a16="http://schemas.microsoft.com/office/drawing/2014/main" id="{F608DEAA-F666-40BA-8848-A807C2C8E944}"/>
              </a:ext>
            </a:extLst>
          </p:cNvPr>
          <p:cNvSpPr>
            <a:spLocks noGrp="1"/>
          </p:cNvSpPr>
          <p:nvPr>
            <p:ph type="pic" sz="quarter" idx="11"/>
          </p:nvPr>
        </p:nvSpPr>
        <p:spPr>
          <a:xfrm>
            <a:off x="589158" y="4165599"/>
            <a:ext cx="2569029" cy="2013857"/>
          </a:xfrm>
        </p:spPr>
      </p:sp>
      <p:sp>
        <p:nvSpPr>
          <p:cNvPr id="22" name="TextBox 21">
            <a:extLst>
              <a:ext uri="{FF2B5EF4-FFF2-40B4-BE49-F238E27FC236}">
                <a16:creationId xmlns:a16="http://schemas.microsoft.com/office/drawing/2014/main" id="{94D6E514-6443-49DA-9F8D-4484F94A7B8A}"/>
              </a:ext>
            </a:extLst>
          </p:cNvPr>
          <p:cNvSpPr txBox="1"/>
          <p:nvPr/>
        </p:nvSpPr>
        <p:spPr>
          <a:xfrm>
            <a:off x="3680702" y="2319595"/>
            <a:ext cx="2139526"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Sed ut perspiciatis unde mande vos omnis iste natus error sit dosa ads  voluptatem.</a:t>
            </a:r>
          </a:p>
        </p:txBody>
      </p:sp>
      <p:sp>
        <p:nvSpPr>
          <p:cNvPr id="23" name="TextBox 22">
            <a:extLst>
              <a:ext uri="{FF2B5EF4-FFF2-40B4-BE49-F238E27FC236}">
                <a16:creationId xmlns:a16="http://schemas.microsoft.com/office/drawing/2014/main" id="{BD45F9FB-28FF-4A6E-B639-AC9BF09DFF0C}"/>
              </a:ext>
            </a:extLst>
          </p:cNvPr>
          <p:cNvSpPr txBox="1"/>
          <p:nvPr/>
        </p:nvSpPr>
        <p:spPr>
          <a:xfrm>
            <a:off x="3680702" y="1997327"/>
            <a:ext cx="2139526" cy="322268"/>
          </a:xfrm>
          <a:prstGeom prst="rect">
            <a:avLst/>
          </a:prstGeom>
          <a:noFill/>
        </p:spPr>
        <p:txBody>
          <a:bodyPr wrap="square" rtlCol="0">
            <a:spAutoFit/>
          </a:bodyPr>
          <a:lstStyle/>
          <a:p>
            <a:pPr>
              <a:lnSpc>
                <a:spcPct val="150000"/>
              </a:lnSpc>
            </a:pPr>
            <a:r>
              <a:rPr lang="en-US" sz="1100" b="1" spc="100">
                <a:latin typeface="Poppins" panose="00000500000000000000" pitchFamily="2" charset="0"/>
                <a:cs typeface="Poppins" panose="00000500000000000000" pitchFamily="2" charset="0"/>
              </a:rPr>
              <a:t>Portofolio One</a:t>
            </a:r>
          </a:p>
        </p:txBody>
      </p:sp>
      <p:sp>
        <p:nvSpPr>
          <p:cNvPr id="26" name="TextBox 25">
            <a:extLst>
              <a:ext uri="{FF2B5EF4-FFF2-40B4-BE49-F238E27FC236}">
                <a16:creationId xmlns:a16="http://schemas.microsoft.com/office/drawing/2014/main" id="{DC45983E-2A7F-4828-8ED4-50CDF72FC2F9}"/>
              </a:ext>
            </a:extLst>
          </p:cNvPr>
          <p:cNvSpPr txBox="1"/>
          <p:nvPr/>
        </p:nvSpPr>
        <p:spPr>
          <a:xfrm>
            <a:off x="3680702" y="4080958"/>
            <a:ext cx="2139526"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Sed ut perspiciatis unde mande vos omnis iste natus error sit dosa ads  voluptatem.</a:t>
            </a:r>
          </a:p>
        </p:txBody>
      </p:sp>
      <p:sp>
        <p:nvSpPr>
          <p:cNvPr id="27" name="TextBox 26">
            <a:extLst>
              <a:ext uri="{FF2B5EF4-FFF2-40B4-BE49-F238E27FC236}">
                <a16:creationId xmlns:a16="http://schemas.microsoft.com/office/drawing/2014/main" id="{4F454EB9-171A-4D81-B241-DE6544A4181D}"/>
              </a:ext>
            </a:extLst>
          </p:cNvPr>
          <p:cNvSpPr txBox="1"/>
          <p:nvPr/>
        </p:nvSpPr>
        <p:spPr>
          <a:xfrm>
            <a:off x="3680702" y="3758690"/>
            <a:ext cx="2139526" cy="322268"/>
          </a:xfrm>
          <a:prstGeom prst="rect">
            <a:avLst/>
          </a:prstGeom>
          <a:noFill/>
        </p:spPr>
        <p:txBody>
          <a:bodyPr wrap="square" rtlCol="0">
            <a:spAutoFit/>
          </a:bodyPr>
          <a:lstStyle/>
          <a:p>
            <a:pPr>
              <a:lnSpc>
                <a:spcPct val="150000"/>
              </a:lnSpc>
            </a:pPr>
            <a:r>
              <a:rPr lang="en-US" sz="1100" b="1" spc="100">
                <a:latin typeface="Poppins" panose="00000500000000000000" pitchFamily="2" charset="0"/>
                <a:cs typeface="Poppins" panose="00000500000000000000" pitchFamily="2" charset="0"/>
              </a:rPr>
              <a:t>Portofolio Three</a:t>
            </a:r>
          </a:p>
        </p:txBody>
      </p:sp>
      <p:sp>
        <p:nvSpPr>
          <p:cNvPr id="28" name="TextBox 27">
            <a:extLst>
              <a:ext uri="{FF2B5EF4-FFF2-40B4-BE49-F238E27FC236}">
                <a16:creationId xmlns:a16="http://schemas.microsoft.com/office/drawing/2014/main" id="{21709C99-C87A-475B-9CCA-1C280A763E30}"/>
              </a:ext>
            </a:extLst>
          </p:cNvPr>
          <p:cNvSpPr txBox="1"/>
          <p:nvPr/>
        </p:nvSpPr>
        <p:spPr>
          <a:xfrm>
            <a:off x="6270172" y="2319595"/>
            <a:ext cx="2139526"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Sed ut perspiciatis unde mande vos omnis iste natus error sit dosa ads  voluptatem.</a:t>
            </a:r>
          </a:p>
        </p:txBody>
      </p:sp>
      <p:sp>
        <p:nvSpPr>
          <p:cNvPr id="29" name="TextBox 28">
            <a:extLst>
              <a:ext uri="{FF2B5EF4-FFF2-40B4-BE49-F238E27FC236}">
                <a16:creationId xmlns:a16="http://schemas.microsoft.com/office/drawing/2014/main" id="{05289933-DDA5-436E-B44F-F0F2CB4C0178}"/>
              </a:ext>
            </a:extLst>
          </p:cNvPr>
          <p:cNvSpPr txBox="1"/>
          <p:nvPr/>
        </p:nvSpPr>
        <p:spPr>
          <a:xfrm>
            <a:off x="6270172" y="1997327"/>
            <a:ext cx="2139526" cy="322268"/>
          </a:xfrm>
          <a:prstGeom prst="rect">
            <a:avLst/>
          </a:prstGeom>
          <a:noFill/>
        </p:spPr>
        <p:txBody>
          <a:bodyPr wrap="square" rtlCol="0">
            <a:spAutoFit/>
          </a:bodyPr>
          <a:lstStyle/>
          <a:p>
            <a:pPr>
              <a:lnSpc>
                <a:spcPct val="150000"/>
              </a:lnSpc>
            </a:pPr>
            <a:r>
              <a:rPr lang="en-US" sz="1100" b="1" spc="100">
                <a:latin typeface="Poppins" panose="00000500000000000000" pitchFamily="2" charset="0"/>
                <a:cs typeface="Poppins" panose="00000500000000000000" pitchFamily="2" charset="0"/>
              </a:rPr>
              <a:t>Portofolio Two</a:t>
            </a:r>
          </a:p>
        </p:txBody>
      </p:sp>
      <p:sp>
        <p:nvSpPr>
          <p:cNvPr id="30" name="TextBox 29">
            <a:extLst>
              <a:ext uri="{FF2B5EF4-FFF2-40B4-BE49-F238E27FC236}">
                <a16:creationId xmlns:a16="http://schemas.microsoft.com/office/drawing/2014/main" id="{BC273839-55B7-4CF4-AE14-5F983B9E79A2}"/>
              </a:ext>
            </a:extLst>
          </p:cNvPr>
          <p:cNvSpPr txBox="1"/>
          <p:nvPr/>
        </p:nvSpPr>
        <p:spPr>
          <a:xfrm>
            <a:off x="6270172" y="4080958"/>
            <a:ext cx="2139526"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Sed ut perspiciatis unde mande vos omnis iste natus error sit dosa ads  voluptatem.</a:t>
            </a:r>
          </a:p>
        </p:txBody>
      </p:sp>
      <p:sp>
        <p:nvSpPr>
          <p:cNvPr id="31" name="TextBox 30">
            <a:extLst>
              <a:ext uri="{FF2B5EF4-FFF2-40B4-BE49-F238E27FC236}">
                <a16:creationId xmlns:a16="http://schemas.microsoft.com/office/drawing/2014/main" id="{64AF20B1-55BD-41A5-B984-BE7F3FEE7570}"/>
              </a:ext>
            </a:extLst>
          </p:cNvPr>
          <p:cNvSpPr txBox="1"/>
          <p:nvPr/>
        </p:nvSpPr>
        <p:spPr>
          <a:xfrm>
            <a:off x="6270172" y="3758690"/>
            <a:ext cx="2139526" cy="322268"/>
          </a:xfrm>
          <a:prstGeom prst="rect">
            <a:avLst/>
          </a:prstGeom>
          <a:noFill/>
        </p:spPr>
        <p:txBody>
          <a:bodyPr wrap="square" rtlCol="0">
            <a:spAutoFit/>
          </a:bodyPr>
          <a:lstStyle/>
          <a:p>
            <a:pPr>
              <a:lnSpc>
                <a:spcPct val="150000"/>
              </a:lnSpc>
            </a:pPr>
            <a:r>
              <a:rPr lang="en-US" sz="1100" b="1" spc="100">
                <a:latin typeface="Poppins" panose="00000500000000000000" pitchFamily="2" charset="0"/>
                <a:cs typeface="Poppins" panose="00000500000000000000" pitchFamily="2" charset="0"/>
              </a:rPr>
              <a:t>Portofolio Four</a:t>
            </a:r>
          </a:p>
        </p:txBody>
      </p:sp>
      <p:sp>
        <p:nvSpPr>
          <p:cNvPr id="32" name="TextBox 31">
            <a:extLst>
              <a:ext uri="{FF2B5EF4-FFF2-40B4-BE49-F238E27FC236}">
                <a16:creationId xmlns:a16="http://schemas.microsoft.com/office/drawing/2014/main" id="{F860FBA5-ACAF-4933-AABB-623D30C7E653}"/>
              </a:ext>
            </a:extLst>
          </p:cNvPr>
          <p:cNvSpPr txBox="1"/>
          <p:nvPr/>
        </p:nvSpPr>
        <p:spPr>
          <a:xfrm>
            <a:off x="3680701" y="5473678"/>
            <a:ext cx="4469162" cy="584775"/>
          </a:xfrm>
          <a:prstGeom prst="rect">
            <a:avLst/>
          </a:prstGeom>
          <a:noFill/>
        </p:spPr>
        <p:txBody>
          <a:bodyPr wrap="square" rtlCol="0">
            <a:spAutoFit/>
          </a:bodyPr>
          <a:lstStyle/>
          <a:p>
            <a:pPr algn="ctr"/>
            <a:r>
              <a:rPr lang="en-US" sz="3200" b="1" spc="100">
                <a:latin typeface="Poppins" panose="00000500000000000000" pitchFamily="2" charset="0"/>
                <a:cs typeface="Poppins" panose="00000500000000000000" pitchFamily="2" charset="0"/>
              </a:rPr>
              <a:t> </a:t>
            </a:r>
            <a:r>
              <a:rPr lang="en-US" sz="3200" b="1" spc="100">
                <a:solidFill>
                  <a:srgbClr val="7E4C36"/>
                </a:solidFill>
                <a:latin typeface="Poppins" panose="00000500000000000000" pitchFamily="2" charset="0"/>
                <a:cs typeface="Poppins" panose="00000500000000000000" pitchFamily="2" charset="0"/>
              </a:rPr>
              <a:t>M</a:t>
            </a:r>
            <a:r>
              <a:rPr lang="en-US" sz="3200" b="1" spc="100">
                <a:latin typeface="Poppins" panose="00000500000000000000" pitchFamily="2" charset="0"/>
                <a:cs typeface="Poppins" panose="00000500000000000000" pitchFamily="2" charset="0"/>
              </a:rPr>
              <a:t>enize </a:t>
            </a:r>
            <a:r>
              <a:rPr lang="en-US" sz="3200" b="1" spc="100">
                <a:solidFill>
                  <a:srgbClr val="7E4C36"/>
                </a:solidFill>
                <a:latin typeface="Poppins" panose="00000500000000000000" pitchFamily="2" charset="0"/>
                <a:cs typeface="Poppins" panose="00000500000000000000" pitchFamily="2" charset="0"/>
              </a:rPr>
              <a:t>C</a:t>
            </a:r>
            <a:r>
              <a:rPr lang="en-US" sz="3200" b="1" spc="100">
                <a:latin typeface="Poppins" panose="00000500000000000000" pitchFamily="2" charset="0"/>
                <a:cs typeface="Poppins" panose="00000500000000000000" pitchFamily="2" charset="0"/>
              </a:rPr>
              <a:t>ollection.</a:t>
            </a:r>
          </a:p>
        </p:txBody>
      </p:sp>
      <p:sp>
        <p:nvSpPr>
          <p:cNvPr id="33" name="TextBox 32">
            <a:extLst>
              <a:ext uri="{FF2B5EF4-FFF2-40B4-BE49-F238E27FC236}">
                <a16:creationId xmlns:a16="http://schemas.microsoft.com/office/drawing/2014/main" id="{A41CF2B2-FA95-496C-8CB6-3C52E3931FB8}"/>
              </a:ext>
            </a:extLst>
          </p:cNvPr>
          <p:cNvSpPr txBox="1"/>
          <p:nvPr/>
        </p:nvSpPr>
        <p:spPr>
          <a:xfrm>
            <a:off x="3680702" y="613069"/>
            <a:ext cx="2670629" cy="384977"/>
          </a:xfrm>
          <a:prstGeom prst="rect">
            <a:avLst/>
          </a:prstGeom>
          <a:noFill/>
        </p:spPr>
        <p:txBody>
          <a:bodyPr wrap="square" rtlCol="0">
            <a:spAutoFit/>
          </a:bodyPr>
          <a:lstStyle/>
          <a:p>
            <a:pPr>
              <a:lnSpc>
                <a:spcPct val="150000"/>
              </a:lnSpc>
            </a:pPr>
            <a:r>
              <a:rPr lang="en-US" sz="1400" b="1" spc="100">
                <a:solidFill>
                  <a:srgbClr val="7E4C36"/>
                </a:solidFill>
                <a:latin typeface="Poppins SemiBold" panose="00000700000000000000" pitchFamily="2" charset="0"/>
                <a:cs typeface="Poppins SemiBold" panose="00000700000000000000" pitchFamily="2" charset="0"/>
              </a:rPr>
              <a:t>Menize </a:t>
            </a:r>
            <a:r>
              <a:rPr lang="en-US" sz="1400" b="1" spc="100">
                <a:latin typeface="Poppins SemiBold" panose="00000700000000000000" pitchFamily="2" charset="0"/>
                <a:cs typeface="Poppins SemiBold" panose="00000700000000000000" pitchFamily="2" charset="0"/>
              </a:rPr>
              <a:t>Portofolios</a:t>
            </a:r>
          </a:p>
        </p:txBody>
      </p:sp>
      <p:cxnSp>
        <p:nvCxnSpPr>
          <p:cNvPr id="36" name="Straight Connector 35">
            <a:extLst>
              <a:ext uri="{FF2B5EF4-FFF2-40B4-BE49-F238E27FC236}">
                <a16:creationId xmlns:a16="http://schemas.microsoft.com/office/drawing/2014/main" id="{6405141B-76FB-46F4-BE53-E836463797EC}"/>
              </a:ext>
            </a:extLst>
          </p:cNvPr>
          <p:cNvCxnSpPr/>
          <p:nvPr/>
        </p:nvCxnSpPr>
        <p:spPr>
          <a:xfrm>
            <a:off x="3164114" y="837045"/>
            <a:ext cx="393700" cy="0"/>
          </a:xfrm>
          <a:prstGeom prst="line">
            <a:avLst/>
          </a:prstGeom>
          <a:ln w="19050">
            <a:solidFill>
              <a:srgbClr val="7E4C36"/>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558DCA8B-A222-4065-BC93-EE146213A6E4}"/>
              </a:ext>
            </a:extLst>
          </p:cNvPr>
          <p:cNvSpPr txBox="1"/>
          <p:nvPr/>
        </p:nvSpPr>
        <p:spPr>
          <a:xfrm>
            <a:off x="3680701" y="1091934"/>
            <a:ext cx="4728997" cy="566758"/>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Sed ut perspiciatis unde mande vos omnis iste natus error sit dosa ads  voluptatem mosca lamaye deshoya moyane duet silutes.</a:t>
            </a:r>
          </a:p>
        </p:txBody>
      </p:sp>
      <p:sp>
        <p:nvSpPr>
          <p:cNvPr id="38" name="Rectangle 37">
            <a:extLst>
              <a:ext uri="{FF2B5EF4-FFF2-40B4-BE49-F238E27FC236}">
                <a16:creationId xmlns:a16="http://schemas.microsoft.com/office/drawing/2014/main" id="{1AB9B8C4-E3F1-4CD7-8156-522A75F9E2FB}"/>
              </a:ext>
            </a:extLst>
          </p:cNvPr>
          <p:cNvSpPr/>
          <p:nvPr/>
        </p:nvSpPr>
        <p:spPr>
          <a:xfrm>
            <a:off x="589158" y="678543"/>
            <a:ext cx="531104" cy="531104"/>
          </a:xfrm>
          <a:prstGeom prst="rect">
            <a:avLst/>
          </a:prstGeom>
          <a:solidFill>
            <a:srgbClr val="AE7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Poppins" panose="00000500000000000000" pitchFamily="2" charset="0"/>
                <a:cs typeface="Poppins" panose="00000500000000000000" pitchFamily="2" charset="0"/>
              </a:rPr>
              <a:t>01</a:t>
            </a:r>
          </a:p>
        </p:txBody>
      </p:sp>
      <p:sp>
        <p:nvSpPr>
          <p:cNvPr id="39" name="Rectangle 38">
            <a:extLst>
              <a:ext uri="{FF2B5EF4-FFF2-40B4-BE49-F238E27FC236}">
                <a16:creationId xmlns:a16="http://schemas.microsoft.com/office/drawing/2014/main" id="{DCED0722-E195-47E8-9DF8-7CAC02D5170D}"/>
              </a:ext>
            </a:extLst>
          </p:cNvPr>
          <p:cNvSpPr/>
          <p:nvPr/>
        </p:nvSpPr>
        <p:spPr>
          <a:xfrm>
            <a:off x="589158" y="4165599"/>
            <a:ext cx="531104" cy="531104"/>
          </a:xfrm>
          <a:prstGeom prst="rect">
            <a:avLst/>
          </a:prstGeom>
          <a:solidFill>
            <a:srgbClr val="AE7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Poppins" panose="00000500000000000000" pitchFamily="2" charset="0"/>
                <a:cs typeface="Poppins" panose="00000500000000000000" pitchFamily="2" charset="0"/>
              </a:rPr>
              <a:t>02</a:t>
            </a:r>
          </a:p>
        </p:txBody>
      </p:sp>
      <p:sp>
        <p:nvSpPr>
          <p:cNvPr id="40" name="Rectangle 39">
            <a:extLst>
              <a:ext uri="{FF2B5EF4-FFF2-40B4-BE49-F238E27FC236}">
                <a16:creationId xmlns:a16="http://schemas.microsoft.com/office/drawing/2014/main" id="{1417D37E-AAAE-40B1-8299-DD6AAEBD19BF}"/>
              </a:ext>
            </a:extLst>
          </p:cNvPr>
          <p:cNvSpPr/>
          <p:nvPr/>
        </p:nvSpPr>
        <p:spPr>
          <a:xfrm>
            <a:off x="8926285" y="678543"/>
            <a:ext cx="531104" cy="531104"/>
          </a:xfrm>
          <a:prstGeom prst="rect">
            <a:avLst/>
          </a:prstGeom>
          <a:solidFill>
            <a:srgbClr val="AE7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atin typeface="Poppins" panose="00000500000000000000" pitchFamily="2" charset="0"/>
                <a:cs typeface="Poppins" panose="00000500000000000000" pitchFamily="2" charset="0"/>
              </a:rPr>
              <a:t>03</a:t>
            </a:r>
          </a:p>
        </p:txBody>
      </p:sp>
      <p:sp>
        <p:nvSpPr>
          <p:cNvPr id="41" name="Rectangle 40">
            <a:extLst>
              <a:ext uri="{FF2B5EF4-FFF2-40B4-BE49-F238E27FC236}">
                <a16:creationId xmlns:a16="http://schemas.microsoft.com/office/drawing/2014/main" id="{660A7B34-B805-49E9-8A22-86BF38744DB3}"/>
              </a:ext>
            </a:extLst>
          </p:cNvPr>
          <p:cNvSpPr/>
          <p:nvPr/>
        </p:nvSpPr>
        <p:spPr>
          <a:xfrm>
            <a:off x="8926285" y="3120570"/>
            <a:ext cx="531104" cy="531104"/>
          </a:xfrm>
          <a:prstGeom prst="rect">
            <a:avLst/>
          </a:prstGeom>
          <a:solidFill>
            <a:srgbClr val="AE7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Poppins" panose="00000500000000000000" pitchFamily="2" charset="0"/>
                <a:cs typeface="Poppins" panose="00000500000000000000" pitchFamily="2" charset="0"/>
              </a:rPr>
              <a:t>04</a:t>
            </a:r>
          </a:p>
        </p:txBody>
      </p:sp>
    </p:spTree>
    <p:extLst>
      <p:ext uri="{BB962C8B-B14F-4D97-AF65-F5344CB8AC3E}">
        <p14:creationId xmlns:p14="http://schemas.microsoft.com/office/powerpoint/2010/main" val="38509816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A1CA1DF-93AC-4760-94C8-EC62DC095432}"/>
              </a:ext>
            </a:extLst>
          </p:cNvPr>
          <p:cNvSpPr txBox="1"/>
          <p:nvPr/>
        </p:nvSpPr>
        <p:spPr>
          <a:xfrm>
            <a:off x="4319434" y="2970822"/>
            <a:ext cx="3233584" cy="1836337"/>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Temporibus autem quibusdam et sauri aut officiis debitis aut rerum necessitatibus saepe eveniet ut et voluptates repudiandae sint et molestiae non recusandae. Itaque des earum rerum hic tenetur a sapiente delectus, ut ta aut reiciendis voluptatibus maiores alias cobosa consequatur aut perferendis doloribus asperiores fiest tamasyo repellat.</a:t>
            </a:r>
          </a:p>
        </p:txBody>
      </p:sp>
      <p:sp>
        <p:nvSpPr>
          <p:cNvPr id="10" name="TextBox 9">
            <a:extLst>
              <a:ext uri="{FF2B5EF4-FFF2-40B4-BE49-F238E27FC236}">
                <a16:creationId xmlns:a16="http://schemas.microsoft.com/office/drawing/2014/main" id="{F8676CC4-6E18-4D90-8899-5C63CB3707C0}"/>
              </a:ext>
            </a:extLst>
          </p:cNvPr>
          <p:cNvSpPr txBox="1"/>
          <p:nvPr/>
        </p:nvSpPr>
        <p:spPr>
          <a:xfrm>
            <a:off x="4319434" y="5401107"/>
            <a:ext cx="3233584" cy="1077218"/>
          </a:xfrm>
          <a:prstGeom prst="rect">
            <a:avLst/>
          </a:prstGeom>
          <a:noFill/>
        </p:spPr>
        <p:txBody>
          <a:bodyPr wrap="square" rtlCol="0">
            <a:spAutoFit/>
          </a:bodyPr>
          <a:lstStyle/>
          <a:p>
            <a:pPr algn="ctr"/>
            <a:r>
              <a:rPr lang="en-US" sz="3200" b="1" spc="100">
                <a:solidFill>
                  <a:srgbClr val="7E4C36"/>
                </a:solidFill>
                <a:latin typeface="Poppins" panose="00000500000000000000" pitchFamily="2" charset="0"/>
                <a:cs typeface="Poppins" panose="00000500000000000000" pitchFamily="2" charset="0"/>
              </a:rPr>
              <a:t>Menize </a:t>
            </a:r>
            <a:r>
              <a:rPr lang="en-US" sz="3200" b="1" spc="100">
                <a:latin typeface="Poppins" panose="00000500000000000000" pitchFamily="2" charset="0"/>
                <a:cs typeface="Poppins" panose="00000500000000000000" pitchFamily="2" charset="0"/>
              </a:rPr>
              <a:t>Portofolios</a:t>
            </a:r>
          </a:p>
        </p:txBody>
      </p:sp>
      <p:sp>
        <p:nvSpPr>
          <p:cNvPr id="11" name="TextBox 10">
            <a:extLst>
              <a:ext uri="{FF2B5EF4-FFF2-40B4-BE49-F238E27FC236}">
                <a16:creationId xmlns:a16="http://schemas.microsoft.com/office/drawing/2014/main" id="{ACBE9366-6612-4495-BFD1-2815FE4DC25D}"/>
              </a:ext>
            </a:extLst>
          </p:cNvPr>
          <p:cNvSpPr txBox="1"/>
          <p:nvPr/>
        </p:nvSpPr>
        <p:spPr>
          <a:xfrm>
            <a:off x="404290" y="433202"/>
            <a:ext cx="5589992" cy="1862048"/>
          </a:xfrm>
          <a:prstGeom prst="rect">
            <a:avLst/>
          </a:prstGeom>
          <a:noFill/>
        </p:spPr>
        <p:txBody>
          <a:bodyPr wrap="none" rtlCol="0">
            <a:spAutoFit/>
          </a:bodyPr>
          <a:lstStyle/>
          <a:p>
            <a:pPr algn="ctr"/>
            <a:r>
              <a:rPr lang="en-US" sz="11500" b="1">
                <a:ln>
                  <a:solidFill>
                    <a:srgbClr val="7E4C36"/>
                  </a:solidFill>
                </a:ln>
                <a:noFill/>
                <a:latin typeface="Poppins" panose="00000500000000000000" pitchFamily="2" charset="0"/>
                <a:cs typeface="Poppins" panose="00000500000000000000" pitchFamily="2" charset="0"/>
              </a:rPr>
              <a:t>Manize</a:t>
            </a:r>
          </a:p>
        </p:txBody>
      </p:sp>
      <p:sp>
        <p:nvSpPr>
          <p:cNvPr id="3" name="Picture Placeholder 2">
            <a:extLst>
              <a:ext uri="{FF2B5EF4-FFF2-40B4-BE49-F238E27FC236}">
                <a16:creationId xmlns:a16="http://schemas.microsoft.com/office/drawing/2014/main" id="{87095D6B-9747-4914-BEAB-F5E7E407528F}"/>
              </a:ext>
            </a:extLst>
          </p:cNvPr>
          <p:cNvSpPr>
            <a:spLocks noGrp="1"/>
          </p:cNvSpPr>
          <p:nvPr>
            <p:ph type="pic" sz="quarter" idx="13"/>
          </p:nvPr>
        </p:nvSpPr>
        <p:spPr/>
      </p:sp>
      <p:sp>
        <p:nvSpPr>
          <p:cNvPr id="6" name="Picture Placeholder 5">
            <a:extLst>
              <a:ext uri="{FF2B5EF4-FFF2-40B4-BE49-F238E27FC236}">
                <a16:creationId xmlns:a16="http://schemas.microsoft.com/office/drawing/2014/main" id="{FF115DE2-1E55-49B6-9F94-6E7A328381C7}"/>
              </a:ext>
            </a:extLst>
          </p:cNvPr>
          <p:cNvSpPr>
            <a:spLocks noGrp="1"/>
          </p:cNvSpPr>
          <p:nvPr>
            <p:ph type="pic" sz="quarter" idx="12"/>
          </p:nvPr>
        </p:nvSpPr>
        <p:spPr/>
      </p:sp>
    </p:spTree>
    <p:extLst>
      <p:ext uri="{BB962C8B-B14F-4D97-AF65-F5344CB8AC3E}">
        <p14:creationId xmlns:p14="http://schemas.microsoft.com/office/powerpoint/2010/main" val="10107237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6FF31452-29F1-49EB-9337-CBA9ADCDD701}"/>
              </a:ext>
            </a:extLst>
          </p:cNvPr>
          <p:cNvSpPr txBox="1"/>
          <p:nvPr/>
        </p:nvSpPr>
        <p:spPr>
          <a:xfrm>
            <a:off x="8044884" y="1756867"/>
            <a:ext cx="2139526" cy="322268"/>
          </a:xfrm>
          <a:prstGeom prst="rect">
            <a:avLst/>
          </a:prstGeom>
          <a:noFill/>
        </p:spPr>
        <p:txBody>
          <a:bodyPr wrap="square" rtlCol="0">
            <a:spAutoFit/>
          </a:bodyPr>
          <a:lstStyle/>
          <a:p>
            <a:pPr>
              <a:lnSpc>
                <a:spcPct val="150000"/>
              </a:lnSpc>
            </a:pPr>
            <a:r>
              <a:rPr lang="en-US" sz="1100" b="1" spc="100">
                <a:latin typeface="Poppins" panose="00000500000000000000" pitchFamily="2" charset="0"/>
                <a:cs typeface="Poppins" panose="00000500000000000000" pitchFamily="2" charset="0"/>
              </a:rPr>
              <a:t>Portofolio One</a:t>
            </a:r>
          </a:p>
        </p:txBody>
      </p:sp>
      <p:sp>
        <p:nvSpPr>
          <p:cNvPr id="11" name="TextBox 10">
            <a:extLst>
              <a:ext uri="{FF2B5EF4-FFF2-40B4-BE49-F238E27FC236}">
                <a16:creationId xmlns:a16="http://schemas.microsoft.com/office/drawing/2014/main" id="{5FA2D834-E620-4D5C-9DC1-8C5BFEAACB7B}"/>
              </a:ext>
            </a:extLst>
          </p:cNvPr>
          <p:cNvSpPr txBox="1"/>
          <p:nvPr/>
        </p:nvSpPr>
        <p:spPr>
          <a:xfrm>
            <a:off x="8044884" y="2079135"/>
            <a:ext cx="3479945" cy="1163845"/>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Duis aute irurea dolor in radosa ma reprehenderit in voluptate velit esse cillums dolore sa eu fugiat nulla pariatur. Excepteur sint gend aset occaecat cupidatat non sodden proident, sunt in culpa.</a:t>
            </a:r>
          </a:p>
        </p:txBody>
      </p:sp>
      <p:sp>
        <p:nvSpPr>
          <p:cNvPr id="12" name="TextBox 11">
            <a:extLst>
              <a:ext uri="{FF2B5EF4-FFF2-40B4-BE49-F238E27FC236}">
                <a16:creationId xmlns:a16="http://schemas.microsoft.com/office/drawing/2014/main" id="{8586A795-C226-445B-9F42-35ED65526235}"/>
              </a:ext>
            </a:extLst>
          </p:cNvPr>
          <p:cNvSpPr txBox="1"/>
          <p:nvPr/>
        </p:nvSpPr>
        <p:spPr>
          <a:xfrm>
            <a:off x="8044884" y="3477454"/>
            <a:ext cx="2139526" cy="322268"/>
          </a:xfrm>
          <a:prstGeom prst="rect">
            <a:avLst/>
          </a:prstGeom>
          <a:noFill/>
        </p:spPr>
        <p:txBody>
          <a:bodyPr wrap="square" rtlCol="0">
            <a:spAutoFit/>
          </a:bodyPr>
          <a:lstStyle/>
          <a:p>
            <a:pPr>
              <a:lnSpc>
                <a:spcPct val="150000"/>
              </a:lnSpc>
            </a:pPr>
            <a:r>
              <a:rPr lang="en-US" sz="1100" b="1" spc="100">
                <a:latin typeface="Poppins" panose="00000500000000000000" pitchFamily="2" charset="0"/>
                <a:cs typeface="Poppins" panose="00000500000000000000" pitchFamily="2" charset="0"/>
              </a:rPr>
              <a:t>Portofolio Twoz</a:t>
            </a:r>
          </a:p>
        </p:txBody>
      </p:sp>
      <p:sp>
        <p:nvSpPr>
          <p:cNvPr id="13" name="TextBox 12">
            <a:extLst>
              <a:ext uri="{FF2B5EF4-FFF2-40B4-BE49-F238E27FC236}">
                <a16:creationId xmlns:a16="http://schemas.microsoft.com/office/drawing/2014/main" id="{E56F1758-AA3F-4CC8-8E7C-69246157CEBC}"/>
              </a:ext>
            </a:extLst>
          </p:cNvPr>
          <p:cNvSpPr txBox="1"/>
          <p:nvPr/>
        </p:nvSpPr>
        <p:spPr>
          <a:xfrm>
            <a:off x="8044884" y="3799722"/>
            <a:ext cx="3479945" cy="1163845"/>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Duis aute irurea dolor in radosa ma reprehenderit in voluptate velit esse cillums dolore sa eu fugiat nulla pariatur. Excepteur sint gend aset occaecat cupidatat non sodden proident, sunt in culpa.</a:t>
            </a:r>
          </a:p>
        </p:txBody>
      </p:sp>
      <p:sp>
        <p:nvSpPr>
          <p:cNvPr id="15" name="Freeform: Shape 14">
            <a:extLst>
              <a:ext uri="{FF2B5EF4-FFF2-40B4-BE49-F238E27FC236}">
                <a16:creationId xmlns:a16="http://schemas.microsoft.com/office/drawing/2014/main" id="{65E9BA1F-0526-4E72-B39F-6F85AADF86DF}"/>
              </a:ext>
            </a:extLst>
          </p:cNvPr>
          <p:cNvSpPr/>
          <p:nvPr/>
        </p:nvSpPr>
        <p:spPr>
          <a:xfrm rot="12600000">
            <a:off x="6816017" y="5379995"/>
            <a:ext cx="1357552" cy="903557"/>
          </a:xfrm>
          <a:custGeom>
            <a:avLst/>
            <a:gdLst>
              <a:gd name="connsiteX0" fmla="*/ 1055370 w 1644015"/>
              <a:gd name="connsiteY0" fmla="*/ 0 h 1296183"/>
              <a:gd name="connsiteX1" fmla="*/ 1644015 w 1644015"/>
              <a:gd name="connsiteY1" fmla="*/ 588645 h 1296183"/>
              <a:gd name="connsiteX2" fmla="*/ 1055370 w 1644015"/>
              <a:gd name="connsiteY2" fmla="*/ 1177290 h 1296183"/>
              <a:gd name="connsiteX3" fmla="*/ 826243 w 1644015"/>
              <a:gd name="connsiteY3" fmla="*/ 1131031 h 1296183"/>
              <a:gd name="connsiteX4" fmla="*/ 822085 w 1644015"/>
              <a:gd name="connsiteY4" fmla="*/ 1128775 h 1296183"/>
              <a:gd name="connsiteX5" fmla="*/ 796749 w 1644015"/>
              <a:gd name="connsiteY5" fmla="*/ 1159482 h 1296183"/>
              <a:gd name="connsiteX6" fmla="*/ 466725 w 1644015"/>
              <a:gd name="connsiteY6" fmla="*/ 1296183 h 1296183"/>
              <a:gd name="connsiteX7" fmla="*/ 0 w 1644015"/>
              <a:gd name="connsiteY7" fmla="*/ 829458 h 1296183"/>
              <a:gd name="connsiteX8" fmla="*/ 466725 w 1644015"/>
              <a:gd name="connsiteY8" fmla="*/ 362733 h 1296183"/>
              <a:gd name="connsiteX9" fmla="*/ 510612 w 1644015"/>
              <a:gd name="connsiteY9" fmla="*/ 367157 h 1296183"/>
              <a:gd name="connsiteX10" fmla="*/ 512984 w 1644015"/>
              <a:gd name="connsiteY10" fmla="*/ 359518 h 1296183"/>
              <a:gd name="connsiteX11" fmla="*/ 1055370 w 1644015"/>
              <a:gd name="connsiteY11" fmla="*/ 0 h 1296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44015" h="1296183">
                <a:moveTo>
                  <a:pt x="1055370" y="0"/>
                </a:moveTo>
                <a:cubicBezTo>
                  <a:pt x="1380470" y="0"/>
                  <a:pt x="1644015" y="263545"/>
                  <a:pt x="1644015" y="588645"/>
                </a:cubicBezTo>
                <a:cubicBezTo>
                  <a:pt x="1644015" y="913745"/>
                  <a:pt x="1380470" y="1177290"/>
                  <a:pt x="1055370" y="1177290"/>
                </a:cubicBezTo>
                <a:cubicBezTo>
                  <a:pt x="974095" y="1177290"/>
                  <a:pt x="896667" y="1160819"/>
                  <a:pt x="826243" y="1131031"/>
                </a:cubicBezTo>
                <a:lnTo>
                  <a:pt x="822085" y="1128775"/>
                </a:lnTo>
                <a:lnTo>
                  <a:pt x="796749" y="1159482"/>
                </a:lnTo>
                <a:cubicBezTo>
                  <a:pt x="712289" y="1243943"/>
                  <a:pt x="595608" y="1296183"/>
                  <a:pt x="466725" y="1296183"/>
                </a:cubicBezTo>
                <a:cubicBezTo>
                  <a:pt x="208960" y="1296183"/>
                  <a:pt x="0" y="1087223"/>
                  <a:pt x="0" y="829458"/>
                </a:cubicBezTo>
                <a:cubicBezTo>
                  <a:pt x="0" y="571693"/>
                  <a:pt x="208960" y="362733"/>
                  <a:pt x="466725" y="362733"/>
                </a:cubicBezTo>
                <a:lnTo>
                  <a:pt x="510612" y="367157"/>
                </a:lnTo>
                <a:lnTo>
                  <a:pt x="512984" y="359518"/>
                </a:lnTo>
                <a:cubicBezTo>
                  <a:pt x="602345" y="148244"/>
                  <a:pt x="811545" y="0"/>
                  <a:pt x="1055370" y="0"/>
                </a:cubicBezTo>
                <a:close/>
              </a:path>
            </a:pathLst>
          </a:custGeom>
          <a:solidFill>
            <a:srgbClr val="D4AF90">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8CD839F7-A3DC-4201-844F-4F3408FB4228}"/>
              </a:ext>
            </a:extLst>
          </p:cNvPr>
          <p:cNvSpPr txBox="1"/>
          <p:nvPr/>
        </p:nvSpPr>
        <p:spPr>
          <a:xfrm>
            <a:off x="7056020" y="5510810"/>
            <a:ext cx="4468809" cy="584775"/>
          </a:xfrm>
          <a:prstGeom prst="rect">
            <a:avLst/>
          </a:prstGeom>
          <a:noFill/>
        </p:spPr>
        <p:txBody>
          <a:bodyPr wrap="square" rtlCol="0">
            <a:spAutoFit/>
          </a:bodyPr>
          <a:lstStyle/>
          <a:p>
            <a:r>
              <a:rPr lang="en-US" sz="3200" b="1">
                <a:latin typeface="Poppins" panose="00000500000000000000" pitchFamily="2" charset="0"/>
                <a:cs typeface="Poppins" panose="00000500000000000000" pitchFamily="2" charset="0"/>
              </a:rPr>
              <a:t>Menize Portofolios</a:t>
            </a:r>
          </a:p>
        </p:txBody>
      </p:sp>
      <p:sp>
        <p:nvSpPr>
          <p:cNvPr id="8" name="TextBox 7">
            <a:extLst>
              <a:ext uri="{FF2B5EF4-FFF2-40B4-BE49-F238E27FC236}">
                <a16:creationId xmlns:a16="http://schemas.microsoft.com/office/drawing/2014/main" id="{EF51DE73-193E-4B28-BFEC-9CEB6BB8C903}"/>
              </a:ext>
            </a:extLst>
          </p:cNvPr>
          <p:cNvSpPr txBox="1"/>
          <p:nvPr/>
        </p:nvSpPr>
        <p:spPr>
          <a:xfrm>
            <a:off x="759546" y="2056443"/>
            <a:ext cx="4117254" cy="954107"/>
          </a:xfrm>
          <a:prstGeom prst="rect">
            <a:avLst/>
          </a:prstGeom>
          <a:noFill/>
        </p:spPr>
        <p:txBody>
          <a:bodyPr wrap="square" rtlCol="0">
            <a:spAutoFit/>
          </a:bodyPr>
          <a:lstStyle/>
          <a:p>
            <a:r>
              <a:rPr lang="en-US" sz="2800" b="1">
                <a:latin typeface="Poppins" panose="00000500000000000000" pitchFamily="2" charset="0"/>
                <a:cs typeface="Poppins" panose="00000500000000000000" pitchFamily="2" charset="0"/>
              </a:rPr>
              <a:t>The Best Menize Collection Design</a:t>
            </a:r>
          </a:p>
        </p:txBody>
      </p:sp>
      <p:sp>
        <p:nvSpPr>
          <p:cNvPr id="9" name="TextBox 8">
            <a:extLst>
              <a:ext uri="{FF2B5EF4-FFF2-40B4-BE49-F238E27FC236}">
                <a16:creationId xmlns:a16="http://schemas.microsoft.com/office/drawing/2014/main" id="{437C7D66-23BE-4123-AF9C-D4E01A30D183}"/>
              </a:ext>
            </a:extLst>
          </p:cNvPr>
          <p:cNvSpPr txBox="1"/>
          <p:nvPr/>
        </p:nvSpPr>
        <p:spPr>
          <a:xfrm>
            <a:off x="759546" y="3372839"/>
            <a:ext cx="3479945" cy="1994841"/>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Duis aute irurea dolor in radosa ma reprehenderit in voluptate velit esse cillums dolore sa eu fugiat nulla pariatur. Excepteur sint gend aset occaecat cupidatat non sodden proident, sunt in culpa kae dor qui kae officia deserunt mollit anim idel est posas laborum. Sed utas perspiciatis unde omnis de ma ard iste koes nang does kare mate rana.</a:t>
            </a:r>
          </a:p>
        </p:txBody>
      </p:sp>
      <p:sp>
        <p:nvSpPr>
          <p:cNvPr id="17" name="TextBox 16">
            <a:extLst>
              <a:ext uri="{FF2B5EF4-FFF2-40B4-BE49-F238E27FC236}">
                <a16:creationId xmlns:a16="http://schemas.microsoft.com/office/drawing/2014/main" id="{70859FEE-64B9-4962-80D1-4F8A261F8128}"/>
              </a:ext>
            </a:extLst>
          </p:cNvPr>
          <p:cNvSpPr txBox="1"/>
          <p:nvPr/>
        </p:nvSpPr>
        <p:spPr>
          <a:xfrm>
            <a:off x="759546" y="1490321"/>
            <a:ext cx="2670629" cy="384977"/>
          </a:xfrm>
          <a:prstGeom prst="rect">
            <a:avLst/>
          </a:prstGeom>
          <a:noFill/>
        </p:spPr>
        <p:txBody>
          <a:bodyPr wrap="square" rtlCol="0">
            <a:spAutoFit/>
          </a:bodyPr>
          <a:lstStyle/>
          <a:p>
            <a:pPr>
              <a:lnSpc>
                <a:spcPct val="150000"/>
              </a:lnSpc>
            </a:pPr>
            <a:r>
              <a:rPr lang="en-US" sz="1400" b="1" spc="100">
                <a:solidFill>
                  <a:srgbClr val="7E4C36"/>
                </a:solidFill>
                <a:latin typeface="Poppins SemiBold" panose="00000700000000000000" pitchFamily="2" charset="0"/>
                <a:cs typeface="Poppins SemiBold" panose="00000700000000000000" pitchFamily="2" charset="0"/>
              </a:rPr>
              <a:t>Menize </a:t>
            </a:r>
            <a:r>
              <a:rPr lang="en-US" sz="1400" b="1" spc="100">
                <a:latin typeface="Poppins SemiBold" panose="00000700000000000000" pitchFamily="2" charset="0"/>
                <a:cs typeface="Poppins SemiBold" panose="00000700000000000000" pitchFamily="2" charset="0"/>
              </a:rPr>
              <a:t>Portofolios</a:t>
            </a:r>
          </a:p>
        </p:txBody>
      </p:sp>
      <p:cxnSp>
        <p:nvCxnSpPr>
          <p:cNvPr id="18" name="Straight Connector 17">
            <a:extLst>
              <a:ext uri="{FF2B5EF4-FFF2-40B4-BE49-F238E27FC236}">
                <a16:creationId xmlns:a16="http://schemas.microsoft.com/office/drawing/2014/main" id="{78155C5D-7A87-41DF-8894-CD9458922FF3}"/>
              </a:ext>
            </a:extLst>
          </p:cNvPr>
          <p:cNvCxnSpPr>
            <a:cxnSpLocks/>
          </p:cNvCxnSpPr>
          <p:nvPr/>
        </p:nvCxnSpPr>
        <p:spPr>
          <a:xfrm>
            <a:off x="0" y="1714297"/>
            <a:ext cx="636658" cy="0"/>
          </a:xfrm>
          <a:prstGeom prst="line">
            <a:avLst/>
          </a:prstGeom>
          <a:ln w="28575">
            <a:solidFill>
              <a:srgbClr val="7E4C36"/>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2C08BA39-376A-47B8-9154-78FDB6840139}"/>
              </a:ext>
            </a:extLst>
          </p:cNvPr>
          <p:cNvSpPr/>
          <p:nvPr/>
        </p:nvSpPr>
        <p:spPr>
          <a:xfrm>
            <a:off x="6947868" y="3615940"/>
            <a:ext cx="531104" cy="531104"/>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a:latin typeface="Poppins" panose="00000500000000000000" pitchFamily="2" charset="0"/>
                <a:cs typeface="Poppins" panose="00000500000000000000" pitchFamily="2" charset="0"/>
              </a:rPr>
              <a:t>01</a:t>
            </a:r>
          </a:p>
        </p:txBody>
      </p:sp>
      <p:sp>
        <p:nvSpPr>
          <p:cNvPr id="22" name="Rectangle 21">
            <a:extLst>
              <a:ext uri="{FF2B5EF4-FFF2-40B4-BE49-F238E27FC236}">
                <a16:creationId xmlns:a16="http://schemas.microsoft.com/office/drawing/2014/main" id="{36BAE15D-9C70-422B-916C-F3C1B68FC188}"/>
              </a:ext>
            </a:extLst>
          </p:cNvPr>
          <p:cNvSpPr/>
          <p:nvPr/>
        </p:nvSpPr>
        <p:spPr>
          <a:xfrm>
            <a:off x="4689107" y="4349788"/>
            <a:ext cx="531104" cy="531104"/>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a:latin typeface="Poppins" panose="00000500000000000000" pitchFamily="2" charset="0"/>
                <a:cs typeface="Poppins" panose="00000500000000000000" pitchFamily="2" charset="0"/>
              </a:rPr>
              <a:t>02</a:t>
            </a:r>
          </a:p>
        </p:txBody>
      </p:sp>
      <p:sp>
        <p:nvSpPr>
          <p:cNvPr id="3" name="Picture Placeholder 2">
            <a:extLst>
              <a:ext uri="{FF2B5EF4-FFF2-40B4-BE49-F238E27FC236}">
                <a16:creationId xmlns:a16="http://schemas.microsoft.com/office/drawing/2014/main" id="{7DFCE404-5B38-444E-B4FA-8CAAB1D53892}"/>
              </a:ext>
            </a:extLst>
          </p:cNvPr>
          <p:cNvSpPr>
            <a:spLocks noGrp="1"/>
          </p:cNvSpPr>
          <p:nvPr>
            <p:ph type="pic" sz="quarter" idx="13"/>
          </p:nvPr>
        </p:nvSpPr>
        <p:spPr/>
      </p:sp>
      <p:sp>
        <p:nvSpPr>
          <p:cNvPr id="6" name="Picture Placeholder 5">
            <a:extLst>
              <a:ext uri="{FF2B5EF4-FFF2-40B4-BE49-F238E27FC236}">
                <a16:creationId xmlns:a16="http://schemas.microsoft.com/office/drawing/2014/main" id="{8A51E507-709B-4104-A766-603038EA03B5}"/>
              </a:ext>
            </a:extLst>
          </p:cNvPr>
          <p:cNvSpPr>
            <a:spLocks noGrp="1"/>
          </p:cNvSpPr>
          <p:nvPr>
            <p:ph type="pic" sz="quarter" idx="14"/>
          </p:nvPr>
        </p:nvSpPr>
        <p:spPr/>
      </p:sp>
    </p:spTree>
    <p:extLst>
      <p:ext uri="{BB962C8B-B14F-4D97-AF65-F5344CB8AC3E}">
        <p14:creationId xmlns:p14="http://schemas.microsoft.com/office/powerpoint/2010/main" val="29449754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CEC5DC9-0F95-42DB-B19D-A5D275103A69}"/>
              </a:ext>
            </a:extLst>
          </p:cNvPr>
          <p:cNvSpPr>
            <a:spLocks noGrp="1"/>
          </p:cNvSpPr>
          <p:nvPr>
            <p:ph type="pic" sz="quarter" idx="13"/>
          </p:nvPr>
        </p:nvSpPr>
        <p:spPr/>
      </p:sp>
      <p:sp>
        <p:nvSpPr>
          <p:cNvPr id="6" name="Picture Placeholder 5">
            <a:extLst>
              <a:ext uri="{FF2B5EF4-FFF2-40B4-BE49-F238E27FC236}">
                <a16:creationId xmlns:a16="http://schemas.microsoft.com/office/drawing/2014/main" id="{8FD0D96B-B17B-404D-B6F9-C3EC16418DAE}"/>
              </a:ext>
            </a:extLst>
          </p:cNvPr>
          <p:cNvSpPr>
            <a:spLocks noGrp="1"/>
          </p:cNvSpPr>
          <p:nvPr>
            <p:ph type="pic" sz="quarter" idx="14"/>
          </p:nvPr>
        </p:nvSpPr>
        <p:spPr/>
      </p:sp>
      <p:sp>
        <p:nvSpPr>
          <p:cNvPr id="8" name="Freeform: Shape 7">
            <a:extLst>
              <a:ext uri="{FF2B5EF4-FFF2-40B4-BE49-F238E27FC236}">
                <a16:creationId xmlns:a16="http://schemas.microsoft.com/office/drawing/2014/main" id="{512522AF-6DBF-4ED5-8C26-65FDBE1BEFEF}"/>
              </a:ext>
            </a:extLst>
          </p:cNvPr>
          <p:cNvSpPr/>
          <p:nvPr/>
        </p:nvSpPr>
        <p:spPr>
          <a:xfrm rot="12600000">
            <a:off x="4197027" y="973233"/>
            <a:ext cx="1959314" cy="1304077"/>
          </a:xfrm>
          <a:custGeom>
            <a:avLst/>
            <a:gdLst>
              <a:gd name="connsiteX0" fmla="*/ 1055370 w 1644015"/>
              <a:gd name="connsiteY0" fmla="*/ 0 h 1296183"/>
              <a:gd name="connsiteX1" fmla="*/ 1644015 w 1644015"/>
              <a:gd name="connsiteY1" fmla="*/ 588645 h 1296183"/>
              <a:gd name="connsiteX2" fmla="*/ 1055370 w 1644015"/>
              <a:gd name="connsiteY2" fmla="*/ 1177290 h 1296183"/>
              <a:gd name="connsiteX3" fmla="*/ 826243 w 1644015"/>
              <a:gd name="connsiteY3" fmla="*/ 1131031 h 1296183"/>
              <a:gd name="connsiteX4" fmla="*/ 822085 w 1644015"/>
              <a:gd name="connsiteY4" fmla="*/ 1128775 h 1296183"/>
              <a:gd name="connsiteX5" fmla="*/ 796749 w 1644015"/>
              <a:gd name="connsiteY5" fmla="*/ 1159482 h 1296183"/>
              <a:gd name="connsiteX6" fmla="*/ 466725 w 1644015"/>
              <a:gd name="connsiteY6" fmla="*/ 1296183 h 1296183"/>
              <a:gd name="connsiteX7" fmla="*/ 0 w 1644015"/>
              <a:gd name="connsiteY7" fmla="*/ 829458 h 1296183"/>
              <a:gd name="connsiteX8" fmla="*/ 466725 w 1644015"/>
              <a:gd name="connsiteY8" fmla="*/ 362733 h 1296183"/>
              <a:gd name="connsiteX9" fmla="*/ 510612 w 1644015"/>
              <a:gd name="connsiteY9" fmla="*/ 367157 h 1296183"/>
              <a:gd name="connsiteX10" fmla="*/ 512984 w 1644015"/>
              <a:gd name="connsiteY10" fmla="*/ 359518 h 1296183"/>
              <a:gd name="connsiteX11" fmla="*/ 1055370 w 1644015"/>
              <a:gd name="connsiteY11" fmla="*/ 0 h 1296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44015" h="1296183">
                <a:moveTo>
                  <a:pt x="1055370" y="0"/>
                </a:moveTo>
                <a:cubicBezTo>
                  <a:pt x="1380470" y="0"/>
                  <a:pt x="1644015" y="263545"/>
                  <a:pt x="1644015" y="588645"/>
                </a:cubicBezTo>
                <a:cubicBezTo>
                  <a:pt x="1644015" y="913745"/>
                  <a:pt x="1380470" y="1177290"/>
                  <a:pt x="1055370" y="1177290"/>
                </a:cubicBezTo>
                <a:cubicBezTo>
                  <a:pt x="974095" y="1177290"/>
                  <a:pt x="896667" y="1160819"/>
                  <a:pt x="826243" y="1131031"/>
                </a:cubicBezTo>
                <a:lnTo>
                  <a:pt x="822085" y="1128775"/>
                </a:lnTo>
                <a:lnTo>
                  <a:pt x="796749" y="1159482"/>
                </a:lnTo>
                <a:cubicBezTo>
                  <a:pt x="712289" y="1243943"/>
                  <a:pt x="595608" y="1296183"/>
                  <a:pt x="466725" y="1296183"/>
                </a:cubicBezTo>
                <a:cubicBezTo>
                  <a:pt x="208960" y="1296183"/>
                  <a:pt x="0" y="1087223"/>
                  <a:pt x="0" y="829458"/>
                </a:cubicBezTo>
                <a:cubicBezTo>
                  <a:pt x="0" y="571693"/>
                  <a:pt x="208960" y="362733"/>
                  <a:pt x="466725" y="362733"/>
                </a:cubicBezTo>
                <a:lnTo>
                  <a:pt x="510612" y="367157"/>
                </a:lnTo>
                <a:lnTo>
                  <a:pt x="512984" y="359518"/>
                </a:lnTo>
                <a:cubicBezTo>
                  <a:pt x="602345" y="148244"/>
                  <a:pt x="811545" y="0"/>
                  <a:pt x="1055370" y="0"/>
                </a:cubicBezTo>
                <a:close/>
              </a:path>
            </a:pathLst>
          </a:custGeom>
          <a:solidFill>
            <a:srgbClr val="D4AF90">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D70514F3-1106-49B7-9D3E-DDEBB2BC2D23}"/>
              </a:ext>
            </a:extLst>
          </p:cNvPr>
          <p:cNvSpPr txBox="1"/>
          <p:nvPr/>
        </p:nvSpPr>
        <p:spPr>
          <a:xfrm>
            <a:off x="4460304" y="1332883"/>
            <a:ext cx="4468809" cy="584775"/>
          </a:xfrm>
          <a:prstGeom prst="rect">
            <a:avLst/>
          </a:prstGeom>
          <a:noFill/>
        </p:spPr>
        <p:txBody>
          <a:bodyPr wrap="square" rtlCol="0">
            <a:spAutoFit/>
          </a:bodyPr>
          <a:lstStyle/>
          <a:p>
            <a:r>
              <a:rPr lang="en-US" sz="3200" b="1">
                <a:latin typeface="Poppins" panose="00000500000000000000" pitchFamily="2" charset="0"/>
                <a:cs typeface="Poppins" panose="00000500000000000000" pitchFamily="2" charset="0"/>
              </a:rPr>
              <a:t>Portofolios One</a:t>
            </a:r>
          </a:p>
        </p:txBody>
      </p:sp>
      <p:sp>
        <p:nvSpPr>
          <p:cNvPr id="13" name="Freeform: Shape 12">
            <a:extLst>
              <a:ext uri="{FF2B5EF4-FFF2-40B4-BE49-F238E27FC236}">
                <a16:creationId xmlns:a16="http://schemas.microsoft.com/office/drawing/2014/main" id="{3425853C-8B43-4E87-ACC1-D138D09B0336}"/>
              </a:ext>
            </a:extLst>
          </p:cNvPr>
          <p:cNvSpPr/>
          <p:nvPr/>
        </p:nvSpPr>
        <p:spPr>
          <a:xfrm rot="12600000">
            <a:off x="4197027" y="3873297"/>
            <a:ext cx="1959314" cy="1304077"/>
          </a:xfrm>
          <a:custGeom>
            <a:avLst/>
            <a:gdLst>
              <a:gd name="connsiteX0" fmla="*/ 1055370 w 1644015"/>
              <a:gd name="connsiteY0" fmla="*/ 0 h 1296183"/>
              <a:gd name="connsiteX1" fmla="*/ 1644015 w 1644015"/>
              <a:gd name="connsiteY1" fmla="*/ 588645 h 1296183"/>
              <a:gd name="connsiteX2" fmla="*/ 1055370 w 1644015"/>
              <a:gd name="connsiteY2" fmla="*/ 1177290 h 1296183"/>
              <a:gd name="connsiteX3" fmla="*/ 826243 w 1644015"/>
              <a:gd name="connsiteY3" fmla="*/ 1131031 h 1296183"/>
              <a:gd name="connsiteX4" fmla="*/ 822085 w 1644015"/>
              <a:gd name="connsiteY4" fmla="*/ 1128775 h 1296183"/>
              <a:gd name="connsiteX5" fmla="*/ 796749 w 1644015"/>
              <a:gd name="connsiteY5" fmla="*/ 1159482 h 1296183"/>
              <a:gd name="connsiteX6" fmla="*/ 466725 w 1644015"/>
              <a:gd name="connsiteY6" fmla="*/ 1296183 h 1296183"/>
              <a:gd name="connsiteX7" fmla="*/ 0 w 1644015"/>
              <a:gd name="connsiteY7" fmla="*/ 829458 h 1296183"/>
              <a:gd name="connsiteX8" fmla="*/ 466725 w 1644015"/>
              <a:gd name="connsiteY8" fmla="*/ 362733 h 1296183"/>
              <a:gd name="connsiteX9" fmla="*/ 510612 w 1644015"/>
              <a:gd name="connsiteY9" fmla="*/ 367157 h 1296183"/>
              <a:gd name="connsiteX10" fmla="*/ 512984 w 1644015"/>
              <a:gd name="connsiteY10" fmla="*/ 359518 h 1296183"/>
              <a:gd name="connsiteX11" fmla="*/ 1055370 w 1644015"/>
              <a:gd name="connsiteY11" fmla="*/ 0 h 1296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44015" h="1296183">
                <a:moveTo>
                  <a:pt x="1055370" y="0"/>
                </a:moveTo>
                <a:cubicBezTo>
                  <a:pt x="1380470" y="0"/>
                  <a:pt x="1644015" y="263545"/>
                  <a:pt x="1644015" y="588645"/>
                </a:cubicBezTo>
                <a:cubicBezTo>
                  <a:pt x="1644015" y="913745"/>
                  <a:pt x="1380470" y="1177290"/>
                  <a:pt x="1055370" y="1177290"/>
                </a:cubicBezTo>
                <a:cubicBezTo>
                  <a:pt x="974095" y="1177290"/>
                  <a:pt x="896667" y="1160819"/>
                  <a:pt x="826243" y="1131031"/>
                </a:cubicBezTo>
                <a:lnTo>
                  <a:pt x="822085" y="1128775"/>
                </a:lnTo>
                <a:lnTo>
                  <a:pt x="796749" y="1159482"/>
                </a:lnTo>
                <a:cubicBezTo>
                  <a:pt x="712289" y="1243943"/>
                  <a:pt x="595608" y="1296183"/>
                  <a:pt x="466725" y="1296183"/>
                </a:cubicBezTo>
                <a:cubicBezTo>
                  <a:pt x="208960" y="1296183"/>
                  <a:pt x="0" y="1087223"/>
                  <a:pt x="0" y="829458"/>
                </a:cubicBezTo>
                <a:cubicBezTo>
                  <a:pt x="0" y="571693"/>
                  <a:pt x="208960" y="362733"/>
                  <a:pt x="466725" y="362733"/>
                </a:cubicBezTo>
                <a:lnTo>
                  <a:pt x="510612" y="367157"/>
                </a:lnTo>
                <a:lnTo>
                  <a:pt x="512984" y="359518"/>
                </a:lnTo>
                <a:cubicBezTo>
                  <a:pt x="602345" y="148244"/>
                  <a:pt x="811545" y="0"/>
                  <a:pt x="1055370" y="0"/>
                </a:cubicBezTo>
                <a:close/>
              </a:path>
            </a:pathLst>
          </a:custGeom>
          <a:solidFill>
            <a:srgbClr val="D4AF90">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88A7E165-B6D4-4FF6-ACAE-412900B43950}"/>
              </a:ext>
            </a:extLst>
          </p:cNvPr>
          <p:cNvSpPr txBox="1"/>
          <p:nvPr/>
        </p:nvSpPr>
        <p:spPr>
          <a:xfrm>
            <a:off x="4460304" y="4232947"/>
            <a:ext cx="4468809" cy="584775"/>
          </a:xfrm>
          <a:prstGeom prst="rect">
            <a:avLst/>
          </a:prstGeom>
          <a:noFill/>
        </p:spPr>
        <p:txBody>
          <a:bodyPr wrap="square" rtlCol="0">
            <a:spAutoFit/>
          </a:bodyPr>
          <a:lstStyle/>
          <a:p>
            <a:r>
              <a:rPr lang="en-US" sz="3200" b="1">
                <a:latin typeface="Poppins" panose="00000500000000000000" pitchFamily="2" charset="0"/>
                <a:cs typeface="Poppins" panose="00000500000000000000" pitchFamily="2" charset="0"/>
              </a:rPr>
              <a:t>Portofolios Two</a:t>
            </a:r>
          </a:p>
        </p:txBody>
      </p:sp>
      <p:sp>
        <p:nvSpPr>
          <p:cNvPr id="15" name="TextBox 14">
            <a:extLst>
              <a:ext uri="{FF2B5EF4-FFF2-40B4-BE49-F238E27FC236}">
                <a16:creationId xmlns:a16="http://schemas.microsoft.com/office/drawing/2014/main" id="{2411E1F9-DDB6-4E54-BF54-42C8C9FBF8FB}"/>
              </a:ext>
            </a:extLst>
          </p:cNvPr>
          <p:cNvSpPr txBox="1"/>
          <p:nvPr/>
        </p:nvSpPr>
        <p:spPr>
          <a:xfrm>
            <a:off x="6096000" y="5056913"/>
            <a:ext cx="4468809" cy="886846"/>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Duis aute irurea dolor in radosa ma reprehenderit in voluptate velit esse cillums dolore sa eu fugiat nulla pariatur. Excepteur sint gend aset occaecat cupidatat non sodden provident ets.</a:t>
            </a:r>
          </a:p>
        </p:txBody>
      </p:sp>
      <p:sp>
        <p:nvSpPr>
          <p:cNvPr id="21" name="TextBox 20">
            <a:extLst>
              <a:ext uri="{FF2B5EF4-FFF2-40B4-BE49-F238E27FC236}">
                <a16:creationId xmlns:a16="http://schemas.microsoft.com/office/drawing/2014/main" id="{ABA520F8-EFA9-4CAF-87DB-194600F43144}"/>
              </a:ext>
            </a:extLst>
          </p:cNvPr>
          <p:cNvSpPr txBox="1"/>
          <p:nvPr/>
        </p:nvSpPr>
        <p:spPr>
          <a:xfrm>
            <a:off x="9683369" y="591120"/>
            <a:ext cx="1295547" cy="307777"/>
          </a:xfrm>
          <a:prstGeom prst="rect">
            <a:avLst/>
          </a:prstGeom>
          <a:noFill/>
        </p:spPr>
        <p:txBody>
          <a:bodyPr wrap="none" rtlCol="0">
            <a:spAutoFit/>
          </a:bodyPr>
          <a:lstStyle/>
          <a:p>
            <a:pPr algn="ctr"/>
            <a:r>
              <a:rPr lang="en-US" sz="1400" b="1" spc="600">
                <a:solidFill>
                  <a:srgbClr val="7E4C36"/>
                </a:solidFill>
                <a:latin typeface="Poppins" panose="00000500000000000000" pitchFamily="2" charset="0"/>
                <a:ea typeface="Noto Serif" panose="02020600060500020200" pitchFamily="18" charset="0"/>
                <a:cs typeface="Poppins" panose="00000500000000000000" pitchFamily="2" charset="0"/>
              </a:rPr>
              <a:t>MENIZE</a:t>
            </a:r>
          </a:p>
        </p:txBody>
      </p:sp>
      <p:sp>
        <p:nvSpPr>
          <p:cNvPr id="23" name="TextBox 22">
            <a:extLst>
              <a:ext uri="{FF2B5EF4-FFF2-40B4-BE49-F238E27FC236}">
                <a16:creationId xmlns:a16="http://schemas.microsoft.com/office/drawing/2014/main" id="{5644C112-3F8F-44E2-9603-01FA984FE9ED}"/>
              </a:ext>
            </a:extLst>
          </p:cNvPr>
          <p:cNvSpPr txBox="1"/>
          <p:nvPr/>
        </p:nvSpPr>
        <p:spPr>
          <a:xfrm>
            <a:off x="6096000" y="2131461"/>
            <a:ext cx="4468809" cy="1163845"/>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Duis aute irurea dolor in radosa ma reprehenderit in voluptate velit esse cillums dolore sa eu fugiat nulla pariatur. Excepteur sint gend aset occaecat cupidatat non sodden proident, sunt in culpa kae dor qui kae officia deserunt mollit anim idel est.</a:t>
            </a:r>
          </a:p>
        </p:txBody>
      </p:sp>
    </p:spTree>
    <p:extLst>
      <p:ext uri="{BB962C8B-B14F-4D97-AF65-F5344CB8AC3E}">
        <p14:creationId xmlns:p14="http://schemas.microsoft.com/office/powerpoint/2010/main" val="37039835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257D28B6-2CB3-4CF6-A757-36C4AFFDBAF9}"/>
              </a:ext>
            </a:extLst>
          </p:cNvPr>
          <p:cNvSpPr txBox="1"/>
          <p:nvPr/>
        </p:nvSpPr>
        <p:spPr>
          <a:xfrm>
            <a:off x="3561494" y="1910314"/>
            <a:ext cx="2139526"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Sed ut perspiciatis unde mande vos omnis iste natus error sit dosa ads  voluptatem.</a:t>
            </a:r>
          </a:p>
        </p:txBody>
      </p:sp>
      <p:sp>
        <p:nvSpPr>
          <p:cNvPr id="21" name="TextBox 20">
            <a:extLst>
              <a:ext uri="{FF2B5EF4-FFF2-40B4-BE49-F238E27FC236}">
                <a16:creationId xmlns:a16="http://schemas.microsoft.com/office/drawing/2014/main" id="{153A0BD7-F88C-49B4-A147-39EE9892975B}"/>
              </a:ext>
            </a:extLst>
          </p:cNvPr>
          <p:cNvSpPr txBox="1"/>
          <p:nvPr/>
        </p:nvSpPr>
        <p:spPr>
          <a:xfrm>
            <a:off x="3561494" y="1588046"/>
            <a:ext cx="2139526" cy="322268"/>
          </a:xfrm>
          <a:prstGeom prst="rect">
            <a:avLst/>
          </a:prstGeom>
          <a:noFill/>
        </p:spPr>
        <p:txBody>
          <a:bodyPr wrap="square" rtlCol="0">
            <a:spAutoFit/>
          </a:bodyPr>
          <a:lstStyle/>
          <a:p>
            <a:pPr>
              <a:lnSpc>
                <a:spcPct val="150000"/>
              </a:lnSpc>
            </a:pPr>
            <a:r>
              <a:rPr lang="en-US" sz="1100" b="1" spc="100">
                <a:latin typeface="Poppins" panose="00000500000000000000" pitchFamily="2" charset="0"/>
                <a:cs typeface="Poppins" panose="00000500000000000000" pitchFamily="2" charset="0"/>
              </a:rPr>
              <a:t>Portofolio One</a:t>
            </a:r>
          </a:p>
        </p:txBody>
      </p:sp>
      <p:sp>
        <p:nvSpPr>
          <p:cNvPr id="22" name="TextBox 21">
            <a:extLst>
              <a:ext uri="{FF2B5EF4-FFF2-40B4-BE49-F238E27FC236}">
                <a16:creationId xmlns:a16="http://schemas.microsoft.com/office/drawing/2014/main" id="{14EA92F8-F1FB-4B45-A0EC-32533CE5D525}"/>
              </a:ext>
            </a:extLst>
          </p:cNvPr>
          <p:cNvSpPr txBox="1"/>
          <p:nvPr/>
        </p:nvSpPr>
        <p:spPr>
          <a:xfrm>
            <a:off x="9542699" y="1317890"/>
            <a:ext cx="2139526"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Sed ut perspiciatis unde mande vos omnis iste natus error sit dosa ads  voluptatem.</a:t>
            </a:r>
          </a:p>
        </p:txBody>
      </p:sp>
      <p:sp>
        <p:nvSpPr>
          <p:cNvPr id="23" name="TextBox 22">
            <a:extLst>
              <a:ext uri="{FF2B5EF4-FFF2-40B4-BE49-F238E27FC236}">
                <a16:creationId xmlns:a16="http://schemas.microsoft.com/office/drawing/2014/main" id="{AED1A545-0561-48AA-8DA1-139C629ADB41}"/>
              </a:ext>
            </a:extLst>
          </p:cNvPr>
          <p:cNvSpPr txBox="1"/>
          <p:nvPr/>
        </p:nvSpPr>
        <p:spPr>
          <a:xfrm>
            <a:off x="9542699" y="995622"/>
            <a:ext cx="2139526" cy="322268"/>
          </a:xfrm>
          <a:prstGeom prst="rect">
            <a:avLst/>
          </a:prstGeom>
          <a:noFill/>
        </p:spPr>
        <p:txBody>
          <a:bodyPr wrap="square" rtlCol="0">
            <a:spAutoFit/>
          </a:bodyPr>
          <a:lstStyle/>
          <a:p>
            <a:pPr>
              <a:lnSpc>
                <a:spcPct val="150000"/>
              </a:lnSpc>
            </a:pPr>
            <a:r>
              <a:rPr lang="en-US" sz="1100" b="1" spc="100">
                <a:latin typeface="Poppins" panose="00000500000000000000" pitchFamily="2" charset="0"/>
                <a:cs typeface="Poppins" panose="00000500000000000000" pitchFamily="2" charset="0"/>
              </a:rPr>
              <a:t>Portofolio Three</a:t>
            </a:r>
          </a:p>
        </p:txBody>
      </p:sp>
      <p:sp>
        <p:nvSpPr>
          <p:cNvPr id="24" name="TextBox 23">
            <a:extLst>
              <a:ext uri="{FF2B5EF4-FFF2-40B4-BE49-F238E27FC236}">
                <a16:creationId xmlns:a16="http://schemas.microsoft.com/office/drawing/2014/main" id="{216AC46A-7C02-4DF9-819D-2EB8B2A9DB91}"/>
              </a:ext>
            </a:extLst>
          </p:cNvPr>
          <p:cNvSpPr txBox="1"/>
          <p:nvPr/>
        </p:nvSpPr>
        <p:spPr>
          <a:xfrm>
            <a:off x="3561494" y="3743209"/>
            <a:ext cx="2139526"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Sed ut perspiciatis unde mande vos omnis iste natus error sit dosa ads  voluptatem.</a:t>
            </a:r>
          </a:p>
        </p:txBody>
      </p:sp>
      <p:sp>
        <p:nvSpPr>
          <p:cNvPr id="25" name="TextBox 24">
            <a:extLst>
              <a:ext uri="{FF2B5EF4-FFF2-40B4-BE49-F238E27FC236}">
                <a16:creationId xmlns:a16="http://schemas.microsoft.com/office/drawing/2014/main" id="{BAB2FA8C-FAF1-408F-A319-445768B09D0F}"/>
              </a:ext>
            </a:extLst>
          </p:cNvPr>
          <p:cNvSpPr txBox="1"/>
          <p:nvPr/>
        </p:nvSpPr>
        <p:spPr>
          <a:xfrm>
            <a:off x="3561494" y="3420941"/>
            <a:ext cx="2139526" cy="322268"/>
          </a:xfrm>
          <a:prstGeom prst="rect">
            <a:avLst/>
          </a:prstGeom>
          <a:noFill/>
        </p:spPr>
        <p:txBody>
          <a:bodyPr wrap="square" rtlCol="0">
            <a:spAutoFit/>
          </a:bodyPr>
          <a:lstStyle/>
          <a:p>
            <a:pPr>
              <a:lnSpc>
                <a:spcPct val="150000"/>
              </a:lnSpc>
            </a:pPr>
            <a:r>
              <a:rPr lang="en-US" sz="1100" b="1" spc="100">
                <a:latin typeface="Poppins" panose="00000500000000000000" pitchFamily="2" charset="0"/>
                <a:cs typeface="Poppins" panose="00000500000000000000" pitchFamily="2" charset="0"/>
              </a:rPr>
              <a:t>Portofolio Two</a:t>
            </a:r>
          </a:p>
        </p:txBody>
      </p:sp>
      <p:sp>
        <p:nvSpPr>
          <p:cNvPr id="26" name="TextBox 25">
            <a:extLst>
              <a:ext uri="{FF2B5EF4-FFF2-40B4-BE49-F238E27FC236}">
                <a16:creationId xmlns:a16="http://schemas.microsoft.com/office/drawing/2014/main" id="{108104FD-E0E2-4097-AFBA-BC393D212EDC}"/>
              </a:ext>
            </a:extLst>
          </p:cNvPr>
          <p:cNvSpPr txBox="1"/>
          <p:nvPr/>
        </p:nvSpPr>
        <p:spPr>
          <a:xfrm>
            <a:off x="9542699" y="4249493"/>
            <a:ext cx="2139526"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Sed ut perspiciatis unde mande vos omnis iste natus error sit dosa ads  voluptatem.</a:t>
            </a:r>
          </a:p>
        </p:txBody>
      </p:sp>
      <p:sp>
        <p:nvSpPr>
          <p:cNvPr id="27" name="TextBox 26">
            <a:extLst>
              <a:ext uri="{FF2B5EF4-FFF2-40B4-BE49-F238E27FC236}">
                <a16:creationId xmlns:a16="http://schemas.microsoft.com/office/drawing/2014/main" id="{4FC3605D-BC11-479E-ABD2-2E5CE9955029}"/>
              </a:ext>
            </a:extLst>
          </p:cNvPr>
          <p:cNvSpPr txBox="1"/>
          <p:nvPr/>
        </p:nvSpPr>
        <p:spPr>
          <a:xfrm>
            <a:off x="9542699" y="3927225"/>
            <a:ext cx="2139526" cy="322268"/>
          </a:xfrm>
          <a:prstGeom prst="rect">
            <a:avLst/>
          </a:prstGeom>
          <a:noFill/>
        </p:spPr>
        <p:txBody>
          <a:bodyPr wrap="square" rtlCol="0">
            <a:spAutoFit/>
          </a:bodyPr>
          <a:lstStyle/>
          <a:p>
            <a:pPr>
              <a:lnSpc>
                <a:spcPct val="150000"/>
              </a:lnSpc>
            </a:pPr>
            <a:r>
              <a:rPr lang="en-US" sz="1100" b="1" spc="100">
                <a:latin typeface="Poppins" panose="00000500000000000000" pitchFamily="2" charset="0"/>
                <a:cs typeface="Poppins" panose="00000500000000000000" pitchFamily="2" charset="0"/>
              </a:rPr>
              <a:t>Portofolio Four</a:t>
            </a:r>
          </a:p>
        </p:txBody>
      </p:sp>
      <p:sp>
        <p:nvSpPr>
          <p:cNvPr id="29" name="TextBox 28">
            <a:extLst>
              <a:ext uri="{FF2B5EF4-FFF2-40B4-BE49-F238E27FC236}">
                <a16:creationId xmlns:a16="http://schemas.microsoft.com/office/drawing/2014/main" id="{87B7AD51-30C0-4DAB-8F57-234C837ACA5D}"/>
              </a:ext>
            </a:extLst>
          </p:cNvPr>
          <p:cNvSpPr txBox="1"/>
          <p:nvPr/>
        </p:nvSpPr>
        <p:spPr>
          <a:xfrm>
            <a:off x="2748016" y="624720"/>
            <a:ext cx="2670629" cy="468590"/>
          </a:xfrm>
          <a:prstGeom prst="rect">
            <a:avLst/>
          </a:prstGeom>
          <a:noFill/>
        </p:spPr>
        <p:txBody>
          <a:bodyPr wrap="square" rtlCol="0">
            <a:spAutoFit/>
          </a:bodyPr>
          <a:lstStyle/>
          <a:p>
            <a:pPr algn="r">
              <a:lnSpc>
                <a:spcPct val="150000"/>
              </a:lnSpc>
            </a:pPr>
            <a:r>
              <a:rPr lang="en-US" b="1" spc="100">
                <a:solidFill>
                  <a:srgbClr val="7E4C36"/>
                </a:solidFill>
                <a:latin typeface="Poppins SemiBold" panose="00000700000000000000" pitchFamily="2" charset="0"/>
                <a:cs typeface="Poppins SemiBold" panose="00000700000000000000" pitchFamily="2" charset="0"/>
              </a:rPr>
              <a:t>Menize </a:t>
            </a:r>
            <a:r>
              <a:rPr lang="en-US" b="1" spc="100">
                <a:latin typeface="Poppins SemiBold" panose="00000700000000000000" pitchFamily="2" charset="0"/>
                <a:cs typeface="Poppins SemiBold" panose="00000700000000000000" pitchFamily="2" charset="0"/>
              </a:rPr>
              <a:t>Collections</a:t>
            </a:r>
          </a:p>
        </p:txBody>
      </p:sp>
      <p:cxnSp>
        <p:nvCxnSpPr>
          <p:cNvPr id="30" name="Straight Connector 29">
            <a:extLst>
              <a:ext uri="{FF2B5EF4-FFF2-40B4-BE49-F238E27FC236}">
                <a16:creationId xmlns:a16="http://schemas.microsoft.com/office/drawing/2014/main" id="{D3F54C47-0D79-40CB-A400-2C6E37E979D7}"/>
              </a:ext>
            </a:extLst>
          </p:cNvPr>
          <p:cNvCxnSpPr>
            <a:cxnSpLocks/>
          </p:cNvCxnSpPr>
          <p:nvPr/>
        </p:nvCxnSpPr>
        <p:spPr>
          <a:xfrm>
            <a:off x="5588733" y="902421"/>
            <a:ext cx="834603" cy="0"/>
          </a:xfrm>
          <a:prstGeom prst="line">
            <a:avLst/>
          </a:prstGeom>
          <a:ln w="19050">
            <a:solidFill>
              <a:srgbClr val="7E4C36"/>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E41FAEDB-BA44-454D-9C1F-139A77649304}"/>
              </a:ext>
            </a:extLst>
          </p:cNvPr>
          <p:cNvSpPr>
            <a:spLocks noGrp="1"/>
          </p:cNvSpPr>
          <p:nvPr>
            <p:ph type="pic" sz="quarter" idx="13"/>
          </p:nvPr>
        </p:nvSpPr>
        <p:spPr/>
      </p:sp>
      <p:sp>
        <p:nvSpPr>
          <p:cNvPr id="5" name="Picture Placeholder 4">
            <a:extLst>
              <a:ext uri="{FF2B5EF4-FFF2-40B4-BE49-F238E27FC236}">
                <a16:creationId xmlns:a16="http://schemas.microsoft.com/office/drawing/2014/main" id="{52084E0D-A4BD-428A-B0CD-097ACD4C3577}"/>
              </a:ext>
            </a:extLst>
          </p:cNvPr>
          <p:cNvSpPr>
            <a:spLocks noGrp="1"/>
          </p:cNvSpPr>
          <p:nvPr>
            <p:ph type="pic" sz="quarter" idx="14"/>
          </p:nvPr>
        </p:nvSpPr>
        <p:spPr/>
      </p:sp>
      <p:sp>
        <p:nvSpPr>
          <p:cNvPr id="7" name="Picture Placeholder 6">
            <a:extLst>
              <a:ext uri="{FF2B5EF4-FFF2-40B4-BE49-F238E27FC236}">
                <a16:creationId xmlns:a16="http://schemas.microsoft.com/office/drawing/2014/main" id="{834B1982-A0E8-47D6-8FA7-53044CDD1CC8}"/>
              </a:ext>
            </a:extLst>
          </p:cNvPr>
          <p:cNvSpPr>
            <a:spLocks noGrp="1"/>
          </p:cNvSpPr>
          <p:nvPr>
            <p:ph type="pic" sz="quarter" idx="15"/>
          </p:nvPr>
        </p:nvSpPr>
        <p:spPr/>
      </p:sp>
      <p:sp>
        <p:nvSpPr>
          <p:cNvPr id="9" name="Picture Placeholder 8">
            <a:extLst>
              <a:ext uri="{FF2B5EF4-FFF2-40B4-BE49-F238E27FC236}">
                <a16:creationId xmlns:a16="http://schemas.microsoft.com/office/drawing/2014/main" id="{F0CDCD0A-2B1C-4967-BB11-C44ECED232A8}"/>
              </a:ext>
            </a:extLst>
          </p:cNvPr>
          <p:cNvSpPr>
            <a:spLocks noGrp="1"/>
          </p:cNvSpPr>
          <p:nvPr>
            <p:ph type="pic" sz="quarter" idx="16"/>
          </p:nvPr>
        </p:nvSpPr>
        <p:spPr/>
      </p:sp>
    </p:spTree>
    <p:extLst>
      <p:ext uri="{BB962C8B-B14F-4D97-AF65-F5344CB8AC3E}">
        <p14:creationId xmlns:p14="http://schemas.microsoft.com/office/powerpoint/2010/main" val="32114797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CDD15A2-ECE7-47E2-88C6-2E34F21CFDBA}"/>
              </a:ext>
            </a:extLst>
          </p:cNvPr>
          <p:cNvPicPr>
            <a:picLocks noChangeAspect="1"/>
          </p:cNvPicPr>
          <p:nvPr/>
        </p:nvPicPr>
        <p:blipFill>
          <a:blip r:embed="rId2" cstate="print">
            <a:extLst>
              <a:ext uri="{28A0092B-C50C-407E-A947-70E740481C1C}">
                <a14:useLocalDpi xmlns:a14="http://schemas.microsoft.com/office/drawing/2010/main" val="0"/>
              </a:ext>
            </a:extLst>
          </a:blip>
          <a:srcRect r="23829"/>
          <a:stretch>
            <a:fillRect/>
          </a:stretch>
        </p:blipFill>
        <p:spPr>
          <a:xfrm>
            <a:off x="5559528" y="908977"/>
            <a:ext cx="6632472" cy="5040046"/>
          </a:xfrm>
          <a:custGeom>
            <a:avLst/>
            <a:gdLst>
              <a:gd name="connsiteX0" fmla="*/ 0 w 6632472"/>
              <a:gd name="connsiteY0" fmla="*/ 0 h 5040046"/>
              <a:gd name="connsiteX1" fmla="*/ 6632472 w 6632472"/>
              <a:gd name="connsiteY1" fmla="*/ 0 h 5040046"/>
              <a:gd name="connsiteX2" fmla="*/ 6632472 w 6632472"/>
              <a:gd name="connsiteY2" fmla="*/ 5040046 h 5040046"/>
              <a:gd name="connsiteX3" fmla="*/ 0 w 6632472"/>
              <a:gd name="connsiteY3" fmla="*/ 5040046 h 5040046"/>
            </a:gdLst>
            <a:ahLst/>
            <a:cxnLst>
              <a:cxn ang="0">
                <a:pos x="connsiteX0" y="connsiteY0"/>
              </a:cxn>
              <a:cxn ang="0">
                <a:pos x="connsiteX1" y="connsiteY1"/>
              </a:cxn>
              <a:cxn ang="0">
                <a:pos x="connsiteX2" y="connsiteY2"/>
              </a:cxn>
              <a:cxn ang="0">
                <a:pos x="connsiteX3" y="connsiteY3"/>
              </a:cxn>
            </a:cxnLst>
            <a:rect l="l" t="t" r="r" b="b"/>
            <a:pathLst>
              <a:path w="6632472" h="5040046">
                <a:moveTo>
                  <a:pt x="0" y="0"/>
                </a:moveTo>
                <a:lnTo>
                  <a:pt x="6632472" y="0"/>
                </a:lnTo>
                <a:lnTo>
                  <a:pt x="6632472" y="5040046"/>
                </a:lnTo>
                <a:lnTo>
                  <a:pt x="0" y="5040046"/>
                </a:lnTo>
                <a:close/>
              </a:path>
            </a:pathLst>
          </a:custGeom>
        </p:spPr>
      </p:pic>
      <p:sp>
        <p:nvSpPr>
          <p:cNvPr id="13" name="TextBox 12">
            <a:extLst>
              <a:ext uri="{FF2B5EF4-FFF2-40B4-BE49-F238E27FC236}">
                <a16:creationId xmlns:a16="http://schemas.microsoft.com/office/drawing/2014/main" id="{612504E9-9E71-42F4-BCEF-B2D7620741DE}"/>
              </a:ext>
            </a:extLst>
          </p:cNvPr>
          <p:cNvSpPr txBox="1"/>
          <p:nvPr/>
        </p:nvSpPr>
        <p:spPr>
          <a:xfrm>
            <a:off x="620893" y="2814230"/>
            <a:ext cx="4992508" cy="1328505"/>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Duis aute irure dolor in reprehenderit in voluptate velit esse cillum dolore europes vui officia deserut mollit anim id est laborum Lorem ipsum dolor sit es lorem ipsum dolor siabes dolore magna aliqua uta enimvas ad minim veniam nostrud consectetur adipiscing elita sed do eiusmod tempor incididunt aut laborevet ulla mco laboris nisi aliquie com modo conseu atenai culuisa kerninsa</a:t>
            </a:r>
          </a:p>
        </p:txBody>
      </p:sp>
      <p:sp>
        <p:nvSpPr>
          <p:cNvPr id="14" name="TextBox 13">
            <a:extLst>
              <a:ext uri="{FF2B5EF4-FFF2-40B4-BE49-F238E27FC236}">
                <a16:creationId xmlns:a16="http://schemas.microsoft.com/office/drawing/2014/main" id="{7D71FFEB-962C-4A96-A5D8-C1DD8A3CB88A}"/>
              </a:ext>
            </a:extLst>
          </p:cNvPr>
          <p:cNvSpPr txBox="1"/>
          <p:nvPr/>
        </p:nvSpPr>
        <p:spPr>
          <a:xfrm>
            <a:off x="629633" y="4387998"/>
            <a:ext cx="3091745" cy="1582421"/>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Anim id est laborum Lorem ipsum dolor sit ses lorem ipsum dolor siabes dolore magna aliqua utaners enim vas adtera inte minimes veniam nostrud contetur adipiscing elita easseund do eiusmod tempor indidunt auterasn laborevet ullamco laboris nisi aliquie com modo conse</a:t>
            </a:r>
          </a:p>
        </p:txBody>
      </p:sp>
      <p:cxnSp>
        <p:nvCxnSpPr>
          <p:cNvPr id="15" name="Straight Connector 14">
            <a:extLst>
              <a:ext uri="{FF2B5EF4-FFF2-40B4-BE49-F238E27FC236}">
                <a16:creationId xmlns:a16="http://schemas.microsoft.com/office/drawing/2014/main" id="{5C899D93-C00C-4FDA-BEBC-EB553884063B}"/>
              </a:ext>
            </a:extLst>
          </p:cNvPr>
          <p:cNvCxnSpPr>
            <a:cxnSpLocks/>
          </p:cNvCxnSpPr>
          <p:nvPr/>
        </p:nvCxnSpPr>
        <p:spPr>
          <a:xfrm>
            <a:off x="710599" y="2504562"/>
            <a:ext cx="1172630" cy="0"/>
          </a:xfrm>
          <a:prstGeom prst="line">
            <a:avLst/>
          </a:prstGeom>
          <a:ln w="28575">
            <a:solidFill>
              <a:srgbClr val="7E4C36"/>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91F731C-8CAF-45A7-8CE2-6C2DB23A3DB5}"/>
              </a:ext>
            </a:extLst>
          </p:cNvPr>
          <p:cNvSpPr txBox="1"/>
          <p:nvPr/>
        </p:nvSpPr>
        <p:spPr>
          <a:xfrm>
            <a:off x="608191" y="1289708"/>
            <a:ext cx="5005210" cy="984885"/>
          </a:xfrm>
          <a:prstGeom prst="rect">
            <a:avLst/>
          </a:prstGeom>
          <a:noFill/>
        </p:spPr>
        <p:txBody>
          <a:bodyPr wrap="square" rtlCol="0">
            <a:spAutoFit/>
          </a:bodyPr>
          <a:lstStyle/>
          <a:p>
            <a:r>
              <a:rPr lang="en-US" sz="2900" b="1">
                <a:latin typeface="Poppins" panose="00000500000000000000" pitchFamily="2" charset="0"/>
                <a:cs typeface="Poppins" panose="00000500000000000000" pitchFamily="2" charset="0"/>
              </a:rPr>
              <a:t>What actually we make in </a:t>
            </a:r>
            <a:r>
              <a:rPr lang="en-US" sz="2900" b="1" i="1">
                <a:latin typeface="Poppins" panose="00000500000000000000" pitchFamily="2" charset="0"/>
                <a:cs typeface="Poppins" panose="00000500000000000000" pitchFamily="2" charset="0"/>
              </a:rPr>
              <a:t>Menize</a:t>
            </a:r>
            <a:r>
              <a:rPr lang="en-US" sz="2900" b="1">
                <a:latin typeface="Poppins" panose="00000500000000000000" pitchFamily="2" charset="0"/>
                <a:cs typeface="Poppins" panose="00000500000000000000" pitchFamily="2" charset="0"/>
              </a:rPr>
              <a:t> Studio?</a:t>
            </a:r>
          </a:p>
        </p:txBody>
      </p:sp>
      <p:sp>
        <p:nvSpPr>
          <p:cNvPr id="17" name="TextBox 16">
            <a:extLst>
              <a:ext uri="{FF2B5EF4-FFF2-40B4-BE49-F238E27FC236}">
                <a16:creationId xmlns:a16="http://schemas.microsoft.com/office/drawing/2014/main" id="{941357D4-7C34-4274-9D49-8097810C278B}"/>
              </a:ext>
            </a:extLst>
          </p:cNvPr>
          <p:cNvSpPr txBox="1"/>
          <p:nvPr/>
        </p:nvSpPr>
        <p:spPr>
          <a:xfrm>
            <a:off x="620892" y="945638"/>
            <a:ext cx="4992509" cy="276999"/>
          </a:xfrm>
          <a:prstGeom prst="rect">
            <a:avLst/>
          </a:prstGeom>
          <a:noFill/>
        </p:spPr>
        <p:txBody>
          <a:bodyPr wrap="square" rtlCol="0">
            <a:spAutoFit/>
          </a:bodyPr>
          <a:lstStyle/>
          <a:p>
            <a:r>
              <a:rPr lang="en-US" sz="1200" b="1" spc="100">
                <a:solidFill>
                  <a:srgbClr val="7E4C36"/>
                </a:solidFill>
                <a:latin typeface="Poppins" panose="00000500000000000000" pitchFamily="2" charset="0"/>
                <a:cs typeface="Poppins" panose="00000500000000000000" pitchFamily="2" charset="0"/>
              </a:rPr>
              <a:t>Mockup Device</a:t>
            </a:r>
          </a:p>
        </p:txBody>
      </p:sp>
      <p:sp>
        <p:nvSpPr>
          <p:cNvPr id="3" name="Picture Placeholder 2">
            <a:extLst>
              <a:ext uri="{FF2B5EF4-FFF2-40B4-BE49-F238E27FC236}">
                <a16:creationId xmlns:a16="http://schemas.microsoft.com/office/drawing/2014/main" id="{04DA8FFF-6045-4F71-8A8A-56C520D224AA}"/>
              </a:ext>
            </a:extLst>
          </p:cNvPr>
          <p:cNvSpPr>
            <a:spLocks noGrp="1"/>
          </p:cNvSpPr>
          <p:nvPr>
            <p:ph type="pic" sz="quarter" idx="13"/>
          </p:nvPr>
        </p:nvSpPr>
        <p:spPr/>
      </p:sp>
      <p:sp>
        <p:nvSpPr>
          <p:cNvPr id="5" name="Picture Placeholder 4">
            <a:extLst>
              <a:ext uri="{FF2B5EF4-FFF2-40B4-BE49-F238E27FC236}">
                <a16:creationId xmlns:a16="http://schemas.microsoft.com/office/drawing/2014/main" id="{94E164BC-865E-40F7-A905-0D7A7A4187E1}"/>
              </a:ext>
            </a:extLst>
          </p:cNvPr>
          <p:cNvSpPr>
            <a:spLocks noGrp="1"/>
          </p:cNvSpPr>
          <p:nvPr>
            <p:ph type="pic" sz="quarter" idx="14"/>
          </p:nvPr>
        </p:nvSpPr>
        <p:spPr/>
      </p:sp>
    </p:spTree>
    <p:extLst>
      <p:ext uri="{BB962C8B-B14F-4D97-AF65-F5344CB8AC3E}">
        <p14:creationId xmlns:p14="http://schemas.microsoft.com/office/powerpoint/2010/main" val="31314834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38C5230-DAF1-4785-80A3-3952F86B5A2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2749" b="2041"/>
          <a:stretch/>
        </p:blipFill>
        <p:spPr>
          <a:xfrm>
            <a:off x="3159618" y="1596571"/>
            <a:ext cx="5872766" cy="4600661"/>
          </a:xfrm>
          <a:prstGeom prst="rect">
            <a:avLst/>
          </a:prstGeom>
        </p:spPr>
      </p:pic>
      <p:sp>
        <p:nvSpPr>
          <p:cNvPr id="3" name="TextBox 2">
            <a:extLst>
              <a:ext uri="{FF2B5EF4-FFF2-40B4-BE49-F238E27FC236}">
                <a16:creationId xmlns:a16="http://schemas.microsoft.com/office/drawing/2014/main" id="{435C1E63-7B3F-47C3-AE90-8B0039321375}"/>
              </a:ext>
            </a:extLst>
          </p:cNvPr>
          <p:cNvSpPr txBox="1"/>
          <p:nvPr/>
        </p:nvSpPr>
        <p:spPr>
          <a:xfrm>
            <a:off x="593294" y="2328632"/>
            <a:ext cx="2139526" cy="820674"/>
          </a:xfrm>
          <a:prstGeom prst="rect">
            <a:avLst/>
          </a:prstGeom>
          <a:noFill/>
        </p:spPr>
        <p:txBody>
          <a:bodyPr wrap="square" rtlCol="0">
            <a:spAutoFit/>
          </a:bodyPr>
          <a:lstStyle/>
          <a:p>
            <a:pPr algn="r">
              <a:lnSpc>
                <a:spcPct val="150000"/>
              </a:lnSpc>
            </a:pPr>
            <a:r>
              <a:rPr lang="en-US" sz="1100">
                <a:solidFill>
                  <a:schemeClr val="tx1">
                    <a:lumMod val="50000"/>
                    <a:lumOff val="50000"/>
                  </a:schemeClr>
                </a:solidFill>
                <a:latin typeface="Lato" panose="020F0502020204030203" pitchFamily="34" charset="0"/>
              </a:rPr>
              <a:t>Sed ut perspiciatis unde mande vos omnis iste natus error sit dosa ads  voluptatem.</a:t>
            </a:r>
          </a:p>
        </p:txBody>
      </p:sp>
      <p:sp>
        <p:nvSpPr>
          <p:cNvPr id="4" name="TextBox 3">
            <a:extLst>
              <a:ext uri="{FF2B5EF4-FFF2-40B4-BE49-F238E27FC236}">
                <a16:creationId xmlns:a16="http://schemas.microsoft.com/office/drawing/2014/main" id="{9F2F3C24-D9B8-4B0F-A22E-C01A3100065D}"/>
              </a:ext>
            </a:extLst>
          </p:cNvPr>
          <p:cNvSpPr txBox="1"/>
          <p:nvPr/>
        </p:nvSpPr>
        <p:spPr>
          <a:xfrm>
            <a:off x="593294" y="2006364"/>
            <a:ext cx="2139526" cy="322268"/>
          </a:xfrm>
          <a:prstGeom prst="rect">
            <a:avLst/>
          </a:prstGeom>
          <a:noFill/>
        </p:spPr>
        <p:txBody>
          <a:bodyPr wrap="square" rtlCol="0">
            <a:spAutoFit/>
          </a:bodyPr>
          <a:lstStyle/>
          <a:p>
            <a:pPr algn="r">
              <a:lnSpc>
                <a:spcPct val="150000"/>
              </a:lnSpc>
            </a:pPr>
            <a:r>
              <a:rPr lang="en-US" sz="1100" b="1" spc="100">
                <a:latin typeface="Poppins" panose="00000500000000000000" pitchFamily="2" charset="0"/>
                <a:cs typeface="Poppins" panose="00000500000000000000" pitchFamily="2" charset="0"/>
              </a:rPr>
              <a:t>Mockup Device One</a:t>
            </a:r>
          </a:p>
        </p:txBody>
      </p:sp>
      <p:sp>
        <p:nvSpPr>
          <p:cNvPr id="5" name="TextBox 4">
            <a:extLst>
              <a:ext uri="{FF2B5EF4-FFF2-40B4-BE49-F238E27FC236}">
                <a16:creationId xmlns:a16="http://schemas.microsoft.com/office/drawing/2014/main" id="{575D84EA-F8FE-4A30-A527-9C0F2BBE27FD}"/>
              </a:ext>
            </a:extLst>
          </p:cNvPr>
          <p:cNvSpPr txBox="1"/>
          <p:nvPr/>
        </p:nvSpPr>
        <p:spPr>
          <a:xfrm>
            <a:off x="9459180" y="2328632"/>
            <a:ext cx="2139526"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Sed ut perspiciatis unde mande vos omnis iste natus error sit dosa ads  voluptatem.</a:t>
            </a:r>
          </a:p>
        </p:txBody>
      </p:sp>
      <p:sp>
        <p:nvSpPr>
          <p:cNvPr id="6" name="TextBox 5">
            <a:extLst>
              <a:ext uri="{FF2B5EF4-FFF2-40B4-BE49-F238E27FC236}">
                <a16:creationId xmlns:a16="http://schemas.microsoft.com/office/drawing/2014/main" id="{273CA0F0-6BC3-4E8E-A4FC-82A1D6C5771F}"/>
              </a:ext>
            </a:extLst>
          </p:cNvPr>
          <p:cNvSpPr txBox="1"/>
          <p:nvPr/>
        </p:nvSpPr>
        <p:spPr>
          <a:xfrm>
            <a:off x="9459180" y="2006364"/>
            <a:ext cx="2139526" cy="322268"/>
          </a:xfrm>
          <a:prstGeom prst="rect">
            <a:avLst/>
          </a:prstGeom>
          <a:noFill/>
        </p:spPr>
        <p:txBody>
          <a:bodyPr wrap="square" rtlCol="0">
            <a:spAutoFit/>
          </a:bodyPr>
          <a:lstStyle/>
          <a:p>
            <a:pPr>
              <a:lnSpc>
                <a:spcPct val="150000"/>
              </a:lnSpc>
            </a:pPr>
            <a:r>
              <a:rPr lang="en-US" sz="1100" b="1" spc="100">
                <a:latin typeface="Poppins" panose="00000500000000000000" pitchFamily="2" charset="0"/>
                <a:cs typeface="Poppins" panose="00000500000000000000" pitchFamily="2" charset="0"/>
              </a:rPr>
              <a:t>Mockup Device Three</a:t>
            </a:r>
          </a:p>
        </p:txBody>
      </p:sp>
      <p:sp>
        <p:nvSpPr>
          <p:cNvPr id="7" name="TextBox 6">
            <a:extLst>
              <a:ext uri="{FF2B5EF4-FFF2-40B4-BE49-F238E27FC236}">
                <a16:creationId xmlns:a16="http://schemas.microsoft.com/office/drawing/2014/main" id="{B8041172-95D5-4037-815E-6A0787AC0FE6}"/>
              </a:ext>
            </a:extLst>
          </p:cNvPr>
          <p:cNvSpPr txBox="1"/>
          <p:nvPr/>
        </p:nvSpPr>
        <p:spPr>
          <a:xfrm>
            <a:off x="570148" y="4030963"/>
            <a:ext cx="2139526" cy="820674"/>
          </a:xfrm>
          <a:prstGeom prst="rect">
            <a:avLst/>
          </a:prstGeom>
          <a:noFill/>
        </p:spPr>
        <p:txBody>
          <a:bodyPr wrap="square" rtlCol="0">
            <a:spAutoFit/>
          </a:bodyPr>
          <a:lstStyle/>
          <a:p>
            <a:pPr algn="r">
              <a:lnSpc>
                <a:spcPct val="150000"/>
              </a:lnSpc>
            </a:pPr>
            <a:r>
              <a:rPr lang="en-US" sz="1100">
                <a:solidFill>
                  <a:schemeClr val="tx1">
                    <a:lumMod val="50000"/>
                    <a:lumOff val="50000"/>
                  </a:schemeClr>
                </a:solidFill>
                <a:latin typeface="Lato" panose="020F0502020204030203" pitchFamily="34" charset="0"/>
              </a:rPr>
              <a:t>Sed ut perspiciatis unde mande vos omnis iste natus error sit dosa ads  voluptatem.</a:t>
            </a:r>
          </a:p>
        </p:txBody>
      </p:sp>
      <p:sp>
        <p:nvSpPr>
          <p:cNvPr id="8" name="TextBox 7">
            <a:extLst>
              <a:ext uri="{FF2B5EF4-FFF2-40B4-BE49-F238E27FC236}">
                <a16:creationId xmlns:a16="http://schemas.microsoft.com/office/drawing/2014/main" id="{9ED8126B-B002-45A2-AAD7-FE5DA509EF3C}"/>
              </a:ext>
            </a:extLst>
          </p:cNvPr>
          <p:cNvSpPr txBox="1"/>
          <p:nvPr/>
        </p:nvSpPr>
        <p:spPr>
          <a:xfrm>
            <a:off x="570148" y="3708695"/>
            <a:ext cx="2139526" cy="322268"/>
          </a:xfrm>
          <a:prstGeom prst="rect">
            <a:avLst/>
          </a:prstGeom>
          <a:noFill/>
        </p:spPr>
        <p:txBody>
          <a:bodyPr wrap="square" rtlCol="0">
            <a:spAutoFit/>
          </a:bodyPr>
          <a:lstStyle/>
          <a:p>
            <a:pPr algn="r">
              <a:lnSpc>
                <a:spcPct val="150000"/>
              </a:lnSpc>
            </a:pPr>
            <a:r>
              <a:rPr lang="en-US" sz="1100" b="1" spc="100">
                <a:latin typeface="Poppins" panose="00000500000000000000" pitchFamily="2" charset="0"/>
                <a:cs typeface="Poppins" panose="00000500000000000000" pitchFamily="2" charset="0"/>
              </a:rPr>
              <a:t>Mockup Device Two</a:t>
            </a:r>
          </a:p>
        </p:txBody>
      </p:sp>
      <p:sp>
        <p:nvSpPr>
          <p:cNvPr id="9" name="TextBox 8">
            <a:extLst>
              <a:ext uri="{FF2B5EF4-FFF2-40B4-BE49-F238E27FC236}">
                <a16:creationId xmlns:a16="http://schemas.microsoft.com/office/drawing/2014/main" id="{75DB1583-BEA2-4315-8EEC-123F0D60D1C4}"/>
              </a:ext>
            </a:extLst>
          </p:cNvPr>
          <p:cNvSpPr txBox="1"/>
          <p:nvPr/>
        </p:nvSpPr>
        <p:spPr>
          <a:xfrm>
            <a:off x="9482328" y="4030963"/>
            <a:ext cx="2139526"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Sed ut perspiciatis unde mande vos omnis iste natus error sit dosa ads  voluptatem.</a:t>
            </a:r>
          </a:p>
        </p:txBody>
      </p:sp>
      <p:sp>
        <p:nvSpPr>
          <p:cNvPr id="10" name="TextBox 9">
            <a:extLst>
              <a:ext uri="{FF2B5EF4-FFF2-40B4-BE49-F238E27FC236}">
                <a16:creationId xmlns:a16="http://schemas.microsoft.com/office/drawing/2014/main" id="{20D25D2D-FF30-4F8A-994C-68AF29C8AAE9}"/>
              </a:ext>
            </a:extLst>
          </p:cNvPr>
          <p:cNvSpPr txBox="1"/>
          <p:nvPr/>
        </p:nvSpPr>
        <p:spPr>
          <a:xfrm>
            <a:off x="9482328" y="3708695"/>
            <a:ext cx="2139526" cy="322268"/>
          </a:xfrm>
          <a:prstGeom prst="rect">
            <a:avLst/>
          </a:prstGeom>
          <a:noFill/>
        </p:spPr>
        <p:txBody>
          <a:bodyPr wrap="square" rtlCol="0">
            <a:spAutoFit/>
          </a:bodyPr>
          <a:lstStyle/>
          <a:p>
            <a:pPr>
              <a:lnSpc>
                <a:spcPct val="150000"/>
              </a:lnSpc>
            </a:pPr>
            <a:r>
              <a:rPr lang="en-US" sz="1100" b="1" spc="100">
                <a:latin typeface="Poppins" panose="00000500000000000000" pitchFamily="2" charset="0"/>
                <a:cs typeface="Poppins" panose="00000500000000000000" pitchFamily="2" charset="0"/>
              </a:rPr>
              <a:t>Mockup Device Four</a:t>
            </a:r>
          </a:p>
        </p:txBody>
      </p:sp>
      <p:sp>
        <p:nvSpPr>
          <p:cNvPr id="16" name="TextBox 15">
            <a:extLst>
              <a:ext uri="{FF2B5EF4-FFF2-40B4-BE49-F238E27FC236}">
                <a16:creationId xmlns:a16="http://schemas.microsoft.com/office/drawing/2014/main" id="{39F78EC2-0709-4FB9-B71D-41CBE046EC67}"/>
              </a:ext>
            </a:extLst>
          </p:cNvPr>
          <p:cNvSpPr txBox="1"/>
          <p:nvPr/>
        </p:nvSpPr>
        <p:spPr>
          <a:xfrm>
            <a:off x="4676387" y="934418"/>
            <a:ext cx="2839239" cy="461665"/>
          </a:xfrm>
          <a:prstGeom prst="rect">
            <a:avLst/>
          </a:prstGeom>
          <a:noFill/>
        </p:spPr>
        <p:txBody>
          <a:bodyPr wrap="none" rtlCol="0">
            <a:spAutoFit/>
          </a:bodyPr>
          <a:lstStyle/>
          <a:p>
            <a:pPr algn="ctr"/>
            <a:r>
              <a:rPr lang="en-US" sz="2400" b="1" spc="100">
                <a:latin typeface="Poppins" panose="00000500000000000000" pitchFamily="2" charset="0"/>
                <a:cs typeface="Poppins" panose="00000500000000000000" pitchFamily="2" charset="0"/>
              </a:rPr>
              <a:t>Menize </a:t>
            </a:r>
            <a:r>
              <a:rPr lang="en-US" sz="2400" b="1" i="1" spc="100">
                <a:latin typeface="Poppins" panose="00000500000000000000" pitchFamily="2" charset="0"/>
                <a:cs typeface="Poppins" panose="00000500000000000000" pitchFamily="2" charset="0"/>
              </a:rPr>
              <a:t>Desktop</a:t>
            </a:r>
          </a:p>
        </p:txBody>
      </p:sp>
      <p:sp>
        <p:nvSpPr>
          <p:cNvPr id="17" name="TextBox 16">
            <a:extLst>
              <a:ext uri="{FF2B5EF4-FFF2-40B4-BE49-F238E27FC236}">
                <a16:creationId xmlns:a16="http://schemas.microsoft.com/office/drawing/2014/main" id="{0237537D-CA59-490F-A9A6-203B74458602}"/>
              </a:ext>
            </a:extLst>
          </p:cNvPr>
          <p:cNvSpPr txBox="1"/>
          <p:nvPr/>
        </p:nvSpPr>
        <p:spPr>
          <a:xfrm>
            <a:off x="5168514" y="643841"/>
            <a:ext cx="1854995" cy="276999"/>
          </a:xfrm>
          <a:prstGeom prst="rect">
            <a:avLst/>
          </a:prstGeom>
          <a:noFill/>
        </p:spPr>
        <p:txBody>
          <a:bodyPr wrap="none" rtlCol="0">
            <a:spAutoFit/>
          </a:bodyPr>
          <a:lstStyle/>
          <a:p>
            <a:pPr algn="ctr"/>
            <a:r>
              <a:rPr lang="en-US" sz="1200" spc="200">
                <a:solidFill>
                  <a:srgbClr val="7E4C36"/>
                </a:solidFill>
                <a:latin typeface="Poppins Medium" panose="00000600000000000000" pitchFamily="2" charset="0"/>
                <a:cs typeface="Poppins Medium" panose="00000600000000000000" pitchFamily="2" charset="0"/>
              </a:rPr>
              <a:t>MOCKUP DEVICES</a:t>
            </a:r>
          </a:p>
        </p:txBody>
      </p:sp>
      <p:sp>
        <p:nvSpPr>
          <p:cNvPr id="12" name="Picture Placeholder 11">
            <a:extLst>
              <a:ext uri="{FF2B5EF4-FFF2-40B4-BE49-F238E27FC236}">
                <a16:creationId xmlns:a16="http://schemas.microsoft.com/office/drawing/2014/main" id="{75E63234-D90F-420C-B46D-1BC50D865968}"/>
              </a:ext>
            </a:extLst>
          </p:cNvPr>
          <p:cNvSpPr>
            <a:spLocks noGrp="1"/>
          </p:cNvSpPr>
          <p:nvPr>
            <p:ph type="pic" sz="quarter" idx="13"/>
          </p:nvPr>
        </p:nvSpPr>
        <p:spPr/>
      </p:sp>
    </p:spTree>
    <p:extLst>
      <p:ext uri="{BB962C8B-B14F-4D97-AF65-F5344CB8AC3E}">
        <p14:creationId xmlns:p14="http://schemas.microsoft.com/office/powerpoint/2010/main" val="23540889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39929CF1-4DFC-442D-90A1-99399EEF8B02}"/>
              </a:ext>
            </a:extLst>
          </p:cNvPr>
          <p:cNvGrpSpPr/>
          <p:nvPr/>
        </p:nvGrpSpPr>
        <p:grpSpPr>
          <a:xfrm>
            <a:off x="751084" y="1303405"/>
            <a:ext cx="5608146" cy="4251190"/>
            <a:chOff x="646939" y="1224459"/>
            <a:chExt cx="5816436" cy="4409082"/>
          </a:xfrm>
        </p:grpSpPr>
        <p:pic>
          <p:nvPicPr>
            <p:cNvPr id="3" name="Picture 2">
              <a:extLst>
                <a:ext uri="{FF2B5EF4-FFF2-40B4-BE49-F238E27FC236}">
                  <a16:creationId xmlns:a16="http://schemas.microsoft.com/office/drawing/2014/main" id="{AC494C98-F8AB-48EC-8720-E80525A1041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3465" y="2405785"/>
              <a:ext cx="1819910" cy="3227756"/>
            </a:xfrm>
            <a:prstGeom prst="rect">
              <a:avLst/>
            </a:prstGeom>
          </p:spPr>
        </p:pic>
        <p:pic>
          <p:nvPicPr>
            <p:cNvPr id="4" name="Picture 3">
              <a:extLst>
                <a:ext uri="{FF2B5EF4-FFF2-40B4-BE49-F238E27FC236}">
                  <a16:creationId xmlns:a16="http://schemas.microsoft.com/office/drawing/2014/main" id="{31CA3D5E-78CD-451B-9097-F79AA4776C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6939" y="2386623"/>
              <a:ext cx="1819910" cy="3227756"/>
            </a:xfrm>
            <a:prstGeom prst="rect">
              <a:avLst/>
            </a:prstGeom>
          </p:spPr>
        </p:pic>
        <p:pic>
          <p:nvPicPr>
            <p:cNvPr id="2" name="Picture 1">
              <a:extLst>
                <a:ext uri="{FF2B5EF4-FFF2-40B4-BE49-F238E27FC236}">
                  <a16:creationId xmlns:a16="http://schemas.microsoft.com/office/drawing/2014/main" id="{144C80E5-2536-4D23-9E7A-9F6328E8CB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07865" y="1224459"/>
              <a:ext cx="2485980" cy="4409082"/>
            </a:xfrm>
            <a:prstGeom prst="rect">
              <a:avLst/>
            </a:prstGeom>
          </p:spPr>
        </p:pic>
      </p:grpSp>
      <p:sp>
        <p:nvSpPr>
          <p:cNvPr id="26" name="TextBox 25">
            <a:extLst>
              <a:ext uri="{FF2B5EF4-FFF2-40B4-BE49-F238E27FC236}">
                <a16:creationId xmlns:a16="http://schemas.microsoft.com/office/drawing/2014/main" id="{2813C4C3-21E6-4DBE-AF8C-264087404AA5}"/>
              </a:ext>
            </a:extLst>
          </p:cNvPr>
          <p:cNvSpPr txBox="1"/>
          <p:nvPr/>
        </p:nvSpPr>
        <p:spPr>
          <a:xfrm>
            <a:off x="8543746" y="2794961"/>
            <a:ext cx="2847544"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esesa in cillume ipsumes dolorans sthe mawna aliua uta cnsectetin internatiale nostru consectu animatees</a:t>
            </a:r>
          </a:p>
        </p:txBody>
      </p:sp>
      <p:sp>
        <p:nvSpPr>
          <p:cNvPr id="27" name="TextBox 26">
            <a:extLst>
              <a:ext uri="{FF2B5EF4-FFF2-40B4-BE49-F238E27FC236}">
                <a16:creationId xmlns:a16="http://schemas.microsoft.com/office/drawing/2014/main" id="{80BE1EEF-017A-465E-B37E-7BE81386E2F6}"/>
              </a:ext>
            </a:extLst>
          </p:cNvPr>
          <p:cNvSpPr txBox="1"/>
          <p:nvPr/>
        </p:nvSpPr>
        <p:spPr>
          <a:xfrm>
            <a:off x="8543746" y="2503448"/>
            <a:ext cx="2847543" cy="261610"/>
          </a:xfrm>
          <a:prstGeom prst="rect">
            <a:avLst/>
          </a:prstGeom>
          <a:noFill/>
        </p:spPr>
        <p:txBody>
          <a:bodyPr wrap="square" rtlCol="0">
            <a:spAutoFit/>
          </a:bodyPr>
          <a:lstStyle/>
          <a:p>
            <a:r>
              <a:rPr lang="en-US" sz="1100" b="1" spc="100">
                <a:latin typeface="Poppins" panose="00000500000000000000" pitchFamily="2" charset="0"/>
                <a:cs typeface="Poppins" panose="00000500000000000000" pitchFamily="2" charset="0"/>
              </a:rPr>
              <a:t>INTERACTION DESIGN</a:t>
            </a:r>
          </a:p>
        </p:txBody>
      </p:sp>
      <p:sp>
        <p:nvSpPr>
          <p:cNvPr id="29" name="TextBox 28">
            <a:extLst>
              <a:ext uri="{FF2B5EF4-FFF2-40B4-BE49-F238E27FC236}">
                <a16:creationId xmlns:a16="http://schemas.microsoft.com/office/drawing/2014/main" id="{DE8B1990-7C35-4408-8068-A206A0B93BCB}"/>
              </a:ext>
            </a:extLst>
          </p:cNvPr>
          <p:cNvSpPr txBox="1"/>
          <p:nvPr/>
        </p:nvSpPr>
        <p:spPr>
          <a:xfrm>
            <a:off x="8543747" y="4092264"/>
            <a:ext cx="2847544"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esesa in cillume ipsumes dolorans sthe mawna aliua uta cnsectetin internatiale nostru consectu animatem</a:t>
            </a:r>
          </a:p>
        </p:txBody>
      </p:sp>
      <p:sp>
        <p:nvSpPr>
          <p:cNvPr id="30" name="TextBox 29">
            <a:extLst>
              <a:ext uri="{FF2B5EF4-FFF2-40B4-BE49-F238E27FC236}">
                <a16:creationId xmlns:a16="http://schemas.microsoft.com/office/drawing/2014/main" id="{C8E43DED-0D8B-46B9-B596-AA0EF55C5C98}"/>
              </a:ext>
            </a:extLst>
          </p:cNvPr>
          <p:cNvSpPr txBox="1"/>
          <p:nvPr/>
        </p:nvSpPr>
        <p:spPr>
          <a:xfrm>
            <a:off x="8543746" y="3800751"/>
            <a:ext cx="2847543" cy="261610"/>
          </a:xfrm>
          <a:prstGeom prst="rect">
            <a:avLst/>
          </a:prstGeom>
          <a:noFill/>
        </p:spPr>
        <p:txBody>
          <a:bodyPr wrap="square" rtlCol="0">
            <a:spAutoFit/>
          </a:bodyPr>
          <a:lstStyle/>
          <a:p>
            <a:r>
              <a:rPr lang="en-US" sz="1100" b="1" spc="100">
                <a:latin typeface="Poppins" panose="00000500000000000000" pitchFamily="2" charset="0"/>
                <a:cs typeface="Poppins" panose="00000500000000000000" pitchFamily="2" charset="0"/>
              </a:rPr>
              <a:t>PHOTOGRAPHY STUDIO</a:t>
            </a:r>
          </a:p>
        </p:txBody>
      </p:sp>
      <p:cxnSp>
        <p:nvCxnSpPr>
          <p:cNvPr id="32" name="Straight Connector 31">
            <a:extLst>
              <a:ext uri="{FF2B5EF4-FFF2-40B4-BE49-F238E27FC236}">
                <a16:creationId xmlns:a16="http://schemas.microsoft.com/office/drawing/2014/main" id="{18034C6B-F75C-40F9-AC32-5931EF3A6039}"/>
              </a:ext>
            </a:extLst>
          </p:cNvPr>
          <p:cNvCxnSpPr>
            <a:cxnSpLocks/>
          </p:cNvCxnSpPr>
          <p:nvPr/>
        </p:nvCxnSpPr>
        <p:spPr>
          <a:xfrm>
            <a:off x="7219151" y="2176691"/>
            <a:ext cx="1075786" cy="0"/>
          </a:xfrm>
          <a:prstGeom prst="line">
            <a:avLst/>
          </a:prstGeom>
          <a:ln w="28575">
            <a:solidFill>
              <a:srgbClr val="7E4C36"/>
            </a:solidFill>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4B85139B-5F8A-49FA-A2CB-2786070F95DB}"/>
              </a:ext>
            </a:extLst>
          </p:cNvPr>
          <p:cNvSpPr txBox="1"/>
          <p:nvPr/>
        </p:nvSpPr>
        <p:spPr>
          <a:xfrm>
            <a:off x="7116743" y="932809"/>
            <a:ext cx="4274546" cy="954107"/>
          </a:xfrm>
          <a:prstGeom prst="rect">
            <a:avLst/>
          </a:prstGeom>
          <a:noFill/>
        </p:spPr>
        <p:txBody>
          <a:bodyPr wrap="square" rtlCol="0">
            <a:spAutoFit/>
          </a:bodyPr>
          <a:lstStyle/>
          <a:p>
            <a:r>
              <a:rPr lang="en-US" sz="2800" b="1">
                <a:latin typeface="Poppins" panose="00000500000000000000" pitchFamily="2" charset="0"/>
                <a:cs typeface="Poppins" panose="00000500000000000000" pitchFamily="2" charset="0"/>
              </a:rPr>
              <a:t>Introducing Awesome </a:t>
            </a:r>
            <a:r>
              <a:rPr lang="en-US" sz="2800" b="1" i="1">
                <a:latin typeface="Poppins" panose="00000500000000000000" pitchFamily="2" charset="0"/>
                <a:cs typeface="Poppins" panose="00000500000000000000" pitchFamily="2" charset="0"/>
              </a:rPr>
              <a:t>Menize</a:t>
            </a:r>
            <a:r>
              <a:rPr lang="en-US" sz="2800" b="1">
                <a:latin typeface="Poppins" panose="00000500000000000000" pitchFamily="2" charset="0"/>
                <a:cs typeface="Poppins" panose="00000500000000000000" pitchFamily="2" charset="0"/>
              </a:rPr>
              <a:t> Product</a:t>
            </a:r>
            <a:endParaRPr lang="en-US" sz="2800" b="1" i="1">
              <a:latin typeface="Poppins" panose="00000500000000000000" pitchFamily="2" charset="0"/>
              <a:cs typeface="Poppins" panose="00000500000000000000" pitchFamily="2" charset="0"/>
            </a:endParaRPr>
          </a:p>
        </p:txBody>
      </p:sp>
      <p:sp>
        <p:nvSpPr>
          <p:cNvPr id="34" name="TextBox 33">
            <a:extLst>
              <a:ext uri="{FF2B5EF4-FFF2-40B4-BE49-F238E27FC236}">
                <a16:creationId xmlns:a16="http://schemas.microsoft.com/office/drawing/2014/main" id="{49F0D6EC-B65A-42A2-8374-F152322E8491}"/>
              </a:ext>
            </a:extLst>
          </p:cNvPr>
          <p:cNvSpPr txBox="1"/>
          <p:nvPr/>
        </p:nvSpPr>
        <p:spPr>
          <a:xfrm>
            <a:off x="7129445" y="588739"/>
            <a:ext cx="4263699" cy="323165"/>
          </a:xfrm>
          <a:prstGeom prst="rect">
            <a:avLst/>
          </a:prstGeom>
          <a:noFill/>
        </p:spPr>
        <p:txBody>
          <a:bodyPr wrap="square" rtlCol="0">
            <a:spAutoFit/>
          </a:bodyPr>
          <a:lstStyle/>
          <a:p>
            <a:r>
              <a:rPr lang="en-US" sz="1500">
                <a:solidFill>
                  <a:srgbClr val="7E4C36"/>
                </a:solidFill>
                <a:latin typeface="Work Sans Medium" panose="00000600000000000000" pitchFamily="2" charset="0"/>
                <a:cs typeface="Poppins Medium" panose="00000600000000000000" pitchFamily="2" charset="0"/>
              </a:rPr>
              <a:t>Mockup Device</a:t>
            </a:r>
          </a:p>
        </p:txBody>
      </p:sp>
      <p:sp>
        <p:nvSpPr>
          <p:cNvPr id="36" name="TextBox 35">
            <a:extLst>
              <a:ext uri="{FF2B5EF4-FFF2-40B4-BE49-F238E27FC236}">
                <a16:creationId xmlns:a16="http://schemas.microsoft.com/office/drawing/2014/main" id="{ADA30004-363D-4737-89EA-B92CA765A62C}"/>
              </a:ext>
            </a:extLst>
          </p:cNvPr>
          <p:cNvSpPr txBox="1"/>
          <p:nvPr/>
        </p:nvSpPr>
        <p:spPr>
          <a:xfrm>
            <a:off x="8543747" y="5448588"/>
            <a:ext cx="2847544"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Voluptate beliton esesa in cillume ipsumes dolorans sthe mawna aliua uta cnsectetin internatiale nostru consectu animatem</a:t>
            </a:r>
          </a:p>
        </p:txBody>
      </p:sp>
      <p:sp>
        <p:nvSpPr>
          <p:cNvPr id="37" name="TextBox 36">
            <a:extLst>
              <a:ext uri="{FF2B5EF4-FFF2-40B4-BE49-F238E27FC236}">
                <a16:creationId xmlns:a16="http://schemas.microsoft.com/office/drawing/2014/main" id="{F920B065-4402-4BDF-9C84-5C400A08A03C}"/>
              </a:ext>
            </a:extLst>
          </p:cNvPr>
          <p:cNvSpPr txBox="1"/>
          <p:nvPr/>
        </p:nvSpPr>
        <p:spPr>
          <a:xfrm>
            <a:off x="8543746" y="5157075"/>
            <a:ext cx="2847543" cy="261610"/>
          </a:xfrm>
          <a:prstGeom prst="rect">
            <a:avLst/>
          </a:prstGeom>
          <a:noFill/>
        </p:spPr>
        <p:txBody>
          <a:bodyPr wrap="square" rtlCol="0">
            <a:spAutoFit/>
          </a:bodyPr>
          <a:lstStyle/>
          <a:p>
            <a:r>
              <a:rPr lang="en-US" sz="1100" b="1" spc="100">
                <a:latin typeface="Poppins" panose="00000500000000000000" pitchFamily="2" charset="0"/>
                <a:cs typeface="Poppins" panose="00000500000000000000" pitchFamily="2" charset="0"/>
              </a:rPr>
              <a:t>THE BEST COLLECTONS</a:t>
            </a:r>
          </a:p>
        </p:txBody>
      </p:sp>
      <p:grpSp>
        <p:nvGrpSpPr>
          <p:cNvPr id="42" name="Group 41">
            <a:extLst>
              <a:ext uri="{FF2B5EF4-FFF2-40B4-BE49-F238E27FC236}">
                <a16:creationId xmlns:a16="http://schemas.microsoft.com/office/drawing/2014/main" id="{F963C72C-97B5-4A66-921E-5843B4F3215A}"/>
              </a:ext>
            </a:extLst>
          </p:cNvPr>
          <p:cNvGrpSpPr/>
          <p:nvPr/>
        </p:nvGrpSpPr>
        <p:grpSpPr>
          <a:xfrm>
            <a:off x="7501404" y="2634254"/>
            <a:ext cx="764958" cy="927667"/>
            <a:chOff x="7501404" y="2634254"/>
            <a:chExt cx="764958" cy="927667"/>
          </a:xfrm>
        </p:grpSpPr>
        <p:sp>
          <p:nvSpPr>
            <p:cNvPr id="40" name="Isosceles Triangle 39">
              <a:extLst>
                <a:ext uri="{FF2B5EF4-FFF2-40B4-BE49-F238E27FC236}">
                  <a16:creationId xmlns:a16="http://schemas.microsoft.com/office/drawing/2014/main" id="{642A2F4B-209A-4E99-9661-9F582A6E651B}"/>
                </a:ext>
              </a:extLst>
            </p:cNvPr>
            <p:cNvSpPr/>
            <p:nvPr/>
          </p:nvSpPr>
          <p:spPr>
            <a:xfrm rot="5400000">
              <a:off x="7502285" y="2797845"/>
              <a:ext cx="820675" cy="707478"/>
            </a:xfrm>
            <a:prstGeom prst="triangle">
              <a:avLst/>
            </a:prstGeom>
            <a:pattFill prst="diagBrick">
              <a:fgClr>
                <a:srgbClr val="AE754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Isosceles Triangle 38">
              <a:extLst>
                <a:ext uri="{FF2B5EF4-FFF2-40B4-BE49-F238E27FC236}">
                  <a16:creationId xmlns:a16="http://schemas.microsoft.com/office/drawing/2014/main" id="{8F95450A-4D8D-4FF7-A137-2FD7307AED11}"/>
                </a:ext>
              </a:extLst>
            </p:cNvPr>
            <p:cNvSpPr/>
            <p:nvPr/>
          </p:nvSpPr>
          <p:spPr>
            <a:xfrm rot="5400000">
              <a:off x="7444805" y="2690853"/>
              <a:ext cx="820675" cy="707478"/>
            </a:xfrm>
            <a:prstGeom prst="triangle">
              <a:avLst/>
            </a:prstGeom>
            <a:noFill/>
            <a:ln>
              <a:solidFill>
                <a:srgbClr val="7E4C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9142E46B-F294-4ACF-B645-83AE23E7A0B2}"/>
              </a:ext>
            </a:extLst>
          </p:cNvPr>
          <p:cNvGrpSpPr/>
          <p:nvPr/>
        </p:nvGrpSpPr>
        <p:grpSpPr>
          <a:xfrm>
            <a:off x="7501404" y="3956450"/>
            <a:ext cx="764958" cy="927667"/>
            <a:chOff x="7501404" y="2634254"/>
            <a:chExt cx="764958" cy="927667"/>
          </a:xfrm>
        </p:grpSpPr>
        <p:sp>
          <p:nvSpPr>
            <p:cNvPr id="44" name="Isosceles Triangle 43">
              <a:extLst>
                <a:ext uri="{FF2B5EF4-FFF2-40B4-BE49-F238E27FC236}">
                  <a16:creationId xmlns:a16="http://schemas.microsoft.com/office/drawing/2014/main" id="{7AEF0062-22AC-469F-803A-E1A07BAE74C1}"/>
                </a:ext>
              </a:extLst>
            </p:cNvPr>
            <p:cNvSpPr/>
            <p:nvPr/>
          </p:nvSpPr>
          <p:spPr>
            <a:xfrm rot="5400000">
              <a:off x="7502285" y="2797845"/>
              <a:ext cx="820675" cy="707478"/>
            </a:xfrm>
            <a:prstGeom prst="triangle">
              <a:avLst/>
            </a:prstGeom>
            <a:pattFill prst="diagBrick">
              <a:fgClr>
                <a:srgbClr val="AE754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Isosceles Triangle 44">
              <a:extLst>
                <a:ext uri="{FF2B5EF4-FFF2-40B4-BE49-F238E27FC236}">
                  <a16:creationId xmlns:a16="http://schemas.microsoft.com/office/drawing/2014/main" id="{D67E9BA3-EA4E-4BAA-8B57-36E6B9E6CB25}"/>
                </a:ext>
              </a:extLst>
            </p:cNvPr>
            <p:cNvSpPr/>
            <p:nvPr/>
          </p:nvSpPr>
          <p:spPr>
            <a:xfrm rot="5400000">
              <a:off x="7444805" y="2690853"/>
              <a:ext cx="820675" cy="707478"/>
            </a:xfrm>
            <a:prstGeom prst="triangle">
              <a:avLst/>
            </a:prstGeom>
            <a:noFill/>
            <a:ln>
              <a:solidFill>
                <a:srgbClr val="7E4C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Group 45">
            <a:extLst>
              <a:ext uri="{FF2B5EF4-FFF2-40B4-BE49-F238E27FC236}">
                <a16:creationId xmlns:a16="http://schemas.microsoft.com/office/drawing/2014/main" id="{2F1455AE-7611-43D8-A723-28C4173BE206}"/>
              </a:ext>
            </a:extLst>
          </p:cNvPr>
          <p:cNvGrpSpPr/>
          <p:nvPr/>
        </p:nvGrpSpPr>
        <p:grpSpPr>
          <a:xfrm>
            <a:off x="7501404" y="5287880"/>
            <a:ext cx="764958" cy="927667"/>
            <a:chOff x="7501404" y="2634254"/>
            <a:chExt cx="764958" cy="927667"/>
          </a:xfrm>
        </p:grpSpPr>
        <p:sp>
          <p:nvSpPr>
            <p:cNvPr id="47" name="Isosceles Triangle 46">
              <a:extLst>
                <a:ext uri="{FF2B5EF4-FFF2-40B4-BE49-F238E27FC236}">
                  <a16:creationId xmlns:a16="http://schemas.microsoft.com/office/drawing/2014/main" id="{562B87B6-5ABC-48A4-8779-2018C7EC7387}"/>
                </a:ext>
              </a:extLst>
            </p:cNvPr>
            <p:cNvSpPr/>
            <p:nvPr/>
          </p:nvSpPr>
          <p:spPr>
            <a:xfrm rot="5400000">
              <a:off x="7502285" y="2797845"/>
              <a:ext cx="820675" cy="707478"/>
            </a:xfrm>
            <a:prstGeom prst="triangle">
              <a:avLst/>
            </a:prstGeom>
            <a:pattFill prst="diagBrick">
              <a:fgClr>
                <a:srgbClr val="AE754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Isosceles Triangle 47">
              <a:extLst>
                <a:ext uri="{FF2B5EF4-FFF2-40B4-BE49-F238E27FC236}">
                  <a16:creationId xmlns:a16="http://schemas.microsoft.com/office/drawing/2014/main" id="{B8C777E8-68B9-49BD-B8F5-BB07FF5BC7F5}"/>
                </a:ext>
              </a:extLst>
            </p:cNvPr>
            <p:cNvSpPr/>
            <p:nvPr/>
          </p:nvSpPr>
          <p:spPr>
            <a:xfrm rot="5400000">
              <a:off x="7444805" y="2690853"/>
              <a:ext cx="820675" cy="707478"/>
            </a:xfrm>
            <a:prstGeom prst="triangle">
              <a:avLst/>
            </a:prstGeom>
            <a:noFill/>
            <a:ln>
              <a:solidFill>
                <a:srgbClr val="7E4C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Picture Placeholder 5">
            <a:extLst>
              <a:ext uri="{FF2B5EF4-FFF2-40B4-BE49-F238E27FC236}">
                <a16:creationId xmlns:a16="http://schemas.microsoft.com/office/drawing/2014/main" id="{2B5F027E-92F4-442F-8E14-C5C27939F115}"/>
              </a:ext>
            </a:extLst>
          </p:cNvPr>
          <p:cNvSpPr>
            <a:spLocks noGrp="1"/>
          </p:cNvSpPr>
          <p:nvPr>
            <p:ph type="pic" sz="quarter" idx="14"/>
          </p:nvPr>
        </p:nvSpPr>
        <p:spPr/>
      </p:sp>
      <p:sp>
        <p:nvSpPr>
          <p:cNvPr id="8" name="Picture Placeholder 7">
            <a:extLst>
              <a:ext uri="{FF2B5EF4-FFF2-40B4-BE49-F238E27FC236}">
                <a16:creationId xmlns:a16="http://schemas.microsoft.com/office/drawing/2014/main" id="{E581326D-60EB-4402-B9BC-3F90B5CBFD9D}"/>
              </a:ext>
            </a:extLst>
          </p:cNvPr>
          <p:cNvSpPr>
            <a:spLocks noGrp="1"/>
          </p:cNvSpPr>
          <p:nvPr>
            <p:ph type="pic" sz="quarter" idx="15"/>
          </p:nvPr>
        </p:nvSpPr>
        <p:spPr/>
      </p:sp>
      <p:sp>
        <p:nvSpPr>
          <p:cNvPr id="10" name="Picture Placeholder 9">
            <a:extLst>
              <a:ext uri="{FF2B5EF4-FFF2-40B4-BE49-F238E27FC236}">
                <a16:creationId xmlns:a16="http://schemas.microsoft.com/office/drawing/2014/main" id="{E0A70A83-F507-4A21-BFC4-50B948571A2D}"/>
              </a:ext>
            </a:extLst>
          </p:cNvPr>
          <p:cNvSpPr>
            <a:spLocks noGrp="1"/>
          </p:cNvSpPr>
          <p:nvPr>
            <p:ph type="pic" sz="quarter" idx="13"/>
          </p:nvPr>
        </p:nvSpPr>
        <p:spPr/>
      </p:sp>
    </p:spTree>
    <p:extLst>
      <p:ext uri="{BB962C8B-B14F-4D97-AF65-F5344CB8AC3E}">
        <p14:creationId xmlns:p14="http://schemas.microsoft.com/office/powerpoint/2010/main" val="12306519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CC8F739-52EB-4EA9-B4E6-26A3B1FA5B73}"/>
              </a:ext>
            </a:extLst>
          </p:cNvPr>
          <p:cNvSpPr txBox="1"/>
          <p:nvPr/>
        </p:nvSpPr>
        <p:spPr>
          <a:xfrm>
            <a:off x="10510830" y="522764"/>
            <a:ext cx="1152880" cy="276999"/>
          </a:xfrm>
          <a:prstGeom prst="rect">
            <a:avLst/>
          </a:prstGeom>
          <a:noFill/>
        </p:spPr>
        <p:txBody>
          <a:bodyPr wrap="none" rtlCol="0">
            <a:spAutoFit/>
          </a:bodyPr>
          <a:lstStyle/>
          <a:p>
            <a:pPr algn="r"/>
            <a:r>
              <a:rPr lang="en-US" sz="1200" b="1" spc="100">
                <a:latin typeface="Poppins" panose="00000500000000000000" pitchFamily="2" charset="0"/>
                <a:cs typeface="Poppins" panose="00000500000000000000" pitchFamily="2" charset="0"/>
              </a:rPr>
              <a:t>Since 2003</a:t>
            </a:r>
          </a:p>
        </p:txBody>
      </p:sp>
      <p:sp>
        <p:nvSpPr>
          <p:cNvPr id="8" name="TextBox 7">
            <a:extLst>
              <a:ext uri="{FF2B5EF4-FFF2-40B4-BE49-F238E27FC236}">
                <a16:creationId xmlns:a16="http://schemas.microsoft.com/office/drawing/2014/main" id="{89C819E8-55EC-4A1F-8D71-00626C867567}"/>
              </a:ext>
            </a:extLst>
          </p:cNvPr>
          <p:cNvSpPr txBox="1"/>
          <p:nvPr/>
        </p:nvSpPr>
        <p:spPr>
          <a:xfrm>
            <a:off x="6549175" y="522764"/>
            <a:ext cx="845103" cy="276999"/>
          </a:xfrm>
          <a:prstGeom prst="rect">
            <a:avLst/>
          </a:prstGeom>
          <a:noFill/>
        </p:spPr>
        <p:txBody>
          <a:bodyPr wrap="none" rtlCol="0">
            <a:spAutoFit/>
          </a:bodyPr>
          <a:lstStyle/>
          <a:p>
            <a:r>
              <a:rPr lang="en-US" sz="1200" b="1" spc="600">
                <a:latin typeface="Poppins" panose="00000500000000000000" pitchFamily="2" charset="0"/>
                <a:cs typeface="Poppins" panose="00000500000000000000" pitchFamily="2" charset="0"/>
              </a:rPr>
              <a:t>CEO </a:t>
            </a:r>
          </a:p>
        </p:txBody>
      </p:sp>
      <p:sp>
        <p:nvSpPr>
          <p:cNvPr id="5" name="TextBox 4">
            <a:extLst>
              <a:ext uri="{FF2B5EF4-FFF2-40B4-BE49-F238E27FC236}">
                <a16:creationId xmlns:a16="http://schemas.microsoft.com/office/drawing/2014/main" id="{CFD8605C-ACD5-4D9B-95A5-B0EF66E5C092}"/>
              </a:ext>
            </a:extLst>
          </p:cNvPr>
          <p:cNvSpPr txBox="1"/>
          <p:nvPr/>
        </p:nvSpPr>
        <p:spPr>
          <a:xfrm>
            <a:off x="6533535" y="1640721"/>
            <a:ext cx="4910980" cy="2677656"/>
          </a:xfrm>
          <a:prstGeom prst="rect">
            <a:avLst/>
          </a:prstGeom>
          <a:noFill/>
        </p:spPr>
        <p:txBody>
          <a:bodyPr wrap="square" rtlCol="0">
            <a:spAutoFit/>
          </a:bodyPr>
          <a:lstStyle/>
          <a:p>
            <a:pPr indent="-457200" algn="ctr"/>
            <a:r>
              <a:rPr lang="en-US" sz="2800" b="1">
                <a:latin typeface="Noto Serif" panose="02020600060500020200" pitchFamily="18" charset="0"/>
                <a:ea typeface="Noto Serif" panose="02020600060500020200" pitchFamily="18" charset="0"/>
                <a:cs typeface="Noto Serif" panose="02020600060500020200" pitchFamily="18" charset="0"/>
              </a:rPr>
              <a:t>Stress and worry, they solve nothing. What they do is block creativity. You are not even able to think about the solutions. Every problem has a solution. </a:t>
            </a:r>
          </a:p>
        </p:txBody>
      </p:sp>
      <p:sp>
        <p:nvSpPr>
          <p:cNvPr id="9" name="TextBox 8">
            <a:extLst>
              <a:ext uri="{FF2B5EF4-FFF2-40B4-BE49-F238E27FC236}">
                <a16:creationId xmlns:a16="http://schemas.microsoft.com/office/drawing/2014/main" id="{4DF0679A-EC42-4AEC-A1A7-A387F62A8083}"/>
              </a:ext>
            </a:extLst>
          </p:cNvPr>
          <p:cNvSpPr txBox="1"/>
          <p:nvPr/>
        </p:nvSpPr>
        <p:spPr>
          <a:xfrm>
            <a:off x="7668927" y="5159335"/>
            <a:ext cx="2640196" cy="523220"/>
          </a:xfrm>
          <a:prstGeom prst="rect">
            <a:avLst/>
          </a:prstGeom>
          <a:noFill/>
        </p:spPr>
        <p:txBody>
          <a:bodyPr wrap="square" rtlCol="0">
            <a:spAutoFit/>
          </a:bodyPr>
          <a:lstStyle/>
          <a:p>
            <a:pPr indent="-457200" algn="ctr"/>
            <a:r>
              <a:rPr lang="en-US" sz="2800" b="1">
                <a:latin typeface="Noto Serif" panose="02020600060500020200" pitchFamily="18" charset="0"/>
                <a:ea typeface="Noto Serif" panose="02020600060500020200" pitchFamily="18" charset="0"/>
                <a:cs typeface="Noto Serif" panose="02020600060500020200" pitchFamily="18" charset="0"/>
              </a:rPr>
              <a:t>Risti Meline</a:t>
            </a:r>
          </a:p>
        </p:txBody>
      </p:sp>
      <p:sp>
        <p:nvSpPr>
          <p:cNvPr id="10" name="TextBox 9">
            <a:extLst>
              <a:ext uri="{FF2B5EF4-FFF2-40B4-BE49-F238E27FC236}">
                <a16:creationId xmlns:a16="http://schemas.microsoft.com/office/drawing/2014/main" id="{6097B1C8-B3B1-497D-886D-F4926714B50E}"/>
              </a:ext>
            </a:extLst>
          </p:cNvPr>
          <p:cNvSpPr txBox="1"/>
          <p:nvPr/>
        </p:nvSpPr>
        <p:spPr>
          <a:xfrm>
            <a:off x="7978972" y="5682555"/>
            <a:ext cx="2020105" cy="307777"/>
          </a:xfrm>
          <a:prstGeom prst="rect">
            <a:avLst/>
          </a:prstGeom>
          <a:noFill/>
        </p:spPr>
        <p:txBody>
          <a:bodyPr wrap="none" rtlCol="0">
            <a:spAutoFit/>
          </a:bodyPr>
          <a:lstStyle/>
          <a:p>
            <a:pPr algn="ctr"/>
            <a:r>
              <a:rPr lang="en-US" sz="1400" b="1" spc="600">
                <a:solidFill>
                  <a:schemeClr val="tx1">
                    <a:lumMod val="50000"/>
                    <a:lumOff val="50000"/>
                  </a:schemeClr>
                </a:solidFill>
                <a:latin typeface="Poppins" panose="00000500000000000000" pitchFamily="2" charset="0"/>
                <a:cs typeface="Poppins" panose="00000500000000000000" pitchFamily="2" charset="0"/>
              </a:rPr>
              <a:t>CEO Manize</a:t>
            </a:r>
          </a:p>
        </p:txBody>
      </p:sp>
      <p:grpSp>
        <p:nvGrpSpPr>
          <p:cNvPr id="15" name="Group 14">
            <a:extLst>
              <a:ext uri="{FF2B5EF4-FFF2-40B4-BE49-F238E27FC236}">
                <a16:creationId xmlns:a16="http://schemas.microsoft.com/office/drawing/2014/main" id="{E2A27457-DBFA-4064-873E-12D08604ACB7}"/>
              </a:ext>
            </a:extLst>
          </p:cNvPr>
          <p:cNvGrpSpPr/>
          <p:nvPr/>
        </p:nvGrpSpPr>
        <p:grpSpPr>
          <a:xfrm>
            <a:off x="2938446" y="5955831"/>
            <a:ext cx="291234" cy="170602"/>
            <a:chOff x="2938446" y="5905031"/>
            <a:chExt cx="291234" cy="170602"/>
          </a:xfrm>
        </p:grpSpPr>
        <p:sp>
          <p:nvSpPr>
            <p:cNvPr id="13" name="Rectangle 12">
              <a:extLst>
                <a:ext uri="{FF2B5EF4-FFF2-40B4-BE49-F238E27FC236}">
                  <a16:creationId xmlns:a16="http://schemas.microsoft.com/office/drawing/2014/main" id="{21EBEE26-2909-4752-AD47-0D5CDF36456B}"/>
                </a:ext>
              </a:extLst>
            </p:cNvPr>
            <p:cNvSpPr/>
            <p:nvPr/>
          </p:nvSpPr>
          <p:spPr>
            <a:xfrm rot="2700000">
              <a:off x="2938446" y="5905032"/>
              <a:ext cx="170601" cy="170601"/>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1B09668-7A84-4BF2-8C9F-B363D0585BC9}"/>
                </a:ext>
              </a:extLst>
            </p:cNvPr>
            <p:cNvSpPr/>
            <p:nvPr/>
          </p:nvSpPr>
          <p:spPr>
            <a:xfrm rot="2700000">
              <a:off x="3059079" y="5905031"/>
              <a:ext cx="170601" cy="170601"/>
            </a:xfrm>
            <a:prstGeom prst="rect">
              <a:avLst/>
            </a:prstGeom>
            <a:solidFill>
              <a:schemeClr val="tx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Picture Placeholder 2">
            <a:extLst>
              <a:ext uri="{FF2B5EF4-FFF2-40B4-BE49-F238E27FC236}">
                <a16:creationId xmlns:a16="http://schemas.microsoft.com/office/drawing/2014/main" id="{AE26ABED-247D-4D89-95FB-4448568B5159}"/>
              </a:ext>
            </a:extLst>
          </p:cNvPr>
          <p:cNvSpPr>
            <a:spLocks noGrp="1"/>
          </p:cNvSpPr>
          <p:nvPr>
            <p:ph type="pic" sz="quarter" idx="10"/>
          </p:nvPr>
        </p:nvSpPr>
        <p:spPr/>
      </p:sp>
    </p:spTree>
    <p:extLst>
      <p:ext uri="{BB962C8B-B14F-4D97-AF65-F5344CB8AC3E}">
        <p14:creationId xmlns:p14="http://schemas.microsoft.com/office/powerpoint/2010/main" val="19335785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A572AEF2-0EE9-40F8-8C55-59C33EED1DFC}"/>
              </a:ext>
            </a:extLst>
          </p:cNvPr>
          <p:cNvSpPr/>
          <p:nvPr/>
        </p:nvSpPr>
        <p:spPr>
          <a:xfrm>
            <a:off x="5646057" y="649514"/>
            <a:ext cx="6015718" cy="5558972"/>
          </a:xfrm>
          <a:prstGeom prst="rect">
            <a:avLst/>
          </a:prstGeom>
          <a:solidFill>
            <a:srgbClr val="F9F3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D7A8BD1-D008-4A5B-9F83-874B6D015A2B}"/>
              </a:ext>
            </a:extLst>
          </p:cNvPr>
          <p:cNvSpPr txBox="1"/>
          <p:nvPr/>
        </p:nvSpPr>
        <p:spPr>
          <a:xfrm>
            <a:off x="1218075" y="3856165"/>
            <a:ext cx="2497800" cy="584775"/>
          </a:xfrm>
          <a:prstGeom prst="rect">
            <a:avLst/>
          </a:prstGeom>
          <a:noFill/>
        </p:spPr>
        <p:txBody>
          <a:bodyPr wrap="none" rtlCol="0">
            <a:spAutoFit/>
          </a:bodyPr>
          <a:lstStyle/>
          <a:p>
            <a:pPr algn="ctr"/>
            <a:r>
              <a:rPr lang="en-US" sz="3200" b="1">
                <a:solidFill>
                  <a:schemeClr val="bg1"/>
                </a:solidFill>
                <a:latin typeface="Poppins" panose="00000500000000000000" pitchFamily="2" charset="0"/>
                <a:cs typeface="Poppins" panose="00000500000000000000" pitchFamily="2" charset="0"/>
              </a:rPr>
              <a:t>Contact Us</a:t>
            </a:r>
          </a:p>
        </p:txBody>
      </p:sp>
      <p:sp>
        <p:nvSpPr>
          <p:cNvPr id="5" name="TextBox 4">
            <a:extLst>
              <a:ext uri="{FF2B5EF4-FFF2-40B4-BE49-F238E27FC236}">
                <a16:creationId xmlns:a16="http://schemas.microsoft.com/office/drawing/2014/main" id="{32684AB9-B888-41AE-9090-108ADB6A79A3}"/>
              </a:ext>
            </a:extLst>
          </p:cNvPr>
          <p:cNvSpPr txBox="1"/>
          <p:nvPr/>
        </p:nvSpPr>
        <p:spPr>
          <a:xfrm>
            <a:off x="530225" y="4498996"/>
            <a:ext cx="3873500" cy="1074590"/>
          </a:xfrm>
          <a:prstGeom prst="rect">
            <a:avLst/>
          </a:prstGeom>
          <a:noFill/>
        </p:spPr>
        <p:txBody>
          <a:bodyPr wrap="square" rtlCol="0">
            <a:spAutoFit/>
          </a:bodyPr>
          <a:lstStyle/>
          <a:p>
            <a:pPr algn="ctr">
              <a:lnSpc>
                <a:spcPct val="150000"/>
              </a:lnSpc>
            </a:pPr>
            <a:r>
              <a:rPr lang="en-US" sz="1100">
                <a:solidFill>
                  <a:srgbClr val="7E4C36"/>
                </a:solidFill>
                <a:latin typeface="Lato" panose="020F0502020204030203" pitchFamily="34" charset="0"/>
              </a:rPr>
              <a:t>Sed ut perspiciatis unde omnis iste natus error sit dosa ads  voluptatem accusantium doloremque laudantium, totam rem aperiam, eaque ipsa quae ab illo inventore veritatis et quasi architecto beatae vitae dicta sunt uteke kolo explicabo. </a:t>
            </a:r>
          </a:p>
        </p:txBody>
      </p:sp>
      <p:sp>
        <p:nvSpPr>
          <p:cNvPr id="10" name="TextBox 9">
            <a:extLst>
              <a:ext uri="{FF2B5EF4-FFF2-40B4-BE49-F238E27FC236}">
                <a16:creationId xmlns:a16="http://schemas.microsoft.com/office/drawing/2014/main" id="{A62570E6-C8A0-4332-BAD8-0B236700B72B}"/>
              </a:ext>
            </a:extLst>
          </p:cNvPr>
          <p:cNvSpPr txBox="1"/>
          <p:nvPr/>
        </p:nvSpPr>
        <p:spPr>
          <a:xfrm>
            <a:off x="6425984" y="3091301"/>
            <a:ext cx="1330814" cy="261610"/>
          </a:xfrm>
          <a:prstGeom prst="rect">
            <a:avLst/>
          </a:prstGeom>
          <a:noFill/>
        </p:spPr>
        <p:txBody>
          <a:bodyPr wrap="none" rtlCol="0">
            <a:spAutoFit/>
          </a:bodyPr>
          <a:lstStyle/>
          <a:p>
            <a:r>
              <a:rPr lang="en-US" sz="1100" b="1" spc="100">
                <a:solidFill>
                  <a:schemeClr val="tx1">
                    <a:lumMod val="85000"/>
                    <a:lumOff val="15000"/>
                  </a:schemeClr>
                </a:solidFill>
                <a:latin typeface="Poppins" panose="00000500000000000000" pitchFamily="2" charset="0"/>
                <a:ea typeface="Open Sans" panose="020B0606030504020204" pitchFamily="34" charset="0"/>
                <a:cs typeface="Poppins" panose="00000500000000000000" pitchFamily="2" charset="0"/>
              </a:rPr>
              <a:t>OFFICE HOURS</a:t>
            </a:r>
          </a:p>
        </p:txBody>
      </p:sp>
      <p:sp>
        <p:nvSpPr>
          <p:cNvPr id="11" name="TextBox 10">
            <a:extLst>
              <a:ext uri="{FF2B5EF4-FFF2-40B4-BE49-F238E27FC236}">
                <a16:creationId xmlns:a16="http://schemas.microsoft.com/office/drawing/2014/main" id="{D050C22A-32C9-4B4B-A073-D43EBFF7CA8E}"/>
              </a:ext>
            </a:extLst>
          </p:cNvPr>
          <p:cNvSpPr txBox="1"/>
          <p:nvPr/>
        </p:nvSpPr>
        <p:spPr>
          <a:xfrm>
            <a:off x="6425984" y="3355963"/>
            <a:ext cx="2068196" cy="566758"/>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Monday – Friday</a:t>
            </a:r>
          </a:p>
          <a:p>
            <a:pP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08:00 – 16:00</a:t>
            </a:r>
          </a:p>
        </p:txBody>
      </p:sp>
      <p:sp>
        <p:nvSpPr>
          <p:cNvPr id="12" name="TextBox 11">
            <a:extLst>
              <a:ext uri="{FF2B5EF4-FFF2-40B4-BE49-F238E27FC236}">
                <a16:creationId xmlns:a16="http://schemas.microsoft.com/office/drawing/2014/main" id="{FB2A3E0B-72BA-484C-8BA1-AC455331B777}"/>
              </a:ext>
            </a:extLst>
          </p:cNvPr>
          <p:cNvSpPr txBox="1"/>
          <p:nvPr/>
        </p:nvSpPr>
        <p:spPr>
          <a:xfrm>
            <a:off x="6425984" y="4827276"/>
            <a:ext cx="2068196"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(+62) 8234 4567 890</a:t>
            </a:r>
          </a:p>
          <a:p>
            <a:pP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(+62) 9083 1237 123</a:t>
            </a:r>
          </a:p>
          <a:p>
            <a:pP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(0725) 90123</a:t>
            </a:r>
          </a:p>
        </p:txBody>
      </p:sp>
      <p:sp>
        <p:nvSpPr>
          <p:cNvPr id="13" name="TextBox 12">
            <a:extLst>
              <a:ext uri="{FF2B5EF4-FFF2-40B4-BE49-F238E27FC236}">
                <a16:creationId xmlns:a16="http://schemas.microsoft.com/office/drawing/2014/main" id="{3171E5E8-9EEC-4B9D-AFC6-5D02F78AD90C}"/>
              </a:ext>
            </a:extLst>
          </p:cNvPr>
          <p:cNvSpPr txBox="1"/>
          <p:nvPr/>
        </p:nvSpPr>
        <p:spPr>
          <a:xfrm>
            <a:off x="8813652" y="3091300"/>
            <a:ext cx="1298753" cy="261610"/>
          </a:xfrm>
          <a:prstGeom prst="rect">
            <a:avLst/>
          </a:prstGeom>
          <a:noFill/>
        </p:spPr>
        <p:txBody>
          <a:bodyPr wrap="none" rtlCol="0">
            <a:spAutoFit/>
          </a:bodyPr>
          <a:lstStyle/>
          <a:p>
            <a:r>
              <a:rPr lang="en-US" sz="1100" b="1" spc="100">
                <a:solidFill>
                  <a:schemeClr val="tx1">
                    <a:lumMod val="85000"/>
                    <a:lumOff val="15000"/>
                  </a:schemeClr>
                </a:solidFill>
                <a:latin typeface="Poppins" panose="00000500000000000000" pitchFamily="2" charset="0"/>
                <a:ea typeface="Open Sans" panose="020B0606030504020204" pitchFamily="34" charset="0"/>
                <a:cs typeface="Poppins" panose="00000500000000000000" pitchFamily="2" charset="0"/>
              </a:rPr>
              <a:t>OUR ADDRESS</a:t>
            </a:r>
          </a:p>
        </p:txBody>
      </p:sp>
      <p:sp>
        <p:nvSpPr>
          <p:cNvPr id="14" name="TextBox 13">
            <a:extLst>
              <a:ext uri="{FF2B5EF4-FFF2-40B4-BE49-F238E27FC236}">
                <a16:creationId xmlns:a16="http://schemas.microsoft.com/office/drawing/2014/main" id="{88C325BF-F91C-4E0B-B404-6EE2063BCCDF}"/>
              </a:ext>
            </a:extLst>
          </p:cNvPr>
          <p:cNvSpPr txBox="1"/>
          <p:nvPr/>
        </p:nvSpPr>
        <p:spPr>
          <a:xfrm>
            <a:off x="8813652" y="3355963"/>
            <a:ext cx="2068196"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1234 Amphitheatre Parkway</a:t>
            </a:r>
          </a:p>
          <a:p>
            <a:pP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Mountain View, CA 12345</a:t>
            </a:r>
          </a:p>
          <a:p>
            <a:pP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United States</a:t>
            </a:r>
          </a:p>
        </p:txBody>
      </p:sp>
      <p:sp>
        <p:nvSpPr>
          <p:cNvPr id="15" name="TextBox 14">
            <a:extLst>
              <a:ext uri="{FF2B5EF4-FFF2-40B4-BE49-F238E27FC236}">
                <a16:creationId xmlns:a16="http://schemas.microsoft.com/office/drawing/2014/main" id="{9234C120-B722-4CB6-986B-19E6F6B4EAFF}"/>
              </a:ext>
            </a:extLst>
          </p:cNvPr>
          <p:cNvSpPr txBox="1"/>
          <p:nvPr/>
        </p:nvSpPr>
        <p:spPr>
          <a:xfrm>
            <a:off x="6425984" y="4562574"/>
            <a:ext cx="1213794" cy="279797"/>
          </a:xfrm>
          <a:prstGeom prst="rect">
            <a:avLst/>
          </a:prstGeom>
          <a:noFill/>
        </p:spPr>
        <p:txBody>
          <a:bodyPr wrap="none" rtlCol="0">
            <a:noAutofit/>
          </a:bodyPr>
          <a:lstStyle/>
          <a:p>
            <a:r>
              <a:rPr lang="en-US" sz="1100" b="1" spc="100">
                <a:solidFill>
                  <a:schemeClr val="tx1">
                    <a:lumMod val="85000"/>
                    <a:lumOff val="15000"/>
                  </a:schemeClr>
                </a:solidFill>
                <a:latin typeface="Poppins" panose="00000500000000000000" pitchFamily="2" charset="0"/>
                <a:ea typeface="Open Sans" panose="020B0606030504020204" pitchFamily="34" charset="0"/>
                <a:cs typeface="Poppins" panose="00000500000000000000" pitchFamily="2" charset="0"/>
              </a:rPr>
              <a:t>GET IN TOUCH</a:t>
            </a:r>
          </a:p>
        </p:txBody>
      </p:sp>
      <p:sp>
        <p:nvSpPr>
          <p:cNvPr id="16" name="TextBox 15">
            <a:extLst>
              <a:ext uri="{FF2B5EF4-FFF2-40B4-BE49-F238E27FC236}">
                <a16:creationId xmlns:a16="http://schemas.microsoft.com/office/drawing/2014/main" id="{4BE1884F-A65D-46B8-926D-81F59CCDD36F}"/>
              </a:ext>
            </a:extLst>
          </p:cNvPr>
          <p:cNvSpPr txBox="1"/>
          <p:nvPr/>
        </p:nvSpPr>
        <p:spPr>
          <a:xfrm>
            <a:off x="8813652" y="4827276"/>
            <a:ext cx="2068196"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www.menizestudio.com</a:t>
            </a:r>
          </a:p>
          <a:p>
            <a:pP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office@myexample.com</a:t>
            </a:r>
          </a:p>
          <a:p>
            <a:pPr>
              <a:lnSpc>
                <a:spcPct val="150000"/>
              </a:lnSpc>
            </a:pPr>
            <a:r>
              <a:rPr lang="en-US" sz="1100">
                <a:solidFill>
                  <a:schemeClr val="tx1">
                    <a:lumMod val="50000"/>
                    <a:lumOff val="50000"/>
                  </a:schemeClr>
                </a:solidFill>
                <a:latin typeface="Lato" panose="020F0502020204030203" pitchFamily="34" charset="0"/>
                <a:ea typeface="Open Sans" panose="020B0606030504020204" pitchFamily="34" charset="0"/>
                <a:cs typeface="Open Sans" panose="020B0606030504020204" pitchFamily="34" charset="0"/>
              </a:rPr>
              <a:t>@MenizeFashion</a:t>
            </a:r>
          </a:p>
        </p:txBody>
      </p:sp>
      <p:sp>
        <p:nvSpPr>
          <p:cNvPr id="17" name="TextBox 16">
            <a:extLst>
              <a:ext uri="{FF2B5EF4-FFF2-40B4-BE49-F238E27FC236}">
                <a16:creationId xmlns:a16="http://schemas.microsoft.com/office/drawing/2014/main" id="{CFC804F2-1AC8-49D0-A37A-CB0F9825AA00}"/>
              </a:ext>
            </a:extLst>
          </p:cNvPr>
          <p:cNvSpPr txBox="1"/>
          <p:nvPr/>
        </p:nvSpPr>
        <p:spPr>
          <a:xfrm>
            <a:off x="8813652" y="4562574"/>
            <a:ext cx="1213794" cy="279797"/>
          </a:xfrm>
          <a:prstGeom prst="rect">
            <a:avLst/>
          </a:prstGeom>
          <a:noFill/>
        </p:spPr>
        <p:txBody>
          <a:bodyPr wrap="none" rtlCol="0">
            <a:noAutofit/>
          </a:bodyPr>
          <a:lstStyle/>
          <a:p>
            <a:r>
              <a:rPr lang="en-US" sz="1100" b="1" spc="100">
                <a:solidFill>
                  <a:schemeClr val="tx1">
                    <a:lumMod val="85000"/>
                    <a:lumOff val="15000"/>
                  </a:schemeClr>
                </a:solidFill>
                <a:latin typeface="Poppins" panose="00000500000000000000" pitchFamily="2" charset="0"/>
                <a:ea typeface="Open Sans" panose="020B0606030504020204" pitchFamily="34" charset="0"/>
                <a:cs typeface="Poppins" panose="00000500000000000000" pitchFamily="2" charset="0"/>
              </a:rPr>
              <a:t>FOLLOW US</a:t>
            </a:r>
          </a:p>
        </p:txBody>
      </p:sp>
      <p:sp>
        <p:nvSpPr>
          <p:cNvPr id="19" name="TextBox 18">
            <a:extLst>
              <a:ext uri="{FF2B5EF4-FFF2-40B4-BE49-F238E27FC236}">
                <a16:creationId xmlns:a16="http://schemas.microsoft.com/office/drawing/2014/main" id="{B80AC63F-6A7B-4602-9C17-FE5C675EB3D3}"/>
              </a:ext>
            </a:extLst>
          </p:cNvPr>
          <p:cNvSpPr txBox="1"/>
          <p:nvPr/>
        </p:nvSpPr>
        <p:spPr>
          <a:xfrm>
            <a:off x="6425984" y="1516748"/>
            <a:ext cx="4455864" cy="1074590"/>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Sed ut perspiciatis unde mande vos omnis iste natus error sit dosa ads  voluptatem accusantium doloremque laudantium, totam rem aperiam, eaque ipsa quae ab illo inventore veritatis et quasi architecto beatae vitae dicta sunt uteke kolo explicabo. </a:t>
            </a:r>
          </a:p>
        </p:txBody>
      </p:sp>
      <p:sp>
        <p:nvSpPr>
          <p:cNvPr id="21" name="TextBox 20">
            <a:extLst>
              <a:ext uri="{FF2B5EF4-FFF2-40B4-BE49-F238E27FC236}">
                <a16:creationId xmlns:a16="http://schemas.microsoft.com/office/drawing/2014/main" id="{8FA25680-DFCA-407E-B1D9-FF0155F0C4E7}"/>
              </a:ext>
            </a:extLst>
          </p:cNvPr>
          <p:cNvSpPr txBox="1"/>
          <p:nvPr/>
        </p:nvSpPr>
        <p:spPr>
          <a:xfrm>
            <a:off x="6425984" y="1210050"/>
            <a:ext cx="1470274" cy="307777"/>
          </a:xfrm>
          <a:prstGeom prst="rect">
            <a:avLst/>
          </a:prstGeom>
          <a:noFill/>
        </p:spPr>
        <p:txBody>
          <a:bodyPr wrap="none" rtlCol="0">
            <a:spAutoFit/>
          </a:bodyPr>
          <a:lstStyle/>
          <a:p>
            <a:r>
              <a:rPr lang="en-US" sz="1400" b="1" spc="100">
                <a:solidFill>
                  <a:schemeClr val="tx1">
                    <a:lumMod val="85000"/>
                    <a:lumOff val="15000"/>
                  </a:schemeClr>
                </a:solidFill>
                <a:latin typeface="Poppins" panose="00000500000000000000" pitchFamily="2" charset="0"/>
                <a:ea typeface="Open Sans" panose="020B0606030504020204" pitchFamily="34" charset="0"/>
                <a:cs typeface="Poppins" panose="00000500000000000000" pitchFamily="2" charset="0"/>
              </a:rPr>
              <a:t>CONTACT US</a:t>
            </a:r>
          </a:p>
        </p:txBody>
      </p:sp>
      <p:sp>
        <p:nvSpPr>
          <p:cNvPr id="4" name="Picture Placeholder 3">
            <a:extLst>
              <a:ext uri="{FF2B5EF4-FFF2-40B4-BE49-F238E27FC236}">
                <a16:creationId xmlns:a16="http://schemas.microsoft.com/office/drawing/2014/main" id="{0B1274D9-BCD1-4455-89DC-5BDB8171AE97}"/>
              </a:ext>
            </a:extLst>
          </p:cNvPr>
          <p:cNvSpPr>
            <a:spLocks noGrp="1"/>
          </p:cNvSpPr>
          <p:nvPr>
            <p:ph type="pic" sz="quarter" idx="10"/>
          </p:nvPr>
        </p:nvSpPr>
        <p:spPr/>
      </p:sp>
    </p:spTree>
    <p:extLst>
      <p:ext uri="{BB962C8B-B14F-4D97-AF65-F5344CB8AC3E}">
        <p14:creationId xmlns:p14="http://schemas.microsoft.com/office/powerpoint/2010/main" val="4239737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5EE614E-7EC3-4F93-8C47-3F20C6713465}"/>
              </a:ext>
            </a:extLst>
          </p:cNvPr>
          <p:cNvSpPr txBox="1"/>
          <p:nvPr/>
        </p:nvSpPr>
        <p:spPr>
          <a:xfrm>
            <a:off x="6136889" y="743509"/>
            <a:ext cx="1661032" cy="323165"/>
          </a:xfrm>
          <a:prstGeom prst="rect">
            <a:avLst/>
          </a:prstGeom>
          <a:noFill/>
        </p:spPr>
        <p:txBody>
          <a:bodyPr wrap="none" rtlCol="0">
            <a:spAutoFit/>
          </a:bodyPr>
          <a:lstStyle/>
          <a:p>
            <a:r>
              <a:rPr lang="en-US" sz="1500" b="1" spc="100">
                <a:solidFill>
                  <a:srgbClr val="AE7546"/>
                </a:solidFill>
                <a:latin typeface="Open Sans" panose="020B0606030504020204" pitchFamily="34" charset="0"/>
                <a:ea typeface="Open Sans" panose="020B0606030504020204" pitchFamily="34" charset="0"/>
                <a:cs typeface="Open Sans" panose="020B0606030504020204" pitchFamily="34" charset="0"/>
              </a:rPr>
              <a:t>About Menize</a:t>
            </a:r>
          </a:p>
        </p:txBody>
      </p:sp>
      <p:sp>
        <p:nvSpPr>
          <p:cNvPr id="6" name="TextBox 5">
            <a:extLst>
              <a:ext uri="{FF2B5EF4-FFF2-40B4-BE49-F238E27FC236}">
                <a16:creationId xmlns:a16="http://schemas.microsoft.com/office/drawing/2014/main" id="{C93168DA-A46A-4F81-9452-D4FECC2AEF62}"/>
              </a:ext>
            </a:extLst>
          </p:cNvPr>
          <p:cNvSpPr txBox="1"/>
          <p:nvPr/>
        </p:nvSpPr>
        <p:spPr>
          <a:xfrm>
            <a:off x="6136889" y="1172877"/>
            <a:ext cx="4228253" cy="1077218"/>
          </a:xfrm>
          <a:prstGeom prst="rect">
            <a:avLst/>
          </a:prstGeom>
          <a:noFill/>
        </p:spPr>
        <p:txBody>
          <a:bodyPr wrap="square" rtlCol="0">
            <a:spAutoFit/>
          </a:bodyPr>
          <a:lstStyle/>
          <a:p>
            <a:r>
              <a:rPr lang="en-US" sz="3200" b="1">
                <a:latin typeface="Poppins" panose="00000500000000000000" pitchFamily="2" charset="0"/>
                <a:cs typeface="Poppins" panose="00000500000000000000" pitchFamily="2" charset="0"/>
              </a:rPr>
              <a:t>Menize is the best Creative Studio</a:t>
            </a:r>
          </a:p>
        </p:txBody>
      </p:sp>
      <p:cxnSp>
        <p:nvCxnSpPr>
          <p:cNvPr id="8" name="Straight Connector 7">
            <a:extLst>
              <a:ext uri="{FF2B5EF4-FFF2-40B4-BE49-F238E27FC236}">
                <a16:creationId xmlns:a16="http://schemas.microsoft.com/office/drawing/2014/main" id="{3A90D66C-B669-4F87-B918-CD3056FF79A1}"/>
              </a:ext>
            </a:extLst>
          </p:cNvPr>
          <p:cNvCxnSpPr>
            <a:cxnSpLocks/>
          </p:cNvCxnSpPr>
          <p:nvPr/>
        </p:nvCxnSpPr>
        <p:spPr>
          <a:xfrm>
            <a:off x="5088194" y="908145"/>
            <a:ext cx="899651" cy="0"/>
          </a:xfrm>
          <a:prstGeom prst="line">
            <a:avLst/>
          </a:prstGeom>
          <a:ln w="28575">
            <a:solidFill>
              <a:srgbClr val="AE7546"/>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39B2DC9-41B8-4FD4-BD4E-CD39D15271C5}"/>
              </a:ext>
            </a:extLst>
          </p:cNvPr>
          <p:cNvSpPr txBox="1"/>
          <p:nvPr/>
        </p:nvSpPr>
        <p:spPr>
          <a:xfrm>
            <a:off x="5533827" y="4035946"/>
            <a:ext cx="2012089" cy="276999"/>
          </a:xfrm>
          <a:prstGeom prst="rect">
            <a:avLst/>
          </a:prstGeom>
          <a:noFill/>
        </p:spPr>
        <p:txBody>
          <a:bodyPr wrap="none" rtlCol="0">
            <a:spAutoFit/>
          </a:bodyPr>
          <a:lstStyle/>
          <a:p>
            <a:pPr algn="just"/>
            <a:r>
              <a:rPr lang="en-US" sz="1200" b="1" spc="100">
                <a:latin typeface="Poppins" panose="00000500000000000000" pitchFamily="2" charset="0"/>
                <a:cs typeface="Poppins" panose="00000500000000000000" pitchFamily="2" charset="0"/>
              </a:rPr>
              <a:t>OUR SPECIALIZATION</a:t>
            </a:r>
          </a:p>
        </p:txBody>
      </p:sp>
      <p:sp>
        <p:nvSpPr>
          <p:cNvPr id="10" name="TextBox 9">
            <a:extLst>
              <a:ext uri="{FF2B5EF4-FFF2-40B4-BE49-F238E27FC236}">
                <a16:creationId xmlns:a16="http://schemas.microsoft.com/office/drawing/2014/main" id="{08C3225A-02BD-4C3F-86F1-327CC1085649}"/>
              </a:ext>
            </a:extLst>
          </p:cNvPr>
          <p:cNvSpPr txBox="1"/>
          <p:nvPr/>
        </p:nvSpPr>
        <p:spPr>
          <a:xfrm>
            <a:off x="5522008" y="4312945"/>
            <a:ext cx="3066565" cy="1328505"/>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Lato" panose="020F0502020204030203" pitchFamily="34" charset="0"/>
              </a:rPr>
              <a:t>Temporibus autems quibusdam sa et aut officiis debitis aut dola rerum necessitatibus sai saepe eveniet ut ets voluptates repudiandae sint est molestiae non recusandae. Itaque earum rerum hic tenetur abas sapiente delectus mectus.</a:t>
            </a:r>
          </a:p>
        </p:txBody>
      </p:sp>
      <p:sp>
        <p:nvSpPr>
          <p:cNvPr id="14" name="TextBox 13">
            <a:extLst>
              <a:ext uri="{FF2B5EF4-FFF2-40B4-BE49-F238E27FC236}">
                <a16:creationId xmlns:a16="http://schemas.microsoft.com/office/drawing/2014/main" id="{934E80B7-6BFE-4D1E-B906-43D1817E58B6}"/>
              </a:ext>
            </a:extLst>
          </p:cNvPr>
          <p:cNvSpPr txBox="1"/>
          <p:nvPr/>
        </p:nvSpPr>
        <p:spPr>
          <a:xfrm>
            <a:off x="8963760" y="4035946"/>
            <a:ext cx="2012089" cy="276999"/>
          </a:xfrm>
          <a:prstGeom prst="rect">
            <a:avLst/>
          </a:prstGeom>
          <a:noFill/>
        </p:spPr>
        <p:txBody>
          <a:bodyPr wrap="none" rtlCol="0">
            <a:spAutoFit/>
          </a:bodyPr>
          <a:lstStyle/>
          <a:p>
            <a:pPr algn="just"/>
            <a:r>
              <a:rPr lang="en-US" sz="1200" b="1" spc="100">
                <a:latin typeface="Poppins" panose="00000500000000000000" pitchFamily="2" charset="0"/>
                <a:cs typeface="Poppins" panose="00000500000000000000" pitchFamily="2" charset="0"/>
              </a:rPr>
              <a:t>OUR SPECIALIZATION</a:t>
            </a:r>
          </a:p>
        </p:txBody>
      </p:sp>
      <p:sp>
        <p:nvSpPr>
          <p:cNvPr id="15" name="TextBox 14">
            <a:extLst>
              <a:ext uri="{FF2B5EF4-FFF2-40B4-BE49-F238E27FC236}">
                <a16:creationId xmlns:a16="http://schemas.microsoft.com/office/drawing/2014/main" id="{AEC18F0C-43CA-4DB3-B8C1-B9AD297BF33B}"/>
              </a:ext>
            </a:extLst>
          </p:cNvPr>
          <p:cNvSpPr txBox="1"/>
          <p:nvPr/>
        </p:nvSpPr>
        <p:spPr>
          <a:xfrm>
            <a:off x="8951941" y="4312945"/>
            <a:ext cx="3066565" cy="1328505"/>
          </a:xfrm>
          <a:prstGeom prst="rect">
            <a:avLst/>
          </a:prstGeom>
          <a:noFill/>
        </p:spPr>
        <p:txBody>
          <a:bodyPr wrap="square" rtlCol="0">
            <a:spAutoFit/>
          </a:bodyPr>
          <a:lstStyle/>
          <a:p>
            <a:pPr algn="just">
              <a:lnSpc>
                <a:spcPct val="150000"/>
              </a:lnSpc>
            </a:pPr>
            <a:r>
              <a:rPr lang="en-US" sz="1100">
                <a:solidFill>
                  <a:schemeClr val="tx1">
                    <a:lumMod val="65000"/>
                    <a:lumOff val="35000"/>
                  </a:schemeClr>
                </a:solidFill>
                <a:latin typeface="Lato" panose="020F0502020204030203" pitchFamily="34" charset="0"/>
              </a:rPr>
              <a:t>Temporibus autems quibusdam sa et aut officiis debitis aut dola rerum necessitatibus sai saepe eveniet ut ets voluptates repudiandae sint est molestiae non recusandae. Itaque earum rerum hic tenetur abas sapiente delectus mectus.</a:t>
            </a:r>
          </a:p>
        </p:txBody>
      </p:sp>
      <p:sp>
        <p:nvSpPr>
          <p:cNvPr id="18" name="TextBox 17">
            <a:extLst>
              <a:ext uri="{FF2B5EF4-FFF2-40B4-BE49-F238E27FC236}">
                <a16:creationId xmlns:a16="http://schemas.microsoft.com/office/drawing/2014/main" id="{721C2097-6CC7-459E-B864-3436990396FC}"/>
              </a:ext>
            </a:extLst>
          </p:cNvPr>
          <p:cNvSpPr txBox="1"/>
          <p:nvPr/>
        </p:nvSpPr>
        <p:spPr>
          <a:xfrm>
            <a:off x="6136890" y="2420657"/>
            <a:ext cx="5653740" cy="820674"/>
          </a:xfrm>
          <a:prstGeom prst="rect">
            <a:avLst/>
          </a:prstGeom>
          <a:noFill/>
        </p:spPr>
        <p:txBody>
          <a:bodyPr wrap="square" rtlCol="0">
            <a:spAutoFit/>
          </a:bodyPr>
          <a:lstStyle/>
          <a:p>
            <a:pPr>
              <a:lnSpc>
                <a:spcPct val="150000"/>
              </a:lnSpc>
            </a:pPr>
            <a:r>
              <a:rPr lang="en-US" sz="1100">
                <a:solidFill>
                  <a:schemeClr val="tx1">
                    <a:lumMod val="65000"/>
                    <a:lumOff val="35000"/>
                  </a:schemeClr>
                </a:solidFill>
                <a:latin typeface="Lato" panose="020F0502020204030203" pitchFamily="34" charset="0"/>
              </a:rPr>
              <a:t>Temporibus autems quibusdam sa et aut officiis debitis aut dola rerum necessitatibus sai saepe eveniet ut ets voluptates repudiandae sint est molestiae non recusandae. Itaque earum rerum hic tenetur abas sapiente delectus mectus contra prota ziniun kalads.</a:t>
            </a:r>
          </a:p>
        </p:txBody>
      </p:sp>
      <p:sp>
        <p:nvSpPr>
          <p:cNvPr id="3" name="Picture Placeholder 2">
            <a:extLst>
              <a:ext uri="{FF2B5EF4-FFF2-40B4-BE49-F238E27FC236}">
                <a16:creationId xmlns:a16="http://schemas.microsoft.com/office/drawing/2014/main" id="{BEC48E46-31E0-4839-B090-2F9998FCCD0D}"/>
              </a:ext>
            </a:extLst>
          </p:cNvPr>
          <p:cNvSpPr>
            <a:spLocks noGrp="1"/>
          </p:cNvSpPr>
          <p:nvPr>
            <p:ph type="pic" sz="quarter" idx="10"/>
          </p:nvPr>
        </p:nvSpPr>
        <p:spPr/>
      </p:sp>
    </p:spTree>
    <p:extLst>
      <p:ext uri="{BB962C8B-B14F-4D97-AF65-F5344CB8AC3E}">
        <p14:creationId xmlns:p14="http://schemas.microsoft.com/office/powerpoint/2010/main" val="35256921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F09B83F-C3E1-40D5-A165-CDEA1C50FB73}"/>
              </a:ext>
            </a:extLst>
          </p:cNvPr>
          <p:cNvSpPr>
            <a:spLocks noGrp="1"/>
          </p:cNvSpPr>
          <p:nvPr>
            <p:ph type="pic" sz="quarter" idx="10"/>
          </p:nvPr>
        </p:nvSpPr>
        <p:spPr/>
      </p:sp>
      <p:sp>
        <p:nvSpPr>
          <p:cNvPr id="5" name="TextBox 4">
            <a:extLst>
              <a:ext uri="{FF2B5EF4-FFF2-40B4-BE49-F238E27FC236}">
                <a16:creationId xmlns:a16="http://schemas.microsoft.com/office/drawing/2014/main" id="{76CC0969-911B-4B4A-8866-51A237B297CA}"/>
              </a:ext>
            </a:extLst>
          </p:cNvPr>
          <p:cNvSpPr txBox="1"/>
          <p:nvPr/>
        </p:nvSpPr>
        <p:spPr>
          <a:xfrm>
            <a:off x="1360570" y="2817409"/>
            <a:ext cx="9470861" cy="1862048"/>
          </a:xfrm>
          <a:prstGeom prst="rect">
            <a:avLst/>
          </a:prstGeom>
          <a:solidFill>
            <a:srgbClr val="D4AF90">
              <a:alpha val="65000"/>
            </a:srgbClr>
          </a:solidFill>
        </p:spPr>
        <p:txBody>
          <a:bodyPr wrap="none" rtlCol="0">
            <a:spAutoFit/>
          </a:bodyPr>
          <a:lstStyle/>
          <a:p>
            <a:pPr algn="ctr"/>
            <a:r>
              <a:rPr lang="en-US" sz="11500" b="1" i="1" spc="600">
                <a:solidFill>
                  <a:schemeClr val="bg1"/>
                </a:solidFill>
                <a:latin typeface="Poppins" panose="00000500000000000000" pitchFamily="2" charset="0"/>
                <a:cs typeface="Poppins" panose="00000500000000000000" pitchFamily="2" charset="0"/>
              </a:rPr>
              <a:t>THANK YOU</a:t>
            </a:r>
          </a:p>
        </p:txBody>
      </p:sp>
      <p:cxnSp>
        <p:nvCxnSpPr>
          <p:cNvPr id="7" name="Straight Connector 6">
            <a:extLst>
              <a:ext uri="{FF2B5EF4-FFF2-40B4-BE49-F238E27FC236}">
                <a16:creationId xmlns:a16="http://schemas.microsoft.com/office/drawing/2014/main" id="{B09C4F2E-C288-4C37-BB88-D33FF190CDFA}"/>
              </a:ext>
            </a:extLst>
          </p:cNvPr>
          <p:cNvCxnSpPr>
            <a:cxnSpLocks/>
          </p:cNvCxnSpPr>
          <p:nvPr/>
        </p:nvCxnSpPr>
        <p:spPr>
          <a:xfrm>
            <a:off x="0" y="4463146"/>
            <a:ext cx="10588727"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C1548CE-B738-4668-B499-EA041D81D43D}"/>
              </a:ext>
            </a:extLst>
          </p:cNvPr>
          <p:cNvSpPr txBox="1"/>
          <p:nvPr/>
        </p:nvSpPr>
        <p:spPr>
          <a:xfrm>
            <a:off x="9399949" y="6058237"/>
            <a:ext cx="2263761" cy="276999"/>
          </a:xfrm>
          <a:prstGeom prst="rect">
            <a:avLst/>
          </a:prstGeom>
          <a:noFill/>
        </p:spPr>
        <p:txBody>
          <a:bodyPr wrap="none" rtlCol="0">
            <a:spAutoFit/>
          </a:bodyPr>
          <a:lstStyle/>
          <a:p>
            <a:pPr algn="r"/>
            <a:r>
              <a:rPr lang="en-US" sz="1200" b="1" spc="100">
                <a:solidFill>
                  <a:schemeClr val="bg1"/>
                </a:solidFill>
                <a:latin typeface="Poppins" panose="00000500000000000000" pitchFamily="2" charset="0"/>
                <a:cs typeface="Poppins" panose="00000500000000000000" pitchFamily="2" charset="0"/>
              </a:rPr>
              <a:t>Presentation Template</a:t>
            </a:r>
          </a:p>
        </p:txBody>
      </p:sp>
    </p:spTree>
    <p:extLst>
      <p:ext uri="{BB962C8B-B14F-4D97-AF65-F5344CB8AC3E}">
        <p14:creationId xmlns:p14="http://schemas.microsoft.com/office/powerpoint/2010/main" val="4065318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396BA1D-4348-4781-BEDD-A1C514B3F280}"/>
              </a:ext>
            </a:extLst>
          </p:cNvPr>
          <p:cNvSpPr txBox="1"/>
          <p:nvPr/>
        </p:nvSpPr>
        <p:spPr>
          <a:xfrm>
            <a:off x="1120497" y="1054891"/>
            <a:ext cx="4228253" cy="1569660"/>
          </a:xfrm>
          <a:prstGeom prst="rect">
            <a:avLst/>
          </a:prstGeom>
          <a:noFill/>
        </p:spPr>
        <p:txBody>
          <a:bodyPr wrap="square" rtlCol="0">
            <a:spAutoFit/>
          </a:bodyPr>
          <a:lstStyle/>
          <a:p>
            <a:r>
              <a:rPr lang="en-US" sz="3200" b="1">
                <a:solidFill>
                  <a:srgbClr val="B36F50"/>
                </a:solidFill>
                <a:latin typeface="Poppins" panose="00000500000000000000" pitchFamily="2" charset="0"/>
                <a:cs typeface="Poppins" panose="00000500000000000000" pitchFamily="2" charset="0"/>
              </a:rPr>
              <a:t>Menize</a:t>
            </a:r>
            <a:r>
              <a:rPr lang="en-US" sz="3200" b="1">
                <a:latin typeface="Poppins" panose="00000500000000000000" pitchFamily="2" charset="0"/>
                <a:cs typeface="Poppins" panose="00000500000000000000" pitchFamily="2" charset="0"/>
              </a:rPr>
              <a:t> is the best Creative </a:t>
            </a:r>
            <a:r>
              <a:rPr lang="en-US" sz="3200" b="1">
                <a:solidFill>
                  <a:srgbClr val="B36F50"/>
                </a:solidFill>
                <a:latin typeface="Poppins" panose="00000500000000000000" pitchFamily="2" charset="0"/>
                <a:cs typeface="Poppins" panose="00000500000000000000" pitchFamily="2" charset="0"/>
              </a:rPr>
              <a:t>Studio</a:t>
            </a:r>
            <a:r>
              <a:rPr lang="en-US" sz="3200" b="1">
                <a:latin typeface="Poppins" panose="00000500000000000000" pitchFamily="2" charset="0"/>
                <a:cs typeface="Poppins" panose="00000500000000000000" pitchFamily="2" charset="0"/>
              </a:rPr>
              <a:t> </a:t>
            </a:r>
            <a:r>
              <a:rPr lang="en-US" sz="3200" b="1">
                <a:solidFill>
                  <a:srgbClr val="B36F50"/>
                </a:solidFill>
                <a:latin typeface="Poppins" panose="00000500000000000000" pitchFamily="2" charset="0"/>
                <a:cs typeface="Poppins" panose="00000500000000000000" pitchFamily="2" charset="0"/>
              </a:rPr>
              <a:t>Com</a:t>
            </a:r>
            <a:r>
              <a:rPr lang="en-US" sz="3200" b="1">
                <a:latin typeface="Poppins" panose="00000500000000000000" pitchFamily="2" charset="0"/>
                <a:cs typeface="Poppins" panose="00000500000000000000" pitchFamily="2" charset="0"/>
              </a:rPr>
              <a:t>pany</a:t>
            </a:r>
          </a:p>
        </p:txBody>
      </p:sp>
      <p:sp>
        <p:nvSpPr>
          <p:cNvPr id="7" name="TextBox 6">
            <a:extLst>
              <a:ext uri="{FF2B5EF4-FFF2-40B4-BE49-F238E27FC236}">
                <a16:creationId xmlns:a16="http://schemas.microsoft.com/office/drawing/2014/main" id="{77A6C8E3-E627-40F5-9AE1-E8AFFAF103B5}"/>
              </a:ext>
            </a:extLst>
          </p:cNvPr>
          <p:cNvSpPr txBox="1"/>
          <p:nvPr/>
        </p:nvSpPr>
        <p:spPr>
          <a:xfrm>
            <a:off x="1120497" y="3429000"/>
            <a:ext cx="4975503" cy="2548839"/>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Duis aute irurea dolor in reprehenderit in voluptate velit esse cillum dolore eu fugiat nulla pariatur. Excepteur sint occaecat cupidatat non proident, sunt in culpa qui kae officia deserunt mollit anim id est posas laborum. Sed utas perspiciatis unde omnis de ard iste natus error sit voluptatem accusantium doloremque laudantium, totam mia bosoc rem aperiam, eaque ipsa quae ab illo inventore veritatis et quasi architecto beatae vitae dicta sunt explicabo. Nemo enim ipsam voluptatem quia voluptas sit aspernatur aut odit aut fugit, sed quia consequuntur magni dolores eos qui ratione voluptatem sequsi soyo nesciunt strata sane.</a:t>
            </a:r>
          </a:p>
        </p:txBody>
      </p:sp>
      <p:sp>
        <p:nvSpPr>
          <p:cNvPr id="3" name="Picture Placeholder 2">
            <a:extLst>
              <a:ext uri="{FF2B5EF4-FFF2-40B4-BE49-F238E27FC236}">
                <a16:creationId xmlns:a16="http://schemas.microsoft.com/office/drawing/2014/main" id="{C69AED42-3344-45B3-AF33-866D98EF15F0}"/>
              </a:ext>
            </a:extLst>
          </p:cNvPr>
          <p:cNvSpPr>
            <a:spLocks noGrp="1"/>
          </p:cNvSpPr>
          <p:nvPr>
            <p:ph type="pic" sz="quarter" idx="10"/>
          </p:nvPr>
        </p:nvSpPr>
        <p:spPr/>
      </p:sp>
    </p:spTree>
    <p:extLst>
      <p:ext uri="{BB962C8B-B14F-4D97-AF65-F5344CB8AC3E}">
        <p14:creationId xmlns:p14="http://schemas.microsoft.com/office/powerpoint/2010/main" val="22347753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2AFED96-A8D6-4A61-9A39-D7DC655D28A9}"/>
              </a:ext>
            </a:extLst>
          </p:cNvPr>
          <p:cNvSpPr txBox="1"/>
          <p:nvPr/>
        </p:nvSpPr>
        <p:spPr>
          <a:xfrm>
            <a:off x="589935" y="840658"/>
            <a:ext cx="4670089" cy="954107"/>
          </a:xfrm>
          <a:prstGeom prst="rect">
            <a:avLst/>
          </a:prstGeom>
          <a:noFill/>
        </p:spPr>
        <p:txBody>
          <a:bodyPr wrap="square" rtlCol="0">
            <a:spAutoFit/>
          </a:bodyPr>
          <a:lstStyle/>
          <a:p>
            <a:r>
              <a:rPr lang="en-US" sz="2800" b="1">
                <a:latin typeface="Poppins" panose="00000500000000000000" pitchFamily="2" charset="0"/>
                <a:cs typeface="Poppins" panose="00000500000000000000" pitchFamily="2" charset="0"/>
              </a:rPr>
              <a:t>Menize Creative Studio</a:t>
            </a:r>
          </a:p>
          <a:p>
            <a:r>
              <a:rPr lang="en-US" sz="2800" b="1">
                <a:latin typeface="Poppins" panose="00000500000000000000" pitchFamily="2" charset="0"/>
                <a:cs typeface="Poppins" panose="00000500000000000000" pitchFamily="2" charset="0"/>
              </a:rPr>
              <a:t>Is The Best Designer</a:t>
            </a:r>
          </a:p>
        </p:txBody>
      </p:sp>
      <p:sp>
        <p:nvSpPr>
          <p:cNvPr id="4" name="TextBox 3">
            <a:extLst>
              <a:ext uri="{FF2B5EF4-FFF2-40B4-BE49-F238E27FC236}">
                <a16:creationId xmlns:a16="http://schemas.microsoft.com/office/drawing/2014/main" id="{BB6FCFB4-3DB0-4A02-A683-C89421B280CF}"/>
              </a:ext>
            </a:extLst>
          </p:cNvPr>
          <p:cNvSpPr txBox="1"/>
          <p:nvPr/>
        </p:nvSpPr>
        <p:spPr>
          <a:xfrm>
            <a:off x="5884606" y="1391451"/>
            <a:ext cx="1869423" cy="307777"/>
          </a:xfrm>
          <a:prstGeom prst="rect">
            <a:avLst/>
          </a:prstGeom>
          <a:noFill/>
        </p:spPr>
        <p:txBody>
          <a:bodyPr wrap="none" rtlCol="0">
            <a:spAutoFit/>
          </a:bodyPr>
          <a:lstStyle/>
          <a:p>
            <a:r>
              <a:rPr lang="en-US" sz="1400" b="1" spc="100">
                <a:solidFill>
                  <a:srgbClr val="7E4C36"/>
                </a:solidFill>
                <a:latin typeface="Poppins" panose="00000500000000000000" pitchFamily="2" charset="0"/>
                <a:cs typeface="Poppins" panose="00000500000000000000" pitchFamily="2" charset="0"/>
              </a:rPr>
              <a:t>About Company</a:t>
            </a:r>
          </a:p>
        </p:txBody>
      </p:sp>
      <p:sp>
        <p:nvSpPr>
          <p:cNvPr id="5" name="TextBox 4">
            <a:extLst>
              <a:ext uri="{FF2B5EF4-FFF2-40B4-BE49-F238E27FC236}">
                <a16:creationId xmlns:a16="http://schemas.microsoft.com/office/drawing/2014/main" id="{9D3D198F-9E91-4255-97F8-4CB6521F24F7}"/>
              </a:ext>
            </a:extLst>
          </p:cNvPr>
          <p:cNvSpPr txBox="1"/>
          <p:nvPr/>
        </p:nvSpPr>
        <p:spPr>
          <a:xfrm>
            <a:off x="5884607" y="1784571"/>
            <a:ext cx="4055806" cy="830997"/>
          </a:xfrm>
          <a:prstGeom prst="rect">
            <a:avLst/>
          </a:prstGeom>
          <a:noFill/>
        </p:spPr>
        <p:txBody>
          <a:bodyPr wrap="square" rtlCol="0">
            <a:spAutoFit/>
          </a:bodyPr>
          <a:lstStyle/>
          <a:p>
            <a:r>
              <a:rPr lang="en-US" sz="2400" b="1">
                <a:latin typeface="Poppins" panose="00000500000000000000" pitchFamily="2" charset="0"/>
                <a:cs typeface="Poppins" panose="00000500000000000000" pitchFamily="2" charset="0"/>
              </a:rPr>
              <a:t>Menize Creative Studio The Best Design</a:t>
            </a:r>
          </a:p>
        </p:txBody>
      </p:sp>
      <p:sp>
        <p:nvSpPr>
          <p:cNvPr id="11" name="TextBox 10">
            <a:extLst>
              <a:ext uri="{FF2B5EF4-FFF2-40B4-BE49-F238E27FC236}">
                <a16:creationId xmlns:a16="http://schemas.microsoft.com/office/drawing/2014/main" id="{1182FE34-9DE8-4EC2-8752-96F4BB3D42FB}"/>
              </a:ext>
            </a:extLst>
          </p:cNvPr>
          <p:cNvSpPr txBox="1"/>
          <p:nvPr/>
        </p:nvSpPr>
        <p:spPr>
          <a:xfrm>
            <a:off x="6096000" y="5061106"/>
            <a:ext cx="2093198" cy="820674"/>
          </a:xfrm>
          <a:prstGeom prst="rect">
            <a:avLst/>
          </a:prstGeom>
          <a:noFill/>
        </p:spPr>
        <p:txBody>
          <a:bodyPr wrap="square" rtlCol="0">
            <a:spAutoFit/>
          </a:bodyPr>
          <a:lstStyle/>
          <a:p>
            <a:pPr algn="ctr">
              <a:lnSpc>
                <a:spcPct val="150000"/>
              </a:lnSpc>
            </a:pPr>
            <a:r>
              <a:rPr lang="en-US" sz="1100">
                <a:solidFill>
                  <a:schemeClr val="tx1">
                    <a:lumMod val="50000"/>
                    <a:lumOff val="50000"/>
                  </a:schemeClr>
                </a:solidFill>
                <a:latin typeface="Lato" panose="020F0502020204030203" pitchFamily="34" charset="0"/>
              </a:rPr>
              <a:t>Temporibus autem quibusdam et aut officiis debitis aut rerum necessitatibus saepe eveniet.</a:t>
            </a:r>
          </a:p>
        </p:txBody>
      </p:sp>
      <p:sp>
        <p:nvSpPr>
          <p:cNvPr id="12" name="TextBox 11">
            <a:extLst>
              <a:ext uri="{FF2B5EF4-FFF2-40B4-BE49-F238E27FC236}">
                <a16:creationId xmlns:a16="http://schemas.microsoft.com/office/drawing/2014/main" id="{72428592-AA95-4D4C-AFA4-549DB79311C6}"/>
              </a:ext>
            </a:extLst>
          </p:cNvPr>
          <p:cNvSpPr txBox="1"/>
          <p:nvPr/>
        </p:nvSpPr>
        <p:spPr>
          <a:xfrm>
            <a:off x="8869106" y="2911044"/>
            <a:ext cx="1494093" cy="276999"/>
          </a:xfrm>
          <a:prstGeom prst="rect">
            <a:avLst/>
          </a:prstGeom>
          <a:noFill/>
        </p:spPr>
        <p:txBody>
          <a:bodyPr wrap="square" rtlCol="0">
            <a:spAutoFit/>
          </a:bodyPr>
          <a:lstStyle/>
          <a:p>
            <a:r>
              <a:rPr lang="en-US" sz="1200" b="1" spc="100">
                <a:latin typeface="Poppins" panose="00000500000000000000" pitchFamily="2" charset="0"/>
                <a:cs typeface="Poppins" panose="00000500000000000000" pitchFamily="2" charset="0"/>
              </a:rPr>
              <a:t>Best Design</a:t>
            </a:r>
          </a:p>
        </p:txBody>
      </p:sp>
      <p:sp>
        <p:nvSpPr>
          <p:cNvPr id="13" name="TextBox 12">
            <a:extLst>
              <a:ext uri="{FF2B5EF4-FFF2-40B4-BE49-F238E27FC236}">
                <a16:creationId xmlns:a16="http://schemas.microsoft.com/office/drawing/2014/main" id="{74C5A5BD-F88B-40D2-B825-4386975AEE7C}"/>
              </a:ext>
            </a:extLst>
          </p:cNvPr>
          <p:cNvSpPr txBox="1"/>
          <p:nvPr/>
        </p:nvSpPr>
        <p:spPr>
          <a:xfrm>
            <a:off x="8869107" y="3182552"/>
            <a:ext cx="2635225" cy="1582421"/>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corrupti quos dolores et quas molestias excepturi sint occaecati cupiditate non provident, similique sunt in culpa qui officia deserunt mollitia animi, id est laborum et dolorum fuga. Et harum quidem rerum facilis est  expedita.</a:t>
            </a:r>
          </a:p>
        </p:txBody>
      </p:sp>
      <p:sp>
        <p:nvSpPr>
          <p:cNvPr id="14" name="TextBox 13">
            <a:extLst>
              <a:ext uri="{FF2B5EF4-FFF2-40B4-BE49-F238E27FC236}">
                <a16:creationId xmlns:a16="http://schemas.microsoft.com/office/drawing/2014/main" id="{C29DB282-1203-4E9E-A63C-371123B4A62F}"/>
              </a:ext>
            </a:extLst>
          </p:cNvPr>
          <p:cNvSpPr txBox="1"/>
          <p:nvPr/>
        </p:nvSpPr>
        <p:spPr>
          <a:xfrm>
            <a:off x="8869106" y="5021082"/>
            <a:ext cx="1494093" cy="276999"/>
          </a:xfrm>
          <a:prstGeom prst="rect">
            <a:avLst/>
          </a:prstGeom>
          <a:noFill/>
        </p:spPr>
        <p:txBody>
          <a:bodyPr wrap="square" rtlCol="0">
            <a:spAutoFit/>
          </a:bodyPr>
          <a:lstStyle/>
          <a:p>
            <a:r>
              <a:rPr lang="en-US" sz="1200" b="1" spc="100">
                <a:latin typeface="Poppins" panose="00000500000000000000" pitchFamily="2" charset="0"/>
                <a:cs typeface="Poppins" panose="00000500000000000000" pitchFamily="2" charset="0"/>
              </a:rPr>
              <a:t>Best Design</a:t>
            </a:r>
          </a:p>
        </p:txBody>
      </p:sp>
      <p:sp>
        <p:nvSpPr>
          <p:cNvPr id="15" name="TextBox 14">
            <a:extLst>
              <a:ext uri="{FF2B5EF4-FFF2-40B4-BE49-F238E27FC236}">
                <a16:creationId xmlns:a16="http://schemas.microsoft.com/office/drawing/2014/main" id="{AD4C87D1-E28D-4D00-A719-DEA0FB485DBF}"/>
              </a:ext>
            </a:extLst>
          </p:cNvPr>
          <p:cNvSpPr txBox="1"/>
          <p:nvPr/>
        </p:nvSpPr>
        <p:spPr>
          <a:xfrm>
            <a:off x="8869107" y="5292590"/>
            <a:ext cx="2635225"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rPr>
              <a:t>corrupti quos dolores et quas molestias excepturi sint occaecati cupiditate non provident, similique sunt in culpa qui.</a:t>
            </a:r>
          </a:p>
        </p:txBody>
      </p:sp>
      <p:grpSp>
        <p:nvGrpSpPr>
          <p:cNvPr id="26" name="Group 25">
            <a:extLst>
              <a:ext uri="{FF2B5EF4-FFF2-40B4-BE49-F238E27FC236}">
                <a16:creationId xmlns:a16="http://schemas.microsoft.com/office/drawing/2014/main" id="{970AD443-D0A6-487E-A757-A68ACD8EA987}"/>
              </a:ext>
            </a:extLst>
          </p:cNvPr>
          <p:cNvGrpSpPr/>
          <p:nvPr/>
        </p:nvGrpSpPr>
        <p:grpSpPr>
          <a:xfrm>
            <a:off x="11271154" y="659435"/>
            <a:ext cx="291234" cy="170602"/>
            <a:chOff x="2938446" y="5905031"/>
            <a:chExt cx="291234" cy="170602"/>
          </a:xfrm>
        </p:grpSpPr>
        <p:sp>
          <p:nvSpPr>
            <p:cNvPr id="27" name="Rectangle 26">
              <a:extLst>
                <a:ext uri="{FF2B5EF4-FFF2-40B4-BE49-F238E27FC236}">
                  <a16:creationId xmlns:a16="http://schemas.microsoft.com/office/drawing/2014/main" id="{50AB265A-FDA7-4C2E-A8C6-32B91AC9CC02}"/>
                </a:ext>
              </a:extLst>
            </p:cNvPr>
            <p:cNvSpPr/>
            <p:nvPr/>
          </p:nvSpPr>
          <p:spPr>
            <a:xfrm rot="2700000">
              <a:off x="2938446" y="5905032"/>
              <a:ext cx="170601" cy="170601"/>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31574876-E22E-4926-95AB-41097C2E0E43}"/>
                </a:ext>
              </a:extLst>
            </p:cNvPr>
            <p:cNvSpPr/>
            <p:nvPr/>
          </p:nvSpPr>
          <p:spPr>
            <a:xfrm rot="2700000">
              <a:off x="3059079" y="5905031"/>
              <a:ext cx="170601" cy="170601"/>
            </a:xfrm>
            <a:prstGeom prst="rect">
              <a:avLst/>
            </a:prstGeom>
            <a:solidFill>
              <a:schemeClr val="tx1"/>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Picture Placeholder 5">
            <a:extLst>
              <a:ext uri="{FF2B5EF4-FFF2-40B4-BE49-F238E27FC236}">
                <a16:creationId xmlns:a16="http://schemas.microsoft.com/office/drawing/2014/main" id="{292E0754-D18E-4E60-ABF0-802231E8F446}"/>
              </a:ext>
            </a:extLst>
          </p:cNvPr>
          <p:cNvSpPr>
            <a:spLocks noGrp="1"/>
          </p:cNvSpPr>
          <p:nvPr>
            <p:ph type="pic" sz="quarter" idx="10"/>
          </p:nvPr>
        </p:nvSpPr>
        <p:spPr/>
      </p:sp>
      <p:sp>
        <p:nvSpPr>
          <p:cNvPr id="9" name="Picture Placeholder 8">
            <a:extLst>
              <a:ext uri="{FF2B5EF4-FFF2-40B4-BE49-F238E27FC236}">
                <a16:creationId xmlns:a16="http://schemas.microsoft.com/office/drawing/2014/main" id="{297113F1-10C7-406E-B25A-CCAEF44BFB04}"/>
              </a:ext>
            </a:extLst>
          </p:cNvPr>
          <p:cNvSpPr>
            <a:spLocks noGrp="1"/>
          </p:cNvSpPr>
          <p:nvPr>
            <p:ph type="pic" sz="quarter" idx="11"/>
          </p:nvPr>
        </p:nvSpPr>
        <p:spPr/>
      </p:sp>
    </p:spTree>
    <p:extLst>
      <p:ext uri="{BB962C8B-B14F-4D97-AF65-F5344CB8AC3E}">
        <p14:creationId xmlns:p14="http://schemas.microsoft.com/office/powerpoint/2010/main" val="18859113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7CB34D0-EBA3-43A2-9979-D34F882F95C8}"/>
              </a:ext>
            </a:extLst>
          </p:cNvPr>
          <p:cNvSpPr txBox="1"/>
          <p:nvPr/>
        </p:nvSpPr>
        <p:spPr>
          <a:xfrm>
            <a:off x="3135087" y="822882"/>
            <a:ext cx="3788228" cy="1569660"/>
          </a:xfrm>
          <a:prstGeom prst="rect">
            <a:avLst/>
          </a:prstGeom>
          <a:noFill/>
        </p:spPr>
        <p:txBody>
          <a:bodyPr wrap="square" rtlCol="0">
            <a:spAutoFit/>
          </a:bodyPr>
          <a:lstStyle/>
          <a:p>
            <a:pPr algn="r"/>
            <a:r>
              <a:rPr lang="en-US" sz="3200" b="1">
                <a:latin typeface="Poppins" panose="00000500000000000000" pitchFamily="2" charset="0"/>
                <a:cs typeface="Poppins" panose="00000500000000000000" pitchFamily="2" charset="0"/>
              </a:rPr>
              <a:t>Milestones and Achievements of Our Company</a:t>
            </a:r>
          </a:p>
        </p:txBody>
      </p:sp>
      <p:sp>
        <p:nvSpPr>
          <p:cNvPr id="11" name="TextBox 10">
            <a:extLst>
              <a:ext uri="{FF2B5EF4-FFF2-40B4-BE49-F238E27FC236}">
                <a16:creationId xmlns:a16="http://schemas.microsoft.com/office/drawing/2014/main" id="{9A8DAEB0-023D-4A68-8575-DD611C5E5298}"/>
              </a:ext>
            </a:extLst>
          </p:cNvPr>
          <p:cNvSpPr txBox="1"/>
          <p:nvPr/>
        </p:nvSpPr>
        <p:spPr>
          <a:xfrm>
            <a:off x="711199" y="972518"/>
            <a:ext cx="1537600" cy="261610"/>
          </a:xfrm>
          <a:prstGeom prst="rect">
            <a:avLst/>
          </a:prstGeom>
          <a:noFill/>
        </p:spPr>
        <p:txBody>
          <a:bodyPr wrap="none" rtlCol="0">
            <a:spAutoFit/>
          </a:bodyPr>
          <a:lstStyle/>
          <a:p>
            <a:r>
              <a:rPr lang="en-US" sz="1100" b="1" spc="100">
                <a:latin typeface="Poppins" panose="00000500000000000000" pitchFamily="2" charset="0"/>
                <a:cs typeface="Poppins" panose="00000500000000000000" pitchFamily="2" charset="0"/>
              </a:rPr>
              <a:t>Milestones 2006</a:t>
            </a:r>
          </a:p>
        </p:txBody>
      </p:sp>
      <p:sp>
        <p:nvSpPr>
          <p:cNvPr id="12" name="TextBox 11">
            <a:extLst>
              <a:ext uri="{FF2B5EF4-FFF2-40B4-BE49-F238E27FC236}">
                <a16:creationId xmlns:a16="http://schemas.microsoft.com/office/drawing/2014/main" id="{7856C7F7-B45E-4062-9D15-56672137F1DA}"/>
              </a:ext>
            </a:extLst>
          </p:cNvPr>
          <p:cNvSpPr txBox="1"/>
          <p:nvPr/>
        </p:nvSpPr>
        <p:spPr>
          <a:xfrm>
            <a:off x="711199" y="1233312"/>
            <a:ext cx="2297472" cy="1074590"/>
          </a:xfrm>
          <a:prstGeom prst="rect">
            <a:avLst/>
          </a:prstGeom>
          <a:noFill/>
        </p:spPr>
        <p:txBody>
          <a:bodyPr wrap="square" rtlCol="0">
            <a:spAutoFit/>
          </a:bodyPr>
          <a:lstStyle/>
          <a:p>
            <a:pPr>
              <a:lnSpc>
                <a:spcPct val="150000"/>
              </a:lnSpc>
            </a:pPr>
            <a:r>
              <a:rPr lang="en-US" sz="1100" b="1" spc="100">
                <a:solidFill>
                  <a:schemeClr val="tx1">
                    <a:lumMod val="50000"/>
                    <a:lumOff val="50000"/>
                  </a:schemeClr>
                </a:solidFill>
                <a:latin typeface="Lato" panose="020F0502020204030203" pitchFamily="34" charset="0"/>
                <a:cs typeface="Poppins" panose="00000500000000000000" pitchFamily="2" charset="0"/>
              </a:rPr>
              <a:t>Ut enim ad minim veniam sa quis nostrud exercitation ullamco slaboris nisi ut aliquip ex ea comas.</a:t>
            </a:r>
          </a:p>
        </p:txBody>
      </p:sp>
      <p:sp>
        <p:nvSpPr>
          <p:cNvPr id="13" name="TextBox 12">
            <a:extLst>
              <a:ext uri="{FF2B5EF4-FFF2-40B4-BE49-F238E27FC236}">
                <a16:creationId xmlns:a16="http://schemas.microsoft.com/office/drawing/2014/main" id="{EDF1A13F-16DF-4365-B3D2-9C093F0DDD7E}"/>
              </a:ext>
            </a:extLst>
          </p:cNvPr>
          <p:cNvSpPr txBox="1"/>
          <p:nvPr/>
        </p:nvSpPr>
        <p:spPr>
          <a:xfrm>
            <a:off x="766918" y="3383991"/>
            <a:ext cx="1540806" cy="261610"/>
          </a:xfrm>
          <a:prstGeom prst="rect">
            <a:avLst/>
          </a:prstGeom>
          <a:noFill/>
        </p:spPr>
        <p:txBody>
          <a:bodyPr wrap="none" rtlCol="0">
            <a:spAutoFit/>
          </a:bodyPr>
          <a:lstStyle/>
          <a:p>
            <a:r>
              <a:rPr lang="en-US" sz="1100" b="1" spc="100">
                <a:latin typeface="Poppins" panose="00000500000000000000" pitchFamily="2" charset="0"/>
                <a:cs typeface="Poppins" panose="00000500000000000000" pitchFamily="2" charset="0"/>
              </a:rPr>
              <a:t>Milestones 2008</a:t>
            </a:r>
          </a:p>
        </p:txBody>
      </p:sp>
      <p:sp>
        <p:nvSpPr>
          <p:cNvPr id="14" name="TextBox 13">
            <a:extLst>
              <a:ext uri="{FF2B5EF4-FFF2-40B4-BE49-F238E27FC236}">
                <a16:creationId xmlns:a16="http://schemas.microsoft.com/office/drawing/2014/main" id="{CE02024F-CD62-417C-94BF-BED0FB0CC55E}"/>
              </a:ext>
            </a:extLst>
          </p:cNvPr>
          <p:cNvSpPr txBox="1"/>
          <p:nvPr/>
        </p:nvSpPr>
        <p:spPr>
          <a:xfrm>
            <a:off x="766917" y="3644785"/>
            <a:ext cx="3583857" cy="820674"/>
          </a:xfrm>
          <a:prstGeom prst="rect">
            <a:avLst/>
          </a:prstGeom>
          <a:noFill/>
        </p:spPr>
        <p:txBody>
          <a:bodyPr wrap="square" rtlCol="0">
            <a:spAutoFit/>
          </a:bodyPr>
          <a:lstStyle/>
          <a:p>
            <a:pPr>
              <a:lnSpc>
                <a:spcPct val="150000"/>
              </a:lnSpc>
            </a:pPr>
            <a:r>
              <a:rPr lang="en-US" sz="1100" b="1" spc="100">
                <a:solidFill>
                  <a:schemeClr val="tx1">
                    <a:lumMod val="50000"/>
                    <a:lumOff val="50000"/>
                  </a:schemeClr>
                </a:solidFill>
                <a:latin typeface="Lato" panose="020F0502020204030203" pitchFamily="34" charset="0"/>
                <a:cs typeface="Poppins" panose="00000500000000000000" pitchFamily="2" charset="0"/>
              </a:rPr>
              <a:t>Ut enim ad minim veniam sa quis nostrud exercitation ullamco slaboris nisi ut aliquip ex ea comas sentra jana se manae gapuo rosa.</a:t>
            </a:r>
          </a:p>
        </p:txBody>
      </p:sp>
      <p:sp>
        <p:nvSpPr>
          <p:cNvPr id="17" name="TextBox 16">
            <a:extLst>
              <a:ext uri="{FF2B5EF4-FFF2-40B4-BE49-F238E27FC236}">
                <a16:creationId xmlns:a16="http://schemas.microsoft.com/office/drawing/2014/main" id="{B31CEF90-D499-4FD2-99AF-A7FD7A33EFEE}"/>
              </a:ext>
            </a:extLst>
          </p:cNvPr>
          <p:cNvSpPr txBox="1"/>
          <p:nvPr/>
        </p:nvSpPr>
        <p:spPr>
          <a:xfrm>
            <a:off x="766918" y="4686094"/>
            <a:ext cx="1487908" cy="261610"/>
          </a:xfrm>
          <a:prstGeom prst="rect">
            <a:avLst/>
          </a:prstGeom>
          <a:noFill/>
        </p:spPr>
        <p:txBody>
          <a:bodyPr wrap="none" rtlCol="0">
            <a:spAutoFit/>
          </a:bodyPr>
          <a:lstStyle/>
          <a:p>
            <a:r>
              <a:rPr lang="en-US" sz="1100" b="1" spc="100">
                <a:latin typeface="Poppins" panose="00000500000000000000" pitchFamily="2" charset="0"/>
                <a:cs typeface="Poppins" panose="00000500000000000000" pitchFamily="2" charset="0"/>
              </a:rPr>
              <a:t>Milestones 2012</a:t>
            </a:r>
          </a:p>
        </p:txBody>
      </p:sp>
      <p:sp>
        <p:nvSpPr>
          <p:cNvPr id="18" name="TextBox 17">
            <a:extLst>
              <a:ext uri="{FF2B5EF4-FFF2-40B4-BE49-F238E27FC236}">
                <a16:creationId xmlns:a16="http://schemas.microsoft.com/office/drawing/2014/main" id="{BFFBD2D3-5ACC-4070-86A7-567BBC939709}"/>
              </a:ext>
            </a:extLst>
          </p:cNvPr>
          <p:cNvSpPr txBox="1"/>
          <p:nvPr/>
        </p:nvSpPr>
        <p:spPr>
          <a:xfrm>
            <a:off x="766917" y="4946888"/>
            <a:ext cx="3583857" cy="820674"/>
          </a:xfrm>
          <a:prstGeom prst="rect">
            <a:avLst/>
          </a:prstGeom>
          <a:noFill/>
        </p:spPr>
        <p:txBody>
          <a:bodyPr wrap="square" rtlCol="0">
            <a:spAutoFit/>
          </a:bodyPr>
          <a:lstStyle/>
          <a:p>
            <a:pPr>
              <a:lnSpc>
                <a:spcPct val="150000"/>
              </a:lnSpc>
            </a:pPr>
            <a:r>
              <a:rPr lang="en-US" sz="1100" b="1" spc="100">
                <a:solidFill>
                  <a:schemeClr val="tx1">
                    <a:lumMod val="50000"/>
                    <a:lumOff val="50000"/>
                  </a:schemeClr>
                </a:solidFill>
                <a:latin typeface="Lato" panose="020F0502020204030203" pitchFamily="34" charset="0"/>
                <a:cs typeface="Poppins" panose="00000500000000000000" pitchFamily="2" charset="0"/>
              </a:rPr>
              <a:t>Ut enim ad minim veniam sa quis nostrud exercitation ullamco slaboris nisi ut aliquip ex ea comas sentra jana se manae gapuo rosa.</a:t>
            </a:r>
          </a:p>
        </p:txBody>
      </p:sp>
      <p:cxnSp>
        <p:nvCxnSpPr>
          <p:cNvPr id="20" name="Straight Connector 19">
            <a:extLst>
              <a:ext uri="{FF2B5EF4-FFF2-40B4-BE49-F238E27FC236}">
                <a16:creationId xmlns:a16="http://schemas.microsoft.com/office/drawing/2014/main" id="{5CC46E65-391B-4555-9945-EC16AD6AD5FE}"/>
              </a:ext>
            </a:extLst>
          </p:cNvPr>
          <p:cNvCxnSpPr/>
          <p:nvPr/>
        </p:nvCxnSpPr>
        <p:spPr>
          <a:xfrm flipH="1">
            <a:off x="5397912" y="2625213"/>
            <a:ext cx="1451662" cy="0"/>
          </a:xfrm>
          <a:prstGeom prst="line">
            <a:avLst/>
          </a:prstGeom>
          <a:ln w="22225">
            <a:solidFill>
              <a:srgbClr val="B36F5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09C3A43-41CE-4F77-9B43-E891EF1F7927}"/>
              </a:ext>
            </a:extLst>
          </p:cNvPr>
          <p:cNvCxnSpPr/>
          <p:nvPr/>
        </p:nvCxnSpPr>
        <p:spPr>
          <a:xfrm flipH="1">
            <a:off x="250725" y="3022060"/>
            <a:ext cx="1451662" cy="0"/>
          </a:xfrm>
          <a:prstGeom prst="line">
            <a:avLst/>
          </a:prstGeom>
          <a:ln w="22225">
            <a:solidFill>
              <a:srgbClr val="B36F50"/>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E6E79623-455A-4581-9620-163BC8B2D048}"/>
              </a:ext>
            </a:extLst>
          </p:cNvPr>
          <p:cNvSpPr>
            <a:spLocks noGrp="1"/>
          </p:cNvSpPr>
          <p:nvPr>
            <p:ph type="pic" sz="quarter" idx="11"/>
          </p:nvPr>
        </p:nvSpPr>
        <p:spPr/>
      </p:sp>
      <p:sp>
        <p:nvSpPr>
          <p:cNvPr id="6" name="Picture Placeholder 5">
            <a:extLst>
              <a:ext uri="{FF2B5EF4-FFF2-40B4-BE49-F238E27FC236}">
                <a16:creationId xmlns:a16="http://schemas.microsoft.com/office/drawing/2014/main" id="{C49B4DAB-257C-4D46-9B81-C5232CA84F5C}"/>
              </a:ext>
            </a:extLst>
          </p:cNvPr>
          <p:cNvSpPr>
            <a:spLocks noGrp="1"/>
          </p:cNvSpPr>
          <p:nvPr>
            <p:ph type="pic" sz="quarter" idx="10"/>
          </p:nvPr>
        </p:nvSpPr>
        <p:spPr/>
      </p:sp>
    </p:spTree>
    <p:extLst>
      <p:ext uri="{BB962C8B-B14F-4D97-AF65-F5344CB8AC3E}">
        <p14:creationId xmlns:p14="http://schemas.microsoft.com/office/powerpoint/2010/main" val="18969995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27583AA-D9F4-4151-945F-29BFC1606998}"/>
              </a:ext>
            </a:extLst>
          </p:cNvPr>
          <p:cNvSpPr>
            <a:spLocks noGrp="1"/>
          </p:cNvSpPr>
          <p:nvPr>
            <p:ph type="pic" sz="quarter" idx="11"/>
          </p:nvPr>
        </p:nvSpPr>
        <p:spPr/>
      </p:sp>
      <p:sp>
        <p:nvSpPr>
          <p:cNvPr id="5" name="TextBox 4">
            <a:extLst>
              <a:ext uri="{FF2B5EF4-FFF2-40B4-BE49-F238E27FC236}">
                <a16:creationId xmlns:a16="http://schemas.microsoft.com/office/drawing/2014/main" id="{A36126B8-E444-4724-B76B-72C4AA5EBD6C}"/>
              </a:ext>
            </a:extLst>
          </p:cNvPr>
          <p:cNvSpPr txBox="1"/>
          <p:nvPr/>
        </p:nvSpPr>
        <p:spPr>
          <a:xfrm>
            <a:off x="750761" y="2644170"/>
            <a:ext cx="6077743" cy="1938992"/>
          </a:xfrm>
          <a:prstGeom prst="rect">
            <a:avLst/>
          </a:prstGeom>
          <a:noFill/>
        </p:spPr>
        <p:txBody>
          <a:bodyPr wrap="square" rtlCol="0">
            <a:spAutoFit/>
          </a:bodyPr>
          <a:lstStyle/>
          <a:p>
            <a:r>
              <a:rPr lang="en-US" sz="6000" b="1">
                <a:solidFill>
                  <a:schemeClr val="bg1"/>
                </a:solidFill>
                <a:latin typeface="Poppins" panose="00000500000000000000" pitchFamily="2" charset="0"/>
                <a:cs typeface="Poppins" panose="00000500000000000000" pitchFamily="2" charset="0"/>
              </a:rPr>
              <a:t>INSPIRING </a:t>
            </a:r>
          </a:p>
          <a:p>
            <a:r>
              <a:rPr lang="en-US" sz="6000" b="1">
                <a:solidFill>
                  <a:schemeClr val="bg1"/>
                </a:solidFill>
                <a:latin typeface="Poppins" panose="00000500000000000000" pitchFamily="2" charset="0"/>
                <a:cs typeface="Poppins" panose="00000500000000000000" pitchFamily="2" charset="0"/>
              </a:rPr>
              <a:t>OUR COMPANY</a:t>
            </a:r>
          </a:p>
        </p:txBody>
      </p:sp>
      <p:sp>
        <p:nvSpPr>
          <p:cNvPr id="15" name="TextBox 14">
            <a:extLst>
              <a:ext uri="{FF2B5EF4-FFF2-40B4-BE49-F238E27FC236}">
                <a16:creationId xmlns:a16="http://schemas.microsoft.com/office/drawing/2014/main" id="{C9EF903D-3D47-476E-B2C3-2007155C78A5}"/>
              </a:ext>
            </a:extLst>
          </p:cNvPr>
          <p:cNvSpPr txBox="1"/>
          <p:nvPr/>
        </p:nvSpPr>
        <p:spPr>
          <a:xfrm>
            <a:off x="501062" y="5212398"/>
            <a:ext cx="6401181" cy="1163845"/>
          </a:xfrm>
          <a:prstGeom prst="rect">
            <a:avLst/>
          </a:prstGeom>
          <a:noFill/>
        </p:spPr>
        <p:txBody>
          <a:bodyPr wrap="square" rtlCol="0">
            <a:spAutoFit/>
          </a:bodyPr>
          <a:lstStyle/>
          <a:p>
            <a:pPr algn="just">
              <a:lnSpc>
                <a:spcPct val="150000"/>
              </a:lnSpc>
            </a:pPr>
            <a:r>
              <a:rPr lang="en-US" sz="1200">
                <a:solidFill>
                  <a:schemeClr val="tx1">
                    <a:lumMod val="50000"/>
                    <a:lumOff val="50000"/>
                  </a:schemeClr>
                </a:solidFill>
                <a:latin typeface="Lato" panose="020F0502020204030203" pitchFamily="34" charset="0"/>
                <a:cs typeface="Poppins" panose="00000500000000000000" pitchFamily="2" charset="0"/>
              </a:rPr>
              <a:t>Duis aute irurea dolor in reprehenderit in voluptate velit esse cillum dolore eu fugiat nulla pariatur. Excepteur sint occaecat cupidatat non proident, sunt in culpa qui kae officia deserunt mollit anim id est posas laborum. Sed utas perspiciatis unde omnis de ard iste natus error sit voluptatem accusantium doloremque laudantium, totam mia bosoc rem aperiam.</a:t>
            </a:r>
          </a:p>
        </p:txBody>
      </p:sp>
      <p:cxnSp>
        <p:nvCxnSpPr>
          <p:cNvPr id="17" name="Straight Connector 16">
            <a:extLst>
              <a:ext uri="{FF2B5EF4-FFF2-40B4-BE49-F238E27FC236}">
                <a16:creationId xmlns:a16="http://schemas.microsoft.com/office/drawing/2014/main" id="{1053DBBB-D03B-4353-83A5-3955D0BB6965}"/>
              </a:ext>
            </a:extLst>
          </p:cNvPr>
          <p:cNvCxnSpPr>
            <a:cxnSpLocks/>
          </p:cNvCxnSpPr>
          <p:nvPr/>
        </p:nvCxnSpPr>
        <p:spPr>
          <a:xfrm>
            <a:off x="9010650" y="6150078"/>
            <a:ext cx="2596331" cy="0"/>
          </a:xfrm>
          <a:prstGeom prst="line">
            <a:avLst/>
          </a:prstGeom>
          <a:ln w="1587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1A631300-1C98-49D4-A4F3-1F35827C1266}"/>
              </a:ext>
            </a:extLst>
          </p:cNvPr>
          <p:cNvCxnSpPr>
            <a:cxnSpLocks/>
          </p:cNvCxnSpPr>
          <p:nvPr/>
        </p:nvCxnSpPr>
        <p:spPr>
          <a:xfrm flipV="1">
            <a:off x="11606981" y="722672"/>
            <a:ext cx="0" cy="5427406"/>
          </a:xfrm>
          <a:prstGeom prst="line">
            <a:avLst/>
          </a:prstGeom>
          <a:ln w="1587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D67CDE5-67E9-410D-A459-AA6A20618056}"/>
              </a:ext>
            </a:extLst>
          </p:cNvPr>
          <p:cNvCxnSpPr>
            <a:cxnSpLocks/>
          </p:cNvCxnSpPr>
          <p:nvPr/>
        </p:nvCxnSpPr>
        <p:spPr>
          <a:xfrm>
            <a:off x="501063" y="722672"/>
            <a:ext cx="3200590" cy="0"/>
          </a:xfrm>
          <a:prstGeom prst="line">
            <a:avLst/>
          </a:prstGeom>
          <a:ln w="15875"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41C7B49-6D8E-4ABC-9A55-8228CF5437AE}"/>
              </a:ext>
            </a:extLst>
          </p:cNvPr>
          <p:cNvCxnSpPr>
            <a:cxnSpLocks/>
          </p:cNvCxnSpPr>
          <p:nvPr/>
        </p:nvCxnSpPr>
        <p:spPr>
          <a:xfrm>
            <a:off x="7181850" y="722672"/>
            <a:ext cx="4425131" cy="0"/>
          </a:xfrm>
          <a:prstGeom prst="line">
            <a:avLst/>
          </a:prstGeom>
          <a:ln w="15875"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D29435C-43EB-45CE-9FAE-C7B1ECCA18A1}"/>
              </a:ext>
            </a:extLst>
          </p:cNvPr>
          <p:cNvSpPr txBox="1"/>
          <p:nvPr/>
        </p:nvSpPr>
        <p:spPr>
          <a:xfrm rot="16200000">
            <a:off x="7396610" y="2705725"/>
            <a:ext cx="5442160" cy="1446550"/>
          </a:xfrm>
          <a:prstGeom prst="rect">
            <a:avLst/>
          </a:prstGeom>
          <a:noFill/>
        </p:spPr>
        <p:txBody>
          <a:bodyPr wrap="square" rtlCol="0">
            <a:spAutoFit/>
          </a:bodyPr>
          <a:lstStyle/>
          <a:p>
            <a:pPr algn="ctr"/>
            <a:r>
              <a:rPr lang="en-US" sz="8800" b="1">
                <a:ln w="25400">
                  <a:solidFill>
                    <a:schemeClr val="bg1"/>
                  </a:solidFill>
                </a:ln>
                <a:noFill/>
                <a:latin typeface="Poppins" panose="00000500000000000000" pitchFamily="2" charset="0"/>
                <a:cs typeface="Poppins" panose="00000500000000000000" pitchFamily="2" charset="0"/>
              </a:rPr>
              <a:t>MENIZE</a:t>
            </a:r>
          </a:p>
        </p:txBody>
      </p:sp>
      <p:sp>
        <p:nvSpPr>
          <p:cNvPr id="30" name="TextBox 29">
            <a:extLst>
              <a:ext uri="{FF2B5EF4-FFF2-40B4-BE49-F238E27FC236}">
                <a16:creationId xmlns:a16="http://schemas.microsoft.com/office/drawing/2014/main" id="{11D81F39-2978-4CF2-A1F7-6DE1E053E298}"/>
              </a:ext>
            </a:extLst>
          </p:cNvPr>
          <p:cNvSpPr txBox="1"/>
          <p:nvPr/>
        </p:nvSpPr>
        <p:spPr>
          <a:xfrm rot="16200000">
            <a:off x="9482678" y="3275112"/>
            <a:ext cx="2609840" cy="307777"/>
          </a:xfrm>
          <a:prstGeom prst="rect">
            <a:avLst/>
          </a:prstGeom>
          <a:noFill/>
        </p:spPr>
        <p:txBody>
          <a:bodyPr wrap="square" rtlCol="0">
            <a:spAutoFit/>
          </a:bodyPr>
          <a:lstStyle/>
          <a:p>
            <a:pPr algn="ctr"/>
            <a:r>
              <a:rPr lang="en-US" sz="1400" b="1" spc="300">
                <a:ln w="25400">
                  <a:noFill/>
                </a:ln>
                <a:solidFill>
                  <a:schemeClr val="bg1"/>
                </a:solidFill>
                <a:latin typeface="Poppins" panose="00000500000000000000" pitchFamily="2" charset="0"/>
                <a:cs typeface="Poppins" panose="00000500000000000000" pitchFamily="2" charset="0"/>
              </a:rPr>
              <a:t>CREATIVE STUDIO</a:t>
            </a:r>
          </a:p>
        </p:txBody>
      </p:sp>
    </p:spTree>
    <p:extLst>
      <p:ext uri="{BB962C8B-B14F-4D97-AF65-F5344CB8AC3E}">
        <p14:creationId xmlns:p14="http://schemas.microsoft.com/office/powerpoint/2010/main" val="2426374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CB8EA332-04F2-4D88-BD85-69A46EF7EFEE}"/>
              </a:ext>
            </a:extLst>
          </p:cNvPr>
          <p:cNvSpPr txBox="1"/>
          <p:nvPr/>
        </p:nvSpPr>
        <p:spPr>
          <a:xfrm>
            <a:off x="5003230" y="979483"/>
            <a:ext cx="1720343" cy="323165"/>
          </a:xfrm>
          <a:prstGeom prst="rect">
            <a:avLst/>
          </a:prstGeom>
          <a:noFill/>
        </p:spPr>
        <p:txBody>
          <a:bodyPr wrap="none" rtlCol="0">
            <a:spAutoFit/>
          </a:bodyPr>
          <a:lstStyle/>
          <a:p>
            <a:r>
              <a:rPr lang="en-US" sz="1500" b="1">
                <a:solidFill>
                  <a:srgbClr val="7E4C36"/>
                </a:solidFill>
                <a:latin typeface="Open Sans" panose="020B0606030504020204" pitchFamily="34" charset="0"/>
                <a:ea typeface="Open Sans" panose="020B0606030504020204" pitchFamily="34" charset="0"/>
                <a:cs typeface="Open Sans" panose="020B0606030504020204" pitchFamily="34" charset="0"/>
              </a:rPr>
              <a:t>About Company</a:t>
            </a:r>
          </a:p>
        </p:txBody>
      </p:sp>
      <p:cxnSp>
        <p:nvCxnSpPr>
          <p:cNvPr id="15" name="Straight Connector 14">
            <a:extLst>
              <a:ext uri="{FF2B5EF4-FFF2-40B4-BE49-F238E27FC236}">
                <a16:creationId xmlns:a16="http://schemas.microsoft.com/office/drawing/2014/main" id="{5F374492-A8DF-4279-ABEC-DF8C40AB2918}"/>
              </a:ext>
            </a:extLst>
          </p:cNvPr>
          <p:cNvCxnSpPr>
            <a:cxnSpLocks/>
          </p:cNvCxnSpPr>
          <p:nvPr/>
        </p:nvCxnSpPr>
        <p:spPr>
          <a:xfrm>
            <a:off x="4310742" y="1144119"/>
            <a:ext cx="550818" cy="0"/>
          </a:xfrm>
          <a:prstGeom prst="line">
            <a:avLst/>
          </a:prstGeom>
          <a:ln w="28575">
            <a:solidFill>
              <a:srgbClr val="7E4C36"/>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93A7E1AC-44C5-4F95-A507-C501BB4A8D21}"/>
              </a:ext>
            </a:extLst>
          </p:cNvPr>
          <p:cNvSpPr txBox="1"/>
          <p:nvPr/>
        </p:nvSpPr>
        <p:spPr>
          <a:xfrm>
            <a:off x="8431865" y="1490759"/>
            <a:ext cx="3647064" cy="461665"/>
          </a:xfrm>
          <a:prstGeom prst="rect">
            <a:avLst/>
          </a:prstGeom>
          <a:noFill/>
        </p:spPr>
        <p:txBody>
          <a:bodyPr wrap="square" rtlCol="0">
            <a:spAutoFit/>
          </a:bodyPr>
          <a:lstStyle/>
          <a:p>
            <a:r>
              <a:rPr lang="en-US" sz="2400" b="1">
                <a:latin typeface="Poppins" panose="00000500000000000000" pitchFamily="2" charset="0"/>
                <a:ea typeface="Open Sans" panose="020B0606030504020204" pitchFamily="34" charset="0"/>
                <a:cs typeface="Poppins" panose="00000500000000000000" pitchFamily="2" charset="0"/>
              </a:rPr>
              <a:t>Our Menize Company</a:t>
            </a:r>
          </a:p>
        </p:txBody>
      </p:sp>
      <p:sp>
        <p:nvSpPr>
          <p:cNvPr id="20" name="TextBox 19">
            <a:extLst>
              <a:ext uri="{FF2B5EF4-FFF2-40B4-BE49-F238E27FC236}">
                <a16:creationId xmlns:a16="http://schemas.microsoft.com/office/drawing/2014/main" id="{B4890322-02C2-4802-947A-E819D4933150}"/>
              </a:ext>
            </a:extLst>
          </p:cNvPr>
          <p:cNvSpPr txBox="1"/>
          <p:nvPr/>
        </p:nvSpPr>
        <p:spPr>
          <a:xfrm>
            <a:off x="8431865" y="1977519"/>
            <a:ext cx="3266649" cy="820674"/>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cs typeface="Poppins" panose="00000500000000000000" pitchFamily="2" charset="0"/>
              </a:rPr>
              <a:t>Excepteur sint occaecat pace por to cupidatat non proident, sunt in desa as culpa qui officia deserunt mollit anim id est posas sami mawo laborum.</a:t>
            </a:r>
          </a:p>
        </p:txBody>
      </p:sp>
      <p:sp>
        <p:nvSpPr>
          <p:cNvPr id="21" name="TextBox 20">
            <a:extLst>
              <a:ext uri="{FF2B5EF4-FFF2-40B4-BE49-F238E27FC236}">
                <a16:creationId xmlns:a16="http://schemas.microsoft.com/office/drawing/2014/main" id="{AE9A3F07-F893-4450-9218-1290148A36C1}"/>
              </a:ext>
            </a:extLst>
          </p:cNvPr>
          <p:cNvSpPr txBox="1"/>
          <p:nvPr/>
        </p:nvSpPr>
        <p:spPr>
          <a:xfrm>
            <a:off x="8431865" y="3190113"/>
            <a:ext cx="3266649" cy="322268"/>
          </a:xfrm>
          <a:prstGeom prst="rect">
            <a:avLst/>
          </a:prstGeom>
          <a:noFill/>
        </p:spPr>
        <p:txBody>
          <a:bodyPr wrap="square" rtlCol="0">
            <a:spAutoFit/>
          </a:bodyPr>
          <a:lstStyle/>
          <a:p>
            <a:pPr algn="just">
              <a:lnSpc>
                <a:spcPct val="150000"/>
              </a:lnSpc>
            </a:pPr>
            <a:r>
              <a:rPr lang="en-US" sz="1100" b="1" spc="100">
                <a:latin typeface="Poppins" panose="00000500000000000000" pitchFamily="2" charset="0"/>
                <a:cs typeface="Poppins" panose="00000500000000000000" pitchFamily="2" charset="0"/>
              </a:rPr>
              <a:t>BEST PROJECT</a:t>
            </a:r>
          </a:p>
        </p:txBody>
      </p:sp>
      <p:sp>
        <p:nvSpPr>
          <p:cNvPr id="22" name="TextBox 21">
            <a:extLst>
              <a:ext uri="{FF2B5EF4-FFF2-40B4-BE49-F238E27FC236}">
                <a16:creationId xmlns:a16="http://schemas.microsoft.com/office/drawing/2014/main" id="{EB457BB1-6CEA-4067-96C3-67267B1F76DB}"/>
              </a:ext>
            </a:extLst>
          </p:cNvPr>
          <p:cNvSpPr txBox="1"/>
          <p:nvPr/>
        </p:nvSpPr>
        <p:spPr>
          <a:xfrm>
            <a:off x="8431865" y="3487056"/>
            <a:ext cx="3266649" cy="820674"/>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cs typeface="Poppins" panose="00000500000000000000" pitchFamily="2" charset="0"/>
              </a:rPr>
              <a:t>Excepteur sint occaecat pace por to cupidatat non proident, sunt in desa as culpa qui officia deserunt mollit anim id est posas sami mawo laborum.</a:t>
            </a:r>
          </a:p>
        </p:txBody>
      </p:sp>
      <p:sp>
        <p:nvSpPr>
          <p:cNvPr id="25" name="TextBox 24">
            <a:extLst>
              <a:ext uri="{FF2B5EF4-FFF2-40B4-BE49-F238E27FC236}">
                <a16:creationId xmlns:a16="http://schemas.microsoft.com/office/drawing/2014/main" id="{C226B15D-85B3-41E7-B1F4-5FE43F812AA9}"/>
              </a:ext>
            </a:extLst>
          </p:cNvPr>
          <p:cNvSpPr txBox="1"/>
          <p:nvPr/>
        </p:nvSpPr>
        <p:spPr>
          <a:xfrm>
            <a:off x="8431865" y="4443539"/>
            <a:ext cx="3266649" cy="322268"/>
          </a:xfrm>
          <a:prstGeom prst="rect">
            <a:avLst/>
          </a:prstGeom>
          <a:noFill/>
        </p:spPr>
        <p:txBody>
          <a:bodyPr wrap="square" rtlCol="0">
            <a:spAutoFit/>
          </a:bodyPr>
          <a:lstStyle/>
          <a:p>
            <a:pPr algn="just">
              <a:lnSpc>
                <a:spcPct val="150000"/>
              </a:lnSpc>
            </a:pPr>
            <a:r>
              <a:rPr lang="en-US" sz="1100" b="1" spc="100">
                <a:latin typeface="Poppins" panose="00000500000000000000" pitchFamily="2" charset="0"/>
                <a:cs typeface="Poppins" panose="00000500000000000000" pitchFamily="2" charset="0"/>
              </a:rPr>
              <a:t>BEST FASHION</a:t>
            </a:r>
          </a:p>
        </p:txBody>
      </p:sp>
      <p:sp>
        <p:nvSpPr>
          <p:cNvPr id="26" name="TextBox 25">
            <a:extLst>
              <a:ext uri="{FF2B5EF4-FFF2-40B4-BE49-F238E27FC236}">
                <a16:creationId xmlns:a16="http://schemas.microsoft.com/office/drawing/2014/main" id="{77BA9FD4-F5F1-4646-AFE7-185C7186EE72}"/>
              </a:ext>
            </a:extLst>
          </p:cNvPr>
          <p:cNvSpPr txBox="1"/>
          <p:nvPr/>
        </p:nvSpPr>
        <p:spPr>
          <a:xfrm>
            <a:off x="8431865" y="4740482"/>
            <a:ext cx="3266649" cy="566758"/>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cs typeface="Poppins" panose="00000500000000000000" pitchFamily="2" charset="0"/>
              </a:rPr>
              <a:t>Excepteur sint occaecat pace por to cupidatat non proident, sunt in desa as culpa quil lu official.</a:t>
            </a:r>
          </a:p>
        </p:txBody>
      </p:sp>
      <p:sp>
        <p:nvSpPr>
          <p:cNvPr id="28" name="TextBox 27">
            <a:extLst>
              <a:ext uri="{FF2B5EF4-FFF2-40B4-BE49-F238E27FC236}">
                <a16:creationId xmlns:a16="http://schemas.microsoft.com/office/drawing/2014/main" id="{A0B3EC4B-6D24-4063-8A39-4767698857EC}"/>
              </a:ext>
            </a:extLst>
          </p:cNvPr>
          <p:cNvSpPr txBox="1"/>
          <p:nvPr/>
        </p:nvSpPr>
        <p:spPr>
          <a:xfrm>
            <a:off x="4717792" y="6141419"/>
            <a:ext cx="2167581" cy="323165"/>
          </a:xfrm>
          <a:prstGeom prst="rect">
            <a:avLst/>
          </a:prstGeom>
          <a:noFill/>
        </p:spPr>
        <p:txBody>
          <a:bodyPr wrap="none" rtlCol="0">
            <a:spAutoFit/>
          </a:bodyPr>
          <a:lstStyle/>
          <a:p>
            <a:r>
              <a:rPr lang="en-US" sz="1500" b="1" i="1" spc="100">
                <a:latin typeface="Open Sans" panose="020B0606030504020204" pitchFamily="34" charset="0"/>
                <a:ea typeface="Open Sans" panose="020B0606030504020204" pitchFamily="34" charset="0"/>
                <a:cs typeface="Open Sans" panose="020B0606030504020204" pitchFamily="34" charset="0"/>
              </a:rPr>
              <a:t>Trend Fashion 2020</a:t>
            </a:r>
          </a:p>
        </p:txBody>
      </p:sp>
      <p:sp>
        <p:nvSpPr>
          <p:cNvPr id="3" name="Picture Placeholder 2">
            <a:extLst>
              <a:ext uri="{FF2B5EF4-FFF2-40B4-BE49-F238E27FC236}">
                <a16:creationId xmlns:a16="http://schemas.microsoft.com/office/drawing/2014/main" id="{352584CB-DA0F-4F89-B454-532CF1DC2506}"/>
              </a:ext>
            </a:extLst>
          </p:cNvPr>
          <p:cNvSpPr>
            <a:spLocks noGrp="1"/>
          </p:cNvSpPr>
          <p:nvPr>
            <p:ph type="pic" sz="quarter" idx="10"/>
          </p:nvPr>
        </p:nvSpPr>
        <p:spPr/>
      </p:sp>
      <p:sp>
        <p:nvSpPr>
          <p:cNvPr id="5" name="Picture Placeholder 4">
            <a:extLst>
              <a:ext uri="{FF2B5EF4-FFF2-40B4-BE49-F238E27FC236}">
                <a16:creationId xmlns:a16="http://schemas.microsoft.com/office/drawing/2014/main" id="{EEF3EB2A-2CF1-41AB-870B-9398F59BFB74}"/>
              </a:ext>
            </a:extLst>
          </p:cNvPr>
          <p:cNvSpPr>
            <a:spLocks noGrp="1"/>
          </p:cNvSpPr>
          <p:nvPr>
            <p:ph type="pic" sz="quarter" idx="11"/>
          </p:nvPr>
        </p:nvSpPr>
        <p:spPr/>
      </p:sp>
    </p:spTree>
    <p:extLst>
      <p:ext uri="{BB962C8B-B14F-4D97-AF65-F5344CB8AC3E}">
        <p14:creationId xmlns:p14="http://schemas.microsoft.com/office/powerpoint/2010/main" val="8502915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CCBF3FB1-48B0-4D47-8B19-FE452AF8B513}"/>
              </a:ext>
            </a:extLst>
          </p:cNvPr>
          <p:cNvSpPr txBox="1"/>
          <p:nvPr/>
        </p:nvSpPr>
        <p:spPr>
          <a:xfrm rot="16200000">
            <a:off x="14511" y="3267418"/>
            <a:ext cx="1170513" cy="323165"/>
          </a:xfrm>
          <a:prstGeom prst="rect">
            <a:avLst/>
          </a:prstGeom>
          <a:noFill/>
        </p:spPr>
        <p:txBody>
          <a:bodyPr wrap="none" rtlCol="0">
            <a:spAutoFit/>
          </a:bodyPr>
          <a:lstStyle/>
          <a:p>
            <a:r>
              <a:rPr lang="en-US" sz="1500" b="1" spc="100">
                <a:solidFill>
                  <a:schemeClr val="bg1">
                    <a:lumMod val="75000"/>
                  </a:schemeClr>
                </a:solidFill>
                <a:latin typeface="Poppins" panose="00000500000000000000" pitchFamily="2" charset="0"/>
                <a:cs typeface="Poppins" panose="00000500000000000000" pitchFamily="2" charset="0"/>
              </a:rPr>
              <a:t>About Us</a:t>
            </a:r>
          </a:p>
        </p:txBody>
      </p:sp>
      <p:sp>
        <p:nvSpPr>
          <p:cNvPr id="18" name="TextBox 17">
            <a:extLst>
              <a:ext uri="{FF2B5EF4-FFF2-40B4-BE49-F238E27FC236}">
                <a16:creationId xmlns:a16="http://schemas.microsoft.com/office/drawing/2014/main" id="{78385DDC-33CA-40C2-B2AB-FBB0FA0477EC}"/>
              </a:ext>
            </a:extLst>
          </p:cNvPr>
          <p:cNvSpPr txBox="1"/>
          <p:nvPr/>
        </p:nvSpPr>
        <p:spPr>
          <a:xfrm>
            <a:off x="1163720" y="1383321"/>
            <a:ext cx="4666810" cy="1569660"/>
          </a:xfrm>
          <a:prstGeom prst="rect">
            <a:avLst/>
          </a:prstGeom>
          <a:noFill/>
        </p:spPr>
        <p:txBody>
          <a:bodyPr wrap="square" rtlCol="0">
            <a:spAutoFit/>
          </a:bodyPr>
          <a:lstStyle/>
          <a:p>
            <a:r>
              <a:rPr lang="en-US" sz="3200" b="1">
                <a:latin typeface="Poppins" panose="00000500000000000000" pitchFamily="2" charset="0"/>
                <a:cs typeface="Poppins" panose="00000500000000000000" pitchFamily="2" charset="0"/>
              </a:rPr>
              <a:t>How do we </a:t>
            </a:r>
            <a:r>
              <a:rPr lang="en-US" sz="3200" b="1">
                <a:solidFill>
                  <a:srgbClr val="B36F50"/>
                </a:solidFill>
                <a:latin typeface="Poppins" panose="00000500000000000000" pitchFamily="2" charset="0"/>
                <a:cs typeface="Poppins" panose="00000500000000000000" pitchFamily="2" charset="0"/>
              </a:rPr>
              <a:t>overcome the problem</a:t>
            </a:r>
            <a:r>
              <a:rPr lang="en-US" sz="3200" b="1">
                <a:latin typeface="Poppins" panose="00000500000000000000" pitchFamily="2" charset="0"/>
                <a:cs typeface="Poppins" panose="00000500000000000000" pitchFamily="2" charset="0"/>
              </a:rPr>
              <a:t> with consumers ?</a:t>
            </a:r>
          </a:p>
        </p:txBody>
      </p:sp>
      <p:sp>
        <p:nvSpPr>
          <p:cNvPr id="19" name="TextBox 18">
            <a:extLst>
              <a:ext uri="{FF2B5EF4-FFF2-40B4-BE49-F238E27FC236}">
                <a16:creationId xmlns:a16="http://schemas.microsoft.com/office/drawing/2014/main" id="{27B0F708-0236-481E-82A4-385D71B81730}"/>
              </a:ext>
            </a:extLst>
          </p:cNvPr>
          <p:cNvSpPr txBox="1"/>
          <p:nvPr/>
        </p:nvSpPr>
        <p:spPr>
          <a:xfrm>
            <a:off x="1163721" y="3211635"/>
            <a:ext cx="4666810"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cs typeface="Poppins" panose="00000500000000000000" pitchFamily="2" charset="0"/>
              </a:rPr>
              <a:t>Duis aute irurea dolor in reprehenderit in voluptate velit esse cillum dolore eu fugiat nulla pariatur. Excepteur sint occaecat cupidatat non proident, sunt in culpa qui kae officia deserunt mollit anim id est posas.</a:t>
            </a:r>
          </a:p>
        </p:txBody>
      </p:sp>
      <p:sp>
        <p:nvSpPr>
          <p:cNvPr id="20" name="TextBox 19">
            <a:extLst>
              <a:ext uri="{FF2B5EF4-FFF2-40B4-BE49-F238E27FC236}">
                <a16:creationId xmlns:a16="http://schemas.microsoft.com/office/drawing/2014/main" id="{16751500-21F9-483B-AAC1-6108DEE920F0}"/>
              </a:ext>
            </a:extLst>
          </p:cNvPr>
          <p:cNvSpPr txBox="1"/>
          <p:nvPr/>
        </p:nvSpPr>
        <p:spPr>
          <a:xfrm>
            <a:off x="1163721" y="4654005"/>
            <a:ext cx="4666810" cy="820674"/>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cs typeface="Poppins" panose="00000500000000000000" pitchFamily="2" charset="0"/>
              </a:rPr>
              <a:t>Duis aute irurea dolor in reprehenderit in voluptate velit esse cillum dolore eu fugiat nulla pariatur. Excepteur sint occaecat cupidatat non proident, sunt in culpa qui kae officia deserunt mollit anim id est posas.</a:t>
            </a:r>
          </a:p>
        </p:txBody>
      </p:sp>
      <p:sp>
        <p:nvSpPr>
          <p:cNvPr id="21" name="TextBox 20">
            <a:extLst>
              <a:ext uri="{FF2B5EF4-FFF2-40B4-BE49-F238E27FC236}">
                <a16:creationId xmlns:a16="http://schemas.microsoft.com/office/drawing/2014/main" id="{AFB5C41B-9CE6-4E34-82CB-F28D75475020}"/>
              </a:ext>
            </a:extLst>
          </p:cNvPr>
          <p:cNvSpPr txBox="1"/>
          <p:nvPr/>
        </p:nvSpPr>
        <p:spPr>
          <a:xfrm>
            <a:off x="1163721" y="4331737"/>
            <a:ext cx="4666810" cy="322268"/>
          </a:xfrm>
          <a:prstGeom prst="rect">
            <a:avLst/>
          </a:prstGeom>
          <a:noFill/>
        </p:spPr>
        <p:txBody>
          <a:bodyPr wrap="square" rtlCol="0">
            <a:spAutoFit/>
          </a:bodyPr>
          <a:lstStyle/>
          <a:p>
            <a:pPr>
              <a:lnSpc>
                <a:spcPct val="150000"/>
              </a:lnSpc>
            </a:pPr>
            <a:r>
              <a:rPr lang="en-US" sz="1100" b="1" spc="100">
                <a:latin typeface="Poppins" panose="00000500000000000000" pitchFamily="2" charset="0"/>
                <a:cs typeface="Poppins" panose="00000500000000000000" pitchFamily="2" charset="0"/>
              </a:rPr>
              <a:t>OVERCOME ONE</a:t>
            </a:r>
          </a:p>
        </p:txBody>
      </p:sp>
      <p:sp>
        <p:nvSpPr>
          <p:cNvPr id="27" name="TextBox 26">
            <a:extLst>
              <a:ext uri="{FF2B5EF4-FFF2-40B4-BE49-F238E27FC236}">
                <a16:creationId xmlns:a16="http://schemas.microsoft.com/office/drawing/2014/main" id="{74CCC4B4-8E57-478C-9B17-4938C961DD93}"/>
              </a:ext>
            </a:extLst>
          </p:cNvPr>
          <p:cNvSpPr txBox="1"/>
          <p:nvPr/>
        </p:nvSpPr>
        <p:spPr>
          <a:xfrm>
            <a:off x="9258827" y="4235489"/>
            <a:ext cx="2171173" cy="1328505"/>
          </a:xfrm>
          <a:prstGeom prst="rect">
            <a:avLst/>
          </a:prstGeom>
          <a:noFill/>
        </p:spPr>
        <p:txBody>
          <a:bodyPr wrap="square" rtlCol="0">
            <a:spAutoFit/>
          </a:bodyPr>
          <a:lstStyle/>
          <a:p>
            <a:pPr>
              <a:lnSpc>
                <a:spcPct val="150000"/>
              </a:lnSpc>
            </a:pPr>
            <a:r>
              <a:rPr lang="en-US" sz="1100">
                <a:solidFill>
                  <a:schemeClr val="tx1">
                    <a:lumMod val="50000"/>
                    <a:lumOff val="50000"/>
                  </a:schemeClr>
                </a:solidFill>
                <a:latin typeface="Lato" panose="020F0502020204030203" pitchFamily="34" charset="0"/>
                <a:cs typeface="Poppins" panose="00000500000000000000" pitchFamily="2" charset="0"/>
              </a:rPr>
              <a:t>Duis aute irurea dolor in kori reprehenderit in voluptate velit esse cillum dolore eu fugiat nulla pariatur. Excepteur sint tamus occaecat cupidatat nonarsa. </a:t>
            </a:r>
          </a:p>
        </p:txBody>
      </p:sp>
      <p:sp>
        <p:nvSpPr>
          <p:cNvPr id="28" name="TextBox 27">
            <a:extLst>
              <a:ext uri="{FF2B5EF4-FFF2-40B4-BE49-F238E27FC236}">
                <a16:creationId xmlns:a16="http://schemas.microsoft.com/office/drawing/2014/main" id="{170E8249-31D7-4484-951E-3A105C6FC0BE}"/>
              </a:ext>
            </a:extLst>
          </p:cNvPr>
          <p:cNvSpPr txBox="1"/>
          <p:nvPr/>
        </p:nvSpPr>
        <p:spPr>
          <a:xfrm>
            <a:off x="9258827" y="3895169"/>
            <a:ext cx="2171173" cy="322268"/>
          </a:xfrm>
          <a:prstGeom prst="rect">
            <a:avLst/>
          </a:prstGeom>
          <a:noFill/>
        </p:spPr>
        <p:txBody>
          <a:bodyPr wrap="square" rtlCol="0">
            <a:spAutoFit/>
          </a:bodyPr>
          <a:lstStyle/>
          <a:p>
            <a:pPr>
              <a:lnSpc>
                <a:spcPct val="150000"/>
              </a:lnSpc>
            </a:pPr>
            <a:r>
              <a:rPr lang="en-US" sz="1100" b="1" spc="100">
                <a:latin typeface="Poppins" panose="00000500000000000000" pitchFamily="2" charset="0"/>
                <a:cs typeface="Poppins" panose="00000500000000000000" pitchFamily="2" charset="0"/>
              </a:rPr>
              <a:t>OVERCOME ONE</a:t>
            </a:r>
          </a:p>
        </p:txBody>
      </p:sp>
      <p:sp>
        <p:nvSpPr>
          <p:cNvPr id="3" name="Picture Placeholder 2">
            <a:extLst>
              <a:ext uri="{FF2B5EF4-FFF2-40B4-BE49-F238E27FC236}">
                <a16:creationId xmlns:a16="http://schemas.microsoft.com/office/drawing/2014/main" id="{E4031435-0B03-4DB1-96D3-C8C19EAEB322}"/>
              </a:ext>
            </a:extLst>
          </p:cNvPr>
          <p:cNvSpPr>
            <a:spLocks noGrp="1"/>
          </p:cNvSpPr>
          <p:nvPr>
            <p:ph type="pic" sz="quarter" idx="13"/>
          </p:nvPr>
        </p:nvSpPr>
        <p:spPr/>
      </p:sp>
      <p:sp>
        <p:nvSpPr>
          <p:cNvPr id="5" name="Picture Placeholder 4">
            <a:extLst>
              <a:ext uri="{FF2B5EF4-FFF2-40B4-BE49-F238E27FC236}">
                <a16:creationId xmlns:a16="http://schemas.microsoft.com/office/drawing/2014/main" id="{4201FEB5-1BF7-4D00-B2E7-7D53D9E7F745}"/>
              </a:ext>
            </a:extLst>
          </p:cNvPr>
          <p:cNvSpPr>
            <a:spLocks noGrp="1"/>
          </p:cNvSpPr>
          <p:nvPr>
            <p:ph type="pic" sz="quarter" idx="12"/>
          </p:nvPr>
        </p:nvSpPr>
        <p:spPr/>
      </p:sp>
      <p:sp>
        <p:nvSpPr>
          <p:cNvPr id="7" name="Picture Placeholder 6">
            <a:extLst>
              <a:ext uri="{FF2B5EF4-FFF2-40B4-BE49-F238E27FC236}">
                <a16:creationId xmlns:a16="http://schemas.microsoft.com/office/drawing/2014/main" id="{5ABBED55-F20A-4506-A4D5-FA5F3A0D04DF}"/>
              </a:ext>
            </a:extLst>
          </p:cNvPr>
          <p:cNvSpPr>
            <a:spLocks noGrp="1"/>
          </p:cNvSpPr>
          <p:nvPr>
            <p:ph type="pic" sz="quarter" idx="11"/>
          </p:nvPr>
        </p:nvSpPr>
        <p:spPr/>
      </p:sp>
    </p:spTree>
    <p:extLst>
      <p:ext uri="{BB962C8B-B14F-4D97-AF65-F5344CB8AC3E}">
        <p14:creationId xmlns:p14="http://schemas.microsoft.com/office/powerpoint/2010/main" val="2638057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AE7546"/>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706</TotalTime>
  <Words>2225</Words>
  <Application>Microsoft Office PowerPoint</Application>
  <PresentationFormat>Widescreen</PresentationFormat>
  <Paragraphs>209</Paragraphs>
  <Slides>30</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30</vt:i4>
      </vt:variant>
    </vt:vector>
  </HeadingPairs>
  <TitlesOfParts>
    <vt:vector size="41" baseType="lpstr">
      <vt:lpstr>Arial</vt:lpstr>
      <vt:lpstr>Calibri</vt:lpstr>
      <vt:lpstr>Courier New</vt:lpstr>
      <vt:lpstr>Lato</vt:lpstr>
      <vt:lpstr>Noto Serif</vt:lpstr>
      <vt:lpstr>Open Sans</vt:lpstr>
      <vt:lpstr>Poppins</vt:lpstr>
      <vt:lpstr>Poppins Medium</vt:lpstr>
      <vt:lpstr>Poppins SemiBold</vt:lpstr>
      <vt:lpstr>Work Sans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Ranel RP</dc:creator>
  <cp:lastModifiedBy>Ranel RP</cp:lastModifiedBy>
  <cp:revision>98</cp:revision>
  <dcterms:created xsi:type="dcterms:W3CDTF">2019-12-28T04:05:21Z</dcterms:created>
  <dcterms:modified xsi:type="dcterms:W3CDTF">2020-01-06T18:48:47Z</dcterms:modified>
</cp:coreProperties>
</file>