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EA652-EAA3-47AA-9423-EB1DB10782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E36439-38F4-4C40-B977-5D33ECC156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E4AA9B-226A-4CCA-96AA-358774F31197}"/>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BD0C364D-541F-4232-9E7A-0C5BE45B5F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CA879-C30F-491E-8080-BCF4CDE2434F}"/>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93981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EF3FB-2A0E-4478-9BB6-8B5FD42CE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BFE056-8A60-44E8-B643-B34E942147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B70D60-939F-46B1-9F2F-997CBC0323B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667EFCD1-65AD-45CA-9542-B50BD107D8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4084AE-1887-4BD4-9888-FA2873EE28C3}"/>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724780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AB9C23-366B-44A1-80CB-61D62609AD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A05ED1-F486-4109-AF1C-67C714162B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216D9C-D840-45D6-9D30-F639AE79CEC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CE005B8E-5D59-4FB8-B88A-8038589C39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4922BC-A594-414D-B85C-F4D1FF255A4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1923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4D9C4-2B77-476F-91D1-5FEF705759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6B5F21-2F35-4E27-B00A-488627D06F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4EEC8-C8BB-4B0F-AB4D-781EE664D89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AEA2AEC-40B8-4969-8013-B9F7003EF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A0FE0B-8D0B-4722-B41F-4318A83AD6C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26953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5EFA-90FA-4CFF-8E1D-BA77822AF1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A23508-86FC-4AAF-A4F5-2512152FD7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D04734-19E7-401A-A720-2D1B902A46DA}"/>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F97A5CC-5959-4990-8144-052EA9444B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B39A6E-5D03-4A08-9CA5-91EC3EFB709C}"/>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90808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3AE90-9F20-4984-8B1A-4A1A6DCAF9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30EF0-ECEF-43CF-9E44-4F8C0E18A9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766C50-2CD3-490D-8DA8-C91EC70F81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D788E5-1E0D-4963-90B1-6D2FC9257391}"/>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47ECC2E6-08D2-4D17-9C6C-5353F984C5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CD7506-26A3-40F8-AB71-0F91F679C7B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421259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6FBD7-37E7-4D3E-89A9-CCC5892721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F828B7-C525-4E53-8986-2EBCBA0ED1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88881-D5BC-4071-9D9D-FDAE9114F4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807D29-EE28-40B4-A32B-F83D42282A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0E2B3F-4FAE-43AB-9381-8980D57EB8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6A3E1B-05DA-4B66-A608-5A1DA2C8170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8" name="Footer Placeholder 7">
            <a:extLst>
              <a:ext uri="{FF2B5EF4-FFF2-40B4-BE49-F238E27FC236}">
                <a16:creationId xmlns:a16="http://schemas.microsoft.com/office/drawing/2014/main" id="{972779CD-0317-4CC7-A24F-3643F2D5AF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4A4AE5-4526-4E27-915C-A6FFD86E9505}"/>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05283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3B489-A6D6-4567-92B9-014B5B54C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C265F6-81CF-460C-9DAF-01FC79F28858}"/>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4" name="Footer Placeholder 3">
            <a:extLst>
              <a:ext uri="{FF2B5EF4-FFF2-40B4-BE49-F238E27FC236}">
                <a16:creationId xmlns:a16="http://schemas.microsoft.com/office/drawing/2014/main" id="{2B9B43B3-2877-4380-BF9C-9F9B7B7451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17CD8D-AA64-40CF-891B-12481681C0EB}"/>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99468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4526B6-762B-44A9-BF3B-F62AE8227E1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3" name="Footer Placeholder 2">
            <a:extLst>
              <a:ext uri="{FF2B5EF4-FFF2-40B4-BE49-F238E27FC236}">
                <a16:creationId xmlns:a16="http://schemas.microsoft.com/office/drawing/2014/main" id="{886E482A-1174-43CA-B73D-94F0C344125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78A5D0-50ED-4AC6-9F47-2B649CB24CD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830547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43E0-B9A2-4E44-B5B2-F0BEE2F5A2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C939C-9606-400C-8290-867DA8D836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ABBA45-D574-45A2-9FD9-3324572093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8097-A6E1-4943-BD58-D8BC8502BEC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D8A6FE1A-30B9-4FCF-9D65-C42E41C380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A69D76-C516-4D52-87FD-4B1F8DEFCC61}"/>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69646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92DD-3529-4E89-B2A8-7DFF5F9059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2DC3F3-E24E-44C8-8D3E-C5E50056BB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EF2A4F-4B1D-4AEF-8C69-BC1859412E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334847-4FA5-40A0-ABE0-D893C5BDBB3D}"/>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8126AA0D-82C5-4987-877A-951A47D767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7777BD-2F1B-4C02-9530-011CFFCC6832}"/>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052561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4DB4E7-5C70-4737-B111-03FE9BB817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B5E13A-65DE-474C-9D1B-964C63BE75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D2C01-5A2C-4EED-98DA-5808C3C825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24CD5014-6D67-408C-BD22-58425AA9C0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D14EA2-CDAC-444E-B56C-D265759C9E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7D20B-3C90-44FB-8FC1-5BFC8C9700F0}" type="slidenum">
              <a:rPr lang="en-US" smtClean="0"/>
              <a:t>‹#›</a:t>
            </a:fld>
            <a:endParaRPr lang="en-US"/>
          </a:p>
        </p:txBody>
      </p:sp>
    </p:spTree>
    <p:extLst>
      <p:ext uri="{BB962C8B-B14F-4D97-AF65-F5344CB8AC3E}">
        <p14:creationId xmlns:p14="http://schemas.microsoft.com/office/powerpoint/2010/main" val="304451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Rectangle: Rounded Corners 355">
            <a:extLst>
              <a:ext uri="{FF2B5EF4-FFF2-40B4-BE49-F238E27FC236}">
                <a16:creationId xmlns:a16="http://schemas.microsoft.com/office/drawing/2014/main" id="{449FEEF9-3A24-4B15-8C25-D62AD58C6DB0}"/>
              </a:ext>
            </a:extLst>
          </p:cNvPr>
          <p:cNvSpPr/>
          <p:nvPr/>
        </p:nvSpPr>
        <p:spPr>
          <a:xfrm>
            <a:off x="1596570"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Freeform: Shape 356">
            <a:extLst>
              <a:ext uri="{FF2B5EF4-FFF2-40B4-BE49-F238E27FC236}">
                <a16:creationId xmlns:a16="http://schemas.microsoft.com/office/drawing/2014/main" id="{AA36E162-D45E-4093-8ECD-C39BACEAE5B7}"/>
              </a:ext>
            </a:extLst>
          </p:cNvPr>
          <p:cNvSpPr/>
          <p:nvPr/>
        </p:nvSpPr>
        <p:spPr>
          <a:xfrm>
            <a:off x="1248229"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15AC92"/>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tangle: Rounded Corners 357">
            <a:extLst>
              <a:ext uri="{FF2B5EF4-FFF2-40B4-BE49-F238E27FC236}">
                <a16:creationId xmlns:a16="http://schemas.microsoft.com/office/drawing/2014/main" id="{E0270B1F-F4CB-439E-B8CA-9DC2532E3AFA}"/>
              </a:ext>
            </a:extLst>
          </p:cNvPr>
          <p:cNvSpPr/>
          <p:nvPr/>
        </p:nvSpPr>
        <p:spPr>
          <a:xfrm>
            <a:off x="5109026"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Freeform: Shape 358">
            <a:extLst>
              <a:ext uri="{FF2B5EF4-FFF2-40B4-BE49-F238E27FC236}">
                <a16:creationId xmlns:a16="http://schemas.microsoft.com/office/drawing/2014/main" id="{3B176A1C-495F-44F0-913C-CB4111DC4929}"/>
              </a:ext>
            </a:extLst>
          </p:cNvPr>
          <p:cNvSpPr/>
          <p:nvPr/>
        </p:nvSpPr>
        <p:spPr>
          <a:xfrm>
            <a:off x="4760685"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E23D5B"/>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tangle: Rounded Corners 359">
            <a:extLst>
              <a:ext uri="{FF2B5EF4-FFF2-40B4-BE49-F238E27FC236}">
                <a16:creationId xmlns:a16="http://schemas.microsoft.com/office/drawing/2014/main" id="{CD24F3B1-1F9D-467D-9150-5816C7E957CD}"/>
              </a:ext>
            </a:extLst>
          </p:cNvPr>
          <p:cNvSpPr/>
          <p:nvPr/>
        </p:nvSpPr>
        <p:spPr>
          <a:xfrm>
            <a:off x="8621483" y="1611085"/>
            <a:ext cx="1973946" cy="2090058"/>
          </a:xfrm>
          <a:prstGeom prst="roundRect">
            <a:avLst/>
          </a:prstGeom>
          <a:solidFill>
            <a:schemeClr val="bg1"/>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Freeform: Shape 360">
            <a:extLst>
              <a:ext uri="{FF2B5EF4-FFF2-40B4-BE49-F238E27FC236}">
                <a16:creationId xmlns:a16="http://schemas.microsoft.com/office/drawing/2014/main" id="{1BAC34A7-DDDE-48C6-AEAA-1DAF848283FC}"/>
              </a:ext>
            </a:extLst>
          </p:cNvPr>
          <p:cNvSpPr/>
          <p:nvPr/>
        </p:nvSpPr>
        <p:spPr>
          <a:xfrm>
            <a:off x="8273142" y="2786743"/>
            <a:ext cx="2670629" cy="3352800"/>
          </a:xfrm>
          <a:custGeom>
            <a:avLst/>
            <a:gdLst>
              <a:gd name="connsiteX0" fmla="*/ 445114 w 2670629"/>
              <a:gd name="connsiteY0" fmla="*/ 0 h 3352800"/>
              <a:gd name="connsiteX1" fmla="*/ 697051 w 2670629"/>
              <a:gd name="connsiteY1" fmla="*/ 0 h 3352800"/>
              <a:gd name="connsiteX2" fmla="*/ 696685 w 2670629"/>
              <a:gd name="connsiteY2" fmla="*/ 3629 h 3352800"/>
              <a:gd name="connsiteX3" fmla="*/ 1335314 w 2670629"/>
              <a:gd name="connsiteY3" fmla="*/ 642258 h 3352800"/>
              <a:gd name="connsiteX4" fmla="*/ 1973943 w 2670629"/>
              <a:gd name="connsiteY4" fmla="*/ 3629 h 3352800"/>
              <a:gd name="connsiteX5" fmla="*/ 1973577 w 2670629"/>
              <a:gd name="connsiteY5" fmla="*/ 0 h 3352800"/>
              <a:gd name="connsiteX6" fmla="*/ 2225515 w 2670629"/>
              <a:gd name="connsiteY6" fmla="*/ 0 h 3352800"/>
              <a:gd name="connsiteX7" fmla="*/ 2670629 w 2670629"/>
              <a:gd name="connsiteY7" fmla="*/ 445114 h 3352800"/>
              <a:gd name="connsiteX8" fmla="*/ 2670629 w 2670629"/>
              <a:gd name="connsiteY8" fmla="*/ 2907686 h 3352800"/>
              <a:gd name="connsiteX9" fmla="*/ 2225515 w 2670629"/>
              <a:gd name="connsiteY9" fmla="*/ 3352800 h 3352800"/>
              <a:gd name="connsiteX10" fmla="*/ 445114 w 2670629"/>
              <a:gd name="connsiteY10" fmla="*/ 3352800 h 3352800"/>
              <a:gd name="connsiteX11" fmla="*/ 0 w 2670629"/>
              <a:gd name="connsiteY11" fmla="*/ 2907686 h 3352800"/>
              <a:gd name="connsiteX12" fmla="*/ 0 w 2670629"/>
              <a:gd name="connsiteY12" fmla="*/ 445114 h 3352800"/>
              <a:gd name="connsiteX13" fmla="*/ 445114 w 2670629"/>
              <a:gd name="connsiteY13"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70629" h="3352800">
                <a:moveTo>
                  <a:pt x="445114" y="0"/>
                </a:moveTo>
                <a:lnTo>
                  <a:pt x="697051" y="0"/>
                </a:lnTo>
                <a:lnTo>
                  <a:pt x="696685" y="3629"/>
                </a:lnTo>
                <a:cubicBezTo>
                  <a:pt x="696685" y="356334"/>
                  <a:pt x="982609" y="642258"/>
                  <a:pt x="1335314" y="642258"/>
                </a:cubicBezTo>
                <a:cubicBezTo>
                  <a:pt x="1688019" y="642258"/>
                  <a:pt x="1973943" y="356334"/>
                  <a:pt x="1973943" y="3629"/>
                </a:cubicBezTo>
                <a:lnTo>
                  <a:pt x="1973577" y="0"/>
                </a:lnTo>
                <a:lnTo>
                  <a:pt x="2225515" y="0"/>
                </a:lnTo>
                <a:cubicBezTo>
                  <a:pt x="2471345" y="0"/>
                  <a:pt x="2670629" y="199284"/>
                  <a:pt x="2670629" y="445114"/>
                </a:cubicBezTo>
                <a:lnTo>
                  <a:pt x="2670629" y="2907686"/>
                </a:lnTo>
                <a:cubicBezTo>
                  <a:pt x="2670629" y="3153516"/>
                  <a:pt x="2471345" y="3352800"/>
                  <a:pt x="2225515" y="3352800"/>
                </a:cubicBezTo>
                <a:lnTo>
                  <a:pt x="445114" y="3352800"/>
                </a:lnTo>
                <a:cubicBezTo>
                  <a:pt x="199284" y="3352800"/>
                  <a:pt x="0" y="3153516"/>
                  <a:pt x="0" y="2907686"/>
                </a:cubicBezTo>
                <a:lnTo>
                  <a:pt x="0" y="445114"/>
                </a:lnTo>
                <a:cubicBezTo>
                  <a:pt x="0" y="199284"/>
                  <a:pt x="199284" y="0"/>
                  <a:pt x="445114" y="0"/>
                </a:cubicBezTo>
                <a:close/>
              </a:path>
            </a:pathLst>
          </a:custGeom>
          <a:solidFill>
            <a:srgbClr val="19A5C0"/>
          </a:solidFill>
          <a:ln>
            <a:noFill/>
          </a:ln>
          <a:effectLst>
            <a:outerShdw blurRad="177800" dist="1397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TextBox 361">
            <a:extLst>
              <a:ext uri="{FF2B5EF4-FFF2-40B4-BE49-F238E27FC236}">
                <a16:creationId xmlns:a16="http://schemas.microsoft.com/office/drawing/2014/main" id="{7E987CBB-DA83-431C-BE28-A280B135C786}"/>
              </a:ext>
            </a:extLst>
          </p:cNvPr>
          <p:cNvSpPr txBox="1"/>
          <p:nvPr/>
        </p:nvSpPr>
        <p:spPr>
          <a:xfrm>
            <a:off x="1388134"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363" name="TextBox 362">
            <a:extLst>
              <a:ext uri="{FF2B5EF4-FFF2-40B4-BE49-F238E27FC236}">
                <a16:creationId xmlns:a16="http://schemas.microsoft.com/office/drawing/2014/main" id="{6337F07B-880B-4053-84EB-5F352B38DE33}"/>
              </a:ext>
            </a:extLst>
          </p:cNvPr>
          <p:cNvSpPr txBox="1"/>
          <p:nvPr/>
        </p:nvSpPr>
        <p:spPr>
          <a:xfrm>
            <a:off x="4879169"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364" name="TextBox 363">
            <a:extLst>
              <a:ext uri="{FF2B5EF4-FFF2-40B4-BE49-F238E27FC236}">
                <a16:creationId xmlns:a16="http://schemas.microsoft.com/office/drawing/2014/main" id="{288B3CCB-E1F3-452E-99E5-DAA4AD0BFA6A}"/>
              </a:ext>
            </a:extLst>
          </p:cNvPr>
          <p:cNvSpPr txBox="1"/>
          <p:nvPr/>
        </p:nvSpPr>
        <p:spPr>
          <a:xfrm>
            <a:off x="8391626" y="4300582"/>
            <a:ext cx="2433659" cy="1582421"/>
          </a:xfrm>
          <a:prstGeom prst="rect">
            <a:avLst/>
          </a:prstGeom>
          <a:noFill/>
        </p:spPr>
        <p:txBody>
          <a:bodyPr wrap="square" rtlCol="0">
            <a:spAutoFit/>
          </a:bodyPr>
          <a:lstStyle/>
          <a:p>
            <a:pPr algn="just">
              <a:lnSpc>
                <a:spcPct val="150000"/>
              </a:lnSpc>
            </a:pPr>
            <a:r>
              <a:rPr lang="en-US" sz="1100">
                <a:solidFill>
                  <a:schemeClr val="bg1">
                    <a:lumMod val="95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a:t>
            </a:r>
          </a:p>
        </p:txBody>
      </p:sp>
      <p:sp>
        <p:nvSpPr>
          <p:cNvPr id="365" name="TextBox 364">
            <a:extLst>
              <a:ext uri="{FF2B5EF4-FFF2-40B4-BE49-F238E27FC236}">
                <a16:creationId xmlns:a16="http://schemas.microsoft.com/office/drawing/2014/main" id="{636D5A05-4720-41B5-9C45-AA8D69B3CAC3}"/>
              </a:ext>
            </a:extLst>
          </p:cNvPr>
          <p:cNvSpPr txBox="1"/>
          <p:nvPr/>
        </p:nvSpPr>
        <p:spPr>
          <a:xfrm>
            <a:off x="1596570"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366" name="TextBox 365">
            <a:extLst>
              <a:ext uri="{FF2B5EF4-FFF2-40B4-BE49-F238E27FC236}">
                <a16:creationId xmlns:a16="http://schemas.microsoft.com/office/drawing/2014/main" id="{4D077829-AF3D-4815-AFBB-9C55B275F91B}"/>
              </a:ext>
            </a:extLst>
          </p:cNvPr>
          <p:cNvSpPr txBox="1"/>
          <p:nvPr/>
        </p:nvSpPr>
        <p:spPr>
          <a:xfrm>
            <a:off x="5109025"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367" name="TextBox 366">
            <a:extLst>
              <a:ext uri="{FF2B5EF4-FFF2-40B4-BE49-F238E27FC236}">
                <a16:creationId xmlns:a16="http://schemas.microsoft.com/office/drawing/2014/main" id="{CCADF71A-77FF-4DA0-B83B-70D8E37BC34F}"/>
              </a:ext>
            </a:extLst>
          </p:cNvPr>
          <p:cNvSpPr txBox="1"/>
          <p:nvPr/>
        </p:nvSpPr>
        <p:spPr>
          <a:xfrm>
            <a:off x="8610596" y="3787470"/>
            <a:ext cx="1973946" cy="426784"/>
          </a:xfrm>
          <a:prstGeom prst="rect">
            <a:avLst/>
          </a:prstGeom>
          <a:noFill/>
        </p:spPr>
        <p:txBody>
          <a:bodyPr wrap="square" rtlCol="0">
            <a:spAutoFit/>
          </a:bodyPr>
          <a:lstStyle/>
          <a:p>
            <a:pPr algn="ctr">
              <a:lnSpc>
                <a:spcPct val="150000"/>
              </a:lnSpc>
            </a:pPr>
            <a:r>
              <a:rPr lang="en-US" sz="1600" b="1">
                <a:solidFill>
                  <a:schemeClr val="bg1"/>
                </a:solidFill>
                <a:latin typeface="Poppins" panose="00000500000000000000" pitchFamily="2" charset="0"/>
                <a:cs typeface="Poppins" panose="00000500000000000000" pitchFamily="2" charset="0"/>
              </a:rPr>
              <a:t>DOLOR SIT AMET</a:t>
            </a:r>
          </a:p>
        </p:txBody>
      </p:sp>
      <p:sp>
        <p:nvSpPr>
          <p:cNvPr id="368" name="TextBox 367">
            <a:extLst>
              <a:ext uri="{FF2B5EF4-FFF2-40B4-BE49-F238E27FC236}">
                <a16:creationId xmlns:a16="http://schemas.microsoft.com/office/drawing/2014/main" id="{D44FB2A8-1283-4284-9C50-EDD7D0CAF6BE}"/>
              </a:ext>
            </a:extLst>
          </p:cNvPr>
          <p:cNvSpPr txBox="1"/>
          <p:nvPr/>
        </p:nvSpPr>
        <p:spPr>
          <a:xfrm>
            <a:off x="2340528" y="1867337"/>
            <a:ext cx="486030" cy="1107996"/>
          </a:xfrm>
          <a:prstGeom prst="rect">
            <a:avLst/>
          </a:prstGeom>
          <a:noFill/>
        </p:spPr>
        <p:txBody>
          <a:bodyPr wrap="none" rtlCol="0">
            <a:spAutoFit/>
          </a:bodyPr>
          <a:lstStyle/>
          <a:p>
            <a:pPr algn="ctr"/>
            <a:r>
              <a:rPr lang="en-US" sz="6600" b="1" i="1">
                <a:solidFill>
                  <a:srgbClr val="15AC92"/>
                </a:solidFill>
                <a:latin typeface="Poppins" panose="00000500000000000000" pitchFamily="2" charset="0"/>
                <a:cs typeface="Poppins" panose="00000500000000000000" pitchFamily="2" charset="0"/>
              </a:rPr>
              <a:t>1</a:t>
            </a:r>
          </a:p>
        </p:txBody>
      </p:sp>
      <p:sp>
        <p:nvSpPr>
          <p:cNvPr id="369" name="TextBox 368">
            <a:extLst>
              <a:ext uri="{FF2B5EF4-FFF2-40B4-BE49-F238E27FC236}">
                <a16:creationId xmlns:a16="http://schemas.microsoft.com/office/drawing/2014/main" id="{4C65DBC3-04B6-43D4-8AF2-FEADF9994E42}"/>
              </a:ext>
            </a:extLst>
          </p:cNvPr>
          <p:cNvSpPr txBox="1"/>
          <p:nvPr/>
        </p:nvSpPr>
        <p:spPr>
          <a:xfrm>
            <a:off x="5796595" y="1867337"/>
            <a:ext cx="662361" cy="1107996"/>
          </a:xfrm>
          <a:prstGeom prst="rect">
            <a:avLst/>
          </a:prstGeom>
          <a:noFill/>
        </p:spPr>
        <p:txBody>
          <a:bodyPr wrap="none" rtlCol="0">
            <a:spAutoFit/>
          </a:bodyPr>
          <a:lstStyle/>
          <a:p>
            <a:pPr algn="ctr"/>
            <a:r>
              <a:rPr lang="en-US" sz="6600" b="1" i="1">
                <a:solidFill>
                  <a:srgbClr val="E23D5B"/>
                </a:solidFill>
                <a:latin typeface="Poppins" panose="00000500000000000000" pitchFamily="2" charset="0"/>
                <a:cs typeface="Poppins" panose="00000500000000000000" pitchFamily="2" charset="0"/>
              </a:rPr>
              <a:t>2</a:t>
            </a:r>
          </a:p>
        </p:txBody>
      </p:sp>
      <p:sp>
        <p:nvSpPr>
          <p:cNvPr id="370" name="TextBox 369">
            <a:extLst>
              <a:ext uri="{FF2B5EF4-FFF2-40B4-BE49-F238E27FC236}">
                <a16:creationId xmlns:a16="http://schemas.microsoft.com/office/drawing/2014/main" id="{4AC10820-91F9-4995-9151-F7EDA8B9C27B}"/>
              </a:ext>
            </a:extLst>
          </p:cNvPr>
          <p:cNvSpPr txBox="1"/>
          <p:nvPr/>
        </p:nvSpPr>
        <p:spPr>
          <a:xfrm>
            <a:off x="9262381" y="1867337"/>
            <a:ext cx="670376" cy="1107996"/>
          </a:xfrm>
          <a:prstGeom prst="rect">
            <a:avLst/>
          </a:prstGeom>
          <a:noFill/>
        </p:spPr>
        <p:txBody>
          <a:bodyPr wrap="none" rtlCol="0">
            <a:spAutoFit/>
          </a:bodyPr>
          <a:lstStyle/>
          <a:p>
            <a:pPr algn="ctr"/>
            <a:r>
              <a:rPr lang="en-US" sz="6600" b="1" i="1">
                <a:solidFill>
                  <a:srgbClr val="19A5C0"/>
                </a:solidFill>
                <a:latin typeface="Poppins" panose="00000500000000000000" pitchFamily="2" charset="0"/>
                <a:cs typeface="Poppins" panose="00000500000000000000" pitchFamily="2" charset="0"/>
              </a:rPr>
              <a:t>3</a:t>
            </a:r>
          </a:p>
        </p:txBody>
      </p:sp>
      <p:sp>
        <p:nvSpPr>
          <p:cNvPr id="371" name="TextBox 370">
            <a:extLst>
              <a:ext uri="{FF2B5EF4-FFF2-40B4-BE49-F238E27FC236}">
                <a16:creationId xmlns:a16="http://schemas.microsoft.com/office/drawing/2014/main" id="{CEE48C3B-3260-4C3D-A559-391D7BCE58A1}"/>
              </a:ext>
            </a:extLst>
          </p:cNvPr>
          <p:cNvSpPr txBox="1"/>
          <p:nvPr/>
        </p:nvSpPr>
        <p:spPr>
          <a:xfrm>
            <a:off x="3567103" y="617764"/>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75858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125</Words>
  <Application>Microsoft Office PowerPoint</Application>
  <PresentationFormat>Widescreen</PresentationFormat>
  <Paragraphs>10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Lato</vt:lpstr>
      <vt:lpstr>Poppins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12</cp:revision>
  <dcterms:created xsi:type="dcterms:W3CDTF">2020-11-28T06:59:52Z</dcterms:created>
  <dcterms:modified xsi:type="dcterms:W3CDTF">2020-11-28T07:03:35Z</dcterms:modified>
</cp:coreProperties>
</file>