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2"/>
  </p:handoutMasterIdLst>
  <p:sldIdLst>
    <p:sldId id="256"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58" r:id="rId19"/>
    <p:sldId id="276" r:id="rId20"/>
    <p:sldId id="277" r:id="rId21"/>
    <p:sldId id="278" r:id="rId22"/>
    <p:sldId id="279" r:id="rId23"/>
    <p:sldId id="281" r:id="rId24"/>
    <p:sldId id="282" r:id="rId25"/>
    <p:sldId id="283" r:id="rId26"/>
    <p:sldId id="284" r:id="rId27"/>
    <p:sldId id="285" r:id="rId28"/>
    <p:sldId id="286" r:id="rId29"/>
    <p:sldId id="259" r:id="rId30"/>
    <p:sldId id="257"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elcome Slide" id="{B84F28EB-B40A-4AA2-88E2-BDA564E9BE94}">
          <p14:sldIdLst>
            <p14:sldId id="256"/>
          </p14:sldIdLst>
        </p14:section>
        <p14:section name="About Us" id="{79A6DC8A-71F6-484C-ABC5-8072997B6C5D}">
          <p14:sldIdLst>
            <p14:sldId id="260"/>
            <p14:sldId id="261"/>
            <p14:sldId id="262"/>
            <p14:sldId id="263"/>
            <p14:sldId id="264"/>
            <p14:sldId id="265"/>
            <p14:sldId id="266"/>
            <p14:sldId id="267"/>
          </p14:sldIdLst>
        </p14:section>
        <p14:section name="Team" id="{EC0CED67-7C8A-442D-998F-66ACD60D8838}">
          <p14:sldIdLst>
            <p14:sldId id="268"/>
            <p14:sldId id="269"/>
            <p14:sldId id="270"/>
            <p14:sldId id="271"/>
          </p14:sldIdLst>
        </p14:section>
        <p14:section name="Services" id="{DAF37B18-13D0-4BA6-A36B-13BB546D81E9}">
          <p14:sldIdLst>
            <p14:sldId id="272"/>
            <p14:sldId id="273"/>
            <p14:sldId id="274"/>
            <p14:sldId id="275"/>
          </p14:sldIdLst>
        </p14:section>
        <p14:section name="Break Slide" id="{EBB2C7C2-C4DC-4F70-B11C-F0C3BACDEADE}">
          <p14:sldIdLst>
            <p14:sldId id="258"/>
          </p14:sldIdLst>
        </p14:section>
        <p14:section name="Portofolios" id="{4D60218E-953C-45BC-A04C-FF1E62EC321F}">
          <p14:sldIdLst>
            <p14:sldId id="276"/>
            <p14:sldId id="277"/>
            <p14:sldId id="278"/>
            <p14:sldId id="279"/>
            <p14:sldId id="281"/>
            <p14:sldId id="282"/>
          </p14:sldIdLst>
        </p14:section>
        <p14:section name="Mockup Device" id="{94DC2744-7320-4478-8FAA-8E843642D8EE}">
          <p14:sldIdLst>
            <p14:sldId id="283"/>
            <p14:sldId id="284"/>
            <p14:sldId id="285"/>
            <p14:sldId id="286"/>
          </p14:sldIdLst>
        </p14:section>
        <p14:section name="Contact Us" id="{AECA972B-A23F-4F23-A719-A7625742B562}">
          <p14:sldIdLst>
            <p14:sldId id="259"/>
          </p14:sldIdLst>
        </p14:section>
        <p14:section name="Ending Slide" id="{48E9A587-A552-4631-9220-656B5E8F56E6}">
          <p14:sldIdLst>
            <p14:sldId id="25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B6C7"/>
    <a:srgbClr val="E78DCF"/>
    <a:srgbClr val="FAD2DC"/>
    <a:srgbClr val="F0BA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p:cViewPr varScale="1">
        <p:scale>
          <a:sx n="69" d="100"/>
          <a:sy n="69" d="100"/>
        </p:scale>
        <p:origin x="684" y="60"/>
      </p:cViewPr>
      <p:guideLst/>
    </p:cSldViewPr>
  </p:slideViewPr>
  <p:notesTextViewPr>
    <p:cViewPr>
      <p:scale>
        <a:sx n="1" d="1"/>
        <a:sy n="1" d="1"/>
      </p:scale>
      <p:origin x="0" y="0"/>
    </p:cViewPr>
  </p:notesTextViewPr>
  <p:notesViewPr>
    <p:cSldViewPr snapToGrid="0">
      <p:cViewPr varScale="1">
        <p:scale>
          <a:sx n="53" d="100"/>
          <a:sy n="53" d="100"/>
        </p:scale>
        <p:origin x="1938"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11E689C-80E5-4D84-9367-3D9FAE123E5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1475D6A-03E1-4F72-9DD8-CAF567F4619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09A1097-06BB-4E41-9C4B-11A91A0864FB}" type="datetimeFigureOut">
              <a:rPr lang="en-US" smtClean="0"/>
              <a:t>12/24/2019</a:t>
            </a:fld>
            <a:endParaRPr lang="en-US"/>
          </a:p>
        </p:txBody>
      </p:sp>
      <p:sp>
        <p:nvSpPr>
          <p:cNvPr id="4" name="Footer Placeholder 3">
            <a:extLst>
              <a:ext uri="{FF2B5EF4-FFF2-40B4-BE49-F238E27FC236}">
                <a16:creationId xmlns:a16="http://schemas.microsoft.com/office/drawing/2014/main" id="{885E3670-BA6E-4BAF-B574-11DAD28951C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F93A26F-C76D-457B-8371-E00D443402C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50B10C6-4C1E-41EB-885E-2D71FB4E8B23}" type="slidenum">
              <a:rPr lang="en-US" smtClean="0"/>
              <a:t>‹#›</a:t>
            </a:fld>
            <a:endParaRPr lang="en-US"/>
          </a:p>
        </p:txBody>
      </p:sp>
    </p:spTree>
    <p:extLst>
      <p:ext uri="{BB962C8B-B14F-4D97-AF65-F5344CB8AC3E}">
        <p14:creationId xmlns:p14="http://schemas.microsoft.com/office/powerpoint/2010/main" val="374913679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87979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2A1B9930-C3B4-4F00-81F3-4E00BDCA1B77}"/>
              </a:ext>
            </a:extLst>
          </p:cNvPr>
          <p:cNvSpPr>
            <a:spLocks noGrp="1"/>
          </p:cNvSpPr>
          <p:nvPr>
            <p:ph type="pic" sz="quarter" idx="10"/>
          </p:nvPr>
        </p:nvSpPr>
        <p:spPr>
          <a:xfrm>
            <a:off x="604684" y="1592826"/>
            <a:ext cx="5491316" cy="4547417"/>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183613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34AED4A2-DD67-4CDA-97DA-EAE195B0DC7D}"/>
              </a:ext>
            </a:extLst>
          </p:cNvPr>
          <p:cNvSpPr>
            <a:spLocks noGrp="1"/>
          </p:cNvSpPr>
          <p:nvPr>
            <p:ph type="pic" sz="quarter" idx="10"/>
          </p:nvPr>
        </p:nvSpPr>
        <p:spPr>
          <a:xfrm>
            <a:off x="707922" y="1610032"/>
            <a:ext cx="3067665" cy="3637936"/>
          </a:xfrm>
          <a:pattFill prst="pct5">
            <a:fgClr>
              <a:schemeClr val="accent1"/>
            </a:fgClr>
            <a:bgClr>
              <a:schemeClr val="bg1"/>
            </a:bgClr>
          </a:pattFill>
        </p:spPr>
        <p:txBody>
          <a:bodyPr>
            <a:normAutofit/>
          </a:bodyPr>
          <a:lstStyle>
            <a:lvl1pPr>
              <a:defRPr sz="1200"/>
            </a:lvl1pPr>
          </a:lstStyle>
          <a:p>
            <a:endParaRPr lang="en-US"/>
          </a:p>
        </p:txBody>
      </p:sp>
      <p:sp>
        <p:nvSpPr>
          <p:cNvPr id="5" name="Picture Placeholder 2">
            <a:extLst>
              <a:ext uri="{FF2B5EF4-FFF2-40B4-BE49-F238E27FC236}">
                <a16:creationId xmlns:a16="http://schemas.microsoft.com/office/drawing/2014/main" id="{A6A186A1-A602-443F-A277-E36BFC2C7A99}"/>
              </a:ext>
            </a:extLst>
          </p:cNvPr>
          <p:cNvSpPr>
            <a:spLocks noGrp="1"/>
          </p:cNvSpPr>
          <p:nvPr>
            <p:ph type="pic" sz="quarter" idx="11"/>
          </p:nvPr>
        </p:nvSpPr>
        <p:spPr>
          <a:xfrm>
            <a:off x="4562167" y="1610032"/>
            <a:ext cx="3067665" cy="3637936"/>
          </a:xfrm>
          <a:pattFill prst="pct5">
            <a:fgClr>
              <a:schemeClr val="accent1"/>
            </a:fgClr>
            <a:bgClr>
              <a:schemeClr val="bg1"/>
            </a:bgClr>
          </a:pattFill>
        </p:spPr>
        <p:txBody>
          <a:bodyPr>
            <a:normAutofit/>
          </a:bodyPr>
          <a:lstStyle>
            <a:lvl1pPr>
              <a:defRPr sz="1200"/>
            </a:lvl1pPr>
          </a:lstStyle>
          <a:p>
            <a:endParaRPr lang="en-US"/>
          </a:p>
        </p:txBody>
      </p:sp>
      <p:sp>
        <p:nvSpPr>
          <p:cNvPr id="6" name="Picture Placeholder 2">
            <a:extLst>
              <a:ext uri="{FF2B5EF4-FFF2-40B4-BE49-F238E27FC236}">
                <a16:creationId xmlns:a16="http://schemas.microsoft.com/office/drawing/2014/main" id="{7D383799-3DB5-4B91-9C0C-0D9842016E8F}"/>
              </a:ext>
            </a:extLst>
          </p:cNvPr>
          <p:cNvSpPr>
            <a:spLocks noGrp="1"/>
          </p:cNvSpPr>
          <p:nvPr>
            <p:ph type="pic" sz="quarter" idx="12"/>
          </p:nvPr>
        </p:nvSpPr>
        <p:spPr>
          <a:xfrm>
            <a:off x="8416413" y="1610032"/>
            <a:ext cx="3067665" cy="3637936"/>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36643001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61" name="Freeform: Shape 60">
            <a:extLst>
              <a:ext uri="{FF2B5EF4-FFF2-40B4-BE49-F238E27FC236}">
                <a16:creationId xmlns:a16="http://schemas.microsoft.com/office/drawing/2014/main" id="{B94FD08E-C92F-4D71-BC67-B15240ACA281}"/>
              </a:ext>
            </a:extLst>
          </p:cNvPr>
          <p:cNvSpPr/>
          <p:nvPr userDrawn="1"/>
        </p:nvSpPr>
        <p:spPr>
          <a:xfrm>
            <a:off x="7831508" y="1534708"/>
            <a:ext cx="1169807" cy="1205388"/>
          </a:xfrm>
          <a:custGeom>
            <a:avLst/>
            <a:gdLst>
              <a:gd name="connsiteX0" fmla="*/ 861761 w 1169807"/>
              <a:gd name="connsiteY0" fmla="*/ 1159668 h 1205388"/>
              <a:gd name="connsiteX1" fmla="*/ 866442 w 1169807"/>
              <a:gd name="connsiteY1" fmla="*/ 1161607 h 1205388"/>
              <a:gd name="connsiteX2" fmla="*/ 846127 w 1169807"/>
              <a:gd name="connsiteY2" fmla="*/ 1172634 h 1205388"/>
              <a:gd name="connsiteX3" fmla="*/ 842538 w 1169807"/>
              <a:gd name="connsiteY3" fmla="*/ 1173748 h 1205388"/>
              <a:gd name="connsiteX4" fmla="*/ 845597 w 1169807"/>
              <a:gd name="connsiteY4" fmla="*/ 1166364 h 1205388"/>
              <a:gd name="connsiteX5" fmla="*/ 861761 w 1169807"/>
              <a:gd name="connsiteY5" fmla="*/ 1159668 h 1205388"/>
              <a:gd name="connsiteX6" fmla="*/ 766880 w 1169807"/>
              <a:gd name="connsiteY6" fmla="*/ 1159668 h 1205388"/>
              <a:gd name="connsiteX7" fmla="*/ 789740 w 1169807"/>
              <a:gd name="connsiteY7" fmla="*/ 1182528 h 1205388"/>
              <a:gd name="connsiteX8" fmla="*/ 786123 w 1169807"/>
              <a:gd name="connsiteY8" fmla="*/ 1191260 h 1205388"/>
              <a:gd name="connsiteX9" fmla="*/ 755626 w 1169807"/>
              <a:gd name="connsiteY9" fmla="*/ 1200727 h 1205388"/>
              <a:gd name="connsiteX10" fmla="*/ 750716 w 1169807"/>
              <a:gd name="connsiteY10" fmla="*/ 1198692 h 1205388"/>
              <a:gd name="connsiteX11" fmla="*/ 744020 w 1169807"/>
              <a:gd name="connsiteY11" fmla="*/ 1182528 h 1205388"/>
              <a:gd name="connsiteX12" fmla="*/ 766880 w 1169807"/>
              <a:gd name="connsiteY12" fmla="*/ 1159668 h 1205388"/>
              <a:gd name="connsiteX13" fmla="*/ 676910 w 1169807"/>
              <a:gd name="connsiteY13" fmla="*/ 1159668 h 1205388"/>
              <a:gd name="connsiteX14" fmla="*/ 699770 w 1169807"/>
              <a:gd name="connsiteY14" fmla="*/ 1182528 h 1205388"/>
              <a:gd name="connsiteX15" fmla="*/ 676910 w 1169807"/>
              <a:gd name="connsiteY15" fmla="*/ 1205388 h 1205388"/>
              <a:gd name="connsiteX16" fmla="*/ 654050 w 1169807"/>
              <a:gd name="connsiteY16" fmla="*/ 1182528 h 1205388"/>
              <a:gd name="connsiteX17" fmla="*/ 676910 w 1169807"/>
              <a:gd name="connsiteY17" fmla="*/ 1159668 h 1205388"/>
              <a:gd name="connsiteX18" fmla="*/ 582358 w 1169807"/>
              <a:gd name="connsiteY18" fmla="*/ 1159668 h 1205388"/>
              <a:gd name="connsiteX19" fmla="*/ 605218 w 1169807"/>
              <a:gd name="connsiteY19" fmla="*/ 1182528 h 1205388"/>
              <a:gd name="connsiteX20" fmla="*/ 582358 w 1169807"/>
              <a:gd name="connsiteY20" fmla="*/ 1205388 h 1205388"/>
              <a:gd name="connsiteX21" fmla="*/ 559498 w 1169807"/>
              <a:gd name="connsiteY21" fmla="*/ 1182528 h 1205388"/>
              <a:gd name="connsiteX22" fmla="*/ 582358 w 1169807"/>
              <a:gd name="connsiteY22" fmla="*/ 1159668 h 1205388"/>
              <a:gd name="connsiteX23" fmla="*/ 486547 w 1169807"/>
              <a:gd name="connsiteY23" fmla="*/ 1159668 h 1205388"/>
              <a:gd name="connsiteX24" fmla="*/ 509407 w 1169807"/>
              <a:gd name="connsiteY24" fmla="*/ 1182528 h 1205388"/>
              <a:gd name="connsiteX25" fmla="*/ 486547 w 1169807"/>
              <a:gd name="connsiteY25" fmla="*/ 1205388 h 1205388"/>
              <a:gd name="connsiteX26" fmla="*/ 463687 w 1169807"/>
              <a:gd name="connsiteY26" fmla="*/ 1182528 h 1205388"/>
              <a:gd name="connsiteX27" fmla="*/ 486547 w 1169807"/>
              <a:gd name="connsiteY27" fmla="*/ 1159668 h 1205388"/>
              <a:gd name="connsiteX28" fmla="*/ 391297 w 1169807"/>
              <a:gd name="connsiteY28" fmla="*/ 1159668 h 1205388"/>
              <a:gd name="connsiteX29" fmla="*/ 414157 w 1169807"/>
              <a:gd name="connsiteY29" fmla="*/ 1182528 h 1205388"/>
              <a:gd name="connsiteX30" fmla="*/ 412142 w 1169807"/>
              <a:gd name="connsiteY30" fmla="*/ 1187393 h 1205388"/>
              <a:gd name="connsiteX31" fmla="*/ 371631 w 1169807"/>
              <a:gd name="connsiteY31" fmla="*/ 1174818 h 1205388"/>
              <a:gd name="connsiteX32" fmla="*/ 375133 w 1169807"/>
              <a:gd name="connsiteY32" fmla="*/ 1166364 h 1205388"/>
              <a:gd name="connsiteX33" fmla="*/ 391297 w 1169807"/>
              <a:gd name="connsiteY33" fmla="*/ 1159668 h 1205388"/>
              <a:gd name="connsiteX34" fmla="*/ 955886 w 1169807"/>
              <a:gd name="connsiteY34" fmla="*/ 1052512 h 1205388"/>
              <a:gd name="connsiteX35" fmla="*/ 978746 w 1169807"/>
              <a:gd name="connsiteY35" fmla="*/ 1075372 h 1205388"/>
              <a:gd name="connsiteX36" fmla="*/ 955886 w 1169807"/>
              <a:gd name="connsiteY36" fmla="*/ 1098232 h 1205388"/>
              <a:gd name="connsiteX37" fmla="*/ 933026 w 1169807"/>
              <a:gd name="connsiteY37" fmla="*/ 1075372 h 1205388"/>
              <a:gd name="connsiteX38" fmla="*/ 955886 w 1169807"/>
              <a:gd name="connsiteY38" fmla="*/ 1052512 h 1205388"/>
              <a:gd name="connsiteX39" fmla="*/ 861761 w 1169807"/>
              <a:gd name="connsiteY39" fmla="*/ 1052512 h 1205388"/>
              <a:gd name="connsiteX40" fmla="*/ 884621 w 1169807"/>
              <a:gd name="connsiteY40" fmla="*/ 1075372 h 1205388"/>
              <a:gd name="connsiteX41" fmla="*/ 861761 w 1169807"/>
              <a:gd name="connsiteY41" fmla="*/ 1098232 h 1205388"/>
              <a:gd name="connsiteX42" fmla="*/ 838901 w 1169807"/>
              <a:gd name="connsiteY42" fmla="*/ 1075372 h 1205388"/>
              <a:gd name="connsiteX43" fmla="*/ 861761 w 1169807"/>
              <a:gd name="connsiteY43" fmla="*/ 1052512 h 1205388"/>
              <a:gd name="connsiteX44" fmla="*/ 766880 w 1169807"/>
              <a:gd name="connsiteY44" fmla="*/ 1052512 h 1205388"/>
              <a:gd name="connsiteX45" fmla="*/ 789740 w 1169807"/>
              <a:gd name="connsiteY45" fmla="*/ 1075372 h 1205388"/>
              <a:gd name="connsiteX46" fmla="*/ 766880 w 1169807"/>
              <a:gd name="connsiteY46" fmla="*/ 1098232 h 1205388"/>
              <a:gd name="connsiteX47" fmla="*/ 744020 w 1169807"/>
              <a:gd name="connsiteY47" fmla="*/ 1075372 h 1205388"/>
              <a:gd name="connsiteX48" fmla="*/ 766880 w 1169807"/>
              <a:gd name="connsiteY48" fmla="*/ 1052512 h 1205388"/>
              <a:gd name="connsiteX49" fmla="*/ 676910 w 1169807"/>
              <a:gd name="connsiteY49" fmla="*/ 1052512 h 1205388"/>
              <a:gd name="connsiteX50" fmla="*/ 699770 w 1169807"/>
              <a:gd name="connsiteY50" fmla="*/ 1075372 h 1205388"/>
              <a:gd name="connsiteX51" fmla="*/ 676910 w 1169807"/>
              <a:gd name="connsiteY51" fmla="*/ 1098232 h 1205388"/>
              <a:gd name="connsiteX52" fmla="*/ 654050 w 1169807"/>
              <a:gd name="connsiteY52" fmla="*/ 1075372 h 1205388"/>
              <a:gd name="connsiteX53" fmla="*/ 676910 w 1169807"/>
              <a:gd name="connsiteY53" fmla="*/ 1052512 h 1205388"/>
              <a:gd name="connsiteX54" fmla="*/ 582358 w 1169807"/>
              <a:gd name="connsiteY54" fmla="*/ 1052512 h 1205388"/>
              <a:gd name="connsiteX55" fmla="*/ 605218 w 1169807"/>
              <a:gd name="connsiteY55" fmla="*/ 1075372 h 1205388"/>
              <a:gd name="connsiteX56" fmla="*/ 582358 w 1169807"/>
              <a:gd name="connsiteY56" fmla="*/ 1098232 h 1205388"/>
              <a:gd name="connsiteX57" fmla="*/ 559498 w 1169807"/>
              <a:gd name="connsiteY57" fmla="*/ 1075372 h 1205388"/>
              <a:gd name="connsiteX58" fmla="*/ 582358 w 1169807"/>
              <a:gd name="connsiteY58" fmla="*/ 1052512 h 1205388"/>
              <a:gd name="connsiteX59" fmla="*/ 486547 w 1169807"/>
              <a:gd name="connsiteY59" fmla="*/ 1052512 h 1205388"/>
              <a:gd name="connsiteX60" fmla="*/ 509407 w 1169807"/>
              <a:gd name="connsiteY60" fmla="*/ 1075372 h 1205388"/>
              <a:gd name="connsiteX61" fmla="*/ 486547 w 1169807"/>
              <a:gd name="connsiteY61" fmla="*/ 1098232 h 1205388"/>
              <a:gd name="connsiteX62" fmla="*/ 463687 w 1169807"/>
              <a:gd name="connsiteY62" fmla="*/ 1075372 h 1205388"/>
              <a:gd name="connsiteX63" fmla="*/ 486547 w 1169807"/>
              <a:gd name="connsiteY63" fmla="*/ 1052512 h 1205388"/>
              <a:gd name="connsiteX64" fmla="*/ 391297 w 1169807"/>
              <a:gd name="connsiteY64" fmla="*/ 1052512 h 1205388"/>
              <a:gd name="connsiteX65" fmla="*/ 414157 w 1169807"/>
              <a:gd name="connsiteY65" fmla="*/ 1075372 h 1205388"/>
              <a:gd name="connsiteX66" fmla="*/ 391297 w 1169807"/>
              <a:gd name="connsiteY66" fmla="*/ 1098232 h 1205388"/>
              <a:gd name="connsiteX67" fmla="*/ 368437 w 1169807"/>
              <a:gd name="connsiteY67" fmla="*/ 1075372 h 1205388"/>
              <a:gd name="connsiteX68" fmla="*/ 391297 w 1169807"/>
              <a:gd name="connsiteY68" fmla="*/ 1052512 h 1205388"/>
              <a:gd name="connsiteX69" fmla="*/ 295486 w 1169807"/>
              <a:gd name="connsiteY69" fmla="*/ 1052512 h 1205388"/>
              <a:gd name="connsiteX70" fmla="*/ 318346 w 1169807"/>
              <a:gd name="connsiteY70" fmla="*/ 1075372 h 1205388"/>
              <a:gd name="connsiteX71" fmla="*/ 295486 w 1169807"/>
              <a:gd name="connsiteY71" fmla="*/ 1098232 h 1205388"/>
              <a:gd name="connsiteX72" fmla="*/ 272626 w 1169807"/>
              <a:gd name="connsiteY72" fmla="*/ 1075372 h 1205388"/>
              <a:gd name="connsiteX73" fmla="*/ 295486 w 1169807"/>
              <a:gd name="connsiteY73" fmla="*/ 1052512 h 1205388"/>
              <a:gd name="connsiteX74" fmla="*/ 201361 w 1169807"/>
              <a:gd name="connsiteY74" fmla="*/ 1052512 h 1205388"/>
              <a:gd name="connsiteX75" fmla="*/ 224221 w 1169807"/>
              <a:gd name="connsiteY75" fmla="*/ 1075372 h 1205388"/>
              <a:gd name="connsiteX76" fmla="*/ 220793 w 1169807"/>
              <a:gd name="connsiteY76" fmla="*/ 1083648 h 1205388"/>
              <a:gd name="connsiteX77" fmla="*/ 189174 w 1169807"/>
              <a:gd name="connsiteY77" fmla="*/ 1057560 h 1205388"/>
              <a:gd name="connsiteX78" fmla="*/ 1051697 w 1169807"/>
              <a:gd name="connsiteY78" fmla="*/ 945356 h 1205388"/>
              <a:gd name="connsiteX79" fmla="*/ 1074557 w 1169807"/>
              <a:gd name="connsiteY79" fmla="*/ 968216 h 1205388"/>
              <a:gd name="connsiteX80" fmla="*/ 1051697 w 1169807"/>
              <a:gd name="connsiteY80" fmla="*/ 991076 h 1205388"/>
              <a:gd name="connsiteX81" fmla="*/ 1028837 w 1169807"/>
              <a:gd name="connsiteY81" fmla="*/ 968216 h 1205388"/>
              <a:gd name="connsiteX82" fmla="*/ 1051697 w 1169807"/>
              <a:gd name="connsiteY82" fmla="*/ 945356 h 1205388"/>
              <a:gd name="connsiteX83" fmla="*/ 955886 w 1169807"/>
              <a:gd name="connsiteY83" fmla="*/ 945356 h 1205388"/>
              <a:gd name="connsiteX84" fmla="*/ 978746 w 1169807"/>
              <a:gd name="connsiteY84" fmla="*/ 968216 h 1205388"/>
              <a:gd name="connsiteX85" fmla="*/ 955886 w 1169807"/>
              <a:gd name="connsiteY85" fmla="*/ 991076 h 1205388"/>
              <a:gd name="connsiteX86" fmla="*/ 933026 w 1169807"/>
              <a:gd name="connsiteY86" fmla="*/ 968216 h 1205388"/>
              <a:gd name="connsiteX87" fmla="*/ 955886 w 1169807"/>
              <a:gd name="connsiteY87" fmla="*/ 945356 h 1205388"/>
              <a:gd name="connsiteX88" fmla="*/ 861761 w 1169807"/>
              <a:gd name="connsiteY88" fmla="*/ 945356 h 1205388"/>
              <a:gd name="connsiteX89" fmla="*/ 884621 w 1169807"/>
              <a:gd name="connsiteY89" fmla="*/ 968216 h 1205388"/>
              <a:gd name="connsiteX90" fmla="*/ 861761 w 1169807"/>
              <a:gd name="connsiteY90" fmla="*/ 991076 h 1205388"/>
              <a:gd name="connsiteX91" fmla="*/ 838901 w 1169807"/>
              <a:gd name="connsiteY91" fmla="*/ 968216 h 1205388"/>
              <a:gd name="connsiteX92" fmla="*/ 861761 w 1169807"/>
              <a:gd name="connsiteY92" fmla="*/ 945356 h 1205388"/>
              <a:gd name="connsiteX93" fmla="*/ 766880 w 1169807"/>
              <a:gd name="connsiteY93" fmla="*/ 945356 h 1205388"/>
              <a:gd name="connsiteX94" fmla="*/ 789740 w 1169807"/>
              <a:gd name="connsiteY94" fmla="*/ 968216 h 1205388"/>
              <a:gd name="connsiteX95" fmla="*/ 766880 w 1169807"/>
              <a:gd name="connsiteY95" fmla="*/ 991076 h 1205388"/>
              <a:gd name="connsiteX96" fmla="*/ 744020 w 1169807"/>
              <a:gd name="connsiteY96" fmla="*/ 968216 h 1205388"/>
              <a:gd name="connsiteX97" fmla="*/ 766880 w 1169807"/>
              <a:gd name="connsiteY97" fmla="*/ 945356 h 1205388"/>
              <a:gd name="connsiteX98" fmla="*/ 676910 w 1169807"/>
              <a:gd name="connsiteY98" fmla="*/ 945356 h 1205388"/>
              <a:gd name="connsiteX99" fmla="*/ 699770 w 1169807"/>
              <a:gd name="connsiteY99" fmla="*/ 968216 h 1205388"/>
              <a:gd name="connsiteX100" fmla="*/ 676910 w 1169807"/>
              <a:gd name="connsiteY100" fmla="*/ 991076 h 1205388"/>
              <a:gd name="connsiteX101" fmla="*/ 654050 w 1169807"/>
              <a:gd name="connsiteY101" fmla="*/ 968216 h 1205388"/>
              <a:gd name="connsiteX102" fmla="*/ 676910 w 1169807"/>
              <a:gd name="connsiteY102" fmla="*/ 945356 h 1205388"/>
              <a:gd name="connsiteX103" fmla="*/ 582358 w 1169807"/>
              <a:gd name="connsiteY103" fmla="*/ 945356 h 1205388"/>
              <a:gd name="connsiteX104" fmla="*/ 605218 w 1169807"/>
              <a:gd name="connsiteY104" fmla="*/ 968216 h 1205388"/>
              <a:gd name="connsiteX105" fmla="*/ 582358 w 1169807"/>
              <a:gd name="connsiteY105" fmla="*/ 991076 h 1205388"/>
              <a:gd name="connsiteX106" fmla="*/ 559498 w 1169807"/>
              <a:gd name="connsiteY106" fmla="*/ 968216 h 1205388"/>
              <a:gd name="connsiteX107" fmla="*/ 582358 w 1169807"/>
              <a:gd name="connsiteY107" fmla="*/ 945356 h 1205388"/>
              <a:gd name="connsiteX108" fmla="*/ 486547 w 1169807"/>
              <a:gd name="connsiteY108" fmla="*/ 945356 h 1205388"/>
              <a:gd name="connsiteX109" fmla="*/ 509407 w 1169807"/>
              <a:gd name="connsiteY109" fmla="*/ 968216 h 1205388"/>
              <a:gd name="connsiteX110" fmla="*/ 486547 w 1169807"/>
              <a:gd name="connsiteY110" fmla="*/ 991076 h 1205388"/>
              <a:gd name="connsiteX111" fmla="*/ 463687 w 1169807"/>
              <a:gd name="connsiteY111" fmla="*/ 968216 h 1205388"/>
              <a:gd name="connsiteX112" fmla="*/ 486547 w 1169807"/>
              <a:gd name="connsiteY112" fmla="*/ 945356 h 1205388"/>
              <a:gd name="connsiteX113" fmla="*/ 391297 w 1169807"/>
              <a:gd name="connsiteY113" fmla="*/ 945356 h 1205388"/>
              <a:gd name="connsiteX114" fmla="*/ 414157 w 1169807"/>
              <a:gd name="connsiteY114" fmla="*/ 968216 h 1205388"/>
              <a:gd name="connsiteX115" fmla="*/ 391297 w 1169807"/>
              <a:gd name="connsiteY115" fmla="*/ 991076 h 1205388"/>
              <a:gd name="connsiteX116" fmla="*/ 368437 w 1169807"/>
              <a:gd name="connsiteY116" fmla="*/ 968216 h 1205388"/>
              <a:gd name="connsiteX117" fmla="*/ 391297 w 1169807"/>
              <a:gd name="connsiteY117" fmla="*/ 945356 h 1205388"/>
              <a:gd name="connsiteX118" fmla="*/ 295486 w 1169807"/>
              <a:gd name="connsiteY118" fmla="*/ 945356 h 1205388"/>
              <a:gd name="connsiteX119" fmla="*/ 318346 w 1169807"/>
              <a:gd name="connsiteY119" fmla="*/ 968216 h 1205388"/>
              <a:gd name="connsiteX120" fmla="*/ 295486 w 1169807"/>
              <a:gd name="connsiteY120" fmla="*/ 991076 h 1205388"/>
              <a:gd name="connsiteX121" fmla="*/ 272626 w 1169807"/>
              <a:gd name="connsiteY121" fmla="*/ 968216 h 1205388"/>
              <a:gd name="connsiteX122" fmla="*/ 295486 w 1169807"/>
              <a:gd name="connsiteY122" fmla="*/ 945356 h 1205388"/>
              <a:gd name="connsiteX123" fmla="*/ 201361 w 1169807"/>
              <a:gd name="connsiteY123" fmla="*/ 945356 h 1205388"/>
              <a:gd name="connsiteX124" fmla="*/ 224221 w 1169807"/>
              <a:gd name="connsiteY124" fmla="*/ 968216 h 1205388"/>
              <a:gd name="connsiteX125" fmla="*/ 201361 w 1169807"/>
              <a:gd name="connsiteY125" fmla="*/ 991076 h 1205388"/>
              <a:gd name="connsiteX126" fmla="*/ 178501 w 1169807"/>
              <a:gd name="connsiteY126" fmla="*/ 968216 h 1205388"/>
              <a:gd name="connsiteX127" fmla="*/ 201361 w 1169807"/>
              <a:gd name="connsiteY127" fmla="*/ 945356 h 1205388"/>
              <a:gd name="connsiteX128" fmla="*/ 106480 w 1169807"/>
              <a:gd name="connsiteY128" fmla="*/ 945356 h 1205388"/>
              <a:gd name="connsiteX129" fmla="*/ 129340 w 1169807"/>
              <a:gd name="connsiteY129" fmla="*/ 968216 h 1205388"/>
              <a:gd name="connsiteX130" fmla="*/ 122645 w 1169807"/>
              <a:gd name="connsiteY130" fmla="*/ 984380 h 1205388"/>
              <a:gd name="connsiteX131" fmla="*/ 122186 w 1169807"/>
              <a:gd name="connsiteY131" fmla="*/ 984570 h 1205388"/>
              <a:gd name="connsiteX132" fmla="*/ 94072 w 1169807"/>
              <a:gd name="connsiteY132" fmla="*/ 950496 h 1205388"/>
              <a:gd name="connsiteX133" fmla="*/ 35400 w 1169807"/>
              <a:gd name="connsiteY133" fmla="*/ 843394 h 1205388"/>
              <a:gd name="connsiteX134" fmla="*/ 39025 w 1169807"/>
              <a:gd name="connsiteY134" fmla="*/ 844896 h 1205388"/>
              <a:gd name="connsiteX135" fmla="*/ 45720 w 1169807"/>
              <a:gd name="connsiteY135" fmla="*/ 861060 h 1205388"/>
              <a:gd name="connsiteX136" fmla="*/ 45397 w 1169807"/>
              <a:gd name="connsiteY136" fmla="*/ 861841 h 1205388"/>
              <a:gd name="connsiteX137" fmla="*/ 35421 w 1169807"/>
              <a:gd name="connsiteY137" fmla="*/ 843461 h 1205388"/>
              <a:gd name="connsiteX138" fmla="*/ 1146947 w 1169807"/>
              <a:gd name="connsiteY138" fmla="*/ 838200 h 1205388"/>
              <a:gd name="connsiteX139" fmla="*/ 1163112 w 1169807"/>
              <a:gd name="connsiteY139" fmla="*/ 844896 h 1205388"/>
              <a:gd name="connsiteX140" fmla="*/ 1168050 w 1169807"/>
              <a:gd name="connsiteY140" fmla="*/ 856818 h 1205388"/>
              <a:gd name="connsiteX141" fmla="*/ 1155193 w 1169807"/>
              <a:gd name="connsiteY141" fmla="*/ 880504 h 1205388"/>
              <a:gd name="connsiteX142" fmla="*/ 1146947 w 1169807"/>
              <a:gd name="connsiteY142" fmla="*/ 883920 h 1205388"/>
              <a:gd name="connsiteX143" fmla="*/ 1124087 w 1169807"/>
              <a:gd name="connsiteY143" fmla="*/ 861060 h 1205388"/>
              <a:gd name="connsiteX144" fmla="*/ 1146947 w 1169807"/>
              <a:gd name="connsiteY144" fmla="*/ 838200 h 1205388"/>
              <a:gd name="connsiteX145" fmla="*/ 1051697 w 1169807"/>
              <a:gd name="connsiteY145" fmla="*/ 838200 h 1205388"/>
              <a:gd name="connsiteX146" fmla="*/ 1074557 w 1169807"/>
              <a:gd name="connsiteY146" fmla="*/ 861060 h 1205388"/>
              <a:gd name="connsiteX147" fmla="*/ 1051697 w 1169807"/>
              <a:gd name="connsiteY147" fmla="*/ 883920 h 1205388"/>
              <a:gd name="connsiteX148" fmla="*/ 1028837 w 1169807"/>
              <a:gd name="connsiteY148" fmla="*/ 861060 h 1205388"/>
              <a:gd name="connsiteX149" fmla="*/ 1051697 w 1169807"/>
              <a:gd name="connsiteY149" fmla="*/ 838200 h 1205388"/>
              <a:gd name="connsiteX150" fmla="*/ 955886 w 1169807"/>
              <a:gd name="connsiteY150" fmla="*/ 838200 h 1205388"/>
              <a:gd name="connsiteX151" fmla="*/ 978746 w 1169807"/>
              <a:gd name="connsiteY151" fmla="*/ 861060 h 1205388"/>
              <a:gd name="connsiteX152" fmla="*/ 955886 w 1169807"/>
              <a:gd name="connsiteY152" fmla="*/ 883920 h 1205388"/>
              <a:gd name="connsiteX153" fmla="*/ 933026 w 1169807"/>
              <a:gd name="connsiteY153" fmla="*/ 861060 h 1205388"/>
              <a:gd name="connsiteX154" fmla="*/ 955886 w 1169807"/>
              <a:gd name="connsiteY154" fmla="*/ 838200 h 1205388"/>
              <a:gd name="connsiteX155" fmla="*/ 861761 w 1169807"/>
              <a:gd name="connsiteY155" fmla="*/ 838200 h 1205388"/>
              <a:gd name="connsiteX156" fmla="*/ 884621 w 1169807"/>
              <a:gd name="connsiteY156" fmla="*/ 861060 h 1205388"/>
              <a:gd name="connsiteX157" fmla="*/ 861761 w 1169807"/>
              <a:gd name="connsiteY157" fmla="*/ 883920 h 1205388"/>
              <a:gd name="connsiteX158" fmla="*/ 838901 w 1169807"/>
              <a:gd name="connsiteY158" fmla="*/ 861060 h 1205388"/>
              <a:gd name="connsiteX159" fmla="*/ 861761 w 1169807"/>
              <a:gd name="connsiteY159" fmla="*/ 838200 h 1205388"/>
              <a:gd name="connsiteX160" fmla="*/ 766880 w 1169807"/>
              <a:gd name="connsiteY160" fmla="*/ 838200 h 1205388"/>
              <a:gd name="connsiteX161" fmla="*/ 789740 w 1169807"/>
              <a:gd name="connsiteY161" fmla="*/ 861060 h 1205388"/>
              <a:gd name="connsiteX162" fmla="*/ 766880 w 1169807"/>
              <a:gd name="connsiteY162" fmla="*/ 883920 h 1205388"/>
              <a:gd name="connsiteX163" fmla="*/ 744020 w 1169807"/>
              <a:gd name="connsiteY163" fmla="*/ 861060 h 1205388"/>
              <a:gd name="connsiteX164" fmla="*/ 766880 w 1169807"/>
              <a:gd name="connsiteY164" fmla="*/ 838200 h 1205388"/>
              <a:gd name="connsiteX165" fmla="*/ 676910 w 1169807"/>
              <a:gd name="connsiteY165" fmla="*/ 838200 h 1205388"/>
              <a:gd name="connsiteX166" fmla="*/ 699770 w 1169807"/>
              <a:gd name="connsiteY166" fmla="*/ 861060 h 1205388"/>
              <a:gd name="connsiteX167" fmla="*/ 676910 w 1169807"/>
              <a:gd name="connsiteY167" fmla="*/ 883920 h 1205388"/>
              <a:gd name="connsiteX168" fmla="*/ 654050 w 1169807"/>
              <a:gd name="connsiteY168" fmla="*/ 861060 h 1205388"/>
              <a:gd name="connsiteX169" fmla="*/ 676910 w 1169807"/>
              <a:gd name="connsiteY169" fmla="*/ 838200 h 1205388"/>
              <a:gd name="connsiteX170" fmla="*/ 582358 w 1169807"/>
              <a:gd name="connsiteY170" fmla="*/ 838200 h 1205388"/>
              <a:gd name="connsiteX171" fmla="*/ 605218 w 1169807"/>
              <a:gd name="connsiteY171" fmla="*/ 861060 h 1205388"/>
              <a:gd name="connsiteX172" fmla="*/ 582358 w 1169807"/>
              <a:gd name="connsiteY172" fmla="*/ 883920 h 1205388"/>
              <a:gd name="connsiteX173" fmla="*/ 559498 w 1169807"/>
              <a:gd name="connsiteY173" fmla="*/ 861060 h 1205388"/>
              <a:gd name="connsiteX174" fmla="*/ 582358 w 1169807"/>
              <a:gd name="connsiteY174" fmla="*/ 838200 h 1205388"/>
              <a:gd name="connsiteX175" fmla="*/ 486547 w 1169807"/>
              <a:gd name="connsiteY175" fmla="*/ 838200 h 1205388"/>
              <a:gd name="connsiteX176" fmla="*/ 509407 w 1169807"/>
              <a:gd name="connsiteY176" fmla="*/ 861060 h 1205388"/>
              <a:gd name="connsiteX177" fmla="*/ 486547 w 1169807"/>
              <a:gd name="connsiteY177" fmla="*/ 883920 h 1205388"/>
              <a:gd name="connsiteX178" fmla="*/ 463687 w 1169807"/>
              <a:gd name="connsiteY178" fmla="*/ 861060 h 1205388"/>
              <a:gd name="connsiteX179" fmla="*/ 486547 w 1169807"/>
              <a:gd name="connsiteY179" fmla="*/ 838200 h 1205388"/>
              <a:gd name="connsiteX180" fmla="*/ 391297 w 1169807"/>
              <a:gd name="connsiteY180" fmla="*/ 838200 h 1205388"/>
              <a:gd name="connsiteX181" fmla="*/ 414157 w 1169807"/>
              <a:gd name="connsiteY181" fmla="*/ 861060 h 1205388"/>
              <a:gd name="connsiteX182" fmla="*/ 391297 w 1169807"/>
              <a:gd name="connsiteY182" fmla="*/ 883920 h 1205388"/>
              <a:gd name="connsiteX183" fmla="*/ 368437 w 1169807"/>
              <a:gd name="connsiteY183" fmla="*/ 861060 h 1205388"/>
              <a:gd name="connsiteX184" fmla="*/ 391297 w 1169807"/>
              <a:gd name="connsiteY184" fmla="*/ 838200 h 1205388"/>
              <a:gd name="connsiteX185" fmla="*/ 295486 w 1169807"/>
              <a:gd name="connsiteY185" fmla="*/ 838200 h 1205388"/>
              <a:gd name="connsiteX186" fmla="*/ 318346 w 1169807"/>
              <a:gd name="connsiteY186" fmla="*/ 861060 h 1205388"/>
              <a:gd name="connsiteX187" fmla="*/ 295486 w 1169807"/>
              <a:gd name="connsiteY187" fmla="*/ 883920 h 1205388"/>
              <a:gd name="connsiteX188" fmla="*/ 272626 w 1169807"/>
              <a:gd name="connsiteY188" fmla="*/ 861060 h 1205388"/>
              <a:gd name="connsiteX189" fmla="*/ 295486 w 1169807"/>
              <a:gd name="connsiteY189" fmla="*/ 838200 h 1205388"/>
              <a:gd name="connsiteX190" fmla="*/ 201361 w 1169807"/>
              <a:gd name="connsiteY190" fmla="*/ 838200 h 1205388"/>
              <a:gd name="connsiteX191" fmla="*/ 224221 w 1169807"/>
              <a:gd name="connsiteY191" fmla="*/ 861060 h 1205388"/>
              <a:gd name="connsiteX192" fmla="*/ 201361 w 1169807"/>
              <a:gd name="connsiteY192" fmla="*/ 883920 h 1205388"/>
              <a:gd name="connsiteX193" fmla="*/ 178501 w 1169807"/>
              <a:gd name="connsiteY193" fmla="*/ 861060 h 1205388"/>
              <a:gd name="connsiteX194" fmla="*/ 201361 w 1169807"/>
              <a:gd name="connsiteY194" fmla="*/ 838200 h 1205388"/>
              <a:gd name="connsiteX195" fmla="*/ 106480 w 1169807"/>
              <a:gd name="connsiteY195" fmla="*/ 838200 h 1205388"/>
              <a:gd name="connsiteX196" fmla="*/ 129340 w 1169807"/>
              <a:gd name="connsiteY196" fmla="*/ 861060 h 1205388"/>
              <a:gd name="connsiteX197" fmla="*/ 106480 w 1169807"/>
              <a:gd name="connsiteY197" fmla="*/ 883920 h 1205388"/>
              <a:gd name="connsiteX198" fmla="*/ 83620 w 1169807"/>
              <a:gd name="connsiteY198" fmla="*/ 861060 h 1205388"/>
              <a:gd name="connsiteX199" fmla="*/ 106480 w 1169807"/>
              <a:gd name="connsiteY199" fmla="*/ 838200 h 1205388"/>
              <a:gd name="connsiteX200" fmla="*/ 1146947 w 1169807"/>
              <a:gd name="connsiteY200" fmla="*/ 731044 h 1205388"/>
              <a:gd name="connsiteX201" fmla="*/ 1169807 w 1169807"/>
              <a:gd name="connsiteY201" fmla="*/ 753904 h 1205388"/>
              <a:gd name="connsiteX202" fmla="*/ 1146947 w 1169807"/>
              <a:gd name="connsiteY202" fmla="*/ 776764 h 1205388"/>
              <a:gd name="connsiteX203" fmla="*/ 1124087 w 1169807"/>
              <a:gd name="connsiteY203" fmla="*/ 753904 h 1205388"/>
              <a:gd name="connsiteX204" fmla="*/ 1146947 w 1169807"/>
              <a:gd name="connsiteY204" fmla="*/ 731044 h 1205388"/>
              <a:gd name="connsiteX205" fmla="*/ 1051697 w 1169807"/>
              <a:gd name="connsiteY205" fmla="*/ 731044 h 1205388"/>
              <a:gd name="connsiteX206" fmla="*/ 1074557 w 1169807"/>
              <a:gd name="connsiteY206" fmla="*/ 753904 h 1205388"/>
              <a:gd name="connsiteX207" fmla="*/ 1051697 w 1169807"/>
              <a:gd name="connsiteY207" fmla="*/ 776764 h 1205388"/>
              <a:gd name="connsiteX208" fmla="*/ 1028837 w 1169807"/>
              <a:gd name="connsiteY208" fmla="*/ 753904 h 1205388"/>
              <a:gd name="connsiteX209" fmla="*/ 1051697 w 1169807"/>
              <a:gd name="connsiteY209" fmla="*/ 731044 h 1205388"/>
              <a:gd name="connsiteX210" fmla="*/ 955886 w 1169807"/>
              <a:gd name="connsiteY210" fmla="*/ 731044 h 1205388"/>
              <a:gd name="connsiteX211" fmla="*/ 978746 w 1169807"/>
              <a:gd name="connsiteY211" fmla="*/ 753904 h 1205388"/>
              <a:gd name="connsiteX212" fmla="*/ 955886 w 1169807"/>
              <a:gd name="connsiteY212" fmla="*/ 776764 h 1205388"/>
              <a:gd name="connsiteX213" fmla="*/ 933026 w 1169807"/>
              <a:gd name="connsiteY213" fmla="*/ 753904 h 1205388"/>
              <a:gd name="connsiteX214" fmla="*/ 955886 w 1169807"/>
              <a:gd name="connsiteY214" fmla="*/ 731044 h 1205388"/>
              <a:gd name="connsiteX215" fmla="*/ 861761 w 1169807"/>
              <a:gd name="connsiteY215" fmla="*/ 731044 h 1205388"/>
              <a:gd name="connsiteX216" fmla="*/ 884621 w 1169807"/>
              <a:gd name="connsiteY216" fmla="*/ 753904 h 1205388"/>
              <a:gd name="connsiteX217" fmla="*/ 861761 w 1169807"/>
              <a:gd name="connsiteY217" fmla="*/ 776764 h 1205388"/>
              <a:gd name="connsiteX218" fmla="*/ 838901 w 1169807"/>
              <a:gd name="connsiteY218" fmla="*/ 753904 h 1205388"/>
              <a:gd name="connsiteX219" fmla="*/ 861761 w 1169807"/>
              <a:gd name="connsiteY219" fmla="*/ 731044 h 1205388"/>
              <a:gd name="connsiteX220" fmla="*/ 766880 w 1169807"/>
              <a:gd name="connsiteY220" fmla="*/ 731044 h 1205388"/>
              <a:gd name="connsiteX221" fmla="*/ 789740 w 1169807"/>
              <a:gd name="connsiteY221" fmla="*/ 753904 h 1205388"/>
              <a:gd name="connsiteX222" fmla="*/ 766880 w 1169807"/>
              <a:gd name="connsiteY222" fmla="*/ 776764 h 1205388"/>
              <a:gd name="connsiteX223" fmla="*/ 744020 w 1169807"/>
              <a:gd name="connsiteY223" fmla="*/ 753904 h 1205388"/>
              <a:gd name="connsiteX224" fmla="*/ 766880 w 1169807"/>
              <a:gd name="connsiteY224" fmla="*/ 731044 h 1205388"/>
              <a:gd name="connsiteX225" fmla="*/ 676910 w 1169807"/>
              <a:gd name="connsiteY225" fmla="*/ 731044 h 1205388"/>
              <a:gd name="connsiteX226" fmla="*/ 699770 w 1169807"/>
              <a:gd name="connsiteY226" fmla="*/ 753904 h 1205388"/>
              <a:gd name="connsiteX227" fmla="*/ 676910 w 1169807"/>
              <a:gd name="connsiteY227" fmla="*/ 776764 h 1205388"/>
              <a:gd name="connsiteX228" fmla="*/ 654050 w 1169807"/>
              <a:gd name="connsiteY228" fmla="*/ 753904 h 1205388"/>
              <a:gd name="connsiteX229" fmla="*/ 676910 w 1169807"/>
              <a:gd name="connsiteY229" fmla="*/ 731044 h 1205388"/>
              <a:gd name="connsiteX230" fmla="*/ 582358 w 1169807"/>
              <a:gd name="connsiteY230" fmla="*/ 731044 h 1205388"/>
              <a:gd name="connsiteX231" fmla="*/ 605218 w 1169807"/>
              <a:gd name="connsiteY231" fmla="*/ 753904 h 1205388"/>
              <a:gd name="connsiteX232" fmla="*/ 582358 w 1169807"/>
              <a:gd name="connsiteY232" fmla="*/ 776764 h 1205388"/>
              <a:gd name="connsiteX233" fmla="*/ 559498 w 1169807"/>
              <a:gd name="connsiteY233" fmla="*/ 753904 h 1205388"/>
              <a:gd name="connsiteX234" fmla="*/ 582358 w 1169807"/>
              <a:gd name="connsiteY234" fmla="*/ 731044 h 1205388"/>
              <a:gd name="connsiteX235" fmla="*/ 486547 w 1169807"/>
              <a:gd name="connsiteY235" fmla="*/ 731044 h 1205388"/>
              <a:gd name="connsiteX236" fmla="*/ 509407 w 1169807"/>
              <a:gd name="connsiteY236" fmla="*/ 753904 h 1205388"/>
              <a:gd name="connsiteX237" fmla="*/ 486547 w 1169807"/>
              <a:gd name="connsiteY237" fmla="*/ 776764 h 1205388"/>
              <a:gd name="connsiteX238" fmla="*/ 463687 w 1169807"/>
              <a:gd name="connsiteY238" fmla="*/ 753904 h 1205388"/>
              <a:gd name="connsiteX239" fmla="*/ 486547 w 1169807"/>
              <a:gd name="connsiteY239" fmla="*/ 731044 h 1205388"/>
              <a:gd name="connsiteX240" fmla="*/ 391297 w 1169807"/>
              <a:gd name="connsiteY240" fmla="*/ 731044 h 1205388"/>
              <a:gd name="connsiteX241" fmla="*/ 414157 w 1169807"/>
              <a:gd name="connsiteY241" fmla="*/ 753904 h 1205388"/>
              <a:gd name="connsiteX242" fmla="*/ 391297 w 1169807"/>
              <a:gd name="connsiteY242" fmla="*/ 776764 h 1205388"/>
              <a:gd name="connsiteX243" fmla="*/ 368437 w 1169807"/>
              <a:gd name="connsiteY243" fmla="*/ 753904 h 1205388"/>
              <a:gd name="connsiteX244" fmla="*/ 391297 w 1169807"/>
              <a:gd name="connsiteY244" fmla="*/ 731044 h 1205388"/>
              <a:gd name="connsiteX245" fmla="*/ 295486 w 1169807"/>
              <a:gd name="connsiteY245" fmla="*/ 731044 h 1205388"/>
              <a:gd name="connsiteX246" fmla="*/ 318346 w 1169807"/>
              <a:gd name="connsiteY246" fmla="*/ 753904 h 1205388"/>
              <a:gd name="connsiteX247" fmla="*/ 295486 w 1169807"/>
              <a:gd name="connsiteY247" fmla="*/ 776764 h 1205388"/>
              <a:gd name="connsiteX248" fmla="*/ 272626 w 1169807"/>
              <a:gd name="connsiteY248" fmla="*/ 753904 h 1205388"/>
              <a:gd name="connsiteX249" fmla="*/ 295486 w 1169807"/>
              <a:gd name="connsiteY249" fmla="*/ 731044 h 1205388"/>
              <a:gd name="connsiteX250" fmla="*/ 201361 w 1169807"/>
              <a:gd name="connsiteY250" fmla="*/ 731044 h 1205388"/>
              <a:gd name="connsiteX251" fmla="*/ 224221 w 1169807"/>
              <a:gd name="connsiteY251" fmla="*/ 753904 h 1205388"/>
              <a:gd name="connsiteX252" fmla="*/ 201361 w 1169807"/>
              <a:gd name="connsiteY252" fmla="*/ 776764 h 1205388"/>
              <a:gd name="connsiteX253" fmla="*/ 178501 w 1169807"/>
              <a:gd name="connsiteY253" fmla="*/ 753904 h 1205388"/>
              <a:gd name="connsiteX254" fmla="*/ 201361 w 1169807"/>
              <a:gd name="connsiteY254" fmla="*/ 731044 h 1205388"/>
              <a:gd name="connsiteX255" fmla="*/ 106480 w 1169807"/>
              <a:gd name="connsiteY255" fmla="*/ 731044 h 1205388"/>
              <a:gd name="connsiteX256" fmla="*/ 129340 w 1169807"/>
              <a:gd name="connsiteY256" fmla="*/ 753904 h 1205388"/>
              <a:gd name="connsiteX257" fmla="*/ 106480 w 1169807"/>
              <a:gd name="connsiteY257" fmla="*/ 776764 h 1205388"/>
              <a:gd name="connsiteX258" fmla="*/ 83620 w 1169807"/>
              <a:gd name="connsiteY258" fmla="*/ 753904 h 1205388"/>
              <a:gd name="connsiteX259" fmla="*/ 106480 w 1169807"/>
              <a:gd name="connsiteY259" fmla="*/ 731044 h 1205388"/>
              <a:gd name="connsiteX260" fmla="*/ 22860 w 1169807"/>
              <a:gd name="connsiteY260" fmla="*/ 731044 h 1205388"/>
              <a:gd name="connsiteX261" fmla="*/ 45720 w 1169807"/>
              <a:gd name="connsiteY261" fmla="*/ 753904 h 1205388"/>
              <a:gd name="connsiteX262" fmla="*/ 22860 w 1169807"/>
              <a:gd name="connsiteY262" fmla="*/ 776764 h 1205388"/>
              <a:gd name="connsiteX263" fmla="*/ 13515 w 1169807"/>
              <a:gd name="connsiteY263" fmla="*/ 772893 h 1205388"/>
              <a:gd name="connsiteX264" fmla="*/ 4356 w 1169807"/>
              <a:gd name="connsiteY264" fmla="*/ 743388 h 1205388"/>
              <a:gd name="connsiteX265" fmla="*/ 6696 w 1169807"/>
              <a:gd name="connsiteY265" fmla="*/ 737740 h 1205388"/>
              <a:gd name="connsiteX266" fmla="*/ 22860 w 1169807"/>
              <a:gd name="connsiteY266" fmla="*/ 731044 h 1205388"/>
              <a:gd name="connsiteX267" fmla="*/ 1146947 w 1169807"/>
              <a:gd name="connsiteY267" fmla="*/ 623888 h 1205388"/>
              <a:gd name="connsiteX268" fmla="*/ 1169807 w 1169807"/>
              <a:gd name="connsiteY268" fmla="*/ 646748 h 1205388"/>
              <a:gd name="connsiteX269" fmla="*/ 1146947 w 1169807"/>
              <a:gd name="connsiteY269" fmla="*/ 669608 h 1205388"/>
              <a:gd name="connsiteX270" fmla="*/ 1124087 w 1169807"/>
              <a:gd name="connsiteY270" fmla="*/ 646748 h 1205388"/>
              <a:gd name="connsiteX271" fmla="*/ 1146947 w 1169807"/>
              <a:gd name="connsiteY271" fmla="*/ 623888 h 1205388"/>
              <a:gd name="connsiteX272" fmla="*/ 1051697 w 1169807"/>
              <a:gd name="connsiteY272" fmla="*/ 623888 h 1205388"/>
              <a:gd name="connsiteX273" fmla="*/ 1074557 w 1169807"/>
              <a:gd name="connsiteY273" fmla="*/ 646748 h 1205388"/>
              <a:gd name="connsiteX274" fmla="*/ 1051697 w 1169807"/>
              <a:gd name="connsiteY274" fmla="*/ 669608 h 1205388"/>
              <a:gd name="connsiteX275" fmla="*/ 1028837 w 1169807"/>
              <a:gd name="connsiteY275" fmla="*/ 646748 h 1205388"/>
              <a:gd name="connsiteX276" fmla="*/ 1051697 w 1169807"/>
              <a:gd name="connsiteY276" fmla="*/ 623888 h 1205388"/>
              <a:gd name="connsiteX277" fmla="*/ 955886 w 1169807"/>
              <a:gd name="connsiteY277" fmla="*/ 623888 h 1205388"/>
              <a:gd name="connsiteX278" fmla="*/ 978746 w 1169807"/>
              <a:gd name="connsiteY278" fmla="*/ 646748 h 1205388"/>
              <a:gd name="connsiteX279" fmla="*/ 955886 w 1169807"/>
              <a:gd name="connsiteY279" fmla="*/ 669608 h 1205388"/>
              <a:gd name="connsiteX280" fmla="*/ 933026 w 1169807"/>
              <a:gd name="connsiteY280" fmla="*/ 646748 h 1205388"/>
              <a:gd name="connsiteX281" fmla="*/ 955886 w 1169807"/>
              <a:gd name="connsiteY281" fmla="*/ 623888 h 1205388"/>
              <a:gd name="connsiteX282" fmla="*/ 861761 w 1169807"/>
              <a:gd name="connsiteY282" fmla="*/ 623888 h 1205388"/>
              <a:gd name="connsiteX283" fmla="*/ 884621 w 1169807"/>
              <a:gd name="connsiteY283" fmla="*/ 646748 h 1205388"/>
              <a:gd name="connsiteX284" fmla="*/ 861761 w 1169807"/>
              <a:gd name="connsiteY284" fmla="*/ 669608 h 1205388"/>
              <a:gd name="connsiteX285" fmla="*/ 838901 w 1169807"/>
              <a:gd name="connsiteY285" fmla="*/ 646748 h 1205388"/>
              <a:gd name="connsiteX286" fmla="*/ 861761 w 1169807"/>
              <a:gd name="connsiteY286" fmla="*/ 623888 h 1205388"/>
              <a:gd name="connsiteX287" fmla="*/ 766880 w 1169807"/>
              <a:gd name="connsiteY287" fmla="*/ 623888 h 1205388"/>
              <a:gd name="connsiteX288" fmla="*/ 789740 w 1169807"/>
              <a:gd name="connsiteY288" fmla="*/ 646748 h 1205388"/>
              <a:gd name="connsiteX289" fmla="*/ 766880 w 1169807"/>
              <a:gd name="connsiteY289" fmla="*/ 669608 h 1205388"/>
              <a:gd name="connsiteX290" fmla="*/ 744020 w 1169807"/>
              <a:gd name="connsiteY290" fmla="*/ 646748 h 1205388"/>
              <a:gd name="connsiteX291" fmla="*/ 766880 w 1169807"/>
              <a:gd name="connsiteY291" fmla="*/ 623888 h 1205388"/>
              <a:gd name="connsiteX292" fmla="*/ 676910 w 1169807"/>
              <a:gd name="connsiteY292" fmla="*/ 623888 h 1205388"/>
              <a:gd name="connsiteX293" fmla="*/ 699770 w 1169807"/>
              <a:gd name="connsiteY293" fmla="*/ 646748 h 1205388"/>
              <a:gd name="connsiteX294" fmla="*/ 676910 w 1169807"/>
              <a:gd name="connsiteY294" fmla="*/ 669608 h 1205388"/>
              <a:gd name="connsiteX295" fmla="*/ 654050 w 1169807"/>
              <a:gd name="connsiteY295" fmla="*/ 646748 h 1205388"/>
              <a:gd name="connsiteX296" fmla="*/ 676910 w 1169807"/>
              <a:gd name="connsiteY296" fmla="*/ 623888 h 1205388"/>
              <a:gd name="connsiteX297" fmla="*/ 582358 w 1169807"/>
              <a:gd name="connsiteY297" fmla="*/ 623888 h 1205388"/>
              <a:gd name="connsiteX298" fmla="*/ 605218 w 1169807"/>
              <a:gd name="connsiteY298" fmla="*/ 646748 h 1205388"/>
              <a:gd name="connsiteX299" fmla="*/ 582358 w 1169807"/>
              <a:gd name="connsiteY299" fmla="*/ 669608 h 1205388"/>
              <a:gd name="connsiteX300" fmla="*/ 559498 w 1169807"/>
              <a:gd name="connsiteY300" fmla="*/ 646748 h 1205388"/>
              <a:gd name="connsiteX301" fmla="*/ 582358 w 1169807"/>
              <a:gd name="connsiteY301" fmla="*/ 623888 h 1205388"/>
              <a:gd name="connsiteX302" fmla="*/ 486547 w 1169807"/>
              <a:gd name="connsiteY302" fmla="*/ 623888 h 1205388"/>
              <a:gd name="connsiteX303" fmla="*/ 509407 w 1169807"/>
              <a:gd name="connsiteY303" fmla="*/ 646748 h 1205388"/>
              <a:gd name="connsiteX304" fmla="*/ 486547 w 1169807"/>
              <a:gd name="connsiteY304" fmla="*/ 669608 h 1205388"/>
              <a:gd name="connsiteX305" fmla="*/ 463687 w 1169807"/>
              <a:gd name="connsiteY305" fmla="*/ 646748 h 1205388"/>
              <a:gd name="connsiteX306" fmla="*/ 486547 w 1169807"/>
              <a:gd name="connsiteY306" fmla="*/ 623888 h 1205388"/>
              <a:gd name="connsiteX307" fmla="*/ 391297 w 1169807"/>
              <a:gd name="connsiteY307" fmla="*/ 623888 h 1205388"/>
              <a:gd name="connsiteX308" fmla="*/ 414157 w 1169807"/>
              <a:gd name="connsiteY308" fmla="*/ 646748 h 1205388"/>
              <a:gd name="connsiteX309" fmla="*/ 391297 w 1169807"/>
              <a:gd name="connsiteY309" fmla="*/ 669608 h 1205388"/>
              <a:gd name="connsiteX310" fmla="*/ 368437 w 1169807"/>
              <a:gd name="connsiteY310" fmla="*/ 646748 h 1205388"/>
              <a:gd name="connsiteX311" fmla="*/ 391297 w 1169807"/>
              <a:gd name="connsiteY311" fmla="*/ 623888 h 1205388"/>
              <a:gd name="connsiteX312" fmla="*/ 295486 w 1169807"/>
              <a:gd name="connsiteY312" fmla="*/ 623888 h 1205388"/>
              <a:gd name="connsiteX313" fmla="*/ 318346 w 1169807"/>
              <a:gd name="connsiteY313" fmla="*/ 646748 h 1205388"/>
              <a:gd name="connsiteX314" fmla="*/ 295486 w 1169807"/>
              <a:gd name="connsiteY314" fmla="*/ 669608 h 1205388"/>
              <a:gd name="connsiteX315" fmla="*/ 272626 w 1169807"/>
              <a:gd name="connsiteY315" fmla="*/ 646748 h 1205388"/>
              <a:gd name="connsiteX316" fmla="*/ 295486 w 1169807"/>
              <a:gd name="connsiteY316" fmla="*/ 623888 h 1205388"/>
              <a:gd name="connsiteX317" fmla="*/ 201361 w 1169807"/>
              <a:gd name="connsiteY317" fmla="*/ 623888 h 1205388"/>
              <a:gd name="connsiteX318" fmla="*/ 224221 w 1169807"/>
              <a:gd name="connsiteY318" fmla="*/ 646748 h 1205388"/>
              <a:gd name="connsiteX319" fmla="*/ 201361 w 1169807"/>
              <a:gd name="connsiteY319" fmla="*/ 669608 h 1205388"/>
              <a:gd name="connsiteX320" fmla="*/ 178501 w 1169807"/>
              <a:gd name="connsiteY320" fmla="*/ 646748 h 1205388"/>
              <a:gd name="connsiteX321" fmla="*/ 201361 w 1169807"/>
              <a:gd name="connsiteY321" fmla="*/ 623888 h 1205388"/>
              <a:gd name="connsiteX322" fmla="*/ 106480 w 1169807"/>
              <a:gd name="connsiteY322" fmla="*/ 623888 h 1205388"/>
              <a:gd name="connsiteX323" fmla="*/ 129340 w 1169807"/>
              <a:gd name="connsiteY323" fmla="*/ 646748 h 1205388"/>
              <a:gd name="connsiteX324" fmla="*/ 106480 w 1169807"/>
              <a:gd name="connsiteY324" fmla="*/ 669608 h 1205388"/>
              <a:gd name="connsiteX325" fmla="*/ 83620 w 1169807"/>
              <a:gd name="connsiteY325" fmla="*/ 646748 h 1205388"/>
              <a:gd name="connsiteX326" fmla="*/ 106480 w 1169807"/>
              <a:gd name="connsiteY326" fmla="*/ 623888 h 1205388"/>
              <a:gd name="connsiteX327" fmla="*/ 22860 w 1169807"/>
              <a:gd name="connsiteY327" fmla="*/ 623888 h 1205388"/>
              <a:gd name="connsiteX328" fmla="*/ 45720 w 1169807"/>
              <a:gd name="connsiteY328" fmla="*/ 646748 h 1205388"/>
              <a:gd name="connsiteX329" fmla="*/ 22860 w 1169807"/>
              <a:gd name="connsiteY329" fmla="*/ 669608 h 1205388"/>
              <a:gd name="connsiteX330" fmla="*/ 0 w 1169807"/>
              <a:gd name="connsiteY330" fmla="*/ 646748 h 1205388"/>
              <a:gd name="connsiteX331" fmla="*/ 22860 w 1169807"/>
              <a:gd name="connsiteY331" fmla="*/ 623888 h 1205388"/>
              <a:gd name="connsiteX332" fmla="*/ 1146947 w 1169807"/>
              <a:gd name="connsiteY332" fmla="*/ 535780 h 1205388"/>
              <a:gd name="connsiteX333" fmla="*/ 1169807 w 1169807"/>
              <a:gd name="connsiteY333" fmla="*/ 558640 h 1205388"/>
              <a:gd name="connsiteX334" fmla="*/ 1146947 w 1169807"/>
              <a:gd name="connsiteY334" fmla="*/ 581500 h 1205388"/>
              <a:gd name="connsiteX335" fmla="*/ 1124087 w 1169807"/>
              <a:gd name="connsiteY335" fmla="*/ 558640 h 1205388"/>
              <a:gd name="connsiteX336" fmla="*/ 1146947 w 1169807"/>
              <a:gd name="connsiteY336" fmla="*/ 535780 h 1205388"/>
              <a:gd name="connsiteX337" fmla="*/ 1051697 w 1169807"/>
              <a:gd name="connsiteY337" fmla="*/ 535780 h 1205388"/>
              <a:gd name="connsiteX338" fmla="*/ 1074557 w 1169807"/>
              <a:gd name="connsiteY338" fmla="*/ 558640 h 1205388"/>
              <a:gd name="connsiteX339" fmla="*/ 1051697 w 1169807"/>
              <a:gd name="connsiteY339" fmla="*/ 581500 h 1205388"/>
              <a:gd name="connsiteX340" fmla="*/ 1028837 w 1169807"/>
              <a:gd name="connsiteY340" fmla="*/ 558640 h 1205388"/>
              <a:gd name="connsiteX341" fmla="*/ 1051697 w 1169807"/>
              <a:gd name="connsiteY341" fmla="*/ 535780 h 1205388"/>
              <a:gd name="connsiteX342" fmla="*/ 955886 w 1169807"/>
              <a:gd name="connsiteY342" fmla="*/ 535780 h 1205388"/>
              <a:gd name="connsiteX343" fmla="*/ 978746 w 1169807"/>
              <a:gd name="connsiteY343" fmla="*/ 558640 h 1205388"/>
              <a:gd name="connsiteX344" fmla="*/ 955886 w 1169807"/>
              <a:gd name="connsiteY344" fmla="*/ 581500 h 1205388"/>
              <a:gd name="connsiteX345" fmla="*/ 933026 w 1169807"/>
              <a:gd name="connsiteY345" fmla="*/ 558640 h 1205388"/>
              <a:gd name="connsiteX346" fmla="*/ 955886 w 1169807"/>
              <a:gd name="connsiteY346" fmla="*/ 535780 h 1205388"/>
              <a:gd name="connsiteX347" fmla="*/ 861761 w 1169807"/>
              <a:gd name="connsiteY347" fmla="*/ 535780 h 1205388"/>
              <a:gd name="connsiteX348" fmla="*/ 884621 w 1169807"/>
              <a:gd name="connsiteY348" fmla="*/ 558640 h 1205388"/>
              <a:gd name="connsiteX349" fmla="*/ 861761 w 1169807"/>
              <a:gd name="connsiteY349" fmla="*/ 581500 h 1205388"/>
              <a:gd name="connsiteX350" fmla="*/ 838901 w 1169807"/>
              <a:gd name="connsiteY350" fmla="*/ 558640 h 1205388"/>
              <a:gd name="connsiteX351" fmla="*/ 861761 w 1169807"/>
              <a:gd name="connsiteY351" fmla="*/ 535780 h 1205388"/>
              <a:gd name="connsiteX352" fmla="*/ 766880 w 1169807"/>
              <a:gd name="connsiteY352" fmla="*/ 535780 h 1205388"/>
              <a:gd name="connsiteX353" fmla="*/ 789740 w 1169807"/>
              <a:gd name="connsiteY353" fmla="*/ 558640 h 1205388"/>
              <a:gd name="connsiteX354" fmla="*/ 766880 w 1169807"/>
              <a:gd name="connsiteY354" fmla="*/ 581500 h 1205388"/>
              <a:gd name="connsiteX355" fmla="*/ 744020 w 1169807"/>
              <a:gd name="connsiteY355" fmla="*/ 558640 h 1205388"/>
              <a:gd name="connsiteX356" fmla="*/ 766880 w 1169807"/>
              <a:gd name="connsiteY356" fmla="*/ 535780 h 1205388"/>
              <a:gd name="connsiteX357" fmla="*/ 676910 w 1169807"/>
              <a:gd name="connsiteY357" fmla="*/ 535780 h 1205388"/>
              <a:gd name="connsiteX358" fmla="*/ 699770 w 1169807"/>
              <a:gd name="connsiteY358" fmla="*/ 558640 h 1205388"/>
              <a:gd name="connsiteX359" fmla="*/ 676910 w 1169807"/>
              <a:gd name="connsiteY359" fmla="*/ 581500 h 1205388"/>
              <a:gd name="connsiteX360" fmla="*/ 654050 w 1169807"/>
              <a:gd name="connsiteY360" fmla="*/ 558640 h 1205388"/>
              <a:gd name="connsiteX361" fmla="*/ 676910 w 1169807"/>
              <a:gd name="connsiteY361" fmla="*/ 535780 h 1205388"/>
              <a:gd name="connsiteX362" fmla="*/ 582358 w 1169807"/>
              <a:gd name="connsiteY362" fmla="*/ 535780 h 1205388"/>
              <a:gd name="connsiteX363" fmla="*/ 605218 w 1169807"/>
              <a:gd name="connsiteY363" fmla="*/ 558640 h 1205388"/>
              <a:gd name="connsiteX364" fmla="*/ 582358 w 1169807"/>
              <a:gd name="connsiteY364" fmla="*/ 581500 h 1205388"/>
              <a:gd name="connsiteX365" fmla="*/ 559498 w 1169807"/>
              <a:gd name="connsiteY365" fmla="*/ 558640 h 1205388"/>
              <a:gd name="connsiteX366" fmla="*/ 582358 w 1169807"/>
              <a:gd name="connsiteY366" fmla="*/ 535780 h 1205388"/>
              <a:gd name="connsiteX367" fmla="*/ 486547 w 1169807"/>
              <a:gd name="connsiteY367" fmla="*/ 535780 h 1205388"/>
              <a:gd name="connsiteX368" fmla="*/ 509407 w 1169807"/>
              <a:gd name="connsiteY368" fmla="*/ 558640 h 1205388"/>
              <a:gd name="connsiteX369" fmla="*/ 486547 w 1169807"/>
              <a:gd name="connsiteY369" fmla="*/ 581500 h 1205388"/>
              <a:gd name="connsiteX370" fmla="*/ 463687 w 1169807"/>
              <a:gd name="connsiteY370" fmla="*/ 558640 h 1205388"/>
              <a:gd name="connsiteX371" fmla="*/ 486547 w 1169807"/>
              <a:gd name="connsiteY371" fmla="*/ 535780 h 1205388"/>
              <a:gd name="connsiteX372" fmla="*/ 391297 w 1169807"/>
              <a:gd name="connsiteY372" fmla="*/ 535780 h 1205388"/>
              <a:gd name="connsiteX373" fmla="*/ 414157 w 1169807"/>
              <a:gd name="connsiteY373" fmla="*/ 558640 h 1205388"/>
              <a:gd name="connsiteX374" fmla="*/ 391297 w 1169807"/>
              <a:gd name="connsiteY374" fmla="*/ 581500 h 1205388"/>
              <a:gd name="connsiteX375" fmla="*/ 368437 w 1169807"/>
              <a:gd name="connsiteY375" fmla="*/ 558640 h 1205388"/>
              <a:gd name="connsiteX376" fmla="*/ 391297 w 1169807"/>
              <a:gd name="connsiteY376" fmla="*/ 535780 h 1205388"/>
              <a:gd name="connsiteX377" fmla="*/ 295486 w 1169807"/>
              <a:gd name="connsiteY377" fmla="*/ 535780 h 1205388"/>
              <a:gd name="connsiteX378" fmla="*/ 318346 w 1169807"/>
              <a:gd name="connsiteY378" fmla="*/ 558640 h 1205388"/>
              <a:gd name="connsiteX379" fmla="*/ 295486 w 1169807"/>
              <a:gd name="connsiteY379" fmla="*/ 581500 h 1205388"/>
              <a:gd name="connsiteX380" fmla="*/ 272626 w 1169807"/>
              <a:gd name="connsiteY380" fmla="*/ 558640 h 1205388"/>
              <a:gd name="connsiteX381" fmla="*/ 295486 w 1169807"/>
              <a:gd name="connsiteY381" fmla="*/ 535780 h 1205388"/>
              <a:gd name="connsiteX382" fmla="*/ 201361 w 1169807"/>
              <a:gd name="connsiteY382" fmla="*/ 535780 h 1205388"/>
              <a:gd name="connsiteX383" fmla="*/ 224221 w 1169807"/>
              <a:gd name="connsiteY383" fmla="*/ 558640 h 1205388"/>
              <a:gd name="connsiteX384" fmla="*/ 201361 w 1169807"/>
              <a:gd name="connsiteY384" fmla="*/ 581500 h 1205388"/>
              <a:gd name="connsiteX385" fmla="*/ 178501 w 1169807"/>
              <a:gd name="connsiteY385" fmla="*/ 558640 h 1205388"/>
              <a:gd name="connsiteX386" fmla="*/ 201361 w 1169807"/>
              <a:gd name="connsiteY386" fmla="*/ 535780 h 1205388"/>
              <a:gd name="connsiteX387" fmla="*/ 106480 w 1169807"/>
              <a:gd name="connsiteY387" fmla="*/ 535780 h 1205388"/>
              <a:gd name="connsiteX388" fmla="*/ 129340 w 1169807"/>
              <a:gd name="connsiteY388" fmla="*/ 558640 h 1205388"/>
              <a:gd name="connsiteX389" fmla="*/ 106480 w 1169807"/>
              <a:gd name="connsiteY389" fmla="*/ 581500 h 1205388"/>
              <a:gd name="connsiteX390" fmla="*/ 83620 w 1169807"/>
              <a:gd name="connsiteY390" fmla="*/ 558640 h 1205388"/>
              <a:gd name="connsiteX391" fmla="*/ 106480 w 1169807"/>
              <a:gd name="connsiteY391" fmla="*/ 535780 h 1205388"/>
              <a:gd name="connsiteX392" fmla="*/ 22860 w 1169807"/>
              <a:gd name="connsiteY392" fmla="*/ 535780 h 1205388"/>
              <a:gd name="connsiteX393" fmla="*/ 45720 w 1169807"/>
              <a:gd name="connsiteY393" fmla="*/ 558640 h 1205388"/>
              <a:gd name="connsiteX394" fmla="*/ 22860 w 1169807"/>
              <a:gd name="connsiteY394" fmla="*/ 581500 h 1205388"/>
              <a:gd name="connsiteX395" fmla="*/ 0 w 1169807"/>
              <a:gd name="connsiteY395" fmla="*/ 558640 h 1205388"/>
              <a:gd name="connsiteX396" fmla="*/ 22860 w 1169807"/>
              <a:gd name="connsiteY396" fmla="*/ 535780 h 1205388"/>
              <a:gd name="connsiteX397" fmla="*/ 1146947 w 1169807"/>
              <a:gd name="connsiteY397" fmla="*/ 428624 h 1205388"/>
              <a:gd name="connsiteX398" fmla="*/ 1169807 w 1169807"/>
              <a:gd name="connsiteY398" fmla="*/ 451484 h 1205388"/>
              <a:gd name="connsiteX399" fmla="*/ 1146947 w 1169807"/>
              <a:gd name="connsiteY399" fmla="*/ 474344 h 1205388"/>
              <a:gd name="connsiteX400" fmla="*/ 1124087 w 1169807"/>
              <a:gd name="connsiteY400" fmla="*/ 451484 h 1205388"/>
              <a:gd name="connsiteX401" fmla="*/ 1146947 w 1169807"/>
              <a:gd name="connsiteY401" fmla="*/ 428624 h 1205388"/>
              <a:gd name="connsiteX402" fmla="*/ 1051697 w 1169807"/>
              <a:gd name="connsiteY402" fmla="*/ 428624 h 1205388"/>
              <a:gd name="connsiteX403" fmla="*/ 1074557 w 1169807"/>
              <a:gd name="connsiteY403" fmla="*/ 451484 h 1205388"/>
              <a:gd name="connsiteX404" fmla="*/ 1051697 w 1169807"/>
              <a:gd name="connsiteY404" fmla="*/ 474344 h 1205388"/>
              <a:gd name="connsiteX405" fmla="*/ 1028837 w 1169807"/>
              <a:gd name="connsiteY405" fmla="*/ 451484 h 1205388"/>
              <a:gd name="connsiteX406" fmla="*/ 1051697 w 1169807"/>
              <a:gd name="connsiteY406" fmla="*/ 428624 h 1205388"/>
              <a:gd name="connsiteX407" fmla="*/ 955886 w 1169807"/>
              <a:gd name="connsiteY407" fmla="*/ 428624 h 1205388"/>
              <a:gd name="connsiteX408" fmla="*/ 978746 w 1169807"/>
              <a:gd name="connsiteY408" fmla="*/ 451484 h 1205388"/>
              <a:gd name="connsiteX409" fmla="*/ 955886 w 1169807"/>
              <a:gd name="connsiteY409" fmla="*/ 474344 h 1205388"/>
              <a:gd name="connsiteX410" fmla="*/ 933026 w 1169807"/>
              <a:gd name="connsiteY410" fmla="*/ 451484 h 1205388"/>
              <a:gd name="connsiteX411" fmla="*/ 955886 w 1169807"/>
              <a:gd name="connsiteY411" fmla="*/ 428624 h 1205388"/>
              <a:gd name="connsiteX412" fmla="*/ 861761 w 1169807"/>
              <a:gd name="connsiteY412" fmla="*/ 428624 h 1205388"/>
              <a:gd name="connsiteX413" fmla="*/ 884621 w 1169807"/>
              <a:gd name="connsiteY413" fmla="*/ 451484 h 1205388"/>
              <a:gd name="connsiteX414" fmla="*/ 861761 w 1169807"/>
              <a:gd name="connsiteY414" fmla="*/ 474344 h 1205388"/>
              <a:gd name="connsiteX415" fmla="*/ 838901 w 1169807"/>
              <a:gd name="connsiteY415" fmla="*/ 451484 h 1205388"/>
              <a:gd name="connsiteX416" fmla="*/ 861761 w 1169807"/>
              <a:gd name="connsiteY416" fmla="*/ 428624 h 1205388"/>
              <a:gd name="connsiteX417" fmla="*/ 766880 w 1169807"/>
              <a:gd name="connsiteY417" fmla="*/ 428624 h 1205388"/>
              <a:gd name="connsiteX418" fmla="*/ 789740 w 1169807"/>
              <a:gd name="connsiteY418" fmla="*/ 451484 h 1205388"/>
              <a:gd name="connsiteX419" fmla="*/ 766880 w 1169807"/>
              <a:gd name="connsiteY419" fmla="*/ 474344 h 1205388"/>
              <a:gd name="connsiteX420" fmla="*/ 744020 w 1169807"/>
              <a:gd name="connsiteY420" fmla="*/ 451484 h 1205388"/>
              <a:gd name="connsiteX421" fmla="*/ 766880 w 1169807"/>
              <a:gd name="connsiteY421" fmla="*/ 428624 h 1205388"/>
              <a:gd name="connsiteX422" fmla="*/ 676910 w 1169807"/>
              <a:gd name="connsiteY422" fmla="*/ 428624 h 1205388"/>
              <a:gd name="connsiteX423" fmla="*/ 699770 w 1169807"/>
              <a:gd name="connsiteY423" fmla="*/ 451484 h 1205388"/>
              <a:gd name="connsiteX424" fmla="*/ 676910 w 1169807"/>
              <a:gd name="connsiteY424" fmla="*/ 474344 h 1205388"/>
              <a:gd name="connsiteX425" fmla="*/ 654050 w 1169807"/>
              <a:gd name="connsiteY425" fmla="*/ 451484 h 1205388"/>
              <a:gd name="connsiteX426" fmla="*/ 676910 w 1169807"/>
              <a:gd name="connsiteY426" fmla="*/ 428624 h 1205388"/>
              <a:gd name="connsiteX427" fmla="*/ 582358 w 1169807"/>
              <a:gd name="connsiteY427" fmla="*/ 428624 h 1205388"/>
              <a:gd name="connsiteX428" fmla="*/ 605218 w 1169807"/>
              <a:gd name="connsiteY428" fmla="*/ 451484 h 1205388"/>
              <a:gd name="connsiteX429" fmla="*/ 582358 w 1169807"/>
              <a:gd name="connsiteY429" fmla="*/ 474344 h 1205388"/>
              <a:gd name="connsiteX430" fmla="*/ 559498 w 1169807"/>
              <a:gd name="connsiteY430" fmla="*/ 451484 h 1205388"/>
              <a:gd name="connsiteX431" fmla="*/ 582358 w 1169807"/>
              <a:gd name="connsiteY431" fmla="*/ 428624 h 1205388"/>
              <a:gd name="connsiteX432" fmla="*/ 486547 w 1169807"/>
              <a:gd name="connsiteY432" fmla="*/ 428624 h 1205388"/>
              <a:gd name="connsiteX433" fmla="*/ 509407 w 1169807"/>
              <a:gd name="connsiteY433" fmla="*/ 451484 h 1205388"/>
              <a:gd name="connsiteX434" fmla="*/ 486547 w 1169807"/>
              <a:gd name="connsiteY434" fmla="*/ 474344 h 1205388"/>
              <a:gd name="connsiteX435" fmla="*/ 463687 w 1169807"/>
              <a:gd name="connsiteY435" fmla="*/ 451484 h 1205388"/>
              <a:gd name="connsiteX436" fmla="*/ 486547 w 1169807"/>
              <a:gd name="connsiteY436" fmla="*/ 428624 h 1205388"/>
              <a:gd name="connsiteX437" fmla="*/ 391297 w 1169807"/>
              <a:gd name="connsiteY437" fmla="*/ 428624 h 1205388"/>
              <a:gd name="connsiteX438" fmla="*/ 414157 w 1169807"/>
              <a:gd name="connsiteY438" fmla="*/ 451484 h 1205388"/>
              <a:gd name="connsiteX439" fmla="*/ 391297 w 1169807"/>
              <a:gd name="connsiteY439" fmla="*/ 474344 h 1205388"/>
              <a:gd name="connsiteX440" fmla="*/ 368437 w 1169807"/>
              <a:gd name="connsiteY440" fmla="*/ 451484 h 1205388"/>
              <a:gd name="connsiteX441" fmla="*/ 391297 w 1169807"/>
              <a:gd name="connsiteY441" fmla="*/ 428624 h 1205388"/>
              <a:gd name="connsiteX442" fmla="*/ 295486 w 1169807"/>
              <a:gd name="connsiteY442" fmla="*/ 428624 h 1205388"/>
              <a:gd name="connsiteX443" fmla="*/ 318346 w 1169807"/>
              <a:gd name="connsiteY443" fmla="*/ 451484 h 1205388"/>
              <a:gd name="connsiteX444" fmla="*/ 295486 w 1169807"/>
              <a:gd name="connsiteY444" fmla="*/ 474344 h 1205388"/>
              <a:gd name="connsiteX445" fmla="*/ 272626 w 1169807"/>
              <a:gd name="connsiteY445" fmla="*/ 451484 h 1205388"/>
              <a:gd name="connsiteX446" fmla="*/ 295486 w 1169807"/>
              <a:gd name="connsiteY446" fmla="*/ 428624 h 1205388"/>
              <a:gd name="connsiteX447" fmla="*/ 201361 w 1169807"/>
              <a:gd name="connsiteY447" fmla="*/ 428624 h 1205388"/>
              <a:gd name="connsiteX448" fmla="*/ 224221 w 1169807"/>
              <a:gd name="connsiteY448" fmla="*/ 451484 h 1205388"/>
              <a:gd name="connsiteX449" fmla="*/ 201361 w 1169807"/>
              <a:gd name="connsiteY449" fmla="*/ 474344 h 1205388"/>
              <a:gd name="connsiteX450" fmla="*/ 178501 w 1169807"/>
              <a:gd name="connsiteY450" fmla="*/ 451484 h 1205388"/>
              <a:gd name="connsiteX451" fmla="*/ 201361 w 1169807"/>
              <a:gd name="connsiteY451" fmla="*/ 428624 h 1205388"/>
              <a:gd name="connsiteX452" fmla="*/ 106480 w 1169807"/>
              <a:gd name="connsiteY452" fmla="*/ 428624 h 1205388"/>
              <a:gd name="connsiteX453" fmla="*/ 129340 w 1169807"/>
              <a:gd name="connsiteY453" fmla="*/ 451484 h 1205388"/>
              <a:gd name="connsiteX454" fmla="*/ 106480 w 1169807"/>
              <a:gd name="connsiteY454" fmla="*/ 474344 h 1205388"/>
              <a:gd name="connsiteX455" fmla="*/ 83620 w 1169807"/>
              <a:gd name="connsiteY455" fmla="*/ 451484 h 1205388"/>
              <a:gd name="connsiteX456" fmla="*/ 106480 w 1169807"/>
              <a:gd name="connsiteY456" fmla="*/ 428624 h 1205388"/>
              <a:gd name="connsiteX457" fmla="*/ 22860 w 1169807"/>
              <a:gd name="connsiteY457" fmla="*/ 428624 h 1205388"/>
              <a:gd name="connsiteX458" fmla="*/ 45720 w 1169807"/>
              <a:gd name="connsiteY458" fmla="*/ 451484 h 1205388"/>
              <a:gd name="connsiteX459" fmla="*/ 22860 w 1169807"/>
              <a:gd name="connsiteY459" fmla="*/ 474344 h 1205388"/>
              <a:gd name="connsiteX460" fmla="*/ 6696 w 1169807"/>
              <a:gd name="connsiteY460" fmla="*/ 467648 h 1205388"/>
              <a:gd name="connsiteX461" fmla="*/ 4356 w 1169807"/>
              <a:gd name="connsiteY461" fmla="*/ 462000 h 1205388"/>
              <a:gd name="connsiteX462" fmla="*/ 13515 w 1169807"/>
              <a:gd name="connsiteY462" fmla="*/ 432495 h 1205388"/>
              <a:gd name="connsiteX463" fmla="*/ 45397 w 1169807"/>
              <a:gd name="connsiteY463" fmla="*/ 343547 h 1205388"/>
              <a:gd name="connsiteX464" fmla="*/ 45720 w 1169807"/>
              <a:gd name="connsiteY464" fmla="*/ 344328 h 1205388"/>
              <a:gd name="connsiteX465" fmla="*/ 39025 w 1169807"/>
              <a:gd name="connsiteY465" fmla="*/ 360492 h 1205388"/>
              <a:gd name="connsiteX466" fmla="*/ 35400 w 1169807"/>
              <a:gd name="connsiteY466" fmla="*/ 361994 h 1205388"/>
              <a:gd name="connsiteX467" fmla="*/ 35421 w 1169807"/>
              <a:gd name="connsiteY467" fmla="*/ 361927 h 1205388"/>
              <a:gd name="connsiteX468" fmla="*/ 1146947 w 1169807"/>
              <a:gd name="connsiteY468" fmla="*/ 321468 h 1205388"/>
              <a:gd name="connsiteX469" fmla="*/ 1155193 w 1169807"/>
              <a:gd name="connsiteY469" fmla="*/ 324884 h 1205388"/>
              <a:gd name="connsiteX470" fmla="*/ 1168050 w 1169807"/>
              <a:gd name="connsiteY470" fmla="*/ 348570 h 1205388"/>
              <a:gd name="connsiteX471" fmla="*/ 1163112 w 1169807"/>
              <a:gd name="connsiteY471" fmla="*/ 360492 h 1205388"/>
              <a:gd name="connsiteX472" fmla="*/ 1146947 w 1169807"/>
              <a:gd name="connsiteY472" fmla="*/ 367188 h 1205388"/>
              <a:gd name="connsiteX473" fmla="*/ 1124087 w 1169807"/>
              <a:gd name="connsiteY473" fmla="*/ 344328 h 1205388"/>
              <a:gd name="connsiteX474" fmla="*/ 1146947 w 1169807"/>
              <a:gd name="connsiteY474" fmla="*/ 321468 h 1205388"/>
              <a:gd name="connsiteX475" fmla="*/ 1051697 w 1169807"/>
              <a:gd name="connsiteY475" fmla="*/ 321468 h 1205388"/>
              <a:gd name="connsiteX476" fmla="*/ 1074557 w 1169807"/>
              <a:gd name="connsiteY476" fmla="*/ 344328 h 1205388"/>
              <a:gd name="connsiteX477" fmla="*/ 1051697 w 1169807"/>
              <a:gd name="connsiteY477" fmla="*/ 367188 h 1205388"/>
              <a:gd name="connsiteX478" fmla="*/ 1028837 w 1169807"/>
              <a:gd name="connsiteY478" fmla="*/ 344328 h 1205388"/>
              <a:gd name="connsiteX479" fmla="*/ 1051697 w 1169807"/>
              <a:gd name="connsiteY479" fmla="*/ 321468 h 1205388"/>
              <a:gd name="connsiteX480" fmla="*/ 955886 w 1169807"/>
              <a:gd name="connsiteY480" fmla="*/ 321468 h 1205388"/>
              <a:gd name="connsiteX481" fmla="*/ 978746 w 1169807"/>
              <a:gd name="connsiteY481" fmla="*/ 344328 h 1205388"/>
              <a:gd name="connsiteX482" fmla="*/ 955886 w 1169807"/>
              <a:gd name="connsiteY482" fmla="*/ 367188 h 1205388"/>
              <a:gd name="connsiteX483" fmla="*/ 933026 w 1169807"/>
              <a:gd name="connsiteY483" fmla="*/ 344328 h 1205388"/>
              <a:gd name="connsiteX484" fmla="*/ 955886 w 1169807"/>
              <a:gd name="connsiteY484" fmla="*/ 321468 h 1205388"/>
              <a:gd name="connsiteX485" fmla="*/ 861761 w 1169807"/>
              <a:gd name="connsiteY485" fmla="*/ 321468 h 1205388"/>
              <a:gd name="connsiteX486" fmla="*/ 884621 w 1169807"/>
              <a:gd name="connsiteY486" fmla="*/ 344328 h 1205388"/>
              <a:gd name="connsiteX487" fmla="*/ 861761 w 1169807"/>
              <a:gd name="connsiteY487" fmla="*/ 367188 h 1205388"/>
              <a:gd name="connsiteX488" fmla="*/ 838901 w 1169807"/>
              <a:gd name="connsiteY488" fmla="*/ 344328 h 1205388"/>
              <a:gd name="connsiteX489" fmla="*/ 861761 w 1169807"/>
              <a:gd name="connsiteY489" fmla="*/ 321468 h 1205388"/>
              <a:gd name="connsiteX490" fmla="*/ 766880 w 1169807"/>
              <a:gd name="connsiteY490" fmla="*/ 321468 h 1205388"/>
              <a:gd name="connsiteX491" fmla="*/ 789740 w 1169807"/>
              <a:gd name="connsiteY491" fmla="*/ 344328 h 1205388"/>
              <a:gd name="connsiteX492" fmla="*/ 766880 w 1169807"/>
              <a:gd name="connsiteY492" fmla="*/ 367188 h 1205388"/>
              <a:gd name="connsiteX493" fmla="*/ 744020 w 1169807"/>
              <a:gd name="connsiteY493" fmla="*/ 344328 h 1205388"/>
              <a:gd name="connsiteX494" fmla="*/ 766880 w 1169807"/>
              <a:gd name="connsiteY494" fmla="*/ 321468 h 1205388"/>
              <a:gd name="connsiteX495" fmla="*/ 676910 w 1169807"/>
              <a:gd name="connsiteY495" fmla="*/ 321468 h 1205388"/>
              <a:gd name="connsiteX496" fmla="*/ 699770 w 1169807"/>
              <a:gd name="connsiteY496" fmla="*/ 344328 h 1205388"/>
              <a:gd name="connsiteX497" fmla="*/ 676910 w 1169807"/>
              <a:gd name="connsiteY497" fmla="*/ 367188 h 1205388"/>
              <a:gd name="connsiteX498" fmla="*/ 654050 w 1169807"/>
              <a:gd name="connsiteY498" fmla="*/ 344328 h 1205388"/>
              <a:gd name="connsiteX499" fmla="*/ 676910 w 1169807"/>
              <a:gd name="connsiteY499" fmla="*/ 321468 h 1205388"/>
              <a:gd name="connsiteX500" fmla="*/ 582358 w 1169807"/>
              <a:gd name="connsiteY500" fmla="*/ 321468 h 1205388"/>
              <a:gd name="connsiteX501" fmla="*/ 605218 w 1169807"/>
              <a:gd name="connsiteY501" fmla="*/ 344328 h 1205388"/>
              <a:gd name="connsiteX502" fmla="*/ 582358 w 1169807"/>
              <a:gd name="connsiteY502" fmla="*/ 367188 h 1205388"/>
              <a:gd name="connsiteX503" fmla="*/ 559498 w 1169807"/>
              <a:gd name="connsiteY503" fmla="*/ 344328 h 1205388"/>
              <a:gd name="connsiteX504" fmla="*/ 582358 w 1169807"/>
              <a:gd name="connsiteY504" fmla="*/ 321468 h 1205388"/>
              <a:gd name="connsiteX505" fmla="*/ 486547 w 1169807"/>
              <a:gd name="connsiteY505" fmla="*/ 321468 h 1205388"/>
              <a:gd name="connsiteX506" fmla="*/ 509407 w 1169807"/>
              <a:gd name="connsiteY506" fmla="*/ 344328 h 1205388"/>
              <a:gd name="connsiteX507" fmla="*/ 486547 w 1169807"/>
              <a:gd name="connsiteY507" fmla="*/ 367188 h 1205388"/>
              <a:gd name="connsiteX508" fmla="*/ 463687 w 1169807"/>
              <a:gd name="connsiteY508" fmla="*/ 344328 h 1205388"/>
              <a:gd name="connsiteX509" fmla="*/ 486547 w 1169807"/>
              <a:gd name="connsiteY509" fmla="*/ 321468 h 1205388"/>
              <a:gd name="connsiteX510" fmla="*/ 391297 w 1169807"/>
              <a:gd name="connsiteY510" fmla="*/ 321468 h 1205388"/>
              <a:gd name="connsiteX511" fmla="*/ 414157 w 1169807"/>
              <a:gd name="connsiteY511" fmla="*/ 344328 h 1205388"/>
              <a:gd name="connsiteX512" fmla="*/ 391297 w 1169807"/>
              <a:gd name="connsiteY512" fmla="*/ 367188 h 1205388"/>
              <a:gd name="connsiteX513" fmla="*/ 368437 w 1169807"/>
              <a:gd name="connsiteY513" fmla="*/ 344328 h 1205388"/>
              <a:gd name="connsiteX514" fmla="*/ 391297 w 1169807"/>
              <a:gd name="connsiteY514" fmla="*/ 321468 h 1205388"/>
              <a:gd name="connsiteX515" fmla="*/ 295486 w 1169807"/>
              <a:gd name="connsiteY515" fmla="*/ 321468 h 1205388"/>
              <a:gd name="connsiteX516" fmla="*/ 318346 w 1169807"/>
              <a:gd name="connsiteY516" fmla="*/ 344328 h 1205388"/>
              <a:gd name="connsiteX517" fmla="*/ 295486 w 1169807"/>
              <a:gd name="connsiteY517" fmla="*/ 367188 h 1205388"/>
              <a:gd name="connsiteX518" fmla="*/ 272626 w 1169807"/>
              <a:gd name="connsiteY518" fmla="*/ 344328 h 1205388"/>
              <a:gd name="connsiteX519" fmla="*/ 295486 w 1169807"/>
              <a:gd name="connsiteY519" fmla="*/ 321468 h 1205388"/>
              <a:gd name="connsiteX520" fmla="*/ 201361 w 1169807"/>
              <a:gd name="connsiteY520" fmla="*/ 321468 h 1205388"/>
              <a:gd name="connsiteX521" fmla="*/ 224221 w 1169807"/>
              <a:gd name="connsiteY521" fmla="*/ 344328 h 1205388"/>
              <a:gd name="connsiteX522" fmla="*/ 201361 w 1169807"/>
              <a:gd name="connsiteY522" fmla="*/ 367188 h 1205388"/>
              <a:gd name="connsiteX523" fmla="*/ 178501 w 1169807"/>
              <a:gd name="connsiteY523" fmla="*/ 344328 h 1205388"/>
              <a:gd name="connsiteX524" fmla="*/ 201361 w 1169807"/>
              <a:gd name="connsiteY524" fmla="*/ 321468 h 1205388"/>
              <a:gd name="connsiteX525" fmla="*/ 106480 w 1169807"/>
              <a:gd name="connsiteY525" fmla="*/ 321468 h 1205388"/>
              <a:gd name="connsiteX526" fmla="*/ 129340 w 1169807"/>
              <a:gd name="connsiteY526" fmla="*/ 344328 h 1205388"/>
              <a:gd name="connsiteX527" fmla="*/ 106480 w 1169807"/>
              <a:gd name="connsiteY527" fmla="*/ 367188 h 1205388"/>
              <a:gd name="connsiteX528" fmla="*/ 83620 w 1169807"/>
              <a:gd name="connsiteY528" fmla="*/ 344328 h 1205388"/>
              <a:gd name="connsiteX529" fmla="*/ 106480 w 1169807"/>
              <a:gd name="connsiteY529" fmla="*/ 321468 h 1205388"/>
              <a:gd name="connsiteX530" fmla="*/ 122186 w 1169807"/>
              <a:gd name="connsiteY530" fmla="*/ 220818 h 1205388"/>
              <a:gd name="connsiteX531" fmla="*/ 122645 w 1169807"/>
              <a:gd name="connsiteY531" fmla="*/ 221008 h 1205388"/>
              <a:gd name="connsiteX532" fmla="*/ 129340 w 1169807"/>
              <a:gd name="connsiteY532" fmla="*/ 237172 h 1205388"/>
              <a:gd name="connsiteX533" fmla="*/ 106480 w 1169807"/>
              <a:gd name="connsiteY533" fmla="*/ 260032 h 1205388"/>
              <a:gd name="connsiteX534" fmla="*/ 94072 w 1169807"/>
              <a:gd name="connsiteY534" fmla="*/ 254892 h 1205388"/>
              <a:gd name="connsiteX535" fmla="*/ 1051697 w 1169807"/>
              <a:gd name="connsiteY535" fmla="*/ 214312 h 1205388"/>
              <a:gd name="connsiteX536" fmla="*/ 1074557 w 1169807"/>
              <a:gd name="connsiteY536" fmla="*/ 237172 h 1205388"/>
              <a:gd name="connsiteX537" fmla="*/ 1051697 w 1169807"/>
              <a:gd name="connsiteY537" fmla="*/ 260032 h 1205388"/>
              <a:gd name="connsiteX538" fmla="*/ 1028837 w 1169807"/>
              <a:gd name="connsiteY538" fmla="*/ 237172 h 1205388"/>
              <a:gd name="connsiteX539" fmla="*/ 1051697 w 1169807"/>
              <a:gd name="connsiteY539" fmla="*/ 214312 h 1205388"/>
              <a:gd name="connsiteX540" fmla="*/ 955886 w 1169807"/>
              <a:gd name="connsiteY540" fmla="*/ 214312 h 1205388"/>
              <a:gd name="connsiteX541" fmla="*/ 978746 w 1169807"/>
              <a:gd name="connsiteY541" fmla="*/ 237172 h 1205388"/>
              <a:gd name="connsiteX542" fmla="*/ 955886 w 1169807"/>
              <a:gd name="connsiteY542" fmla="*/ 260032 h 1205388"/>
              <a:gd name="connsiteX543" fmla="*/ 933026 w 1169807"/>
              <a:gd name="connsiteY543" fmla="*/ 237172 h 1205388"/>
              <a:gd name="connsiteX544" fmla="*/ 955886 w 1169807"/>
              <a:gd name="connsiteY544" fmla="*/ 214312 h 1205388"/>
              <a:gd name="connsiteX545" fmla="*/ 861761 w 1169807"/>
              <a:gd name="connsiteY545" fmla="*/ 214312 h 1205388"/>
              <a:gd name="connsiteX546" fmla="*/ 884621 w 1169807"/>
              <a:gd name="connsiteY546" fmla="*/ 237172 h 1205388"/>
              <a:gd name="connsiteX547" fmla="*/ 861761 w 1169807"/>
              <a:gd name="connsiteY547" fmla="*/ 260032 h 1205388"/>
              <a:gd name="connsiteX548" fmla="*/ 838901 w 1169807"/>
              <a:gd name="connsiteY548" fmla="*/ 237172 h 1205388"/>
              <a:gd name="connsiteX549" fmla="*/ 861761 w 1169807"/>
              <a:gd name="connsiteY549" fmla="*/ 214312 h 1205388"/>
              <a:gd name="connsiteX550" fmla="*/ 766880 w 1169807"/>
              <a:gd name="connsiteY550" fmla="*/ 214312 h 1205388"/>
              <a:gd name="connsiteX551" fmla="*/ 789740 w 1169807"/>
              <a:gd name="connsiteY551" fmla="*/ 237172 h 1205388"/>
              <a:gd name="connsiteX552" fmla="*/ 766880 w 1169807"/>
              <a:gd name="connsiteY552" fmla="*/ 260032 h 1205388"/>
              <a:gd name="connsiteX553" fmla="*/ 744020 w 1169807"/>
              <a:gd name="connsiteY553" fmla="*/ 237172 h 1205388"/>
              <a:gd name="connsiteX554" fmla="*/ 766880 w 1169807"/>
              <a:gd name="connsiteY554" fmla="*/ 214312 h 1205388"/>
              <a:gd name="connsiteX555" fmla="*/ 676910 w 1169807"/>
              <a:gd name="connsiteY555" fmla="*/ 214312 h 1205388"/>
              <a:gd name="connsiteX556" fmla="*/ 699770 w 1169807"/>
              <a:gd name="connsiteY556" fmla="*/ 237172 h 1205388"/>
              <a:gd name="connsiteX557" fmla="*/ 676910 w 1169807"/>
              <a:gd name="connsiteY557" fmla="*/ 260032 h 1205388"/>
              <a:gd name="connsiteX558" fmla="*/ 654050 w 1169807"/>
              <a:gd name="connsiteY558" fmla="*/ 237172 h 1205388"/>
              <a:gd name="connsiteX559" fmla="*/ 676910 w 1169807"/>
              <a:gd name="connsiteY559" fmla="*/ 214312 h 1205388"/>
              <a:gd name="connsiteX560" fmla="*/ 582358 w 1169807"/>
              <a:gd name="connsiteY560" fmla="*/ 214312 h 1205388"/>
              <a:gd name="connsiteX561" fmla="*/ 605218 w 1169807"/>
              <a:gd name="connsiteY561" fmla="*/ 237172 h 1205388"/>
              <a:gd name="connsiteX562" fmla="*/ 582358 w 1169807"/>
              <a:gd name="connsiteY562" fmla="*/ 260032 h 1205388"/>
              <a:gd name="connsiteX563" fmla="*/ 559498 w 1169807"/>
              <a:gd name="connsiteY563" fmla="*/ 237172 h 1205388"/>
              <a:gd name="connsiteX564" fmla="*/ 582358 w 1169807"/>
              <a:gd name="connsiteY564" fmla="*/ 214312 h 1205388"/>
              <a:gd name="connsiteX565" fmla="*/ 486547 w 1169807"/>
              <a:gd name="connsiteY565" fmla="*/ 214312 h 1205388"/>
              <a:gd name="connsiteX566" fmla="*/ 509407 w 1169807"/>
              <a:gd name="connsiteY566" fmla="*/ 237172 h 1205388"/>
              <a:gd name="connsiteX567" fmla="*/ 486547 w 1169807"/>
              <a:gd name="connsiteY567" fmla="*/ 260032 h 1205388"/>
              <a:gd name="connsiteX568" fmla="*/ 463687 w 1169807"/>
              <a:gd name="connsiteY568" fmla="*/ 237172 h 1205388"/>
              <a:gd name="connsiteX569" fmla="*/ 486547 w 1169807"/>
              <a:gd name="connsiteY569" fmla="*/ 214312 h 1205388"/>
              <a:gd name="connsiteX570" fmla="*/ 391297 w 1169807"/>
              <a:gd name="connsiteY570" fmla="*/ 214312 h 1205388"/>
              <a:gd name="connsiteX571" fmla="*/ 414157 w 1169807"/>
              <a:gd name="connsiteY571" fmla="*/ 237172 h 1205388"/>
              <a:gd name="connsiteX572" fmla="*/ 391297 w 1169807"/>
              <a:gd name="connsiteY572" fmla="*/ 260032 h 1205388"/>
              <a:gd name="connsiteX573" fmla="*/ 368437 w 1169807"/>
              <a:gd name="connsiteY573" fmla="*/ 237172 h 1205388"/>
              <a:gd name="connsiteX574" fmla="*/ 391297 w 1169807"/>
              <a:gd name="connsiteY574" fmla="*/ 214312 h 1205388"/>
              <a:gd name="connsiteX575" fmla="*/ 295486 w 1169807"/>
              <a:gd name="connsiteY575" fmla="*/ 214312 h 1205388"/>
              <a:gd name="connsiteX576" fmla="*/ 318346 w 1169807"/>
              <a:gd name="connsiteY576" fmla="*/ 237172 h 1205388"/>
              <a:gd name="connsiteX577" fmla="*/ 295486 w 1169807"/>
              <a:gd name="connsiteY577" fmla="*/ 260032 h 1205388"/>
              <a:gd name="connsiteX578" fmla="*/ 272626 w 1169807"/>
              <a:gd name="connsiteY578" fmla="*/ 237172 h 1205388"/>
              <a:gd name="connsiteX579" fmla="*/ 295486 w 1169807"/>
              <a:gd name="connsiteY579" fmla="*/ 214312 h 1205388"/>
              <a:gd name="connsiteX580" fmla="*/ 201361 w 1169807"/>
              <a:gd name="connsiteY580" fmla="*/ 214312 h 1205388"/>
              <a:gd name="connsiteX581" fmla="*/ 224221 w 1169807"/>
              <a:gd name="connsiteY581" fmla="*/ 237172 h 1205388"/>
              <a:gd name="connsiteX582" fmla="*/ 201361 w 1169807"/>
              <a:gd name="connsiteY582" fmla="*/ 260032 h 1205388"/>
              <a:gd name="connsiteX583" fmla="*/ 178501 w 1169807"/>
              <a:gd name="connsiteY583" fmla="*/ 237172 h 1205388"/>
              <a:gd name="connsiteX584" fmla="*/ 201361 w 1169807"/>
              <a:gd name="connsiteY584" fmla="*/ 214312 h 1205388"/>
              <a:gd name="connsiteX585" fmla="*/ 220793 w 1169807"/>
              <a:gd name="connsiteY585" fmla="*/ 121740 h 1205388"/>
              <a:gd name="connsiteX586" fmla="*/ 224221 w 1169807"/>
              <a:gd name="connsiteY586" fmla="*/ 130016 h 1205388"/>
              <a:gd name="connsiteX587" fmla="*/ 201361 w 1169807"/>
              <a:gd name="connsiteY587" fmla="*/ 152876 h 1205388"/>
              <a:gd name="connsiteX588" fmla="*/ 189174 w 1169807"/>
              <a:gd name="connsiteY588" fmla="*/ 147828 h 1205388"/>
              <a:gd name="connsiteX589" fmla="*/ 955886 w 1169807"/>
              <a:gd name="connsiteY589" fmla="*/ 107156 h 1205388"/>
              <a:gd name="connsiteX590" fmla="*/ 978746 w 1169807"/>
              <a:gd name="connsiteY590" fmla="*/ 130016 h 1205388"/>
              <a:gd name="connsiteX591" fmla="*/ 955886 w 1169807"/>
              <a:gd name="connsiteY591" fmla="*/ 152876 h 1205388"/>
              <a:gd name="connsiteX592" fmla="*/ 933026 w 1169807"/>
              <a:gd name="connsiteY592" fmla="*/ 130016 h 1205388"/>
              <a:gd name="connsiteX593" fmla="*/ 955886 w 1169807"/>
              <a:gd name="connsiteY593" fmla="*/ 107156 h 1205388"/>
              <a:gd name="connsiteX594" fmla="*/ 861761 w 1169807"/>
              <a:gd name="connsiteY594" fmla="*/ 107156 h 1205388"/>
              <a:gd name="connsiteX595" fmla="*/ 884621 w 1169807"/>
              <a:gd name="connsiteY595" fmla="*/ 130016 h 1205388"/>
              <a:gd name="connsiteX596" fmla="*/ 861761 w 1169807"/>
              <a:gd name="connsiteY596" fmla="*/ 152876 h 1205388"/>
              <a:gd name="connsiteX597" fmla="*/ 838901 w 1169807"/>
              <a:gd name="connsiteY597" fmla="*/ 130016 h 1205388"/>
              <a:gd name="connsiteX598" fmla="*/ 861761 w 1169807"/>
              <a:gd name="connsiteY598" fmla="*/ 107156 h 1205388"/>
              <a:gd name="connsiteX599" fmla="*/ 766880 w 1169807"/>
              <a:gd name="connsiteY599" fmla="*/ 107156 h 1205388"/>
              <a:gd name="connsiteX600" fmla="*/ 789740 w 1169807"/>
              <a:gd name="connsiteY600" fmla="*/ 130016 h 1205388"/>
              <a:gd name="connsiteX601" fmla="*/ 766880 w 1169807"/>
              <a:gd name="connsiteY601" fmla="*/ 152876 h 1205388"/>
              <a:gd name="connsiteX602" fmla="*/ 744020 w 1169807"/>
              <a:gd name="connsiteY602" fmla="*/ 130016 h 1205388"/>
              <a:gd name="connsiteX603" fmla="*/ 766880 w 1169807"/>
              <a:gd name="connsiteY603" fmla="*/ 107156 h 1205388"/>
              <a:gd name="connsiteX604" fmla="*/ 676910 w 1169807"/>
              <a:gd name="connsiteY604" fmla="*/ 107156 h 1205388"/>
              <a:gd name="connsiteX605" fmla="*/ 699770 w 1169807"/>
              <a:gd name="connsiteY605" fmla="*/ 130016 h 1205388"/>
              <a:gd name="connsiteX606" fmla="*/ 676910 w 1169807"/>
              <a:gd name="connsiteY606" fmla="*/ 152876 h 1205388"/>
              <a:gd name="connsiteX607" fmla="*/ 654050 w 1169807"/>
              <a:gd name="connsiteY607" fmla="*/ 130016 h 1205388"/>
              <a:gd name="connsiteX608" fmla="*/ 676910 w 1169807"/>
              <a:gd name="connsiteY608" fmla="*/ 107156 h 1205388"/>
              <a:gd name="connsiteX609" fmla="*/ 582358 w 1169807"/>
              <a:gd name="connsiteY609" fmla="*/ 107156 h 1205388"/>
              <a:gd name="connsiteX610" fmla="*/ 605218 w 1169807"/>
              <a:gd name="connsiteY610" fmla="*/ 130016 h 1205388"/>
              <a:gd name="connsiteX611" fmla="*/ 582358 w 1169807"/>
              <a:gd name="connsiteY611" fmla="*/ 152876 h 1205388"/>
              <a:gd name="connsiteX612" fmla="*/ 559498 w 1169807"/>
              <a:gd name="connsiteY612" fmla="*/ 130016 h 1205388"/>
              <a:gd name="connsiteX613" fmla="*/ 582358 w 1169807"/>
              <a:gd name="connsiteY613" fmla="*/ 107156 h 1205388"/>
              <a:gd name="connsiteX614" fmla="*/ 486547 w 1169807"/>
              <a:gd name="connsiteY614" fmla="*/ 107156 h 1205388"/>
              <a:gd name="connsiteX615" fmla="*/ 509407 w 1169807"/>
              <a:gd name="connsiteY615" fmla="*/ 130016 h 1205388"/>
              <a:gd name="connsiteX616" fmla="*/ 486547 w 1169807"/>
              <a:gd name="connsiteY616" fmla="*/ 152876 h 1205388"/>
              <a:gd name="connsiteX617" fmla="*/ 463687 w 1169807"/>
              <a:gd name="connsiteY617" fmla="*/ 130016 h 1205388"/>
              <a:gd name="connsiteX618" fmla="*/ 486547 w 1169807"/>
              <a:gd name="connsiteY618" fmla="*/ 107156 h 1205388"/>
              <a:gd name="connsiteX619" fmla="*/ 391297 w 1169807"/>
              <a:gd name="connsiteY619" fmla="*/ 107156 h 1205388"/>
              <a:gd name="connsiteX620" fmla="*/ 414157 w 1169807"/>
              <a:gd name="connsiteY620" fmla="*/ 130016 h 1205388"/>
              <a:gd name="connsiteX621" fmla="*/ 391297 w 1169807"/>
              <a:gd name="connsiteY621" fmla="*/ 152876 h 1205388"/>
              <a:gd name="connsiteX622" fmla="*/ 368437 w 1169807"/>
              <a:gd name="connsiteY622" fmla="*/ 130016 h 1205388"/>
              <a:gd name="connsiteX623" fmla="*/ 391297 w 1169807"/>
              <a:gd name="connsiteY623" fmla="*/ 107156 h 1205388"/>
              <a:gd name="connsiteX624" fmla="*/ 295486 w 1169807"/>
              <a:gd name="connsiteY624" fmla="*/ 107156 h 1205388"/>
              <a:gd name="connsiteX625" fmla="*/ 318346 w 1169807"/>
              <a:gd name="connsiteY625" fmla="*/ 130016 h 1205388"/>
              <a:gd name="connsiteX626" fmla="*/ 295486 w 1169807"/>
              <a:gd name="connsiteY626" fmla="*/ 152876 h 1205388"/>
              <a:gd name="connsiteX627" fmla="*/ 272626 w 1169807"/>
              <a:gd name="connsiteY627" fmla="*/ 130016 h 1205388"/>
              <a:gd name="connsiteX628" fmla="*/ 295486 w 1169807"/>
              <a:gd name="connsiteY628" fmla="*/ 107156 h 1205388"/>
              <a:gd name="connsiteX629" fmla="*/ 842538 w 1169807"/>
              <a:gd name="connsiteY629" fmla="*/ 31640 h 1205388"/>
              <a:gd name="connsiteX630" fmla="*/ 846127 w 1169807"/>
              <a:gd name="connsiteY630" fmla="*/ 32755 h 1205388"/>
              <a:gd name="connsiteX631" fmla="*/ 866442 w 1169807"/>
              <a:gd name="connsiteY631" fmla="*/ 43781 h 1205388"/>
              <a:gd name="connsiteX632" fmla="*/ 861761 w 1169807"/>
              <a:gd name="connsiteY632" fmla="*/ 45720 h 1205388"/>
              <a:gd name="connsiteX633" fmla="*/ 845597 w 1169807"/>
              <a:gd name="connsiteY633" fmla="*/ 39024 h 1205388"/>
              <a:gd name="connsiteX634" fmla="*/ 412142 w 1169807"/>
              <a:gd name="connsiteY634" fmla="*/ 17995 h 1205388"/>
              <a:gd name="connsiteX635" fmla="*/ 414157 w 1169807"/>
              <a:gd name="connsiteY635" fmla="*/ 22860 h 1205388"/>
              <a:gd name="connsiteX636" fmla="*/ 391297 w 1169807"/>
              <a:gd name="connsiteY636" fmla="*/ 45720 h 1205388"/>
              <a:gd name="connsiteX637" fmla="*/ 375133 w 1169807"/>
              <a:gd name="connsiteY637" fmla="*/ 39024 h 1205388"/>
              <a:gd name="connsiteX638" fmla="*/ 371631 w 1169807"/>
              <a:gd name="connsiteY638" fmla="*/ 30570 h 1205388"/>
              <a:gd name="connsiteX639" fmla="*/ 755626 w 1169807"/>
              <a:gd name="connsiteY639" fmla="*/ 4662 h 1205388"/>
              <a:gd name="connsiteX640" fmla="*/ 786123 w 1169807"/>
              <a:gd name="connsiteY640" fmla="*/ 14128 h 1205388"/>
              <a:gd name="connsiteX641" fmla="*/ 789740 w 1169807"/>
              <a:gd name="connsiteY641" fmla="*/ 22860 h 1205388"/>
              <a:gd name="connsiteX642" fmla="*/ 766880 w 1169807"/>
              <a:gd name="connsiteY642" fmla="*/ 45720 h 1205388"/>
              <a:gd name="connsiteX643" fmla="*/ 744020 w 1169807"/>
              <a:gd name="connsiteY643" fmla="*/ 22860 h 1205388"/>
              <a:gd name="connsiteX644" fmla="*/ 750716 w 1169807"/>
              <a:gd name="connsiteY644" fmla="*/ 6696 h 1205388"/>
              <a:gd name="connsiteX645" fmla="*/ 676910 w 1169807"/>
              <a:gd name="connsiteY645" fmla="*/ 0 h 1205388"/>
              <a:gd name="connsiteX646" fmla="*/ 699770 w 1169807"/>
              <a:gd name="connsiteY646" fmla="*/ 22860 h 1205388"/>
              <a:gd name="connsiteX647" fmla="*/ 676910 w 1169807"/>
              <a:gd name="connsiteY647" fmla="*/ 45720 h 1205388"/>
              <a:gd name="connsiteX648" fmla="*/ 654050 w 1169807"/>
              <a:gd name="connsiteY648" fmla="*/ 22860 h 1205388"/>
              <a:gd name="connsiteX649" fmla="*/ 676910 w 1169807"/>
              <a:gd name="connsiteY649" fmla="*/ 0 h 1205388"/>
              <a:gd name="connsiteX650" fmla="*/ 582358 w 1169807"/>
              <a:gd name="connsiteY650" fmla="*/ 0 h 1205388"/>
              <a:gd name="connsiteX651" fmla="*/ 605218 w 1169807"/>
              <a:gd name="connsiteY651" fmla="*/ 22860 h 1205388"/>
              <a:gd name="connsiteX652" fmla="*/ 582358 w 1169807"/>
              <a:gd name="connsiteY652" fmla="*/ 45720 h 1205388"/>
              <a:gd name="connsiteX653" fmla="*/ 559498 w 1169807"/>
              <a:gd name="connsiteY653" fmla="*/ 22860 h 1205388"/>
              <a:gd name="connsiteX654" fmla="*/ 582358 w 1169807"/>
              <a:gd name="connsiteY654" fmla="*/ 0 h 1205388"/>
              <a:gd name="connsiteX655" fmla="*/ 486547 w 1169807"/>
              <a:gd name="connsiteY655" fmla="*/ 0 h 1205388"/>
              <a:gd name="connsiteX656" fmla="*/ 509407 w 1169807"/>
              <a:gd name="connsiteY656" fmla="*/ 22860 h 1205388"/>
              <a:gd name="connsiteX657" fmla="*/ 486547 w 1169807"/>
              <a:gd name="connsiteY657" fmla="*/ 45720 h 1205388"/>
              <a:gd name="connsiteX658" fmla="*/ 463687 w 1169807"/>
              <a:gd name="connsiteY658" fmla="*/ 22860 h 1205388"/>
              <a:gd name="connsiteX659" fmla="*/ 486547 w 1169807"/>
              <a:gd name="connsiteY659" fmla="*/ 0 h 1205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Lst>
            <a:rect l="l" t="t" r="r" b="b"/>
            <a:pathLst>
              <a:path w="1169807" h="1205388">
                <a:moveTo>
                  <a:pt x="861761" y="1159668"/>
                </a:moveTo>
                <a:lnTo>
                  <a:pt x="866442" y="1161607"/>
                </a:lnTo>
                <a:lnTo>
                  <a:pt x="846127" y="1172634"/>
                </a:lnTo>
                <a:lnTo>
                  <a:pt x="842538" y="1173748"/>
                </a:lnTo>
                <a:lnTo>
                  <a:pt x="845597" y="1166364"/>
                </a:lnTo>
                <a:cubicBezTo>
                  <a:pt x="849734" y="1162227"/>
                  <a:pt x="855449" y="1159668"/>
                  <a:pt x="861761" y="1159668"/>
                </a:cubicBezTo>
                <a:close/>
                <a:moveTo>
                  <a:pt x="766880" y="1159668"/>
                </a:moveTo>
                <a:cubicBezTo>
                  <a:pt x="779505" y="1159668"/>
                  <a:pt x="789740" y="1169903"/>
                  <a:pt x="789740" y="1182528"/>
                </a:cubicBezTo>
                <a:lnTo>
                  <a:pt x="786123" y="1191260"/>
                </a:lnTo>
                <a:lnTo>
                  <a:pt x="755626" y="1200727"/>
                </a:lnTo>
                <a:lnTo>
                  <a:pt x="750716" y="1198692"/>
                </a:lnTo>
                <a:cubicBezTo>
                  <a:pt x="746579" y="1194556"/>
                  <a:pt x="744020" y="1188841"/>
                  <a:pt x="744020" y="1182528"/>
                </a:cubicBezTo>
                <a:cubicBezTo>
                  <a:pt x="744020" y="1169903"/>
                  <a:pt x="754255" y="1159668"/>
                  <a:pt x="766880" y="1159668"/>
                </a:cubicBezTo>
                <a:close/>
                <a:moveTo>
                  <a:pt x="676910" y="1159668"/>
                </a:moveTo>
                <a:cubicBezTo>
                  <a:pt x="689535" y="1159668"/>
                  <a:pt x="699770" y="1169903"/>
                  <a:pt x="699770" y="1182528"/>
                </a:cubicBezTo>
                <a:cubicBezTo>
                  <a:pt x="699770" y="1195153"/>
                  <a:pt x="689535" y="1205388"/>
                  <a:pt x="676910" y="1205388"/>
                </a:cubicBezTo>
                <a:cubicBezTo>
                  <a:pt x="664285" y="1205388"/>
                  <a:pt x="654050" y="1195153"/>
                  <a:pt x="654050" y="1182528"/>
                </a:cubicBezTo>
                <a:cubicBezTo>
                  <a:pt x="654050" y="1169903"/>
                  <a:pt x="664285" y="1159668"/>
                  <a:pt x="676910" y="1159668"/>
                </a:cubicBezTo>
                <a:close/>
                <a:moveTo>
                  <a:pt x="582358" y="1159668"/>
                </a:moveTo>
                <a:cubicBezTo>
                  <a:pt x="594983" y="1159668"/>
                  <a:pt x="605218" y="1169903"/>
                  <a:pt x="605218" y="1182528"/>
                </a:cubicBezTo>
                <a:cubicBezTo>
                  <a:pt x="605218" y="1195153"/>
                  <a:pt x="594983" y="1205388"/>
                  <a:pt x="582358" y="1205388"/>
                </a:cubicBezTo>
                <a:cubicBezTo>
                  <a:pt x="569733" y="1205388"/>
                  <a:pt x="559498" y="1195153"/>
                  <a:pt x="559498" y="1182528"/>
                </a:cubicBezTo>
                <a:cubicBezTo>
                  <a:pt x="559498" y="1169903"/>
                  <a:pt x="569733" y="1159668"/>
                  <a:pt x="582358" y="1159668"/>
                </a:cubicBezTo>
                <a:close/>
                <a:moveTo>
                  <a:pt x="486547" y="1159668"/>
                </a:moveTo>
                <a:cubicBezTo>
                  <a:pt x="499172" y="1159668"/>
                  <a:pt x="509407" y="1169903"/>
                  <a:pt x="509407" y="1182528"/>
                </a:cubicBezTo>
                <a:cubicBezTo>
                  <a:pt x="509407" y="1195153"/>
                  <a:pt x="499172" y="1205388"/>
                  <a:pt x="486547" y="1205388"/>
                </a:cubicBezTo>
                <a:cubicBezTo>
                  <a:pt x="473922" y="1205388"/>
                  <a:pt x="463687" y="1195153"/>
                  <a:pt x="463687" y="1182528"/>
                </a:cubicBezTo>
                <a:cubicBezTo>
                  <a:pt x="463687" y="1169903"/>
                  <a:pt x="473922" y="1159668"/>
                  <a:pt x="486547" y="1159668"/>
                </a:cubicBezTo>
                <a:close/>
                <a:moveTo>
                  <a:pt x="391297" y="1159668"/>
                </a:moveTo>
                <a:cubicBezTo>
                  <a:pt x="403922" y="1159668"/>
                  <a:pt x="414157" y="1169903"/>
                  <a:pt x="414157" y="1182528"/>
                </a:cubicBezTo>
                <a:lnTo>
                  <a:pt x="412142" y="1187393"/>
                </a:lnTo>
                <a:lnTo>
                  <a:pt x="371631" y="1174818"/>
                </a:lnTo>
                <a:lnTo>
                  <a:pt x="375133" y="1166364"/>
                </a:lnTo>
                <a:cubicBezTo>
                  <a:pt x="379270" y="1162227"/>
                  <a:pt x="384985" y="1159668"/>
                  <a:pt x="391297" y="1159668"/>
                </a:cubicBezTo>
                <a:close/>
                <a:moveTo>
                  <a:pt x="955886" y="1052512"/>
                </a:moveTo>
                <a:cubicBezTo>
                  <a:pt x="968511" y="1052512"/>
                  <a:pt x="978746" y="1062747"/>
                  <a:pt x="978746" y="1075372"/>
                </a:cubicBezTo>
                <a:cubicBezTo>
                  <a:pt x="978746" y="1087997"/>
                  <a:pt x="968511" y="1098232"/>
                  <a:pt x="955886" y="1098232"/>
                </a:cubicBezTo>
                <a:cubicBezTo>
                  <a:pt x="943261" y="1098232"/>
                  <a:pt x="933026" y="1087997"/>
                  <a:pt x="933026" y="1075372"/>
                </a:cubicBezTo>
                <a:cubicBezTo>
                  <a:pt x="933026" y="1062747"/>
                  <a:pt x="943261" y="1052512"/>
                  <a:pt x="955886" y="1052512"/>
                </a:cubicBezTo>
                <a:close/>
                <a:moveTo>
                  <a:pt x="861761" y="1052512"/>
                </a:moveTo>
                <a:cubicBezTo>
                  <a:pt x="874386" y="1052512"/>
                  <a:pt x="884621" y="1062747"/>
                  <a:pt x="884621" y="1075372"/>
                </a:cubicBezTo>
                <a:cubicBezTo>
                  <a:pt x="884621" y="1087997"/>
                  <a:pt x="874386" y="1098232"/>
                  <a:pt x="861761" y="1098232"/>
                </a:cubicBezTo>
                <a:cubicBezTo>
                  <a:pt x="849136" y="1098232"/>
                  <a:pt x="838901" y="1087997"/>
                  <a:pt x="838901" y="1075372"/>
                </a:cubicBezTo>
                <a:cubicBezTo>
                  <a:pt x="838901" y="1062747"/>
                  <a:pt x="849136" y="1052512"/>
                  <a:pt x="861761" y="1052512"/>
                </a:cubicBezTo>
                <a:close/>
                <a:moveTo>
                  <a:pt x="766880" y="1052512"/>
                </a:moveTo>
                <a:cubicBezTo>
                  <a:pt x="779505" y="1052512"/>
                  <a:pt x="789740" y="1062747"/>
                  <a:pt x="789740" y="1075372"/>
                </a:cubicBezTo>
                <a:cubicBezTo>
                  <a:pt x="789740" y="1087997"/>
                  <a:pt x="779505" y="1098232"/>
                  <a:pt x="766880" y="1098232"/>
                </a:cubicBezTo>
                <a:cubicBezTo>
                  <a:pt x="754255" y="1098232"/>
                  <a:pt x="744020" y="1087997"/>
                  <a:pt x="744020" y="1075372"/>
                </a:cubicBezTo>
                <a:cubicBezTo>
                  <a:pt x="744020" y="1062747"/>
                  <a:pt x="754255" y="1052512"/>
                  <a:pt x="766880" y="1052512"/>
                </a:cubicBezTo>
                <a:close/>
                <a:moveTo>
                  <a:pt x="676910" y="1052512"/>
                </a:moveTo>
                <a:cubicBezTo>
                  <a:pt x="689535" y="1052512"/>
                  <a:pt x="699770" y="1062747"/>
                  <a:pt x="699770" y="1075372"/>
                </a:cubicBezTo>
                <a:cubicBezTo>
                  <a:pt x="699770" y="1087997"/>
                  <a:pt x="689535" y="1098232"/>
                  <a:pt x="676910" y="1098232"/>
                </a:cubicBezTo>
                <a:cubicBezTo>
                  <a:pt x="664285" y="1098232"/>
                  <a:pt x="654050" y="1087997"/>
                  <a:pt x="654050" y="1075372"/>
                </a:cubicBezTo>
                <a:cubicBezTo>
                  <a:pt x="654050" y="1062747"/>
                  <a:pt x="664285" y="1052512"/>
                  <a:pt x="676910" y="1052512"/>
                </a:cubicBezTo>
                <a:close/>
                <a:moveTo>
                  <a:pt x="582358" y="1052512"/>
                </a:moveTo>
                <a:cubicBezTo>
                  <a:pt x="594983" y="1052512"/>
                  <a:pt x="605218" y="1062747"/>
                  <a:pt x="605218" y="1075372"/>
                </a:cubicBezTo>
                <a:cubicBezTo>
                  <a:pt x="605218" y="1087997"/>
                  <a:pt x="594983" y="1098232"/>
                  <a:pt x="582358" y="1098232"/>
                </a:cubicBezTo>
                <a:cubicBezTo>
                  <a:pt x="569733" y="1098232"/>
                  <a:pt x="559498" y="1087997"/>
                  <a:pt x="559498" y="1075372"/>
                </a:cubicBezTo>
                <a:cubicBezTo>
                  <a:pt x="559498" y="1062747"/>
                  <a:pt x="569733" y="1052512"/>
                  <a:pt x="582358" y="1052512"/>
                </a:cubicBezTo>
                <a:close/>
                <a:moveTo>
                  <a:pt x="486547" y="1052512"/>
                </a:moveTo>
                <a:cubicBezTo>
                  <a:pt x="499172" y="1052512"/>
                  <a:pt x="509407" y="1062747"/>
                  <a:pt x="509407" y="1075372"/>
                </a:cubicBezTo>
                <a:cubicBezTo>
                  <a:pt x="509407" y="1087997"/>
                  <a:pt x="499172" y="1098232"/>
                  <a:pt x="486547" y="1098232"/>
                </a:cubicBezTo>
                <a:cubicBezTo>
                  <a:pt x="473922" y="1098232"/>
                  <a:pt x="463687" y="1087997"/>
                  <a:pt x="463687" y="1075372"/>
                </a:cubicBezTo>
                <a:cubicBezTo>
                  <a:pt x="463687" y="1062747"/>
                  <a:pt x="473922" y="1052512"/>
                  <a:pt x="486547" y="1052512"/>
                </a:cubicBezTo>
                <a:close/>
                <a:moveTo>
                  <a:pt x="391297" y="1052512"/>
                </a:moveTo>
                <a:cubicBezTo>
                  <a:pt x="403922" y="1052512"/>
                  <a:pt x="414157" y="1062747"/>
                  <a:pt x="414157" y="1075372"/>
                </a:cubicBezTo>
                <a:cubicBezTo>
                  <a:pt x="414157" y="1087997"/>
                  <a:pt x="403922" y="1098232"/>
                  <a:pt x="391297" y="1098232"/>
                </a:cubicBezTo>
                <a:cubicBezTo>
                  <a:pt x="378672" y="1098232"/>
                  <a:pt x="368437" y="1087997"/>
                  <a:pt x="368437" y="1075372"/>
                </a:cubicBezTo>
                <a:cubicBezTo>
                  <a:pt x="368437" y="1062747"/>
                  <a:pt x="378672" y="1052512"/>
                  <a:pt x="391297" y="1052512"/>
                </a:cubicBezTo>
                <a:close/>
                <a:moveTo>
                  <a:pt x="295486" y="1052512"/>
                </a:moveTo>
                <a:cubicBezTo>
                  <a:pt x="308111" y="1052512"/>
                  <a:pt x="318346" y="1062747"/>
                  <a:pt x="318346" y="1075372"/>
                </a:cubicBezTo>
                <a:cubicBezTo>
                  <a:pt x="318346" y="1087997"/>
                  <a:pt x="308111" y="1098232"/>
                  <a:pt x="295486" y="1098232"/>
                </a:cubicBezTo>
                <a:cubicBezTo>
                  <a:pt x="282861" y="1098232"/>
                  <a:pt x="272626" y="1087997"/>
                  <a:pt x="272626" y="1075372"/>
                </a:cubicBezTo>
                <a:cubicBezTo>
                  <a:pt x="272626" y="1062747"/>
                  <a:pt x="282861" y="1052512"/>
                  <a:pt x="295486" y="1052512"/>
                </a:cubicBezTo>
                <a:close/>
                <a:moveTo>
                  <a:pt x="201361" y="1052512"/>
                </a:moveTo>
                <a:cubicBezTo>
                  <a:pt x="213986" y="1052512"/>
                  <a:pt x="224221" y="1062747"/>
                  <a:pt x="224221" y="1075372"/>
                </a:cubicBezTo>
                <a:lnTo>
                  <a:pt x="220793" y="1083648"/>
                </a:lnTo>
                <a:lnTo>
                  <a:pt x="189174" y="1057560"/>
                </a:lnTo>
                <a:close/>
                <a:moveTo>
                  <a:pt x="1051697" y="945356"/>
                </a:moveTo>
                <a:cubicBezTo>
                  <a:pt x="1064322" y="945356"/>
                  <a:pt x="1074557" y="955591"/>
                  <a:pt x="1074557" y="968216"/>
                </a:cubicBezTo>
                <a:cubicBezTo>
                  <a:pt x="1074557" y="980841"/>
                  <a:pt x="1064322" y="991076"/>
                  <a:pt x="1051697" y="991076"/>
                </a:cubicBezTo>
                <a:cubicBezTo>
                  <a:pt x="1039072" y="991076"/>
                  <a:pt x="1028837" y="980841"/>
                  <a:pt x="1028837" y="968216"/>
                </a:cubicBezTo>
                <a:cubicBezTo>
                  <a:pt x="1028837" y="955591"/>
                  <a:pt x="1039072" y="945356"/>
                  <a:pt x="1051697" y="945356"/>
                </a:cubicBezTo>
                <a:close/>
                <a:moveTo>
                  <a:pt x="955886" y="945356"/>
                </a:moveTo>
                <a:cubicBezTo>
                  <a:pt x="968511" y="945356"/>
                  <a:pt x="978746" y="955591"/>
                  <a:pt x="978746" y="968216"/>
                </a:cubicBezTo>
                <a:cubicBezTo>
                  <a:pt x="978746" y="980841"/>
                  <a:pt x="968511" y="991076"/>
                  <a:pt x="955886" y="991076"/>
                </a:cubicBezTo>
                <a:cubicBezTo>
                  <a:pt x="943261" y="991076"/>
                  <a:pt x="933026" y="980841"/>
                  <a:pt x="933026" y="968216"/>
                </a:cubicBezTo>
                <a:cubicBezTo>
                  <a:pt x="933026" y="955591"/>
                  <a:pt x="943261" y="945356"/>
                  <a:pt x="955886" y="945356"/>
                </a:cubicBezTo>
                <a:close/>
                <a:moveTo>
                  <a:pt x="861761" y="945356"/>
                </a:moveTo>
                <a:cubicBezTo>
                  <a:pt x="874386" y="945356"/>
                  <a:pt x="884621" y="955591"/>
                  <a:pt x="884621" y="968216"/>
                </a:cubicBezTo>
                <a:cubicBezTo>
                  <a:pt x="884621" y="980841"/>
                  <a:pt x="874386" y="991076"/>
                  <a:pt x="861761" y="991076"/>
                </a:cubicBezTo>
                <a:cubicBezTo>
                  <a:pt x="849136" y="991076"/>
                  <a:pt x="838901" y="980841"/>
                  <a:pt x="838901" y="968216"/>
                </a:cubicBezTo>
                <a:cubicBezTo>
                  <a:pt x="838901" y="955591"/>
                  <a:pt x="849136" y="945356"/>
                  <a:pt x="861761" y="945356"/>
                </a:cubicBezTo>
                <a:close/>
                <a:moveTo>
                  <a:pt x="766880" y="945356"/>
                </a:moveTo>
                <a:cubicBezTo>
                  <a:pt x="779505" y="945356"/>
                  <a:pt x="789740" y="955591"/>
                  <a:pt x="789740" y="968216"/>
                </a:cubicBezTo>
                <a:cubicBezTo>
                  <a:pt x="789740" y="980841"/>
                  <a:pt x="779505" y="991076"/>
                  <a:pt x="766880" y="991076"/>
                </a:cubicBezTo>
                <a:cubicBezTo>
                  <a:pt x="754255" y="991076"/>
                  <a:pt x="744020" y="980841"/>
                  <a:pt x="744020" y="968216"/>
                </a:cubicBezTo>
                <a:cubicBezTo>
                  <a:pt x="744020" y="955591"/>
                  <a:pt x="754255" y="945356"/>
                  <a:pt x="766880" y="945356"/>
                </a:cubicBezTo>
                <a:close/>
                <a:moveTo>
                  <a:pt x="676910" y="945356"/>
                </a:moveTo>
                <a:cubicBezTo>
                  <a:pt x="689535" y="945356"/>
                  <a:pt x="699770" y="955591"/>
                  <a:pt x="699770" y="968216"/>
                </a:cubicBezTo>
                <a:cubicBezTo>
                  <a:pt x="699770" y="980841"/>
                  <a:pt x="689535" y="991076"/>
                  <a:pt x="676910" y="991076"/>
                </a:cubicBezTo>
                <a:cubicBezTo>
                  <a:pt x="664285" y="991076"/>
                  <a:pt x="654050" y="980841"/>
                  <a:pt x="654050" y="968216"/>
                </a:cubicBezTo>
                <a:cubicBezTo>
                  <a:pt x="654050" y="955591"/>
                  <a:pt x="664285" y="945356"/>
                  <a:pt x="676910" y="945356"/>
                </a:cubicBezTo>
                <a:close/>
                <a:moveTo>
                  <a:pt x="582358" y="945356"/>
                </a:moveTo>
                <a:cubicBezTo>
                  <a:pt x="594983" y="945356"/>
                  <a:pt x="605218" y="955591"/>
                  <a:pt x="605218" y="968216"/>
                </a:cubicBezTo>
                <a:cubicBezTo>
                  <a:pt x="605218" y="980841"/>
                  <a:pt x="594983" y="991076"/>
                  <a:pt x="582358" y="991076"/>
                </a:cubicBezTo>
                <a:cubicBezTo>
                  <a:pt x="569733" y="991076"/>
                  <a:pt x="559498" y="980841"/>
                  <a:pt x="559498" y="968216"/>
                </a:cubicBezTo>
                <a:cubicBezTo>
                  <a:pt x="559498" y="955591"/>
                  <a:pt x="569733" y="945356"/>
                  <a:pt x="582358" y="945356"/>
                </a:cubicBezTo>
                <a:close/>
                <a:moveTo>
                  <a:pt x="486547" y="945356"/>
                </a:moveTo>
                <a:cubicBezTo>
                  <a:pt x="499172" y="945356"/>
                  <a:pt x="509407" y="955591"/>
                  <a:pt x="509407" y="968216"/>
                </a:cubicBezTo>
                <a:cubicBezTo>
                  <a:pt x="509407" y="980841"/>
                  <a:pt x="499172" y="991076"/>
                  <a:pt x="486547" y="991076"/>
                </a:cubicBezTo>
                <a:cubicBezTo>
                  <a:pt x="473922" y="991076"/>
                  <a:pt x="463687" y="980841"/>
                  <a:pt x="463687" y="968216"/>
                </a:cubicBezTo>
                <a:cubicBezTo>
                  <a:pt x="463687" y="955591"/>
                  <a:pt x="473922" y="945356"/>
                  <a:pt x="486547" y="945356"/>
                </a:cubicBezTo>
                <a:close/>
                <a:moveTo>
                  <a:pt x="391297" y="945356"/>
                </a:moveTo>
                <a:cubicBezTo>
                  <a:pt x="403922" y="945356"/>
                  <a:pt x="414157" y="955591"/>
                  <a:pt x="414157" y="968216"/>
                </a:cubicBezTo>
                <a:cubicBezTo>
                  <a:pt x="414157" y="980841"/>
                  <a:pt x="403922" y="991076"/>
                  <a:pt x="391297" y="991076"/>
                </a:cubicBezTo>
                <a:cubicBezTo>
                  <a:pt x="378672" y="991076"/>
                  <a:pt x="368437" y="980841"/>
                  <a:pt x="368437" y="968216"/>
                </a:cubicBezTo>
                <a:cubicBezTo>
                  <a:pt x="368437" y="955591"/>
                  <a:pt x="378672" y="945356"/>
                  <a:pt x="391297" y="945356"/>
                </a:cubicBezTo>
                <a:close/>
                <a:moveTo>
                  <a:pt x="295486" y="945356"/>
                </a:moveTo>
                <a:cubicBezTo>
                  <a:pt x="308111" y="945356"/>
                  <a:pt x="318346" y="955591"/>
                  <a:pt x="318346" y="968216"/>
                </a:cubicBezTo>
                <a:cubicBezTo>
                  <a:pt x="318346" y="980841"/>
                  <a:pt x="308111" y="991076"/>
                  <a:pt x="295486" y="991076"/>
                </a:cubicBezTo>
                <a:cubicBezTo>
                  <a:pt x="282861" y="991076"/>
                  <a:pt x="272626" y="980841"/>
                  <a:pt x="272626" y="968216"/>
                </a:cubicBezTo>
                <a:cubicBezTo>
                  <a:pt x="272626" y="955591"/>
                  <a:pt x="282861" y="945356"/>
                  <a:pt x="295486" y="945356"/>
                </a:cubicBezTo>
                <a:close/>
                <a:moveTo>
                  <a:pt x="201361" y="945356"/>
                </a:moveTo>
                <a:cubicBezTo>
                  <a:pt x="213986" y="945356"/>
                  <a:pt x="224221" y="955591"/>
                  <a:pt x="224221" y="968216"/>
                </a:cubicBezTo>
                <a:cubicBezTo>
                  <a:pt x="224221" y="980841"/>
                  <a:pt x="213986" y="991076"/>
                  <a:pt x="201361" y="991076"/>
                </a:cubicBezTo>
                <a:cubicBezTo>
                  <a:pt x="188736" y="991076"/>
                  <a:pt x="178501" y="980841"/>
                  <a:pt x="178501" y="968216"/>
                </a:cubicBezTo>
                <a:cubicBezTo>
                  <a:pt x="178501" y="955591"/>
                  <a:pt x="188736" y="945356"/>
                  <a:pt x="201361" y="945356"/>
                </a:cubicBezTo>
                <a:close/>
                <a:moveTo>
                  <a:pt x="106480" y="945356"/>
                </a:moveTo>
                <a:cubicBezTo>
                  <a:pt x="119105" y="945356"/>
                  <a:pt x="129340" y="955591"/>
                  <a:pt x="129340" y="968216"/>
                </a:cubicBezTo>
                <a:cubicBezTo>
                  <a:pt x="129340" y="974529"/>
                  <a:pt x="126782" y="980244"/>
                  <a:pt x="122645" y="984380"/>
                </a:cubicBezTo>
                <a:lnTo>
                  <a:pt x="122186" y="984570"/>
                </a:lnTo>
                <a:lnTo>
                  <a:pt x="94072" y="950496"/>
                </a:lnTo>
                <a:close/>
                <a:moveTo>
                  <a:pt x="35400" y="843394"/>
                </a:moveTo>
                <a:lnTo>
                  <a:pt x="39025" y="844896"/>
                </a:lnTo>
                <a:cubicBezTo>
                  <a:pt x="43162" y="849033"/>
                  <a:pt x="45720" y="854748"/>
                  <a:pt x="45720" y="861060"/>
                </a:cubicBezTo>
                <a:lnTo>
                  <a:pt x="45397" y="861841"/>
                </a:lnTo>
                <a:lnTo>
                  <a:pt x="35421" y="843461"/>
                </a:lnTo>
                <a:close/>
                <a:moveTo>
                  <a:pt x="1146947" y="838200"/>
                </a:moveTo>
                <a:cubicBezTo>
                  <a:pt x="1153260" y="838200"/>
                  <a:pt x="1158975" y="840759"/>
                  <a:pt x="1163112" y="844896"/>
                </a:cubicBezTo>
                <a:lnTo>
                  <a:pt x="1168050" y="856818"/>
                </a:lnTo>
                <a:lnTo>
                  <a:pt x="1155193" y="880504"/>
                </a:lnTo>
                <a:lnTo>
                  <a:pt x="1146947" y="883920"/>
                </a:lnTo>
                <a:cubicBezTo>
                  <a:pt x="1134322" y="883920"/>
                  <a:pt x="1124087" y="873685"/>
                  <a:pt x="1124087" y="861060"/>
                </a:cubicBezTo>
                <a:cubicBezTo>
                  <a:pt x="1124087" y="848435"/>
                  <a:pt x="1134322" y="838200"/>
                  <a:pt x="1146947" y="838200"/>
                </a:cubicBezTo>
                <a:close/>
                <a:moveTo>
                  <a:pt x="1051697" y="838200"/>
                </a:moveTo>
                <a:cubicBezTo>
                  <a:pt x="1064322" y="838200"/>
                  <a:pt x="1074557" y="848435"/>
                  <a:pt x="1074557" y="861060"/>
                </a:cubicBezTo>
                <a:cubicBezTo>
                  <a:pt x="1074557" y="873685"/>
                  <a:pt x="1064322" y="883920"/>
                  <a:pt x="1051697" y="883920"/>
                </a:cubicBezTo>
                <a:cubicBezTo>
                  <a:pt x="1039072" y="883920"/>
                  <a:pt x="1028837" y="873685"/>
                  <a:pt x="1028837" y="861060"/>
                </a:cubicBezTo>
                <a:cubicBezTo>
                  <a:pt x="1028837" y="848435"/>
                  <a:pt x="1039072" y="838200"/>
                  <a:pt x="1051697" y="838200"/>
                </a:cubicBezTo>
                <a:close/>
                <a:moveTo>
                  <a:pt x="955886" y="838200"/>
                </a:moveTo>
                <a:cubicBezTo>
                  <a:pt x="968511" y="838200"/>
                  <a:pt x="978746" y="848435"/>
                  <a:pt x="978746" y="861060"/>
                </a:cubicBezTo>
                <a:cubicBezTo>
                  <a:pt x="978746" y="873685"/>
                  <a:pt x="968511" y="883920"/>
                  <a:pt x="955886" y="883920"/>
                </a:cubicBezTo>
                <a:cubicBezTo>
                  <a:pt x="943261" y="883920"/>
                  <a:pt x="933026" y="873685"/>
                  <a:pt x="933026" y="861060"/>
                </a:cubicBezTo>
                <a:cubicBezTo>
                  <a:pt x="933026" y="848435"/>
                  <a:pt x="943261" y="838200"/>
                  <a:pt x="955886" y="838200"/>
                </a:cubicBezTo>
                <a:close/>
                <a:moveTo>
                  <a:pt x="861761" y="838200"/>
                </a:moveTo>
                <a:cubicBezTo>
                  <a:pt x="874386" y="838200"/>
                  <a:pt x="884621" y="848435"/>
                  <a:pt x="884621" y="861060"/>
                </a:cubicBezTo>
                <a:cubicBezTo>
                  <a:pt x="884621" y="873685"/>
                  <a:pt x="874386" y="883920"/>
                  <a:pt x="861761" y="883920"/>
                </a:cubicBezTo>
                <a:cubicBezTo>
                  <a:pt x="849136" y="883920"/>
                  <a:pt x="838901" y="873685"/>
                  <a:pt x="838901" y="861060"/>
                </a:cubicBezTo>
                <a:cubicBezTo>
                  <a:pt x="838901" y="848435"/>
                  <a:pt x="849136" y="838200"/>
                  <a:pt x="861761" y="838200"/>
                </a:cubicBezTo>
                <a:close/>
                <a:moveTo>
                  <a:pt x="766880" y="838200"/>
                </a:moveTo>
                <a:cubicBezTo>
                  <a:pt x="779505" y="838200"/>
                  <a:pt x="789740" y="848435"/>
                  <a:pt x="789740" y="861060"/>
                </a:cubicBezTo>
                <a:cubicBezTo>
                  <a:pt x="789740" y="873685"/>
                  <a:pt x="779505" y="883920"/>
                  <a:pt x="766880" y="883920"/>
                </a:cubicBezTo>
                <a:cubicBezTo>
                  <a:pt x="754255" y="883920"/>
                  <a:pt x="744020" y="873685"/>
                  <a:pt x="744020" y="861060"/>
                </a:cubicBezTo>
                <a:cubicBezTo>
                  <a:pt x="744020" y="848435"/>
                  <a:pt x="754255" y="838200"/>
                  <a:pt x="766880" y="838200"/>
                </a:cubicBezTo>
                <a:close/>
                <a:moveTo>
                  <a:pt x="676910" y="838200"/>
                </a:moveTo>
                <a:cubicBezTo>
                  <a:pt x="689535" y="838200"/>
                  <a:pt x="699770" y="848435"/>
                  <a:pt x="699770" y="861060"/>
                </a:cubicBezTo>
                <a:cubicBezTo>
                  <a:pt x="699770" y="873685"/>
                  <a:pt x="689535" y="883920"/>
                  <a:pt x="676910" y="883920"/>
                </a:cubicBezTo>
                <a:cubicBezTo>
                  <a:pt x="664285" y="883920"/>
                  <a:pt x="654050" y="873685"/>
                  <a:pt x="654050" y="861060"/>
                </a:cubicBezTo>
                <a:cubicBezTo>
                  <a:pt x="654050" y="848435"/>
                  <a:pt x="664285" y="838200"/>
                  <a:pt x="676910" y="838200"/>
                </a:cubicBezTo>
                <a:close/>
                <a:moveTo>
                  <a:pt x="582358" y="838200"/>
                </a:moveTo>
                <a:cubicBezTo>
                  <a:pt x="594983" y="838200"/>
                  <a:pt x="605218" y="848435"/>
                  <a:pt x="605218" y="861060"/>
                </a:cubicBezTo>
                <a:cubicBezTo>
                  <a:pt x="605218" y="873685"/>
                  <a:pt x="594983" y="883920"/>
                  <a:pt x="582358" y="883920"/>
                </a:cubicBezTo>
                <a:cubicBezTo>
                  <a:pt x="569733" y="883920"/>
                  <a:pt x="559498" y="873685"/>
                  <a:pt x="559498" y="861060"/>
                </a:cubicBezTo>
                <a:cubicBezTo>
                  <a:pt x="559498" y="848435"/>
                  <a:pt x="569733" y="838200"/>
                  <a:pt x="582358" y="838200"/>
                </a:cubicBezTo>
                <a:close/>
                <a:moveTo>
                  <a:pt x="486547" y="838200"/>
                </a:moveTo>
                <a:cubicBezTo>
                  <a:pt x="499172" y="838200"/>
                  <a:pt x="509407" y="848435"/>
                  <a:pt x="509407" y="861060"/>
                </a:cubicBezTo>
                <a:cubicBezTo>
                  <a:pt x="509407" y="873685"/>
                  <a:pt x="499172" y="883920"/>
                  <a:pt x="486547" y="883920"/>
                </a:cubicBezTo>
                <a:cubicBezTo>
                  <a:pt x="473922" y="883920"/>
                  <a:pt x="463687" y="873685"/>
                  <a:pt x="463687" y="861060"/>
                </a:cubicBezTo>
                <a:cubicBezTo>
                  <a:pt x="463687" y="848435"/>
                  <a:pt x="473922" y="838200"/>
                  <a:pt x="486547" y="838200"/>
                </a:cubicBezTo>
                <a:close/>
                <a:moveTo>
                  <a:pt x="391297" y="838200"/>
                </a:moveTo>
                <a:cubicBezTo>
                  <a:pt x="403922" y="838200"/>
                  <a:pt x="414157" y="848435"/>
                  <a:pt x="414157" y="861060"/>
                </a:cubicBezTo>
                <a:cubicBezTo>
                  <a:pt x="414157" y="873685"/>
                  <a:pt x="403922" y="883920"/>
                  <a:pt x="391297" y="883920"/>
                </a:cubicBezTo>
                <a:cubicBezTo>
                  <a:pt x="378672" y="883920"/>
                  <a:pt x="368437" y="873685"/>
                  <a:pt x="368437" y="861060"/>
                </a:cubicBezTo>
                <a:cubicBezTo>
                  <a:pt x="368437" y="848435"/>
                  <a:pt x="378672" y="838200"/>
                  <a:pt x="391297" y="838200"/>
                </a:cubicBezTo>
                <a:close/>
                <a:moveTo>
                  <a:pt x="295486" y="838200"/>
                </a:moveTo>
                <a:cubicBezTo>
                  <a:pt x="308111" y="838200"/>
                  <a:pt x="318346" y="848435"/>
                  <a:pt x="318346" y="861060"/>
                </a:cubicBezTo>
                <a:cubicBezTo>
                  <a:pt x="318346" y="873685"/>
                  <a:pt x="308111" y="883920"/>
                  <a:pt x="295486" y="883920"/>
                </a:cubicBezTo>
                <a:cubicBezTo>
                  <a:pt x="282861" y="883920"/>
                  <a:pt x="272626" y="873685"/>
                  <a:pt x="272626" y="861060"/>
                </a:cubicBezTo>
                <a:cubicBezTo>
                  <a:pt x="272626" y="848435"/>
                  <a:pt x="282861" y="838200"/>
                  <a:pt x="295486" y="838200"/>
                </a:cubicBezTo>
                <a:close/>
                <a:moveTo>
                  <a:pt x="201361" y="838200"/>
                </a:moveTo>
                <a:cubicBezTo>
                  <a:pt x="213986" y="838200"/>
                  <a:pt x="224221" y="848435"/>
                  <a:pt x="224221" y="861060"/>
                </a:cubicBezTo>
                <a:cubicBezTo>
                  <a:pt x="224221" y="873685"/>
                  <a:pt x="213986" y="883920"/>
                  <a:pt x="201361" y="883920"/>
                </a:cubicBezTo>
                <a:cubicBezTo>
                  <a:pt x="188736" y="883920"/>
                  <a:pt x="178501" y="873685"/>
                  <a:pt x="178501" y="861060"/>
                </a:cubicBezTo>
                <a:cubicBezTo>
                  <a:pt x="178501" y="848435"/>
                  <a:pt x="188736" y="838200"/>
                  <a:pt x="201361" y="838200"/>
                </a:cubicBezTo>
                <a:close/>
                <a:moveTo>
                  <a:pt x="106480" y="838200"/>
                </a:moveTo>
                <a:cubicBezTo>
                  <a:pt x="119105" y="838200"/>
                  <a:pt x="129340" y="848435"/>
                  <a:pt x="129340" y="861060"/>
                </a:cubicBezTo>
                <a:cubicBezTo>
                  <a:pt x="129340" y="873685"/>
                  <a:pt x="119105" y="883920"/>
                  <a:pt x="106480" y="883920"/>
                </a:cubicBezTo>
                <a:cubicBezTo>
                  <a:pt x="93855" y="883920"/>
                  <a:pt x="83620" y="873685"/>
                  <a:pt x="83620" y="861060"/>
                </a:cubicBezTo>
                <a:cubicBezTo>
                  <a:pt x="83620" y="848435"/>
                  <a:pt x="93855" y="838200"/>
                  <a:pt x="106480" y="838200"/>
                </a:cubicBezTo>
                <a:close/>
                <a:moveTo>
                  <a:pt x="1146947" y="731044"/>
                </a:moveTo>
                <a:cubicBezTo>
                  <a:pt x="1159572" y="731044"/>
                  <a:pt x="1169807" y="741279"/>
                  <a:pt x="1169807" y="753904"/>
                </a:cubicBezTo>
                <a:cubicBezTo>
                  <a:pt x="1169807" y="766529"/>
                  <a:pt x="1159572" y="776764"/>
                  <a:pt x="1146947" y="776764"/>
                </a:cubicBezTo>
                <a:cubicBezTo>
                  <a:pt x="1134322" y="776764"/>
                  <a:pt x="1124087" y="766529"/>
                  <a:pt x="1124087" y="753904"/>
                </a:cubicBezTo>
                <a:cubicBezTo>
                  <a:pt x="1124087" y="741279"/>
                  <a:pt x="1134322" y="731044"/>
                  <a:pt x="1146947" y="731044"/>
                </a:cubicBezTo>
                <a:close/>
                <a:moveTo>
                  <a:pt x="1051697" y="731044"/>
                </a:moveTo>
                <a:cubicBezTo>
                  <a:pt x="1064322" y="731044"/>
                  <a:pt x="1074557" y="741279"/>
                  <a:pt x="1074557" y="753904"/>
                </a:cubicBezTo>
                <a:cubicBezTo>
                  <a:pt x="1074557" y="766529"/>
                  <a:pt x="1064322" y="776764"/>
                  <a:pt x="1051697" y="776764"/>
                </a:cubicBezTo>
                <a:cubicBezTo>
                  <a:pt x="1039072" y="776764"/>
                  <a:pt x="1028837" y="766529"/>
                  <a:pt x="1028837" y="753904"/>
                </a:cubicBezTo>
                <a:cubicBezTo>
                  <a:pt x="1028837" y="741279"/>
                  <a:pt x="1039072" y="731044"/>
                  <a:pt x="1051697" y="731044"/>
                </a:cubicBezTo>
                <a:close/>
                <a:moveTo>
                  <a:pt x="955886" y="731044"/>
                </a:moveTo>
                <a:cubicBezTo>
                  <a:pt x="968511" y="731044"/>
                  <a:pt x="978746" y="741279"/>
                  <a:pt x="978746" y="753904"/>
                </a:cubicBezTo>
                <a:cubicBezTo>
                  <a:pt x="978746" y="766529"/>
                  <a:pt x="968511" y="776764"/>
                  <a:pt x="955886" y="776764"/>
                </a:cubicBezTo>
                <a:cubicBezTo>
                  <a:pt x="943261" y="776764"/>
                  <a:pt x="933026" y="766529"/>
                  <a:pt x="933026" y="753904"/>
                </a:cubicBezTo>
                <a:cubicBezTo>
                  <a:pt x="933026" y="741279"/>
                  <a:pt x="943261" y="731044"/>
                  <a:pt x="955886" y="731044"/>
                </a:cubicBezTo>
                <a:close/>
                <a:moveTo>
                  <a:pt x="861761" y="731044"/>
                </a:moveTo>
                <a:cubicBezTo>
                  <a:pt x="874386" y="731044"/>
                  <a:pt x="884621" y="741279"/>
                  <a:pt x="884621" y="753904"/>
                </a:cubicBezTo>
                <a:cubicBezTo>
                  <a:pt x="884621" y="766529"/>
                  <a:pt x="874386" y="776764"/>
                  <a:pt x="861761" y="776764"/>
                </a:cubicBezTo>
                <a:cubicBezTo>
                  <a:pt x="849136" y="776764"/>
                  <a:pt x="838901" y="766529"/>
                  <a:pt x="838901" y="753904"/>
                </a:cubicBezTo>
                <a:cubicBezTo>
                  <a:pt x="838901" y="741279"/>
                  <a:pt x="849136" y="731044"/>
                  <a:pt x="861761" y="731044"/>
                </a:cubicBezTo>
                <a:close/>
                <a:moveTo>
                  <a:pt x="766880" y="731044"/>
                </a:moveTo>
                <a:cubicBezTo>
                  <a:pt x="779505" y="731044"/>
                  <a:pt x="789740" y="741279"/>
                  <a:pt x="789740" y="753904"/>
                </a:cubicBezTo>
                <a:cubicBezTo>
                  <a:pt x="789740" y="766529"/>
                  <a:pt x="779505" y="776764"/>
                  <a:pt x="766880" y="776764"/>
                </a:cubicBezTo>
                <a:cubicBezTo>
                  <a:pt x="754255" y="776764"/>
                  <a:pt x="744020" y="766529"/>
                  <a:pt x="744020" y="753904"/>
                </a:cubicBezTo>
                <a:cubicBezTo>
                  <a:pt x="744020" y="741279"/>
                  <a:pt x="754255" y="731044"/>
                  <a:pt x="766880" y="731044"/>
                </a:cubicBezTo>
                <a:close/>
                <a:moveTo>
                  <a:pt x="676910" y="731044"/>
                </a:moveTo>
                <a:cubicBezTo>
                  <a:pt x="689535" y="731044"/>
                  <a:pt x="699770" y="741279"/>
                  <a:pt x="699770" y="753904"/>
                </a:cubicBezTo>
                <a:cubicBezTo>
                  <a:pt x="699770" y="766529"/>
                  <a:pt x="689535" y="776764"/>
                  <a:pt x="676910" y="776764"/>
                </a:cubicBezTo>
                <a:cubicBezTo>
                  <a:pt x="664285" y="776764"/>
                  <a:pt x="654050" y="766529"/>
                  <a:pt x="654050" y="753904"/>
                </a:cubicBezTo>
                <a:cubicBezTo>
                  <a:pt x="654050" y="741279"/>
                  <a:pt x="664285" y="731044"/>
                  <a:pt x="676910" y="731044"/>
                </a:cubicBezTo>
                <a:close/>
                <a:moveTo>
                  <a:pt x="582358" y="731044"/>
                </a:moveTo>
                <a:cubicBezTo>
                  <a:pt x="594983" y="731044"/>
                  <a:pt x="605218" y="741279"/>
                  <a:pt x="605218" y="753904"/>
                </a:cubicBezTo>
                <a:cubicBezTo>
                  <a:pt x="605218" y="766529"/>
                  <a:pt x="594983" y="776764"/>
                  <a:pt x="582358" y="776764"/>
                </a:cubicBezTo>
                <a:cubicBezTo>
                  <a:pt x="569733" y="776764"/>
                  <a:pt x="559498" y="766529"/>
                  <a:pt x="559498" y="753904"/>
                </a:cubicBezTo>
                <a:cubicBezTo>
                  <a:pt x="559498" y="741279"/>
                  <a:pt x="569733" y="731044"/>
                  <a:pt x="582358" y="731044"/>
                </a:cubicBezTo>
                <a:close/>
                <a:moveTo>
                  <a:pt x="486547" y="731044"/>
                </a:moveTo>
                <a:cubicBezTo>
                  <a:pt x="499172" y="731044"/>
                  <a:pt x="509407" y="741279"/>
                  <a:pt x="509407" y="753904"/>
                </a:cubicBezTo>
                <a:cubicBezTo>
                  <a:pt x="509407" y="766529"/>
                  <a:pt x="499172" y="776764"/>
                  <a:pt x="486547" y="776764"/>
                </a:cubicBezTo>
                <a:cubicBezTo>
                  <a:pt x="473922" y="776764"/>
                  <a:pt x="463687" y="766529"/>
                  <a:pt x="463687" y="753904"/>
                </a:cubicBezTo>
                <a:cubicBezTo>
                  <a:pt x="463687" y="741279"/>
                  <a:pt x="473922" y="731044"/>
                  <a:pt x="486547" y="731044"/>
                </a:cubicBezTo>
                <a:close/>
                <a:moveTo>
                  <a:pt x="391297" y="731044"/>
                </a:moveTo>
                <a:cubicBezTo>
                  <a:pt x="403922" y="731044"/>
                  <a:pt x="414157" y="741279"/>
                  <a:pt x="414157" y="753904"/>
                </a:cubicBezTo>
                <a:cubicBezTo>
                  <a:pt x="414157" y="766529"/>
                  <a:pt x="403922" y="776764"/>
                  <a:pt x="391297" y="776764"/>
                </a:cubicBezTo>
                <a:cubicBezTo>
                  <a:pt x="378672" y="776764"/>
                  <a:pt x="368437" y="766529"/>
                  <a:pt x="368437" y="753904"/>
                </a:cubicBezTo>
                <a:cubicBezTo>
                  <a:pt x="368437" y="741279"/>
                  <a:pt x="378672" y="731044"/>
                  <a:pt x="391297" y="731044"/>
                </a:cubicBezTo>
                <a:close/>
                <a:moveTo>
                  <a:pt x="295486" y="731044"/>
                </a:moveTo>
                <a:cubicBezTo>
                  <a:pt x="308111" y="731044"/>
                  <a:pt x="318346" y="741279"/>
                  <a:pt x="318346" y="753904"/>
                </a:cubicBezTo>
                <a:cubicBezTo>
                  <a:pt x="318346" y="766529"/>
                  <a:pt x="308111" y="776764"/>
                  <a:pt x="295486" y="776764"/>
                </a:cubicBezTo>
                <a:cubicBezTo>
                  <a:pt x="282861" y="776764"/>
                  <a:pt x="272626" y="766529"/>
                  <a:pt x="272626" y="753904"/>
                </a:cubicBezTo>
                <a:cubicBezTo>
                  <a:pt x="272626" y="741279"/>
                  <a:pt x="282861" y="731044"/>
                  <a:pt x="295486" y="731044"/>
                </a:cubicBezTo>
                <a:close/>
                <a:moveTo>
                  <a:pt x="201361" y="731044"/>
                </a:moveTo>
                <a:cubicBezTo>
                  <a:pt x="213986" y="731044"/>
                  <a:pt x="224221" y="741279"/>
                  <a:pt x="224221" y="753904"/>
                </a:cubicBezTo>
                <a:cubicBezTo>
                  <a:pt x="224221" y="766529"/>
                  <a:pt x="213986" y="776764"/>
                  <a:pt x="201361" y="776764"/>
                </a:cubicBezTo>
                <a:cubicBezTo>
                  <a:pt x="188736" y="776764"/>
                  <a:pt x="178501" y="766529"/>
                  <a:pt x="178501" y="753904"/>
                </a:cubicBezTo>
                <a:cubicBezTo>
                  <a:pt x="178501" y="741279"/>
                  <a:pt x="188736" y="731044"/>
                  <a:pt x="201361" y="731044"/>
                </a:cubicBezTo>
                <a:close/>
                <a:moveTo>
                  <a:pt x="106480" y="731044"/>
                </a:moveTo>
                <a:cubicBezTo>
                  <a:pt x="119105" y="731044"/>
                  <a:pt x="129340" y="741279"/>
                  <a:pt x="129340" y="753904"/>
                </a:cubicBezTo>
                <a:cubicBezTo>
                  <a:pt x="129340" y="766529"/>
                  <a:pt x="119105" y="776764"/>
                  <a:pt x="106480" y="776764"/>
                </a:cubicBezTo>
                <a:cubicBezTo>
                  <a:pt x="93855" y="776764"/>
                  <a:pt x="83620" y="766529"/>
                  <a:pt x="83620" y="753904"/>
                </a:cubicBezTo>
                <a:cubicBezTo>
                  <a:pt x="83620" y="741279"/>
                  <a:pt x="93855" y="731044"/>
                  <a:pt x="106480" y="731044"/>
                </a:cubicBezTo>
                <a:close/>
                <a:moveTo>
                  <a:pt x="22860" y="731044"/>
                </a:moveTo>
                <a:cubicBezTo>
                  <a:pt x="35485" y="731044"/>
                  <a:pt x="45720" y="741279"/>
                  <a:pt x="45720" y="753904"/>
                </a:cubicBezTo>
                <a:cubicBezTo>
                  <a:pt x="45720" y="766529"/>
                  <a:pt x="35485" y="776764"/>
                  <a:pt x="22860" y="776764"/>
                </a:cubicBezTo>
                <a:lnTo>
                  <a:pt x="13515" y="772893"/>
                </a:lnTo>
                <a:lnTo>
                  <a:pt x="4356" y="743388"/>
                </a:lnTo>
                <a:lnTo>
                  <a:pt x="6696" y="737740"/>
                </a:lnTo>
                <a:cubicBezTo>
                  <a:pt x="10833" y="733603"/>
                  <a:pt x="16548" y="731044"/>
                  <a:pt x="22860" y="731044"/>
                </a:cubicBezTo>
                <a:close/>
                <a:moveTo>
                  <a:pt x="1146947" y="623888"/>
                </a:moveTo>
                <a:cubicBezTo>
                  <a:pt x="1159572" y="623888"/>
                  <a:pt x="1169807" y="634123"/>
                  <a:pt x="1169807" y="646748"/>
                </a:cubicBezTo>
                <a:cubicBezTo>
                  <a:pt x="1169807" y="659373"/>
                  <a:pt x="1159572" y="669608"/>
                  <a:pt x="1146947" y="669608"/>
                </a:cubicBezTo>
                <a:cubicBezTo>
                  <a:pt x="1134322" y="669608"/>
                  <a:pt x="1124087" y="659373"/>
                  <a:pt x="1124087" y="646748"/>
                </a:cubicBezTo>
                <a:cubicBezTo>
                  <a:pt x="1124087" y="634123"/>
                  <a:pt x="1134322" y="623888"/>
                  <a:pt x="1146947" y="623888"/>
                </a:cubicBezTo>
                <a:close/>
                <a:moveTo>
                  <a:pt x="1051697" y="623888"/>
                </a:moveTo>
                <a:cubicBezTo>
                  <a:pt x="1064322" y="623888"/>
                  <a:pt x="1074557" y="634123"/>
                  <a:pt x="1074557" y="646748"/>
                </a:cubicBezTo>
                <a:cubicBezTo>
                  <a:pt x="1074557" y="659373"/>
                  <a:pt x="1064322" y="669608"/>
                  <a:pt x="1051697" y="669608"/>
                </a:cubicBezTo>
                <a:cubicBezTo>
                  <a:pt x="1039072" y="669608"/>
                  <a:pt x="1028837" y="659373"/>
                  <a:pt x="1028837" y="646748"/>
                </a:cubicBezTo>
                <a:cubicBezTo>
                  <a:pt x="1028837" y="634123"/>
                  <a:pt x="1039072" y="623888"/>
                  <a:pt x="1051697" y="623888"/>
                </a:cubicBezTo>
                <a:close/>
                <a:moveTo>
                  <a:pt x="955886" y="623888"/>
                </a:moveTo>
                <a:cubicBezTo>
                  <a:pt x="968511" y="623888"/>
                  <a:pt x="978746" y="634123"/>
                  <a:pt x="978746" y="646748"/>
                </a:cubicBezTo>
                <a:cubicBezTo>
                  <a:pt x="978746" y="659373"/>
                  <a:pt x="968511" y="669608"/>
                  <a:pt x="955886" y="669608"/>
                </a:cubicBezTo>
                <a:cubicBezTo>
                  <a:pt x="943261" y="669608"/>
                  <a:pt x="933026" y="659373"/>
                  <a:pt x="933026" y="646748"/>
                </a:cubicBezTo>
                <a:cubicBezTo>
                  <a:pt x="933026" y="634123"/>
                  <a:pt x="943261" y="623888"/>
                  <a:pt x="955886" y="623888"/>
                </a:cubicBezTo>
                <a:close/>
                <a:moveTo>
                  <a:pt x="861761" y="623888"/>
                </a:moveTo>
                <a:cubicBezTo>
                  <a:pt x="874386" y="623888"/>
                  <a:pt x="884621" y="634123"/>
                  <a:pt x="884621" y="646748"/>
                </a:cubicBezTo>
                <a:cubicBezTo>
                  <a:pt x="884621" y="659373"/>
                  <a:pt x="874386" y="669608"/>
                  <a:pt x="861761" y="669608"/>
                </a:cubicBezTo>
                <a:cubicBezTo>
                  <a:pt x="849136" y="669608"/>
                  <a:pt x="838901" y="659373"/>
                  <a:pt x="838901" y="646748"/>
                </a:cubicBezTo>
                <a:cubicBezTo>
                  <a:pt x="838901" y="634123"/>
                  <a:pt x="849136" y="623888"/>
                  <a:pt x="861761" y="623888"/>
                </a:cubicBezTo>
                <a:close/>
                <a:moveTo>
                  <a:pt x="766880" y="623888"/>
                </a:moveTo>
                <a:cubicBezTo>
                  <a:pt x="779505" y="623888"/>
                  <a:pt x="789740" y="634123"/>
                  <a:pt x="789740" y="646748"/>
                </a:cubicBezTo>
                <a:cubicBezTo>
                  <a:pt x="789740" y="659373"/>
                  <a:pt x="779505" y="669608"/>
                  <a:pt x="766880" y="669608"/>
                </a:cubicBezTo>
                <a:cubicBezTo>
                  <a:pt x="754255" y="669608"/>
                  <a:pt x="744020" y="659373"/>
                  <a:pt x="744020" y="646748"/>
                </a:cubicBezTo>
                <a:cubicBezTo>
                  <a:pt x="744020" y="634123"/>
                  <a:pt x="754255" y="623888"/>
                  <a:pt x="766880" y="623888"/>
                </a:cubicBezTo>
                <a:close/>
                <a:moveTo>
                  <a:pt x="676910" y="623888"/>
                </a:moveTo>
                <a:cubicBezTo>
                  <a:pt x="689535" y="623888"/>
                  <a:pt x="699770" y="634123"/>
                  <a:pt x="699770" y="646748"/>
                </a:cubicBezTo>
                <a:cubicBezTo>
                  <a:pt x="699770" y="659373"/>
                  <a:pt x="689535" y="669608"/>
                  <a:pt x="676910" y="669608"/>
                </a:cubicBezTo>
                <a:cubicBezTo>
                  <a:pt x="664285" y="669608"/>
                  <a:pt x="654050" y="659373"/>
                  <a:pt x="654050" y="646748"/>
                </a:cubicBezTo>
                <a:cubicBezTo>
                  <a:pt x="654050" y="634123"/>
                  <a:pt x="664285" y="623888"/>
                  <a:pt x="676910" y="623888"/>
                </a:cubicBezTo>
                <a:close/>
                <a:moveTo>
                  <a:pt x="582358" y="623888"/>
                </a:moveTo>
                <a:cubicBezTo>
                  <a:pt x="594983" y="623888"/>
                  <a:pt x="605218" y="634123"/>
                  <a:pt x="605218" y="646748"/>
                </a:cubicBezTo>
                <a:cubicBezTo>
                  <a:pt x="605218" y="659373"/>
                  <a:pt x="594983" y="669608"/>
                  <a:pt x="582358" y="669608"/>
                </a:cubicBezTo>
                <a:cubicBezTo>
                  <a:pt x="569733" y="669608"/>
                  <a:pt x="559498" y="659373"/>
                  <a:pt x="559498" y="646748"/>
                </a:cubicBezTo>
                <a:cubicBezTo>
                  <a:pt x="559498" y="634123"/>
                  <a:pt x="569733" y="623888"/>
                  <a:pt x="582358" y="623888"/>
                </a:cubicBezTo>
                <a:close/>
                <a:moveTo>
                  <a:pt x="486547" y="623888"/>
                </a:moveTo>
                <a:cubicBezTo>
                  <a:pt x="499172" y="623888"/>
                  <a:pt x="509407" y="634123"/>
                  <a:pt x="509407" y="646748"/>
                </a:cubicBezTo>
                <a:cubicBezTo>
                  <a:pt x="509407" y="659373"/>
                  <a:pt x="499172" y="669608"/>
                  <a:pt x="486547" y="669608"/>
                </a:cubicBezTo>
                <a:cubicBezTo>
                  <a:pt x="473922" y="669608"/>
                  <a:pt x="463687" y="659373"/>
                  <a:pt x="463687" y="646748"/>
                </a:cubicBezTo>
                <a:cubicBezTo>
                  <a:pt x="463687" y="634123"/>
                  <a:pt x="473922" y="623888"/>
                  <a:pt x="486547" y="623888"/>
                </a:cubicBezTo>
                <a:close/>
                <a:moveTo>
                  <a:pt x="391297" y="623888"/>
                </a:moveTo>
                <a:cubicBezTo>
                  <a:pt x="403922" y="623888"/>
                  <a:pt x="414157" y="634123"/>
                  <a:pt x="414157" y="646748"/>
                </a:cubicBezTo>
                <a:cubicBezTo>
                  <a:pt x="414157" y="659373"/>
                  <a:pt x="403922" y="669608"/>
                  <a:pt x="391297" y="669608"/>
                </a:cubicBezTo>
                <a:cubicBezTo>
                  <a:pt x="378672" y="669608"/>
                  <a:pt x="368437" y="659373"/>
                  <a:pt x="368437" y="646748"/>
                </a:cubicBezTo>
                <a:cubicBezTo>
                  <a:pt x="368437" y="634123"/>
                  <a:pt x="378672" y="623888"/>
                  <a:pt x="391297" y="623888"/>
                </a:cubicBezTo>
                <a:close/>
                <a:moveTo>
                  <a:pt x="295486" y="623888"/>
                </a:moveTo>
                <a:cubicBezTo>
                  <a:pt x="308111" y="623888"/>
                  <a:pt x="318346" y="634123"/>
                  <a:pt x="318346" y="646748"/>
                </a:cubicBezTo>
                <a:cubicBezTo>
                  <a:pt x="318346" y="659373"/>
                  <a:pt x="308111" y="669608"/>
                  <a:pt x="295486" y="669608"/>
                </a:cubicBezTo>
                <a:cubicBezTo>
                  <a:pt x="282861" y="669608"/>
                  <a:pt x="272626" y="659373"/>
                  <a:pt x="272626" y="646748"/>
                </a:cubicBezTo>
                <a:cubicBezTo>
                  <a:pt x="272626" y="634123"/>
                  <a:pt x="282861" y="623888"/>
                  <a:pt x="295486" y="623888"/>
                </a:cubicBezTo>
                <a:close/>
                <a:moveTo>
                  <a:pt x="201361" y="623888"/>
                </a:moveTo>
                <a:cubicBezTo>
                  <a:pt x="213986" y="623888"/>
                  <a:pt x="224221" y="634123"/>
                  <a:pt x="224221" y="646748"/>
                </a:cubicBezTo>
                <a:cubicBezTo>
                  <a:pt x="224221" y="659373"/>
                  <a:pt x="213986" y="669608"/>
                  <a:pt x="201361" y="669608"/>
                </a:cubicBezTo>
                <a:cubicBezTo>
                  <a:pt x="188736" y="669608"/>
                  <a:pt x="178501" y="659373"/>
                  <a:pt x="178501" y="646748"/>
                </a:cubicBezTo>
                <a:cubicBezTo>
                  <a:pt x="178501" y="634123"/>
                  <a:pt x="188736" y="623888"/>
                  <a:pt x="201361" y="623888"/>
                </a:cubicBezTo>
                <a:close/>
                <a:moveTo>
                  <a:pt x="106480" y="623888"/>
                </a:moveTo>
                <a:cubicBezTo>
                  <a:pt x="119105" y="623888"/>
                  <a:pt x="129340" y="634123"/>
                  <a:pt x="129340" y="646748"/>
                </a:cubicBezTo>
                <a:cubicBezTo>
                  <a:pt x="129340" y="659373"/>
                  <a:pt x="119105" y="669608"/>
                  <a:pt x="106480" y="669608"/>
                </a:cubicBezTo>
                <a:cubicBezTo>
                  <a:pt x="93855" y="669608"/>
                  <a:pt x="83620" y="659373"/>
                  <a:pt x="83620" y="646748"/>
                </a:cubicBezTo>
                <a:cubicBezTo>
                  <a:pt x="83620" y="634123"/>
                  <a:pt x="93855" y="623888"/>
                  <a:pt x="106480" y="623888"/>
                </a:cubicBezTo>
                <a:close/>
                <a:moveTo>
                  <a:pt x="22860" y="623888"/>
                </a:moveTo>
                <a:cubicBezTo>
                  <a:pt x="35485" y="623888"/>
                  <a:pt x="45720" y="634123"/>
                  <a:pt x="45720" y="646748"/>
                </a:cubicBezTo>
                <a:cubicBezTo>
                  <a:pt x="45720" y="659373"/>
                  <a:pt x="35485" y="669608"/>
                  <a:pt x="22860" y="669608"/>
                </a:cubicBezTo>
                <a:cubicBezTo>
                  <a:pt x="10235" y="669608"/>
                  <a:pt x="0" y="659373"/>
                  <a:pt x="0" y="646748"/>
                </a:cubicBezTo>
                <a:cubicBezTo>
                  <a:pt x="0" y="634123"/>
                  <a:pt x="10235" y="623888"/>
                  <a:pt x="22860" y="623888"/>
                </a:cubicBezTo>
                <a:close/>
                <a:moveTo>
                  <a:pt x="1146947" y="535780"/>
                </a:moveTo>
                <a:cubicBezTo>
                  <a:pt x="1159572" y="535780"/>
                  <a:pt x="1169807" y="546015"/>
                  <a:pt x="1169807" y="558640"/>
                </a:cubicBezTo>
                <a:cubicBezTo>
                  <a:pt x="1169807" y="571265"/>
                  <a:pt x="1159572" y="581500"/>
                  <a:pt x="1146947" y="581500"/>
                </a:cubicBezTo>
                <a:cubicBezTo>
                  <a:pt x="1134322" y="581500"/>
                  <a:pt x="1124087" y="571265"/>
                  <a:pt x="1124087" y="558640"/>
                </a:cubicBezTo>
                <a:cubicBezTo>
                  <a:pt x="1124087" y="546015"/>
                  <a:pt x="1134322" y="535780"/>
                  <a:pt x="1146947" y="535780"/>
                </a:cubicBezTo>
                <a:close/>
                <a:moveTo>
                  <a:pt x="1051697" y="535780"/>
                </a:moveTo>
                <a:cubicBezTo>
                  <a:pt x="1064322" y="535780"/>
                  <a:pt x="1074557" y="546015"/>
                  <a:pt x="1074557" y="558640"/>
                </a:cubicBezTo>
                <a:cubicBezTo>
                  <a:pt x="1074557" y="571265"/>
                  <a:pt x="1064322" y="581500"/>
                  <a:pt x="1051697" y="581500"/>
                </a:cubicBezTo>
                <a:cubicBezTo>
                  <a:pt x="1039072" y="581500"/>
                  <a:pt x="1028837" y="571265"/>
                  <a:pt x="1028837" y="558640"/>
                </a:cubicBezTo>
                <a:cubicBezTo>
                  <a:pt x="1028837" y="546015"/>
                  <a:pt x="1039072" y="535780"/>
                  <a:pt x="1051697" y="535780"/>
                </a:cubicBezTo>
                <a:close/>
                <a:moveTo>
                  <a:pt x="955886" y="535780"/>
                </a:moveTo>
                <a:cubicBezTo>
                  <a:pt x="968511" y="535780"/>
                  <a:pt x="978746" y="546015"/>
                  <a:pt x="978746" y="558640"/>
                </a:cubicBezTo>
                <a:cubicBezTo>
                  <a:pt x="978746" y="571265"/>
                  <a:pt x="968511" y="581500"/>
                  <a:pt x="955886" y="581500"/>
                </a:cubicBezTo>
                <a:cubicBezTo>
                  <a:pt x="943261" y="581500"/>
                  <a:pt x="933026" y="571265"/>
                  <a:pt x="933026" y="558640"/>
                </a:cubicBezTo>
                <a:cubicBezTo>
                  <a:pt x="933026" y="546015"/>
                  <a:pt x="943261" y="535780"/>
                  <a:pt x="955886" y="535780"/>
                </a:cubicBezTo>
                <a:close/>
                <a:moveTo>
                  <a:pt x="861761" y="535780"/>
                </a:moveTo>
                <a:cubicBezTo>
                  <a:pt x="874386" y="535780"/>
                  <a:pt x="884621" y="546015"/>
                  <a:pt x="884621" y="558640"/>
                </a:cubicBezTo>
                <a:cubicBezTo>
                  <a:pt x="884621" y="571265"/>
                  <a:pt x="874386" y="581500"/>
                  <a:pt x="861761" y="581500"/>
                </a:cubicBezTo>
                <a:cubicBezTo>
                  <a:pt x="849136" y="581500"/>
                  <a:pt x="838901" y="571265"/>
                  <a:pt x="838901" y="558640"/>
                </a:cubicBezTo>
                <a:cubicBezTo>
                  <a:pt x="838901" y="546015"/>
                  <a:pt x="849136" y="535780"/>
                  <a:pt x="861761" y="535780"/>
                </a:cubicBezTo>
                <a:close/>
                <a:moveTo>
                  <a:pt x="766880" y="535780"/>
                </a:moveTo>
                <a:cubicBezTo>
                  <a:pt x="779505" y="535780"/>
                  <a:pt x="789740" y="546015"/>
                  <a:pt x="789740" y="558640"/>
                </a:cubicBezTo>
                <a:cubicBezTo>
                  <a:pt x="789740" y="571265"/>
                  <a:pt x="779505" y="581500"/>
                  <a:pt x="766880" y="581500"/>
                </a:cubicBezTo>
                <a:cubicBezTo>
                  <a:pt x="754255" y="581500"/>
                  <a:pt x="744020" y="571265"/>
                  <a:pt x="744020" y="558640"/>
                </a:cubicBezTo>
                <a:cubicBezTo>
                  <a:pt x="744020" y="546015"/>
                  <a:pt x="754255" y="535780"/>
                  <a:pt x="766880" y="535780"/>
                </a:cubicBezTo>
                <a:close/>
                <a:moveTo>
                  <a:pt x="676910" y="535780"/>
                </a:moveTo>
                <a:cubicBezTo>
                  <a:pt x="689535" y="535780"/>
                  <a:pt x="699770" y="546015"/>
                  <a:pt x="699770" y="558640"/>
                </a:cubicBezTo>
                <a:cubicBezTo>
                  <a:pt x="699770" y="571265"/>
                  <a:pt x="689535" y="581500"/>
                  <a:pt x="676910" y="581500"/>
                </a:cubicBezTo>
                <a:cubicBezTo>
                  <a:pt x="664285" y="581500"/>
                  <a:pt x="654050" y="571265"/>
                  <a:pt x="654050" y="558640"/>
                </a:cubicBezTo>
                <a:cubicBezTo>
                  <a:pt x="654050" y="546015"/>
                  <a:pt x="664285" y="535780"/>
                  <a:pt x="676910" y="535780"/>
                </a:cubicBezTo>
                <a:close/>
                <a:moveTo>
                  <a:pt x="582358" y="535780"/>
                </a:moveTo>
                <a:cubicBezTo>
                  <a:pt x="594983" y="535780"/>
                  <a:pt x="605218" y="546015"/>
                  <a:pt x="605218" y="558640"/>
                </a:cubicBezTo>
                <a:cubicBezTo>
                  <a:pt x="605218" y="571265"/>
                  <a:pt x="594983" y="581500"/>
                  <a:pt x="582358" y="581500"/>
                </a:cubicBezTo>
                <a:cubicBezTo>
                  <a:pt x="569733" y="581500"/>
                  <a:pt x="559498" y="571265"/>
                  <a:pt x="559498" y="558640"/>
                </a:cubicBezTo>
                <a:cubicBezTo>
                  <a:pt x="559498" y="546015"/>
                  <a:pt x="569733" y="535780"/>
                  <a:pt x="582358" y="535780"/>
                </a:cubicBezTo>
                <a:close/>
                <a:moveTo>
                  <a:pt x="486547" y="535780"/>
                </a:moveTo>
                <a:cubicBezTo>
                  <a:pt x="499172" y="535780"/>
                  <a:pt x="509407" y="546015"/>
                  <a:pt x="509407" y="558640"/>
                </a:cubicBezTo>
                <a:cubicBezTo>
                  <a:pt x="509407" y="571265"/>
                  <a:pt x="499172" y="581500"/>
                  <a:pt x="486547" y="581500"/>
                </a:cubicBezTo>
                <a:cubicBezTo>
                  <a:pt x="473922" y="581500"/>
                  <a:pt x="463687" y="571265"/>
                  <a:pt x="463687" y="558640"/>
                </a:cubicBezTo>
                <a:cubicBezTo>
                  <a:pt x="463687" y="546015"/>
                  <a:pt x="473922" y="535780"/>
                  <a:pt x="486547" y="535780"/>
                </a:cubicBezTo>
                <a:close/>
                <a:moveTo>
                  <a:pt x="391297" y="535780"/>
                </a:moveTo>
                <a:cubicBezTo>
                  <a:pt x="403922" y="535780"/>
                  <a:pt x="414157" y="546015"/>
                  <a:pt x="414157" y="558640"/>
                </a:cubicBezTo>
                <a:cubicBezTo>
                  <a:pt x="414157" y="571265"/>
                  <a:pt x="403922" y="581500"/>
                  <a:pt x="391297" y="581500"/>
                </a:cubicBezTo>
                <a:cubicBezTo>
                  <a:pt x="378672" y="581500"/>
                  <a:pt x="368437" y="571265"/>
                  <a:pt x="368437" y="558640"/>
                </a:cubicBezTo>
                <a:cubicBezTo>
                  <a:pt x="368437" y="546015"/>
                  <a:pt x="378672" y="535780"/>
                  <a:pt x="391297" y="535780"/>
                </a:cubicBezTo>
                <a:close/>
                <a:moveTo>
                  <a:pt x="295486" y="535780"/>
                </a:moveTo>
                <a:cubicBezTo>
                  <a:pt x="308111" y="535780"/>
                  <a:pt x="318346" y="546015"/>
                  <a:pt x="318346" y="558640"/>
                </a:cubicBezTo>
                <a:cubicBezTo>
                  <a:pt x="318346" y="571265"/>
                  <a:pt x="308111" y="581500"/>
                  <a:pt x="295486" y="581500"/>
                </a:cubicBezTo>
                <a:cubicBezTo>
                  <a:pt x="282861" y="581500"/>
                  <a:pt x="272626" y="571265"/>
                  <a:pt x="272626" y="558640"/>
                </a:cubicBezTo>
                <a:cubicBezTo>
                  <a:pt x="272626" y="546015"/>
                  <a:pt x="282861" y="535780"/>
                  <a:pt x="295486" y="535780"/>
                </a:cubicBezTo>
                <a:close/>
                <a:moveTo>
                  <a:pt x="201361" y="535780"/>
                </a:moveTo>
                <a:cubicBezTo>
                  <a:pt x="213986" y="535780"/>
                  <a:pt x="224221" y="546015"/>
                  <a:pt x="224221" y="558640"/>
                </a:cubicBezTo>
                <a:cubicBezTo>
                  <a:pt x="224221" y="571265"/>
                  <a:pt x="213986" y="581500"/>
                  <a:pt x="201361" y="581500"/>
                </a:cubicBezTo>
                <a:cubicBezTo>
                  <a:pt x="188736" y="581500"/>
                  <a:pt x="178501" y="571265"/>
                  <a:pt x="178501" y="558640"/>
                </a:cubicBezTo>
                <a:cubicBezTo>
                  <a:pt x="178501" y="546015"/>
                  <a:pt x="188736" y="535780"/>
                  <a:pt x="201361" y="535780"/>
                </a:cubicBezTo>
                <a:close/>
                <a:moveTo>
                  <a:pt x="106480" y="535780"/>
                </a:moveTo>
                <a:cubicBezTo>
                  <a:pt x="119105" y="535780"/>
                  <a:pt x="129340" y="546015"/>
                  <a:pt x="129340" y="558640"/>
                </a:cubicBezTo>
                <a:cubicBezTo>
                  <a:pt x="129340" y="571265"/>
                  <a:pt x="119105" y="581500"/>
                  <a:pt x="106480" y="581500"/>
                </a:cubicBezTo>
                <a:cubicBezTo>
                  <a:pt x="93855" y="581500"/>
                  <a:pt x="83620" y="571265"/>
                  <a:pt x="83620" y="558640"/>
                </a:cubicBezTo>
                <a:cubicBezTo>
                  <a:pt x="83620" y="546015"/>
                  <a:pt x="93855" y="535780"/>
                  <a:pt x="106480" y="535780"/>
                </a:cubicBezTo>
                <a:close/>
                <a:moveTo>
                  <a:pt x="22860" y="535780"/>
                </a:moveTo>
                <a:cubicBezTo>
                  <a:pt x="35485" y="535780"/>
                  <a:pt x="45720" y="546015"/>
                  <a:pt x="45720" y="558640"/>
                </a:cubicBezTo>
                <a:cubicBezTo>
                  <a:pt x="45720" y="571265"/>
                  <a:pt x="35485" y="581500"/>
                  <a:pt x="22860" y="581500"/>
                </a:cubicBezTo>
                <a:cubicBezTo>
                  <a:pt x="10235" y="581500"/>
                  <a:pt x="0" y="571265"/>
                  <a:pt x="0" y="558640"/>
                </a:cubicBezTo>
                <a:cubicBezTo>
                  <a:pt x="0" y="546015"/>
                  <a:pt x="10235" y="535780"/>
                  <a:pt x="22860" y="535780"/>
                </a:cubicBezTo>
                <a:close/>
                <a:moveTo>
                  <a:pt x="1146947" y="428624"/>
                </a:moveTo>
                <a:cubicBezTo>
                  <a:pt x="1159572" y="428624"/>
                  <a:pt x="1169807" y="438859"/>
                  <a:pt x="1169807" y="451484"/>
                </a:cubicBezTo>
                <a:cubicBezTo>
                  <a:pt x="1169807" y="464109"/>
                  <a:pt x="1159572" y="474344"/>
                  <a:pt x="1146947" y="474344"/>
                </a:cubicBezTo>
                <a:cubicBezTo>
                  <a:pt x="1134322" y="474344"/>
                  <a:pt x="1124087" y="464109"/>
                  <a:pt x="1124087" y="451484"/>
                </a:cubicBezTo>
                <a:cubicBezTo>
                  <a:pt x="1124087" y="438859"/>
                  <a:pt x="1134322" y="428624"/>
                  <a:pt x="1146947" y="428624"/>
                </a:cubicBezTo>
                <a:close/>
                <a:moveTo>
                  <a:pt x="1051697" y="428624"/>
                </a:moveTo>
                <a:cubicBezTo>
                  <a:pt x="1064322" y="428624"/>
                  <a:pt x="1074557" y="438859"/>
                  <a:pt x="1074557" y="451484"/>
                </a:cubicBezTo>
                <a:cubicBezTo>
                  <a:pt x="1074557" y="464109"/>
                  <a:pt x="1064322" y="474344"/>
                  <a:pt x="1051697" y="474344"/>
                </a:cubicBezTo>
                <a:cubicBezTo>
                  <a:pt x="1039072" y="474344"/>
                  <a:pt x="1028837" y="464109"/>
                  <a:pt x="1028837" y="451484"/>
                </a:cubicBezTo>
                <a:cubicBezTo>
                  <a:pt x="1028837" y="438859"/>
                  <a:pt x="1039072" y="428624"/>
                  <a:pt x="1051697" y="428624"/>
                </a:cubicBezTo>
                <a:close/>
                <a:moveTo>
                  <a:pt x="955886" y="428624"/>
                </a:moveTo>
                <a:cubicBezTo>
                  <a:pt x="968511" y="428624"/>
                  <a:pt x="978746" y="438859"/>
                  <a:pt x="978746" y="451484"/>
                </a:cubicBezTo>
                <a:cubicBezTo>
                  <a:pt x="978746" y="464109"/>
                  <a:pt x="968511" y="474344"/>
                  <a:pt x="955886" y="474344"/>
                </a:cubicBezTo>
                <a:cubicBezTo>
                  <a:pt x="943261" y="474344"/>
                  <a:pt x="933026" y="464109"/>
                  <a:pt x="933026" y="451484"/>
                </a:cubicBezTo>
                <a:cubicBezTo>
                  <a:pt x="933026" y="438859"/>
                  <a:pt x="943261" y="428624"/>
                  <a:pt x="955886" y="428624"/>
                </a:cubicBezTo>
                <a:close/>
                <a:moveTo>
                  <a:pt x="861761" y="428624"/>
                </a:moveTo>
                <a:cubicBezTo>
                  <a:pt x="874386" y="428624"/>
                  <a:pt x="884621" y="438859"/>
                  <a:pt x="884621" y="451484"/>
                </a:cubicBezTo>
                <a:cubicBezTo>
                  <a:pt x="884621" y="464109"/>
                  <a:pt x="874386" y="474344"/>
                  <a:pt x="861761" y="474344"/>
                </a:cubicBezTo>
                <a:cubicBezTo>
                  <a:pt x="849136" y="474344"/>
                  <a:pt x="838901" y="464109"/>
                  <a:pt x="838901" y="451484"/>
                </a:cubicBezTo>
                <a:cubicBezTo>
                  <a:pt x="838901" y="438859"/>
                  <a:pt x="849136" y="428624"/>
                  <a:pt x="861761" y="428624"/>
                </a:cubicBezTo>
                <a:close/>
                <a:moveTo>
                  <a:pt x="766880" y="428624"/>
                </a:moveTo>
                <a:cubicBezTo>
                  <a:pt x="779505" y="428624"/>
                  <a:pt x="789740" y="438859"/>
                  <a:pt x="789740" y="451484"/>
                </a:cubicBezTo>
                <a:cubicBezTo>
                  <a:pt x="789740" y="464109"/>
                  <a:pt x="779505" y="474344"/>
                  <a:pt x="766880" y="474344"/>
                </a:cubicBezTo>
                <a:cubicBezTo>
                  <a:pt x="754255" y="474344"/>
                  <a:pt x="744020" y="464109"/>
                  <a:pt x="744020" y="451484"/>
                </a:cubicBezTo>
                <a:cubicBezTo>
                  <a:pt x="744020" y="438859"/>
                  <a:pt x="754255" y="428624"/>
                  <a:pt x="766880" y="428624"/>
                </a:cubicBezTo>
                <a:close/>
                <a:moveTo>
                  <a:pt x="676910" y="428624"/>
                </a:moveTo>
                <a:cubicBezTo>
                  <a:pt x="689535" y="428624"/>
                  <a:pt x="699770" y="438859"/>
                  <a:pt x="699770" y="451484"/>
                </a:cubicBezTo>
                <a:cubicBezTo>
                  <a:pt x="699770" y="464109"/>
                  <a:pt x="689535" y="474344"/>
                  <a:pt x="676910" y="474344"/>
                </a:cubicBezTo>
                <a:cubicBezTo>
                  <a:pt x="664285" y="474344"/>
                  <a:pt x="654050" y="464109"/>
                  <a:pt x="654050" y="451484"/>
                </a:cubicBezTo>
                <a:cubicBezTo>
                  <a:pt x="654050" y="438859"/>
                  <a:pt x="664285" y="428624"/>
                  <a:pt x="676910" y="428624"/>
                </a:cubicBezTo>
                <a:close/>
                <a:moveTo>
                  <a:pt x="582358" y="428624"/>
                </a:moveTo>
                <a:cubicBezTo>
                  <a:pt x="594983" y="428624"/>
                  <a:pt x="605218" y="438859"/>
                  <a:pt x="605218" y="451484"/>
                </a:cubicBezTo>
                <a:cubicBezTo>
                  <a:pt x="605218" y="464109"/>
                  <a:pt x="594983" y="474344"/>
                  <a:pt x="582358" y="474344"/>
                </a:cubicBezTo>
                <a:cubicBezTo>
                  <a:pt x="569733" y="474344"/>
                  <a:pt x="559498" y="464109"/>
                  <a:pt x="559498" y="451484"/>
                </a:cubicBezTo>
                <a:cubicBezTo>
                  <a:pt x="559498" y="438859"/>
                  <a:pt x="569733" y="428624"/>
                  <a:pt x="582358" y="428624"/>
                </a:cubicBezTo>
                <a:close/>
                <a:moveTo>
                  <a:pt x="486547" y="428624"/>
                </a:moveTo>
                <a:cubicBezTo>
                  <a:pt x="499172" y="428624"/>
                  <a:pt x="509407" y="438859"/>
                  <a:pt x="509407" y="451484"/>
                </a:cubicBezTo>
                <a:cubicBezTo>
                  <a:pt x="509407" y="464109"/>
                  <a:pt x="499172" y="474344"/>
                  <a:pt x="486547" y="474344"/>
                </a:cubicBezTo>
                <a:cubicBezTo>
                  <a:pt x="473922" y="474344"/>
                  <a:pt x="463687" y="464109"/>
                  <a:pt x="463687" y="451484"/>
                </a:cubicBezTo>
                <a:cubicBezTo>
                  <a:pt x="463687" y="438859"/>
                  <a:pt x="473922" y="428624"/>
                  <a:pt x="486547" y="428624"/>
                </a:cubicBezTo>
                <a:close/>
                <a:moveTo>
                  <a:pt x="391297" y="428624"/>
                </a:moveTo>
                <a:cubicBezTo>
                  <a:pt x="403922" y="428624"/>
                  <a:pt x="414157" y="438859"/>
                  <a:pt x="414157" y="451484"/>
                </a:cubicBezTo>
                <a:cubicBezTo>
                  <a:pt x="414157" y="464109"/>
                  <a:pt x="403922" y="474344"/>
                  <a:pt x="391297" y="474344"/>
                </a:cubicBezTo>
                <a:cubicBezTo>
                  <a:pt x="378672" y="474344"/>
                  <a:pt x="368437" y="464109"/>
                  <a:pt x="368437" y="451484"/>
                </a:cubicBezTo>
                <a:cubicBezTo>
                  <a:pt x="368437" y="438859"/>
                  <a:pt x="378672" y="428624"/>
                  <a:pt x="391297" y="428624"/>
                </a:cubicBezTo>
                <a:close/>
                <a:moveTo>
                  <a:pt x="295486" y="428624"/>
                </a:moveTo>
                <a:cubicBezTo>
                  <a:pt x="308111" y="428624"/>
                  <a:pt x="318346" y="438859"/>
                  <a:pt x="318346" y="451484"/>
                </a:cubicBezTo>
                <a:cubicBezTo>
                  <a:pt x="318346" y="464109"/>
                  <a:pt x="308111" y="474344"/>
                  <a:pt x="295486" y="474344"/>
                </a:cubicBezTo>
                <a:cubicBezTo>
                  <a:pt x="282861" y="474344"/>
                  <a:pt x="272626" y="464109"/>
                  <a:pt x="272626" y="451484"/>
                </a:cubicBezTo>
                <a:cubicBezTo>
                  <a:pt x="272626" y="438859"/>
                  <a:pt x="282861" y="428624"/>
                  <a:pt x="295486" y="428624"/>
                </a:cubicBezTo>
                <a:close/>
                <a:moveTo>
                  <a:pt x="201361" y="428624"/>
                </a:moveTo>
                <a:cubicBezTo>
                  <a:pt x="213986" y="428624"/>
                  <a:pt x="224221" y="438859"/>
                  <a:pt x="224221" y="451484"/>
                </a:cubicBezTo>
                <a:cubicBezTo>
                  <a:pt x="224221" y="464109"/>
                  <a:pt x="213986" y="474344"/>
                  <a:pt x="201361" y="474344"/>
                </a:cubicBezTo>
                <a:cubicBezTo>
                  <a:pt x="188736" y="474344"/>
                  <a:pt x="178501" y="464109"/>
                  <a:pt x="178501" y="451484"/>
                </a:cubicBezTo>
                <a:cubicBezTo>
                  <a:pt x="178501" y="438859"/>
                  <a:pt x="188736" y="428624"/>
                  <a:pt x="201361" y="428624"/>
                </a:cubicBezTo>
                <a:close/>
                <a:moveTo>
                  <a:pt x="106480" y="428624"/>
                </a:moveTo>
                <a:cubicBezTo>
                  <a:pt x="119105" y="428624"/>
                  <a:pt x="129340" y="438859"/>
                  <a:pt x="129340" y="451484"/>
                </a:cubicBezTo>
                <a:cubicBezTo>
                  <a:pt x="129340" y="464109"/>
                  <a:pt x="119105" y="474344"/>
                  <a:pt x="106480" y="474344"/>
                </a:cubicBezTo>
                <a:cubicBezTo>
                  <a:pt x="93855" y="474344"/>
                  <a:pt x="83620" y="464109"/>
                  <a:pt x="83620" y="451484"/>
                </a:cubicBezTo>
                <a:cubicBezTo>
                  <a:pt x="83620" y="438859"/>
                  <a:pt x="93855" y="428624"/>
                  <a:pt x="106480" y="428624"/>
                </a:cubicBezTo>
                <a:close/>
                <a:moveTo>
                  <a:pt x="22860" y="428624"/>
                </a:moveTo>
                <a:cubicBezTo>
                  <a:pt x="35485" y="428624"/>
                  <a:pt x="45720" y="438859"/>
                  <a:pt x="45720" y="451484"/>
                </a:cubicBezTo>
                <a:cubicBezTo>
                  <a:pt x="45720" y="464109"/>
                  <a:pt x="35485" y="474344"/>
                  <a:pt x="22860" y="474344"/>
                </a:cubicBezTo>
                <a:cubicBezTo>
                  <a:pt x="16548" y="474344"/>
                  <a:pt x="10833" y="471785"/>
                  <a:pt x="6696" y="467648"/>
                </a:cubicBezTo>
                <a:lnTo>
                  <a:pt x="4356" y="462000"/>
                </a:lnTo>
                <a:lnTo>
                  <a:pt x="13515" y="432495"/>
                </a:lnTo>
                <a:close/>
                <a:moveTo>
                  <a:pt x="45397" y="343547"/>
                </a:moveTo>
                <a:lnTo>
                  <a:pt x="45720" y="344328"/>
                </a:lnTo>
                <a:cubicBezTo>
                  <a:pt x="45720" y="350641"/>
                  <a:pt x="43162" y="356356"/>
                  <a:pt x="39025" y="360492"/>
                </a:cubicBezTo>
                <a:lnTo>
                  <a:pt x="35400" y="361994"/>
                </a:lnTo>
                <a:lnTo>
                  <a:pt x="35421" y="361927"/>
                </a:lnTo>
                <a:close/>
                <a:moveTo>
                  <a:pt x="1146947" y="321468"/>
                </a:moveTo>
                <a:lnTo>
                  <a:pt x="1155193" y="324884"/>
                </a:lnTo>
                <a:lnTo>
                  <a:pt x="1168050" y="348570"/>
                </a:lnTo>
                <a:lnTo>
                  <a:pt x="1163112" y="360492"/>
                </a:lnTo>
                <a:cubicBezTo>
                  <a:pt x="1158975" y="364629"/>
                  <a:pt x="1153260" y="367188"/>
                  <a:pt x="1146947" y="367188"/>
                </a:cubicBezTo>
                <a:cubicBezTo>
                  <a:pt x="1134322" y="367188"/>
                  <a:pt x="1124087" y="356953"/>
                  <a:pt x="1124087" y="344328"/>
                </a:cubicBezTo>
                <a:cubicBezTo>
                  <a:pt x="1124087" y="331703"/>
                  <a:pt x="1134322" y="321468"/>
                  <a:pt x="1146947" y="321468"/>
                </a:cubicBezTo>
                <a:close/>
                <a:moveTo>
                  <a:pt x="1051697" y="321468"/>
                </a:moveTo>
                <a:cubicBezTo>
                  <a:pt x="1064322" y="321468"/>
                  <a:pt x="1074557" y="331703"/>
                  <a:pt x="1074557" y="344328"/>
                </a:cubicBezTo>
                <a:cubicBezTo>
                  <a:pt x="1074557" y="356953"/>
                  <a:pt x="1064322" y="367188"/>
                  <a:pt x="1051697" y="367188"/>
                </a:cubicBezTo>
                <a:cubicBezTo>
                  <a:pt x="1039072" y="367188"/>
                  <a:pt x="1028837" y="356953"/>
                  <a:pt x="1028837" y="344328"/>
                </a:cubicBezTo>
                <a:cubicBezTo>
                  <a:pt x="1028837" y="331703"/>
                  <a:pt x="1039072" y="321468"/>
                  <a:pt x="1051697" y="321468"/>
                </a:cubicBezTo>
                <a:close/>
                <a:moveTo>
                  <a:pt x="955886" y="321468"/>
                </a:moveTo>
                <a:cubicBezTo>
                  <a:pt x="968511" y="321468"/>
                  <a:pt x="978746" y="331703"/>
                  <a:pt x="978746" y="344328"/>
                </a:cubicBezTo>
                <a:cubicBezTo>
                  <a:pt x="978746" y="356953"/>
                  <a:pt x="968511" y="367188"/>
                  <a:pt x="955886" y="367188"/>
                </a:cubicBezTo>
                <a:cubicBezTo>
                  <a:pt x="943261" y="367188"/>
                  <a:pt x="933026" y="356953"/>
                  <a:pt x="933026" y="344328"/>
                </a:cubicBezTo>
                <a:cubicBezTo>
                  <a:pt x="933026" y="331703"/>
                  <a:pt x="943261" y="321468"/>
                  <a:pt x="955886" y="321468"/>
                </a:cubicBezTo>
                <a:close/>
                <a:moveTo>
                  <a:pt x="861761" y="321468"/>
                </a:moveTo>
                <a:cubicBezTo>
                  <a:pt x="874386" y="321468"/>
                  <a:pt x="884621" y="331703"/>
                  <a:pt x="884621" y="344328"/>
                </a:cubicBezTo>
                <a:cubicBezTo>
                  <a:pt x="884621" y="356953"/>
                  <a:pt x="874386" y="367188"/>
                  <a:pt x="861761" y="367188"/>
                </a:cubicBezTo>
                <a:cubicBezTo>
                  <a:pt x="849136" y="367188"/>
                  <a:pt x="838901" y="356953"/>
                  <a:pt x="838901" y="344328"/>
                </a:cubicBezTo>
                <a:cubicBezTo>
                  <a:pt x="838901" y="331703"/>
                  <a:pt x="849136" y="321468"/>
                  <a:pt x="861761" y="321468"/>
                </a:cubicBezTo>
                <a:close/>
                <a:moveTo>
                  <a:pt x="766880" y="321468"/>
                </a:moveTo>
                <a:cubicBezTo>
                  <a:pt x="779505" y="321468"/>
                  <a:pt x="789740" y="331703"/>
                  <a:pt x="789740" y="344328"/>
                </a:cubicBezTo>
                <a:cubicBezTo>
                  <a:pt x="789740" y="356953"/>
                  <a:pt x="779505" y="367188"/>
                  <a:pt x="766880" y="367188"/>
                </a:cubicBezTo>
                <a:cubicBezTo>
                  <a:pt x="754255" y="367188"/>
                  <a:pt x="744020" y="356953"/>
                  <a:pt x="744020" y="344328"/>
                </a:cubicBezTo>
                <a:cubicBezTo>
                  <a:pt x="744020" y="331703"/>
                  <a:pt x="754255" y="321468"/>
                  <a:pt x="766880" y="321468"/>
                </a:cubicBezTo>
                <a:close/>
                <a:moveTo>
                  <a:pt x="676910" y="321468"/>
                </a:moveTo>
                <a:cubicBezTo>
                  <a:pt x="689535" y="321468"/>
                  <a:pt x="699770" y="331703"/>
                  <a:pt x="699770" y="344328"/>
                </a:cubicBezTo>
                <a:cubicBezTo>
                  <a:pt x="699770" y="356953"/>
                  <a:pt x="689535" y="367188"/>
                  <a:pt x="676910" y="367188"/>
                </a:cubicBezTo>
                <a:cubicBezTo>
                  <a:pt x="664285" y="367188"/>
                  <a:pt x="654050" y="356953"/>
                  <a:pt x="654050" y="344328"/>
                </a:cubicBezTo>
                <a:cubicBezTo>
                  <a:pt x="654050" y="331703"/>
                  <a:pt x="664285" y="321468"/>
                  <a:pt x="676910" y="321468"/>
                </a:cubicBezTo>
                <a:close/>
                <a:moveTo>
                  <a:pt x="582358" y="321468"/>
                </a:moveTo>
                <a:cubicBezTo>
                  <a:pt x="594983" y="321468"/>
                  <a:pt x="605218" y="331703"/>
                  <a:pt x="605218" y="344328"/>
                </a:cubicBezTo>
                <a:cubicBezTo>
                  <a:pt x="605218" y="356953"/>
                  <a:pt x="594983" y="367188"/>
                  <a:pt x="582358" y="367188"/>
                </a:cubicBezTo>
                <a:cubicBezTo>
                  <a:pt x="569733" y="367188"/>
                  <a:pt x="559498" y="356953"/>
                  <a:pt x="559498" y="344328"/>
                </a:cubicBezTo>
                <a:cubicBezTo>
                  <a:pt x="559498" y="331703"/>
                  <a:pt x="569733" y="321468"/>
                  <a:pt x="582358" y="321468"/>
                </a:cubicBezTo>
                <a:close/>
                <a:moveTo>
                  <a:pt x="486547" y="321468"/>
                </a:moveTo>
                <a:cubicBezTo>
                  <a:pt x="499172" y="321468"/>
                  <a:pt x="509407" y="331703"/>
                  <a:pt x="509407" y="344328"/>
                </a:cubicBezTo>
                <a:cubicBezTo>
                  <a:pt x="509407" y="356953"/>
                  <a:pt x="499172" y="367188"/>
                  <a:pt x="486547" y="367188"/>
                </a:cubicBezTo>
                <a:cubicBezTo>
                  <a:pt x="473922" y="367188"/>
                  <a:pt x="463687" y="356953"/>
                  <a:pt x="463687" y="344328"/>
                </a:cubicBezTo>
                <a:cubicBezTo>
                  <a:pt x="463687" y="331703"/>
                  <a:pt x="473922" y="321468"/>
                  <a:pt x="486547" y="321468"/>
                </a:cubicBezTo>
                <a:close/>
                <a:moveTo>
                  <a:pt x="391297" y="321468"/>
                </a:moveTo>
                <a:cubicBezTo>
                  <a:pt x="403922" y="321468"/>
                  <a:pt x="414157" y="331703"/>
                  <a:pt x="414157" y="344328"/>
                </a:cubicBezTo>
                <a:cubicBezTo>
                  <a:pt x="414157" y="356953"/>
                  <a:pt x="403922" y="367188"/>
                  <a:pt x="391297" y="367188"/>
                </a:cubicBezTo>
                <a:cubicBezTo>
                  <a:pt x="378672" y="367188"/>
                  <a:pt x="368437" y="356953"/>
                  <a:pt x="368437" y="344328"/>
                </a:cubicBezTo>
                <a:cubicBezTo>
                  <a:pt x="368437" y="331703"/>
                  <a:pt x="378672" y="321468"/>
                  <a:pt x="391297" y="321468"/>
                </a:cubicBezTo>
                <a:close/>
                <a:moveTo>
                  <a:pt x="295486" y="321468"/>
                </a:moveTo>
                <a:cubicBezTo>
                  <a:pt x="308111" y="321468"/>
                  <a:pt x="318346" y="331703"/>
                  <a:pt x="318346" y="344328"/>
                </a:cubicBezTo>
                <a:cubicBezTo>
                  <a:pt x="318346" y="356953"/>
                  <a:pt x="308111" y="367188"/>
                  <a:pt x="295486" y="367188"/>
                </a:cubicBezTo>
                <a:cubicBezTo>
                  <a:pt x="282861" y="367188"/>
                  <a:pt x="272626" y="356953"/>
                  <a:pt x="272626" y="344328"/>
                </a:cubicBezTo>
                <a:cubicBezTo>
                  <a:pt x="272626" y="331703"/>
                  <a:pt x="282861" y="321468"/>
                  <a:pt x="295486" y="321468"/>
                </a:cubicBezTo>
                <a:close/>
                <a:moveTo>
                  <a:pt x="201361" y="321468"/>
                </a:moveTo>
                <a:cubicBezTo>
                  <a:pt x="213986" y="321468"/>
                  <a:pt x="224221" y="331703"/>
                  <a:pt x="224221" y="344328"/>
                </a:cubicBezTo>
                <a:cubicBezTo>
                  <a:pt x="224221" y="356953"/>
                  <a:pt x="213986" y="367188"/>
                  <a:pt x="201361" y="367188"/>
                </a:cubicBezTo>
                <a:cubicBezTo>
                  <a:pt x="188736" y="367188"/>
                  <a:pt x="178501" y="356953"/>
                  <a:pt x="178501" y="344328"/>
                </a:cubicBezTo>
                <a:cubicBezTo>
                  <a:pt x="178501" y="331703"/>
                  <a:pt x="188736" y="321468"/>
                  <a:pt x="201361" y="321468"/>
                </a:cubicBezTo>
                <a:close/>
                <a:moveTo>
                  <a:pt x="106480" y="321468"/>
                </a:moveTo>
                <a:cubicBezTo>
                  <a:pt x="119105" y="321468"/>
                  <a:pt x="129340" y="331703"/>
                  <a:pt x="129340" y="344328"/>
                </a:cubicBezTo>
                <a:cubicBezTo>
                  <a:pt x="129340" y="356953"/>
                  <a:pt x="119105" y="367188"/>
                  <a:pt x="106480" y="367188"/>
                </a:cubicBezTo>
                <a:cubicBezTo>
                  <a:pt x="93855" y="367188"/>
                  <a:pt x="83620" y="356953"/>
                  <a:pt x="83620" y="344328"/>
                </a:cubicBezTo>
                <a:cubicBezTo>
                  <a:pt x="83620" y="331703"/>
                  <a:pt x="93855" y="321468"/>
                  <a:pt x="106480" y="321468"/>
                </a:cubicBezTo>
                <a:close/>
                <a:moveTo>
                  <a:pt x="122186" y="220818"/>
                </a:moveTo>
                <a:lnTo>
                  <a:pt x="122645" y="221008"/>
                </a:lnTo>
                <a:cubicBezTo>
                  <a:pt x="126782" y="225145"/>
                  <a:pt x="129340" y="230860"/>
                  <a:pt x="129340" y="237172"/>
                </a:cubicBezTo>
                <a:cubicBezTo>
                  <a:pt x="129340" y="249797"/>
                  <a:pt x="119105" y="260032"/>
                  <a:pt x="106480" y="260032"/>
                </a:cubicBezTo>
                <a:lnTo>
                  <a:pt x="94072" y="254892"/>
                </a:lnTo>
                <a:close/>
                <a:moveTo>
                  <a:pt x="1051697" y="214312"/>
                </a:moveTo>
                <a:cubicBezTo>
                  <a:pt x="1064322" y="214312"/>
                  <a:pt x="1074557" y="224547"/>
                  <a:pt x="1074557" y="237172"/>
                </a:cubicBezTo>
                <a:cubicBezTo>
                  <a:pt x="1074557" y="249797"/>
                  <a:pt x="1064322" y="260032"/>
                  <a:pt x="1051697" y="260032"/>
                </a:cubicBezTo>
                <a:cubicBezTo>
                  <a:pt x="1039072" y="260032"/>
                  <a:pt x="1028837" y="249797"/>
                  <a:pt x="1028837" y="237172"/>
                </a:cubicBezTo>
                <a:cubicBezTo>
                  <a:pt x="1028837" y="224547"/>
                  <a:pt x="1039072" y="214312"/>
                  <a:pt x="1051697" y="214312"/>
                </a:cubicBezTo>
                <a:close/>
                <a:moveTo>
                  <a:pt x="955886" y="214312"/>
                </a:moveTo>
                <a:cubicBezTo>
                  <a:pt x="968511" y="214312"/>
                  <a:pt x="978746" y="224547"/>
                  <a:pt x="978746" y="237172"/>
                </a:cubicBezTo>
                <a:cubicBezTo>
                  <a:pt x="978746" y="249797"/>
                  <a:pt x="968511" y="260032"/>
                  <a:pt x="955886" y="260032"/>
                </a:cubicBezTo>
                <a:cubicBezTo>
                  <a:pt x="943261" y="260032"/>
                  <a:pt x="933026" y="249797"/>
                  <a:pt x="933026" y="237172"/>
                </a:cubicBezTo>
                <a:cubicBezTo>
                  <a:pt x="933026" y="224547"/>
                  <a:pt x="943261" y="214312"/>
                  <a:pt x="955886" y="214312"/>
                </a:cubicBezTo>
                <a:close/>
                <a:moveTo>
                  <a:pt x="861761" y="214312"/>
                </a:moveTo>
                <a:cubicBezTo>
                  <a:pt x="874386" y="214312"/>
                  <a:pt x="884621" y="224547"/>
                  <a:pt x="884621" y="237172"/>
                </a:cubicBezTo>
                <a:cubicBezTo>
                  <a:pt x="884621" y="249797"/>
                  <a:pt x="874386" y="260032"/>
                  <a:pt x="861761" y="260032"/>
                </a:cubicBezTo>
                <a:cubicBezTo>
                  <a:pt x="849136" y="260032"/>
                  <a:pt x="838901" y="249797"/>
                  <a:pt x="838901" y="237172"/>
                </a:cubicBezTo>
                <a:cubicBezTo>
                  <a:pt x="838901" y="224547"/>
                  <a:pt x="849136" y="214312"/>
                  <a:pt x="861761" y="214312"/>
                </a:cubicBezTo>
                <a:close/>
                <a:moveTo>
                  <a:pt x="766880" y="214312"/>
                </a:moveTo>
                <a:cubicBezTo>
                  <a:pt x="779505" y="214312"/>
                  <a:pt x="789740" y="224547"/>
                  <a:pt x="789740" y="237172"/>
                </a:cubicBezTo>
                <a:cubicBezTo>
                  <a:pt x="789740" y="249797"/>
                  <a:pt x="779505" y="260032"/>
                  <a:pt x="766880" y="260032"/>
                </a:cubicBezTo>
                <a:cubicBezTo>
                  <a:pt x="754255" y="260032"/>
                  <a:pt x="744020" y="249797"/>
                  <a:pt x="744020" y="237172"/>
                </a:cubicBezTo>
                <a:cubicBezTo>
                  <a:pt x="744020" y="224547"/>
                  <a:pt x="754255" y="214312"/>
                  <a:pt x="766880" y="214312"/>
                </a:cubicBezTo>
                <a:close/>
                <a:moveTo>
                  <a:pt x="676910" y="214312"/>
                </a:moveTo>
                <a:cubicBezTo>
                  <a:pt x="689535" y="214312"/>
                  <a:pt x="699770" y="224547"/>
                  <a:pt x="699770" y="237172"/>
                </a:cubicBezTo>
                <a:cubicBezTo>
                  <a:pt x="699770" y="249797"/>
                  <a:pt x="689535" y="260032"/>
                  <a:pt x="676910" y="260032"/>
                </a:cubicBezTo>
                <a:cubicBezTo>
                  <a:pt x="664285" y="260032"/>
                  <a:pt x="654050" y="249797"/>
                  <a:pt x="654050" y="237172"/>
                </a:cubicBezTo>
                <a:cubicBezTo>
                  <a:pt x="654050" y="224547"/>
                  <a:pt x="664285" y="214312"/>
                  <a:pt x="676910" y="214312"/>
                </a:cubicBezTo>
                <a:close/>
                <a:moveTo>
                  <a:pt x="582358" y="214312"/>
                </a:moveTo>
                <a:cubicBezTo>
                  <a:pt x="594983" y="214312"/>
                  <a:pt x="605218" y="224547"/>
                  <a:pt x="605218" y="237172"/>
                </a:cubicBezTo>
                <a:cubicBezTo>
                  <a:pt x="605218" y="249797"/>
                  <a:pt x="594983" y="260032"/>
                  <a:pt x="582358" y="260032"/>
                </a:cubicBezTo>
                <a:cubicBezTo>
                  <a:pt x="569733" y="260032"/>
                  <a:pt x="559498" y="249797"/>
                  <a:pt x="559498" y="237172"/>
                </a:cubicBezTo>
                <a:cubicBezTo>
                  <a:pt x="559498" y="224547"/>
                  <a:pt x="569733" y="214312"/>
                  <a:pt x="582358" y="214312"/>
                </a:cubicBezTo>
                <a:close/>
                <a:moveTo>
                  <a:pt x="486547" y="214312"/>
                </a:moveTo>
                <a:cubicBezTo>
                  <a:pt x="499172" y="214312"/>
                  <a:pt x="509407" y="224547"/>
                  <a:pt x="509407" y="237172"/>
                </a:cubicBezTo>
                <a:cubicBezTo>
                  <a:pt x="509407" y="249797"/>
                  <a:pt x="499172" y="260032"/>
                  <a:pt x="486547" y="260032"/>
                </a:cubicBezTo>
                <a:cubicBezTo>
                  <a:pt x="473922" y="260032"/>
                  <a:pt x="463687" y="249797"/>
                  <a:pt x="463687" y="237172"/>
                </a:cubicBezTo>
                <a:cubicBezTo>
                  <a:pt x="463687" y="224547"/>
                  <a:pt x="473922" y="214312"/>
                  <a:pt x="486547" y="214312"/>
                </a:cubicBezTo>
                <a:close/>
                <a:moveTo>
                  <a:pt x="391297" y="214312"/>
                </a:moveTo>
                <a:cubicBezTo>
                  <a:pt x="403922" y="214312"/>
                  <a:pt x="414157" y="224547"/>
                  <a:pt x="414157" y="237172"/>
                </a:cubicBezTo>
                <a:cubicBezTo>
                  <a:pt x="414157" y="249797"/>
                  <a:pt x="403922" y="260032"/>
                  <a:pt x="391297" y="260032"/>
                </a:cubicBezTo>
                <a:cubicBezTo>
                  <a:pt x="378672" y="260032"/>
                  <a:pt x="368437" y="249797"/>
                  <a:pt x="368437" y="237172"/>
                </a:cubicBezTo>
                <a:cubicBezTo>
                  <a:pt x="368437" y="224547"/>
                  <a:pt x="378672" y="214312"/>
                  <a:pt x="391297" y="214312"/>
                </a:cubicBezTo>
                <a:close/>
                <a:moveTo>
                  <a:pt x="295486" y="214312"/>
                </a:moveTo>
                <a:cubicBezTo>
                  <a:pt x="308111" y="214312"/>
                  <a:pt x="318346" y="224547"/>
                  <a:pt x="318346" y="237172"/>
                </a:cubicBezTo>
                <a:cubicBezTo>
                  <a:pt x="318346" y="249797"/>
                  <a:pt x="308111" y="260032"/>
                  <a:pt x="295486" y="260032"/>
                </a:cubicBezTo>
                <a:cubicBezTo>
                  <a:pt x="282861" y="260032"/>
                  <a:pt x="272626" y="249797"/>
                  <a:pt x="272626" y="237172"/>
                </a:cubicBezTo>
                <a:cubicBezTo>
                  <a:pt x="272626" y="224547"/>
                  <a:pt x="282861" y="214312"/>
                  <a:pt x="295486" y="214312"/>
                </a:cubicBezTo>
                <a:close/>
                <a:moveTo>
                  <a:pt x="201361" y="214312"/>
                </a:moveTo>
                <a:cubicBezTo>
                  <a:pt x="213986" y="214312"/>
                  <a:pt x="224221" y="224547"/>
                  <a:pt x="224221" y="237172"/>
                </a:cubicBezTo>
                <a:cubicBezTo>
                  <a:pt x="224221" y="249797"/>
                  <a:pt x="213986" y="260032"/>
                  <a:pt x="201361" y="260032"/>
                </a:cubicBezTo>
                <a:cubicBezTo>
                  <a:pt x="188736" y="260032"/>
                  <a:pt x="178501" y="249797"/>
                  <a:pt x="178501" y="237172"/>
                </a:cubicBezTo>
                <a:cubicBezTo>
                  <a:pt x="178501" y="224547"/>
                  <a:pt x="188736" y="214312"/>
                  <a:pt x="201361" y="214312"/>
                </a:cubicBezTo>
                <a:close/>
                <a:moveTo>
                  <a:pt x="220793" y="121740"/>
                </a:moveTo>
                <a:lnTo>
                  <a:pt x="224221" y="130016"/>
                </a:lnTo>
                <a:cubicBezTo>
                  <a:pt x="224221" y="142641"/>
                  <a:pt x="213986" y="152876"/>
                  <a:pt x="201361" y="152876"/>
                </a:cubicBezTo>
                <a:lnTo>
                  <a:pt x="189174" y="147828"/>
                </a:lnTo>
                <a:close/>
                <a:moveTo>
                  <a:pt x="955886" y="107156"/>
                </a:moveTo>
                <a:cubicBezTo>
                  <a:pt x="968511" y="107156"/>
                  <a:pt x="978746" y="117391"/>
                  <a:pt x="978746" y="130016"/>
                </a:cubicBezTo>
                <a:cubicBezTo>
                  <a:pt x="978746" y="142641"/>
                  <a:pt x="968511" y="152876"/>
                  <a:pt x="955886" y="152876"/>
                </a:cubicBezTo>
                <a:cubicBezTo>
                  <a:pt x="943261" y="152876"/>
                  <a:pt x="933026" y="142641"/>
                  <a:pt x="933026" y="130016"/>
                </a:cubicBezTo>
                <a:cubicBezTo>
                  <a:pt x="933026" y="117391"/>
                  <a:pt x="943261" y="107156"/>
                  <a:pt x="955886" y="107156"/>
                </a:cubicBezTo>
                <a:close/>
                <a:moveTo>
                  <a:pt x="861761" y="107156"/>
                </a:moveTo>
                <a:cubicBezTo>
                  <a:pt x="874386" y="107156"/>
                  <a:pt x="884621" y="117391"/>
                  <a:pt x="884621" y="130016"/>
                </a:cubicBezTo>
                <a:cubicBezTo>
                  <a:pt x="884621" y="142641"/>
                  <a:pt x="874386" y="152876"/>
                  <a:pt x="861761" y="152876"/>
                </a:cubicBezTo>
                <a:cubicBezTo>
                  <a:pt x="849136" y="152876"/>
                  <a:pt x="838901" y="142641"/>
                  <a:pt x="838901" y="130016"/>
                </a:cubicBezTo>
                <a:cubicBezTo>
                  <a:pt x="838901" y="117391"/>
                  <a:pt x="849136" y="107156"/>
                  <a:pt x="861761" y="107156"/>
                </a:cubicBezTo>
                <a:close/>
                <a:moveTo>
                  <a:pt x="766880" y="107156"/>
                </a:moveTo>
                <a:cubicBezTo>
                  <a:pt x="779505" y="107156"/>
                  <a:pt x="789740" y="117391"/>
                  <a:pt x="789740" y="130016"/>
                </a:cubicBezTo>
                <a:cubicBezTo>
                  <a:pt x="789740" y="142641"/>
                  <a:pt x="779505" y="152876"/>
                  <a:pt x="766880" y="152876"/>
                </a:cubicBezTo>
                <a:cubicBezTo>
                  <a:pt x="754255" y="152876"/>
                  <a:pt x="744020" y="142641"/>
                  <a:pt x="744020" y="130016"/>
                </a:cubicBezTo>
                <a:cubicBezTo>
                  <a:pt x="744020" y="117391"/>
                  <a:pt x="754255" y="107156"/>
                  <a:pt x="766880" y="107156"/>
                </a:cubicBezTo>
                <a:close/>
                <a:moveTo>
                  <a:pt x="676910" y="107156"/>
                </a:moveTo>
                <a:cubicBezTo>
                  <a:pt x="689535" y="107156"/>
                  <a:pt x="699770" y="117391"/>
                  <a:pt x="699770" y="130016"/>
                </a:cubicBezTo>
                <a:cubicBezTo>
                  <a:pt x="699770" y="142641"/>
                  <a:pt x="689535" y="152876"/>
                  <a:pt x="676910" y="152876"/>
                </a:cubicBezTo>
                <a:cubicBezTo>
                  <a:pt x="664285" y="152876"/>
                  <a:pt x="654050" y="142641"/>
                  <a:pt x="654050" y="130016"/>
                </a:cubicBezTo>
                <a:cubicBezTo>
                  <a:pt x="654050" y="117391"/>
                  <a:pt x="664285" y="107156"/>
                  <a:pt x="676910" y="107156"/>
                </a:cubicBezTo>
                <a:close/>
                <a:moveTo>
                  <a:pt x="582358" y="107156"/>
                </a:moveTo>
                <a:cubicBezTo>
                  <a:pt x="594983" y="107156"/>
                  <a:pt x="605218" y="117391"/>
                  <a:pt x="605218" y="130016"/>
                </a:cubicBezTo>
                <a:cubicBezTo>
                  <a:pt x="605218" y="142641"/>
                  <a:pt x="594983" y="152876"/>
                  <a:pt x="582358" y="152876"/>
                </a:cubicBezTo>
                <a:cubicBezTo>
                  <a:pt x="569733" y="152876"/>
                  <a:pt x="559498" y="142641"/>
                  <a:pt x="559498" y="130016"/>
                </a:cubicBezTo>
                <a:cubicBezTo>
                  <a:pt x="559498" y="117391"/>
                  <a:pt x="569733" y="107156"/>
                  <a:pt x="582358" y="107156"/>
                </a:cubicBezTo>
                <a:close/>
                <a:moveTo>
                  <a:pt x="486547" y="107156"/>
                </a:moveTo>
                <a:cubicBezTo>
                  <a:pt x="499172" y="107156"/>
                  <a:pt x="509407" y="117391"/>
                  <a:pt x="509407" y="130016"/>
                </a:cubicBezTo>
                <a:cubicBezTo>
                  <a:pt x="509407" y="142641"/>
                  <a:pt x="499172" y="152876"/>
                  <a:pt x="486547" y="152876"/>
                </a:cubicBezTo>
                <a:cubicBezTo>
                  <a:pt x="473922" y="152876"/>
                  <a:pt x="463687" y="142641"/>
                  <a:pt x="463687" y="130016"/>
                </a:cubicBezTo>
                <a:cubicBezTo>
                  <a:pt x="463687" y="117391"/>
                  <a:pt x="473922" y="107156"/>
                  <a:pt x="486547" y="107156"/>
                </a:cubicBezTo>
                <a:close/>
                <a:moveTo>
                  <a:pt x="391297" y="107156"/>
                </a:moveTo>
                <a:cubicBezTo>
                  <a:pt x="403922" y="107156"/>
                  <a:pt x="414157" y="117391"/>
                  <a:pt x="414157" y="130016"/>
                </a:cubicBezTo>
                <a:cubicBezTo>
                  <a:pt x="414157" y="142641"/>
                  <a:pt x="403922" y="152876"/>
                  <a:pt x="391297" y="152876"/>
                </a:cubicBezTo>
                <a:cubicBezTo>
                  <a:pt x="378672" y="152876"/>
                  <a:pt x="368437" y="142641"/>
                  <a:pt x="368437" y="130016"/>
                </a:cubicBezTo>
                <a:cubicBezTo>
                  <a:pt x="368437" y="117391"/>
                  <a:pt x="378672" y="107156"/>
                  <a:pt x="391297" y="107156"/>
                </a:cubicBezTo>
                <a:close/>
                <a:moveTo>
                  <a:pt x="295486" y="107156"/>
                </a:moveTo>
                <a:cubicBezTo>
                  <a:pt x="308111" y="107156"/>
                  <a:pt x="318346" y="117391"/>
                  <a:pt x="318346" y="130016"/>
                </a:cubicBezTo>
                <a:cubicBezTo>
                  <a:pt x="318346" y="142641"/>
                  <a:pt x="308111" y="152876"/>
                  <a:pt x="295486" y="152876"/>
                </a:cubicBezTo>
                <a:cubicBezTo>
                  <a:pt x="282861" y="152876"/>
                  <a:pt x="272626" y="142641"/>
                  <a:pt x="272626" y="130016"/>
                </a:cubicBezTo>
                <a:cubicBezTo>
                  <a:pt x="272626" y="117391"/>
                  <a:pt x="282861" y="107156"/>
                  <a:pt x="295486" y="107156"/>
                </a:cubicBezTo>
                <a:close/>
                <a:moveTo>
                  <a:pt x="842538" y="31640"/>
                </a:moveTo>
                <a:lnTo>
                  <a:pt x="846127" y="32755"/>
                </a:lnTo>
                <a:lnTo>
                  <a:pt x="866442" y="43781"/>
                </a:lnTo>
                <a:lnTo>
                  <a:pt x="861761" y="45720"/>
                </a:lnTo>
                <a:cubicBezTo>
                  <a:pt x="855449" y="45720"/>
                  <a:pt x="849734" y="43161"/>
                  <a:pt x="845597" y="39024"/>
                </a:cubicBezTo>
                <a:close/>
                <a:moveTo>
                  <a:pt x="412142" y="17995"/>
                </a:moveTo>
                <a:lnTo>
                  <a:pt x="414157" y="22860"/>
                </a:lnTo>
                <a:cubicBezTo>
                  <a:pt x="414157" y="35485"/>
                  <a:pt x="403922" y="45720"/>
                  <a:pt x="391297" y="45720"/>
                </a:cubicBezTo>
                <a:cubicBezTo>
                  <a:pt x="384985" y="45720"/>
                  <a:pt x="379270" y="43161"/>
                  <a:pt x="375133" y="39024"/>
                </a:cubicBezTo>
                <a:lnTo>
                  <a:pt x="371631" y="30570"/>
                </a:lnTo>
                <a:close/>
                <a:moveTo>
                  <a:pt x="755626" y="4662"/>
                </a:moveTo>
                <a:lnTo>
                  <a:pt x="786123" y="14128"/>
                </a:lnTo>
                <a:lnTo>
                  <a:pt x="789740" y="22860"/>
                </a:lnTo>
                <a:cubicBezTo>
                  <a:pt x="789740" y="35485"/>
                  <a:pt x="779505" y="45720"/>
                  <a:pt x="766880" y="45720"/>
                </a:cubicBezTo>
                <a:cubicBezTo>
                  <a:pt x="754255" y="45720"/>
                  <a:pt x="744020" y="35485"/>
                  <a:pt x="744020" y="22860"/>
                </a:cubicBezTo>
                <a:cubicBezTo>
                  <a:pt x="744020" y="16548"/>
                  <a:pt x="746579" y="10833"/>
                  <a:pt x="750716" y="6696"/>
                </a:cubicBezTo>
                <a:close/>
                <a:moveTo>
                  <a:pt x="676910" y="0"/>
                </a:moveTo>
                <a:cubicBezTo>
                  <a:pt x="689535" y="0"/>
                  <a:pt x="699770" y="10235"/>
                  <a:pt x="699770" y="22860"/>
                </a:cubicBezTo>
                <a:cubicBezTo>
                  <a:pt x="699770" y="35485"/>
                  <a:pt x="689535" y="45720"/>
                  <a:pt x="676910" y="45720"/>
                </a:cubicBezTo>
                <a:cubicBezTo>
                  <a:pt x="664285" y="45720"/>
                  <a:pt x="654050" y="35485"/>
                  <a:pt x="654050" y="22860"/>
                </a:cubicBezTo>
                <a:cubicBezTo>
                  <a:pt x="654050" y="10235"/>
                  <a:pt x="664285" y="0"/>
                  <a:pt x="676910" y="0"/>
                </a:cubicBezTo>
                <a:close/>
                <a:moveTo>
                  <a:pt x="582358" y="0"/>
                </a:moveTo>
                <a:cubicBezTo>
                  <a:pt x="594983" y="0"/>
                  <a:pt x="605218" y="10235"/>
                  <a:pt x="605218" y="22860"/>
                </a:cubicBezTo>
                <a:cubicBezTo>
                  <a:pt x="605218" y="35485"/>
                  <a:pt x="594983" y="45720"/>
                  <a:pt x="582358" y="45720"/>
                </a:cubicBezTo>
                <a:cubicBezTo>
                  <a:pt x="569733" y="45720"/>
                  <a:pt x="559498" y="35485"/>
                  <a:pt x="559498" y="22860"/>
                </a:cubicBezTo>
                <a:cubicBezTo>
                  <a:pt x="559498" y="10235"/>
                  <a:pt x="569733" y="0"/>
                  <a:pt x="582358" y="0"/>
                </a:cubicBezTo>
                <a:close/>
                <a:moveTo>
                  <a:pt x="486547" y="0"/>
                </a:moveTo>
                <a:cubicBezTo>
                  <a:pt x="499172" y="0"/>
                  <a:pt x="509407" y="10235"/>
                  <a:pt x="509407" y="22860"/>
                </a:cubicBezTo>
                <a:cubicBezTo>
                  <a:pt x="509407" y="35485"/>
                  <a:pt x="499172" y="45720"/>
                  <a:pt x="486547" y="45720"/>
                </a:cubicBezTo>
                <a:cubicBezTo>
                  <a:pt x="473922" y="45720"/>
                  <a:pt x="463687" y="35485"/>
                  <a:pt x="463687" y="22860"/>
                </a:cubicBezTo>
                <a:cubicBezTo>
                  <a:pt x="463687" y="10235"/>
                  <a:pt x="473922" y="0"/>
                  <a:pt x="486547" y="0"/>
                </a:cubicBezTo>
                <a:close/>
              </a:path>
            </a:pathLst>
          </a:custGeom>
          <a:solidFill>
            <a:srgbClr val="F6B6C7">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2" name="Freeform: Shape 61">
            <a:extLst>
              <a:ext uri="{FF2B5EF4-FFF2-40B4-BE49-F238E27FC236}">
                <a16:creationId xmlns:a16="http://schemas.microsoft.com/office/drawing/2014/main" id="{9ED7A79C-CFD5-4E41-B95C-6A59359D541E}"/>
              </a:ext>
            </a:extLst>
          </p:cNvPr>
          <p:cNvSpPr/>
          <p:nvPr userDrawn="1"/>
        </p:nvSpPr>
        <p:spPr>
          <a:xfrm>
            <a:off x="3286878" y="1074891"/>
            <a:ext cx="1181998" cy="1062511"/>
          </a:xfrm>
          <a:custGeom>
            <a:avLst/>
            <a:gdLst>
              <a:gd name="connsiteX0" fmla="*/ 1159138 w 1181998"/>
              <a:gd name="connsiteY0" fmla="*/ 1019574 h 1062511"/>
              <a:gd name="connsiteX1" fmla="*/ 1181998 w 1181998"/>
              <a:gd name="connsiteY1" fmla="*/ 1042434 h 1062511"/>
              <a:gd name="connsiteX2" fmla="*/ 1175303 w 1181998"/>
              <a:gd name="connsiteY2" fmla="*/ 1058598 h 1062511"/>
              <a:gd name="connsiteX3" fmla="*/ 1165857 w 1181998"/>
              <a:gd name="connsiteY3" fmla="*/ 1062511 h 1062511"/>
              <a:gd name="connsiteX4" fmla="*/ 1152420 w 1181998"/>
              <a:gd name="connsiteY4" fmla="*/ 1062511 h 1062511"/>
              <a:gd name="connsiteX5" fmla="*/ 1142974 w 1181998"/>
              <a:gd name="connsiteY5" fmla="*/ 1058598 h 1062511"/>
              <a:gd name="connsiteX6" fmla="*/ 1136278 w 1181998"/>
              <a:gd name="connsiteY6" fmla="*/ 1042434 h 1062511"/>
              <a:gd name="connsiteX7" fmla="*/ 1159138 w 1181998"/>
              <a:gd name="connsiteY7" fmla="*/ 1019574 h 1062511"/>
              <a:gd name="connsiteX8" fmla="*/ 1063327 w 1181998"/>
              <a:gd name="connsiteY8" fmla="*/ 1019574 h 1062511"/>
              <a:gd name="connsiteX9" fmla="*/ 1086187 w 1181998"/>
              <a:gd name="connsiteY9" fmla="*/ 1042434 h 1062511"/>
              <a:gd name="connsiteX10" fmla="*/ 1079492 w 1181998"/>
              <a:gd name="connsiteY10" fmla="*/ 1058598 h 1062511"/>
              <a:gd name="connsiteX11" fmla="*/ 1070046 w 1181998"/>
              <a:gd name="connsiteY11" fmla="*/ 1062511 h 1062511"/>
              <a:gd name="connsiteX12" fmla="*/ 1056609 w 1181998"/>
              <a:gd name="connsiteY12" fmla="*/ 1062511 h 1062511"/>
              <a:gd name="connsiteX13" fmla="*/ 1047163 w 1181998"/>
              <a:gd name="connsiteY13" fmla="*/ 1058598 h 1062511"/>
              <a:gd name="connsiteX14" fmla="*/ 1040467 w 1181998"/>
              <a:gd name="connsiteY14" fmla="*/ 1042434 h 1062511"/>
              <a:gd name="connsiteX15" fmla="*/ 1063327 w 1181998"/>
              <a:gd name="connsiteY15" fmla="*/ 1019574 h 1062511"/>
              <a:gd name="connsiteX16" fmla="*/ 968077 w 1181998"/>
              <a:gd name="connsiteY16" fmla="*/ 1019574 h 1062511"/>
              <a:gd name="connsiteX17" fmla="*/ 990937 w 1181998"/>
              <a:gd name="connsiteY17" fmla="*/ 1042434 h 1062511"/>
              <a:gd name="connsiteX18" fmla="*/ 984242 w 1181998"/>
              <a:gd name="connsiteY18" fmla="*/ 1058598 h 1062511"/>
              <a:gd name="connsiteX19" fmla="*/ 974796 w 1181998"/>
              <a:gd name="connsiteY19" fmla="*/ 1062511 h 1062511"/>
              <a:gd name="connsiteX20" fmla="*/ 961359 w 1181998"/>
              <a:gd name="connsiteY20" fmla="*/ 1062511 h 1062511"/>
              <a:gd name="connsiteX21" fmla="*/ 951913 w 1181998"/>
              <a:gd name="connsiteY21" fmla="*/ 1058598 h 1062511"/>
              <a:gd name="connsiteX22" fmla="*/ 945217 w 1181998"/>
              <a:gd name="connsiteY22" fmla="*/ 1042434 h 1062511"/>
              <a:gd name="connsiteX23" fmla="*/ 968077 w 1181998"/>
              <a:gd name="connsiteY23" fmla="*/ 1019574 h 1062511"/>
              <a:gd name="connsiteX24" fmla="*/ 872266 w 1181998"/>
              <a:gd name="connsiteY24" fmla="*/ 1019574 h 1062511"/>
              <a:gd name="connsiteX25" fmla="*/ 895126 w 1181998"/>
              <a:gd name="connsiteY25" fmla="*/ 1042434 h 1062511"/>
              <a:gd name="connsiteX26" fmla="*/ 888431 w 1181998"/>
              <a:gd name="connsiteY26" fmla="*/ 1058598 h 1062511"/>
              <a:gd name="connsiteX27" fmla="*/ 878985 w 1181998"/>
              <a:gd name="connsiteY27" fmla="*/ 1062511 h 1062511"/>
              <a:gd name="connsiteX28" fmla="*/ 865548 w 1181998"/>
              <a:gd name="connsiteY28" fmla="*/ 1062511 h 1062511"/>
              <a:gd name="connsiteX29" fmla="*/ 856102 w 1181998"/>
              <a:gd name="connsiteY29" fmla="*/ 1058598 h 1062511"/>
              <a:gd name="connsiteX30" fmla="*/ 849406 w 1181998"/>
              <a:gd name="connsiteY30" fmla="*/ 1042434 h 1062511"/>
              <a:gd name="connsiteX31" fmla="*/ 872266 w 1181998"/>
              <a:gd name="connsiteY31" fmla="*/ 1019574 h 1062511"/>
              <a:gd name="connsiteX32" fmla="*/ 778141 w 1181998"/>
              <a:gd name="connsiteY32" fmla="*/ 1019574 h 1062511"/>
              <a:gd name="connsiteX33" fmla="*/ 801001 w 1181998"/>
              <a:gd name="connsiteY33" fmla="*/ 1042434 h 1062511"/>
              <a:gd name="connsiteX34" fmla="*/ 794306 w 1181998"/>
              <a:gd name="connsiteY34" fmla="*/ 1058598 h 1062511"/>
              <a:gd name="connsiteX35" fmla="*/ 784860 w 1181998"/>
              <a:gd name="connsiteY35" fmla="*/ 1062511 h 1062511"/>
              <a:gd name="connsiteX36" fmla="*/ 771423 w 1181998"/>
              <a:gd name="connsiteY36" fmla="*/ 1062511 h 1062511"/>
              <a:gd name="connsiteX37" fmla="*/ 761977 w 1181998"/>
              <a:gd name="connsiteY37" fmla="*/ 1058598 h 1062511"/>
              <a:gd name="connsiteX38" fmla="*/ 755281 w 1181998"/>
              <a:gd name="connsiteY38" fmla="*/ 1042434 h 1062511"/>
              <a:gd name="connsiteX39" fmla="*/ 778141 w 1181998"/>
              <a:gd name="connsiteY39" fmla="*/ 1019574 h 1062511"/>
              <a:gd name="connsiteX40" fmla="*/ 683260 w 1181998"/>
              <a:gd name="connsiteY40" fmla="*/ 1019574 h 1062511"/>
              <a:gd name="connsiteX41" fmla="*/ 706120 w 1181998"/>
              <a:gd name="connsiteY41" fmla="*/ 1042434 h 1062511"/>
              <a:gd name="connsiteX42" fmla="*/ 699425 w 1181998"/>
              <a:gd name="connsiteY42" fmla="*/ 1058598 h 1062511"/>
              <a:gd name="connsiteX43" fmla="*/ 689979 w 1181998"/>
              <a:gd name="connsiteY43" fmla="*/ 1062511 h 1062511"/>
              <a:gd name="connsiteX44" fmla="*/ 676542 w 1181998"/>
              <a:gd name="connsiteY44" fmla="*/ 1062511 h 1062511"/>
              <a:gd name="connsiteX45" fmla="*/ 667096 w 1181998"/>
              <a:gd name="connsiteY45" fmla="*/ 1058598 h 1062511"/>
              <a:gd name="connsiteX46" fmla="*/ 660400 w 1181998"/>
              <a:gd name="connsiteY46" fmla="*/ 1042434 h 1062511"/>
              <a:gd name="connsiteX47" fmla="*/ 683260 w 1181998"/>
              <a:gd name="connsiteY47" fmla="*/ 1019574 h 1062511"/>
              <a:gd name="connsiteX48" fmla="*/ 593290 w 1181998"/>
              <a:gd name="connsiteY48" fmla="*/ 1019574 h 1062511"/>
              <a:gd name="connsiteX49" fmla="*/ 616150 w 1181998"/>
              <a:gd name="connsiteY49" fmla="*/ 1042434 h 1062511"/>
              <a:gd name="connsiteX50" fmla="*/ 609455 w 1181998"/>
              <a:gd name="connsiteY50" fmla="*/ 1058598 h 1062511"/>
              <a:gd name="connsiteX51" fmla="*/ 600009 w 1181998"/>
              <a:gd name="connsiteY51" fmla="*/ 1062511 h 1062511"/>
              <a:gd name="connsiteX52" fmla="*/ 586572 w 1181998"/>
              <a:gd name="connsiteY52" fmla="*/ 1062511 h 1062511"/>
              <a:gd name="connsiteX53" fmla="*/ 577126 w 1181998"/>
              <a:gd name="connsiteY53" fmla="*/ 1058598 h 1062511"/>
              <a:gd name="connsiteX54" fmla="*/ 570430 w 1181998"/>
              <a:gd name="connsiteY54" fmla="*/ 1042434 h 1062511"/>
              <a:gd name="connsiteX55" fmla="*/ 593290 w 1181998"/>
              <a:gd name="connsiteY55" fmla="*/ 1019574 h 1062511"/>
              <a:gd name="connsiteX56" fmla="*/ 498738 w 1181998"/>
              <a:gd name="connsiteY56" fmla="*/ 1019574 h 1062511"/>
              <a:gd name="connsiteX57" fmla="*/ 521598 w 1181998"/>
              <a:gd name="connsiteY57" fmla="*/ 1042434 h 1062511"/>
              <a:gd name="connsiteX58" fmla="*/ 514903 w 1181998"/>
              <a:gd name="connsiteY58" fmla="*/ 1058598 h 1062511"/>
              <a:gd name="connsiteX59" fmla="*/ 505457 w 1181998"/>
              <a:gd name="connsiteY59" fmla="*/ 1062511 h 1062511"/>
              <a:gd name="connsiteX60" fmla="*/ 492020 w 1181998"/>
              <a:gd name="connsiteY60" fmla="*/ 1062511 h 1062511"/>
              <a:gd name="connsiteX61" fmla="*/ 482574 w 1181998"/>
              <a:gd name="connsiteY61" fmla="*/ 1058598 h 1062511"/>
              <a:gd name="connsiteX62" fmla="*/ 475878 w 1181998"/>
              <a:gd name="connsiteY62" fmla="*/ 1042434 h 1062511"/>
              <a:gd name="connsiteX63" fmla="*/ 498738 w 1181998"/>
              <a:gd name="connsiteY63" fmla="*/ 1019574 h 1062511"/>
              <a:gd name="connsiteX64" fmla="*/ 402927 w 1181998"/>
              <a:gd name="connsiteY64" fmla="*/ 1019574 h 1062511"/>
              <a:gd name="connsiteX65" fmla="*/ 425787 w 1181998"/>
              <a:gd name="connsiteY65" fmla="*/ 1042434 h 1062511"/>
              <a:gd name="connsiteX66" fmla="*/ 419092 w 1181998"/>
              <a:gd name="connsiteY66" fmla="*/ 1058598 h 1062511"/>
              <a:gd name="connsiteX67" fmla="*/ 409646 w 1181998"/>
              <a:gd name="connsiteY67" fmla="*/ 1062511 h 1062511"/>
              <a:gd name="connsiteX68" fmla="*/ 396209 w 1181998"/>
              <a:gd name="connsiteY68" fmla="*/ 1062511 h 1062511"/>
              <a:gd name="connsiteX69" fmla="*/ 386763 w 1181998"/>
              <a:gd name="connsiteY69" fmla="*/ 1058598 h 1062511"/>
              <a:gd name="connsiteX70" fmla="*/ 380067 w 1181998"/>
              <a:gd name="connsiteY70" fmla="*/ 1042434 h 1062511"/>
              <a:gd name="connsiteX71" fmla="*/ 402927 w 1181998"/>
              <a:gd name="connsiteY71" fmla="*/ 1019574 h 1062511"/>
              <a:gd name="connsiteX72" fmla="*/ 307677 w 1181998"/>
              <a:gd name="connsiteY72" fmla="*/ 1019574 h 1062511"/>
              <a:gd name="connsiteX73" fmla="*/ 330537 w 1181998"/>
              <a:gd name="connsiteY73" fmla="*/ 1042434 h 1062511"/>
              <a:gd name="connsiteX74" fmla="*/ 323842 w 1181998"/>
              <a:gd name="connsiteY74" fmla="*/ 1058598 h 1062511"/>
              <a:gd name="connsiteX75" fmla="*/ 314396 w 1181998"/>
              <a:gd name="connsiteY75" fmla="*/ 1062511 h 1062511"/>
              <a:gd name="connsiteX76" fmla="*/ 300959 w 1181998"/>
              <a:gd name="connsiteY76" fmla="*/ 1062511 h 1062511"/>
              <a:gd name="connsiteX77" fmla="*/ 291513 w 1181998"/>
              <a:gd name="connsiteY77" fmla="*/ 1058598 h 1062511"/>
              <a:gd name="connsiteX78" fmla="*/ 284817 w 1181998"/>
              <a:gd name="connsiteY78" fmla="*/ 1042434 h 1062511"/>
              <a:gd name="connsiteX79" fmla="*/ 307677 w 1181998"/>
              <a:gd name="connsiteY79" fmla="*/ 1019574 h 1062511"/>
              <a:gd name="connsiteX80" fmla="*/ 211866 w 1181998"/>
              <a:gd name="connsiteY80" fmla="*/ 1019574 h 1062511"/>
              <a:gd name="connsiteX81" fmla="*/ 234726 w 1181998"/>
              <a:gd name="connsiteY81" fmla="*/ 1042434 h 1062511"/>
              <a:gd name="connsiteX82" fmla="*/ 228031 w 1181998"/>
              <a:gd name="connsiteY82" fmla="*/ 1058598 h 1062511"/>
              <a:gd name="connsiteX83" fmla="*/ 218585 w 1181998"/>
              <a:gd name="connsiteY83" fmla="*/ 1062511 h 1062511"/>
              <a:gd name="connsiteX84" fmla="*/ 205148 w 1181998"/>
              <a:gd name="connsiteY84" fmla="*/ 1062511 h 1062511"/>
              <a:gd name="connsiteX85" fmla="*/ 195702 w 1181998"/>
              <a:gd name="connsiteY85" fmla="*/ 1058598 h 1062511"/>
              <a:gd name="connsiteX86" fmla="*/ 189006 w 1181998"/>
              <a:gd name="connsiteY86" fmla="*/ 1042434 h 1062511"/>
              <a:gd name="connsiteX87" fmla="*/ 211866 w 1181998"/>
              <a:gd name="connsiteY87" fmla="*/ 1019574 h 1062511"/>
              <a:gd name="connsiteX88" fmla="*/ 117741 w 1181998"/>
              <a:gd name="connsiteY88" fmla="*/ 1019574 h 1062511"/>
              <a:gd name="connsiteX89" fmla="*/ 140601 w 1181998"/>
              <a:gd name="connsiteY89" fmla="*/ 1042434 h 1062511"/>
              <a:gd name="connsiteX90" fmla="*/ 133906 w 1181998"/>
              <a:gd name="connsiteY90" fmla="*/ 1058598 h 1062511"/>
              <a:gd name="connsiteX91" fmla="*/ 124460 w 1181998"/>
              <a:gd name="connsiteY91" fmla="*/ 1062511 h 1062511"/>
              <a:gd name="connsiteX92" fmla="*/ 111023 w 1181998"/>
              <a:gd name="connsiteY92" fmla="*/ 1062511 h 1062511"/>
              <a:gd name="connsiteX93" fmla="*/ 101577 w 1181998"/>
              <a:gd name="connsiteY93" fmla="*/ 1058598 h 1062511"/>
              <a:gd name="connsiteX94" fmla="*/ 94881 w 1181998"/>
              <a:gd name="connsiteY94" fmla="*/ 1042434 h 1062511"/>
              <a:gd name="connsiteX95" fmla="*/ 117741 w 1181998"/>
              <a:gd name="connsiteY95" fmla="*/ 1019574 h 1062511"/>
              <a:gd name="connsiteX96" fmla="*/ 22860 w 1181998"/>
              <a:gd name="connsiteY96" fmla="*/ 1019574 h 1062511"/>
              <a:gd name="connsiteX97" fmla="*/ 45720 w 1181998"/>
              <a:gd name="connsiteY97" fmla="*/ 1042434 h 1062511"/>
              <a:gd name="connsiteX98" fmla="*/ 39025 w 1181998"/>
              <a:gd name="connsiteY98" fmla="*/ 1058598 h 1062511"/>
              <a:gd name="connsiteX99" fmla="*/ 29579 w 1181998"/>
              <a:gd name="connsiteY99" fmla="*/ 1062511 h 1062511"/>
              <a:gd name="connsiteX100" fmla="*/ 16142 w 1181998"/>
              <a:gd name="connsiteY100" fmla="*/ 1062511 h 1062511"/>
              <a:gd name="connsiteX101" fmla="*/ 6696 w 1181998"/>
              <a:gd name="connsiteY101" fmla="*/ 1058598 h 1062511"/>
              <a:gd name="connsiteX102" fmla="*/ 0 w 1181998"/>
              <a:gd name="connsiteY102" fmla="*/ 1042434 h 1062511"/>
              <a:gd name="connsiteX103" fmla="*/ 22860 w 1181998"/>
              <a:gd name="connsiteY103" fmla="*/ 1019574 h 1062511"/>
              <a:gd name="connsiteX104" fmla="*/ 45223 w 1181998"/>
              <a:gd name="connsiteY104" fmla="*/ 936480 h 1062511"/>
              <a:gd name="connsiteX105" fmla="*/ 39025 w 1181998"/>
              <a:gd name="connsiteY105" fmla="*/ 951442 h 1062511"/>
              <a:gd name="connsiteX106" fmla="*/ 35760 w 1181998"/>
              <a:gd name="connsiteY106" fmla="*/ 952795 h 1062511"/>
              <a:gd name="connsiteX107" fmla="*/ 1063327 w 1181998"/>
              <a:gd name="connsiteY107" fmla="*/ 912418 h 1062511"/>
              <a:gd name="connsiteX108" fmla="*/ 1086187 w 1181998"/>
              <a:gd name="connsiteY108" fmla="*/ 935278 h 1062511"/>
              <a:gd name="connsiteX109" fmla="*/ 1063327 w 1181998"/>
              <a:gd name="connsiteY109" fmla="*/ 958138 h 1062511"/>
              <a:gd name="connsiteX110" fmla="*/ 1040467 w 1181998"/>
              <a:gd name="connsiteY110" fmla="*/ 935278 h 1062511"/>
              <a:gd name="connsiteX111" fmla="*/ 1063327 w 1181998"/>
              <a:gd name="connsiteY111" fmla="*/ 912418 h 1062511"/>
              <a:gd name="connsiteX112" fmla="*/ 968077 w 1181998"/>
              <a:gd name="connsiteY112" fmla="*/ 912418 h 1062511"/>
              <a:gd name="connsiteX113" fmla="*/ 990937 w 1181998"/>
              <a:gd name="connsiteY113" fmla="*/ 935278 h 1062511"/>
              <a:gd name="connsiteX114" fmla="*/ 968077 w 1181998"/>
              <a:gd name="connsiteY114" fmla="*/ 958138 h 1062511"/>
              <a:gd name="connsiteX115" fmla="*/ 945217 w 1181998"/>
              <a:gd name="connsiteY115" fmla="*/ 935278 h 1062511"/>
              <a:gd name="connsiteX116" fmla="*/ 968077 w 1181998"/>
              <a:gd name="connsiteY116" fmla="*/ 912418 h 1062511"/>
              <a:gd name="connsiteX117" fmla="*/ 872266 w 1181998"/>
              <a:gd name="connsiteY117" fmla="*/ 912418 h 1062511"/>
              <a:gd name="connsiteX118" fmla="*/ 895126 w 1181998"/>
              <a:gd name="connsiteY118" fmla="*/ 935278 h 1062511"/>
              <a:gd name="connsiteX119" fmla="*/ 872266 w 1181998"/>
              <a:gd name="connsiteY119" fmla="*/ 958138 h 1062511"/>
              <a:gd name="connsiteX120" fmla="*/ 849406 w 1181998"/>
              <a:gd name="connsiteY120" fmla="*/ 935278 h 1062511"/>
              <a:gd name="connsiteX121" fmla="*/ 872266 w 1181998"/>
              <a:gd name="connsiteY121" fmla="*/ 912418 h 1062511"/>
              <a:gd name="connsiteX122" fmla="*/ 778141 w 1181998"/>
              <a:gd name="connsiteY122" fmla="*/ 912418 h 1062511"/>
              <a:gd name="connsiteX123" fmla="*/ 801001 w 1181998"/>
              <a:gd name="connsiteY123" fmla="*/ 935278 h 1062511"/>
              <a:gd name="connsiteX124" fmla="*/ 778141 w 1181998"/>
              <a:gd name="connsiteY124" fmla="*/ 958138 h 1062511"/>
              <a:gd name="connsiteX125" fmla="*/ 755281 w 1181998"/>
              <a:gd name="connsiteY125" fmla="*/ 935278 h 1062511"/>
              <a:gd name="connsiteX126" fmla="*/ 778141 w 1181998"/>
              <a:gd name="connsiteY126" fmla="*/ 912418 h 1062511"/>
              <a:gd name="connsiteX127" fmla="*/ 683260 w 1181998"/>
              <a:gd name="connsiteY127" fmla="*/ 912418 h 1062511"/>
              <a:gd name="connsiteX128" fmla="*/ 706120 w 1181998"/>
              <a:gd name="connsiteY128" fmla="*/ 935278 h 1062511"/>
              <a:gd name="connsiteX129" fmla="*/ 683260 w 1181998"/>
              <a:gd name="connsiteY129" fmla="*/ 958138 h 1062511"/>
              <a:gd name="connsiteX130" fmla="*/ 660400 w 1181998"/>
              <a:gd name="connsiteY130" fmla="*/ 935278 h 1062511"/>
              <a:gd name="connsiteX131" fmla="*/ 683260 w 1181998"/>
              <a:gd name="connsiteY131" fmla="*/ 912418 h 1062511"/>
              <a:gd name="connsiteX132" fmla="*/ 593290 w 1181998"/>
              <a:gd name="connsiteY132" fmla="*/ 912418 h 1062511"/>
              <a:gd name="connsiteX133" fmla="*/ 616150 w 1181998"/>
              <a:gd name="connsiteY133" fmla="*/ 935278 h 1062511"/>
              <a:gd name="connsiteX134" fmla="*/ 593290 w 1181998"/>
              <a:gd name="connsiteY134" fmla="*/ 958138 h 1062511"/>
              <a:gd name="connsiteX135" fmla="*/ 570430 w 1181998"/>
              <a:gd name="connsiteY135" fmla="*/ 935278 h 1062511"/>
              <a:gd name="connsiteX136" fmla="*/ 593290 w 1181998"/>
              <a:gd name="connsiteY136" fmla="*/ 912418 h 1062511"/>
              <a:gd name="connsiteX137" fmla="*/ 498738 w 1181998"/>
              <a:gd name="connsiteY137" fmla="*/ 912418 h 1062511"/>
              <a:gd name="connsiteX138" fmla="*/ 521598 w 1181998"/>
              <a:gd name="connsiteY138" fmla="*/ 935278 h 1062511"/>
              <a:gd name="connsiteX139" fmla="*/ 498738 w 1181998"/>
              <a:gd name="connsiteY139" fmla="*/ 958138 h 1062511"/>
              <a:gd name="connsiteX140" fmla="*/ 475878 w 1181998"/>
              <a:gd name="connsiteY140" fmla="*/ 935278 h 1062511"/>
              <a:gd name="connsiteX141" fmla="*/ 498738 w 1181998"/>
              <a:gd name="connsiteY141" fmla="*/ 912418 h 1062511"/>
              <a:gd name="connsiteX142" fmla="*/ 402927 w 1181998"/>
              <a:gd name="connsiteY142" fmla="*/ 912418 h 1062511"/>
              <a:gd name="connsiteX143" fmla="*/ 425787 w 1181998"/>
              <a:gd name="connsiteY143" fmla="*/ 935278 h 1062511"/>
              <a:gd name="connsiteX144" fmla="*/ 402927 w 1181998"/>
              <a:gd name="connsiteY144" fmla="*/ 958138 h 1062511"/>
              <a:gd name="connsiteX145" fmla="*/ 380067 w 1181998"/>
              <a:gd name="connsiteY145" fmla="*/ 935278 h 1062511"/>
              <a:gd name="connsiteX146" fmla="*/ 402927 w 1181998"/>
              <a:gd name="connsiteY146" fmla="*/ 912418 h 1062511"/>
              <a:gd name="connsiteX147" fmla="*/ 307677 w 1181998"/>
              <a:gd name="connsiteY147" fmla="*/ 912418 h 1062511"/>
              <a:gd name="connsiteX148" fmla="*/ 330537 w 1181998"/>
              <a:gd name="connsiteY148" fmla="*/ 935278 h 1062511"/>
              <a:gd name="connsiteX149" fmla="*/ 307677 w 1181998"/>
              <a:gd name="connsiteY149" fmla="*/ 958138 h 1062511"/>
              <a:gd name="connsiteX150" fmla="*/ 284817 w 1181998"/>
              <a:gd name="connsiteY150" fmla="*/ 935278 h 1062511"/>
              <a:gd name="connsiteX151" fmla="*/ 307677 w 1181998"/>
              <a:gd name="connsiteY151" fmla="*/ 912418 h 1062511"/>
              <a:gd name="connsiteX152" fmla="*/ 211866 w 1181998"/>
              <a:gd name="connsiteY152" fmla="*/ 912418 h 1062511"/>
              <a:gd name="connsiteX153" fmla="*/ 234726 w 1181998"/>
              <a:gd name="connsiteY153" fmla="*/ 935278 h 1062511"/>
              <a:gd name="connsiteX154" fmla="*/ 211866 w 1181998"/>
              <a:gd name="connsiteY154" fmla="*/ 958138 h 1062511"/>
              <a:gd name="connsiteX155" fmla="*/ 189006 w 1181998"/>
              <a:gd name="connsiteY155" fmla="*/ 935278 h 1062511"/>
              <a:gd name="connsiteX156" fmla="*/ 211866 w 1181998"/>
              <a:gd name="connsiteY156" fmla="*/ 912418 h 1062511"/>
              <a:gd name="connsiteX157" fmla="*/ 117741 w 1181998"/>
              <a:gd name="connsiteY157" fmla="*/ 912418 h 1062511"/>
              <a:gd name="connsiteX158" fmla="*/ 140601 w 1181998"/>
              <a:gd name="connsiteY158" fmla="*/ 935278 h 1062511"/>
              <a:gd name="connsiteX159" fmla="*/ 117741 w 1181998"/>
              <a:gd name="connsiteY159" fmla="*/ 958138 h 1062511"/>
              <a:gd name="connsiteX160" fmla="*/ 94881 w 1181998"/>
              <a:gd name="connsiteY160" fmla="*/ 935278 h 1062511"/>
              <a:gd name="connsiteX161" fmla="*/ 117741 w 1181998"/>
              <a:gd name="connsiteY161" fmla="*/ 912418 h 1062511"/>
              <a:gd name="connsiteX162" fmla="*/ 1056962 w 1181998"/>
              <a:gd name="connsiteY162" fmla="*/ 807899 h 1062511"/>
              <a:gd name="connsiteX163" fmla="*/ 1078343 w 1181998"/>
              <a:gd name="connsiteY163" fmla="*/ 844762 h 1062511"/>
              <a:gd name="connsiteX164" fmla="*/ 1063327 w 1181998"/>
              <a:gd name="connsiteY164" fmla="*/ 850982 h 1062511"/>
              <a:gd name="connsiteX165" fmla="*/ 1040467 w 1181998"/>
              <a:gd name="connsiteY165" fmla="*/ 828122 h 1062511"/>
              <a:gd name="connsiteX166" fmla="*/ 1047163 w 1181998"/>
              <a:gd name="connsiteY166" fmla="*/ 811958 h 1062511"/>
              <a:gd name="connsiteX167" fmla="*/ 120634 w 1181998"/>
              <a:gd name="connsiteY167" fmla="*/ 806460 h 1062511"/>
              <a:gd name="connsiteX168" fmla="*/ 133906 w 1181998"/>
              <a:gd name="connsiteY168" fmla="*/ 811958 h 1062511"/>
              <a:gd name="connsiteX169" fmla="*/ 140601 w 1181998"/>
              <a:gd name="connsiteY169" fmla="*/ 828122 h 1062511"/>
              <a:gd name="connsiteX170" fmla="*/ 117741 w 1181998"/>
              <a:gd name="connsiteY170" fmla="*/ 850982 h 1062511"/>
              <a:gd name="connsiteX171" fmla="*/ 101577 w 1181998"/>
              <a:gd name="connsiteY171" fmla="*/ 844286 h 1062511"/>
              <a:gd name="connsiteX172" fmla="*/ 100376 w 1181998"/>
              <a:gd name="connsiteY172" fmla="*/ 841387 h 1062511"/>
              <a:gd name="connsiteX173" fmla="*/ 968077 w 1181998"/>
              <a:gd name="connsiteY173" fmla="*/ 805262 h 1062511"/>
              <a:gd name="connsiteX174" fmla="*/ 990937 w 1181998"/>
              <a:gd name="connsiteY174" fmla="*/ 828122 h 1062511"/>
              <a:gd name="connsiteX175" fmla="*/ 968077 w 1181998"/>
              <a:gd name="connsiteY175" fmla="*/ 850982 h 1062511"/>
              <a:gd name="connsiteX176" fmla="*/ 945217 w 1181998"/>
              <a:gd name="connsiteY176" fmla="*/ 828122 h 1062511"/>
              <a:gd name="connsiteX177" fmla="*/ 968077 w 1181998"/>
              <a:gd name="connsiteY177" fmla="*/ 805262 h 1062511"/>
              <a:gd name="connsiteX178" fmla="*/ 872266 w 1181998"/>
              <a:gd name="connsiteY178" fmla="*/ 805262 h 1062511"/>
              <a:gd name="connsiteX179" fmla="*/ 895126 w 1181998"/>
              <a:gd name="connsiteY179" fmla="*/ 828122 h 1062511"/>
              <a:gd name="connsiteX180" fmla="*/ 872266 w 1181998"/>
              <a:gd name="connsiteY180" fmla="*/ 850982 h 1062511"/>
              <a:gd name="connsiteX181" fmla="*/ 849406 w 1181998"/>
              <a:gd name="connsiteY181" fmla="*/ 828122 h 1062511"/>
              <a:gd name="connsiteX182" fmla="*/ 872266 w 1181998"/>
              <a:gd name="connsiteY182" fmla="*/ 805262 h 1062511"/>
              <a:gd name="connsiteX183" fmla="*/ 778141 w 1181998"/>
              <a:gd name="connsiteY183" fmla="*/ 805262 h 1062511"/>
              <a:gd name="connsiteX184" fmla="*/ 801001 w 1181998"/>
              <a:gd name="connsiteY184" fmla="*/ 828122 h 1062511"/>
              <a:gd name="connsiteX185" fmla="*/ 778141 w 1181998"/>
              <a:gd name="connsiteY185" fmla="*/ 850982 h 1062511"/>
              <a:gd name="connsiteX186" fmla="*/ 755281 w 1181998"/>
              <a:gd name="connsiteY186" fmla="*/ 828122 h 1062511"/>
              <a:gd name="connsiteX187" fmla="*/ 778141 w 1181998"/>
              <a:gd name="connsiteY187" fmla="*/ 805262 h 1062511"/>
              <a:gd name="connsiteX188" fmla="*/ 683260 w 1181998"/>
              <a:gd name="connsiteY188" fmla="*/ 805262 h 1062511"/>
              <a:gd name="connsiteX189" fmla="*/ 706120 w 1181998"/>
              <a:gd name="connsiteY189" fmla="*/ 828122 h 1062511"/>
              <a:gd name="connsiteX190" fmla="*/ 683260 w 1181998"/>
              <a:gd name="connsiteY190" fmla="*/ 850982 h 1062511"/>
              <a:gd name="connsiteX191" fmla="*/ 660400 w 1181998"/>
              <a:gd name="connsiteY191" fmla="*/ 828122 h 1062511"/>
              <a:gd name="connsiteX192" fmla="*/ 683260 w 1181998"/>
              <a:gd name="connsiteY192" fmla="*/ 805262 h 1062511"/>
              <a:gd name="connsiteX193" fmla="*/ 593290 w 1181998"/>
              <a:gd name="connsiteY193" fmla="*/ 805262 h 1062511"/>
              <a:gd name="connsiteX194" fmla="*/ 616150 w 1181998"/>
              <a:gd name="connsiteY194" fmla="*/ 828122 h 1062511"/>
              <a:gd name="connsiteX195" fmla="*/ 593290 w 1181998"/>
              <a:gd name="connsiteY195" fmla="*/ 850982 h 1062511"/>
              <a:gd name="connsiteX196" fmla="*/ 570430 w 1181998"/>
              <a:gd name="connsiteY196" fmla="*/ 828122 h 1062511"/>
              <a:gd name="connsiteX197" fmla="*/ 593290 w 1181998"/>
              <a:gd name="connsiteY197" fmla="*/ 805262 h 1062511"/>
              <a:gd name="connsiteX198" fmla="*/ 498738 w 1181998"/>
              <a:gd name="connsiteY198" fmla="*/ 805262 h 1062511"/>
              <a:gd name="connsiteX199" fmla="*/ 521598 w 1181998"/>
              <a:gd name="connsiteY199" fmla="*/ 828122 h 1062511"/>
              <a:gd name="connsiteX200" fmla="*/ 498738 w 1181998"/>
              <a:gd name="connsiteY200" fmla="*/ 850982 h 1062511"/>
              <a:gd name="connsiteX201" fmla="*/ 475878 w 1181998"/>
              <a:gd name="connsiteY201" fmla="*/ 828122 h 1062511"/>
              <a:gd name="connsiteX202" fmla="*/ 498738 w 1181998"/>
              <a:gd name="connsiteY202" fmla="*/ 805262 h 1062511"/>
              <a:gd name="connsiteX203" fmla="*/ 402927 w 1181998"/>
              <a:gd name="connsiteY203" fmla="*/ 805262 h 1062511"/>
              <a:gd name="connsiteX204" fmla="*/ 425787 w 1181998"/>
              <a:gd name="connsiteY204" fmla="*/ 828122 h 1062511"/>
              <a:gd name="connsiteX205" fmla="*/ 402927 w 1181998"/>
              <a:gd name="connsiteY205" fmla="*/ 850982 h 1062511"/>
              <a:gd name="connsiteX206" fmla="*/ 380067 w 1181998"/>
              <a:gd name="connsiteY206" fmla="*/ 828122 h 1062511"/>
              <a:gd name="connsiteX207" fmla="*/ 402927 w 1181998"/>
              <a:gd name="connsiteY207" fmla="*/ 805262 h 1062511"/>
              <a:gd name="connsiteX208" fmla="*/ 307677 w 1181998"/>
              <a:gd name="connsiteY208" fmla="*/ 805262 h 1062511"/>
              <a:gd name="connsiteX209" fmla="*/ 330537 w 1181998"/>
              <a:gd name="connsiteY209" fmla="*/ 828122 h 1062511"/>
              <a:gd name="connsiteX210" fmla="*/ 307677 w 1181998"/>
              <a:gd name="connsiteY210" fmla="*/ 850982 h 1062511"/>
              <a:gd name="connsiteX211" fmla="*/ 284817 w 1181998"/>
              <a:gd name="connsiteY211" fmla="*/ 828122 h 1062511"/>
              <a:gd name="connsiteX212" fmla="*/ 307677 w 1181998"/>
              <a:gd name="connsiteY212" fmla="*/ 805262 h 1062511"/>
              <a:gd name="connsiteX213" fmla="*/ 211866 w 1181998"/>
              <a:gd name="connsiteY213" fmla="*/ 805262 h 1062511"/>
              <a:gd name="connsiteX214" fmla="*/ 234726 w 1181998"/>
              <a:gd name="connsiteY214" fmla="*/ 828122 h 1062511"/>
              <a:gd name="connsiteX215" fmla="*/ 211866 w 1181998"/>
              <a:gd name="connsiteY215" fmla="*/ 850982 h 1062511"/>
              <a:gd name="connsiteX216" fmla="*/ 189006 w 1181998"/>
              <a:gd name="connsiteY216" fmla="*/ 828122 h 1062511"/>
              <a:gd name="connsiteX217" fmla="*/ 211866 w 1181998"/>
              <a:gd name="connsiteY217" fmla="*/ 805262 h 1062511"/>
              <a:gd name="connsiteX218" fmla="*/ 968077 w 1181998"/>
              <a:gd name="connsiteY218" fmla="*/ 717154 h 1062511"/>
              <a:gd name="connsiteX219" fmla="*/ 990937 w 1181998"/>
              <a:gd name="connsiteY219" fmla="*/ 740014 h 1062511"/>
              <a:gd name="connsiteX220" fmla="*/ 968077 w 1181998"/>
              <a:gd name="connsiteY220" fmla="*/ 762874 h 1062511"/>
              <a:gd name="connsiteX221" fmla="*/ 945217 w 1181998"/>
              <a:gd name="connsiteY221" fmla="*/ 740014 h 1062511"/>
              <a:gd name="connsiteX222" fmla="*/ 968077 w 1181998"/>
              <a:gd name="connsiteY222" fmla="*/ 717154 h 1062511"/>
              <a:gd name="connsiteX223" fmla="*/ 872266 w 1181998"/>
              <a:gd name="connsiteY223" fmla="*/ 717154 h 1062511"/>
              <a:gd name="connsiteX224" fmla="*/ 895126 w 1181998"/>
              <a:gd name="connsiteY224" fmla="*/ 740014 h 1062511"/>
              <a:gd name="connsiteX225" fmla="*/ 872266 w 1181998"/>
              <a:gd name="connsiteY225" fmla="*/ 762874 h 1062511"/>
              <a:gd name="connsiteX226" fmla="*/ 849406 w 1181998"/>
              <a:gd name="connsiteY226" fmla="*/ 740014 h 1062511"/>
              <a:gd name="connsiteX227" fmla="*/ 872266 w 1181998"/>
              <a:gd name="connsiteY227" fmla="*/ 717154 h 1062511"/>
              <a:gd name="connsiteX228" fmla="*/ 778141 w 1181998"/>
              <a:gd name="connsiteY228" fmla="*/ 717154 h 1062511"/>
              <a:gd name="connsiteX229" fmla="*/ 801001 w 1181998"/>
              <a:gd name="connsiteY229" fmla="*/ 740014 h 1062511"/>
              <a:gd name="connsiteX230" fmla="*/ 778141 w 1181998"/>
              <a:gd name="connsiteY230" fmla="*/ 762874 h 1062511"/>
              <a:gd name="connsiteX231" fmla="*/ 755281 w 1181998"/>
              <a:gd name="connsiteY231" fmla="*/ 740014 h 1062511"/>
              <a:gd name="connsiteX232" fmla="*/ 778141 w 1181998"/>
              <a:gd name="connsiteY232" fmla="*/ 717154 h 1062511"/>
              <a:gd name="connsiteX233" fmla="*/ 683260 w 1181998"/>
              <a:gd name="connsiteY233" fmla="*/ 717154 h 1062511"/>
              <a:gd name="connsiteX234" fmla="*/ 706120 w 1181998"/>
              <a:gd name="connsiteY234" fmla="*/ 740014 h 1062511"/>
              <a:gd name="connsiteX235" fmla="*/ 683260 w 1181998"/>
              <a:gd name="connsiteY235" fmla="*/ 762874 h 1062511"/>
              <a:gd name="connsiteX236" fmla="*/ 660400 w 1181998"/>
              <a:gd name="connsiteY236" fmla="*/ 740014 h 1062511"/>
              <a:gd name="connsiteX237" fmla="*/ 683260 w 1181998"/>
              <a:gd name="connsiteY237" fmla="*/ 717154 h 1062511"/>
              <a:gd name="connsiteX238" fmla="*/ 593290 w 1181998"/>
              <a:gd name="connsiteY238" fmla="*/ 717154 h 1062511"/>
              <a:gd name="connsiteX239" fmla="*/ 616150 w 1181998"/>
              <a:gd name="connsiteY239" fmla="*/ 740014 h 1062511"/>
              <a:gd name="connsiteX240" fmla="*/ 593290 w 1181998"/>
              <a:gd name="connsiteY240" fmla="*/ 762874 h 1062511"/>
              <a:gd name="connsiteX241" fmla="*/ 570430 w 1181998"/>
              <a:gd name="connsiteY241" fmla="*/ 740014 h 1062511"/>
              <a:gd name="connsiteX242" fmla="*/ 593290 w 1181998"/>
              <a:gd name="connsiteY242" fmla="*/ 717154 h 1062511"/>
              <a:gd name="connsiteX243" fmla="*/ 498738 w 1181998"/>
              <a:gd name="connsiteY243" fmla="*/ 717154 h 1062511"/>
              <a:gd name="connsiteX244" fmla="*/ 521598 w 1181998"/>
              <a:gd name="connsiteY244" fmla="*/ 740014 h 1062511"/>
              <a:gd name="connsiteX245" fmla="*/ 498738 w 1181998"/>
              <a:gd name="connsiteY245" fmla="*/ 762874 h 1062511"/>
              <a:gd name="connsiteX246" fmla="*/ 475878 w 1181998"/>
              <a:gd name="connsiteY246" fmla="*/ 740014 h 1062511"/>
              <a:gd name="connsiteX247" fmla="*/ 498738 w 1181998"/>
              <a:gd name="connsiteY247" fmla="*/ 717154 h 1062511"/>
              <a:gd name="connsiteX248" fmla="*/ 402927 w 1181998"/>
              <a:gd name="connsiteY248" fmla="*/ 717154 h 1062511"/>
              <a:gd name="connsiteX249" fmla="*/ 425787 w 1181998"/>
              <a:gd name="connsiteY249" fmla="*/ 740014 h 1062511"/>
              <a:gd name="connsiteX250" fmla="*/ 402927 w 1181998"/>
              <a:gd name="connsiteY250" fmla="*/ 762874 h 1062511"/>
              <a:gd name="connsiteX251" fmla="*/ 380067 w 1181998"/>
              <a:gd name="connsiteY251" fmla="*/ 740014 h 1062511"/>
              <a:gd name="connsiteX252" fmla="*/ 402927 w 1181998"/>
              <a:gd name="connsiteY252" fmla="*/ 717154 h 1062511"/>
              <a:gd name="connsiteX253" fmla="*/ 307677 w 1181998"/>
              <a:gd name="connsiteY253" fmla="*/ 717154 h 1062511"/>
              <a:gd name="connsiteX254" fmla="*/ 330537 w 1181998"/>
              <a:gd name="connsiteY254" fmla="*/ 740014 h 1062511"/>
              <a:gd name="connsiteX255" fmla="*/ 307677 w 1181998"/>
              <a:gd name="connsiteY255" fmla="*/ 762874 h 1062511"/>
              <a:gd name="connsiteX256" fmla="*/ 284817 w 1181998"/>
              <a:gd name="connsiteY256" fmla="*/ 740014 h 1062511"/>
              <a:gd name="connsiteX257" fmla="*/ 307677 w 1181998"/>
              <a:gd name="connsiteY257" fmla="*/ 717154 h 1062511"/>
              <a:gd name="connsiteX258" fmla="*/ 211866 w 1181998"/>
              <a:gd name="connsiteY258" fmla="*/ 717154 h 1062511"/>
              <a:gd name="connsiteX259" fmla="*/ 234726 w 1181998"/>
              <a:gd name="connsiteY259" fmla="*/ 740014 h 1062511"/>
              <a:gd name="connsiteX260" fmla="*/ 211866 w 1181998"/>
              <a:gd name="connsiteY260" fmla="*/ 762874 h 1062511"/>
              <a:gd name="connsiteX261" fmla="*/ 189006 w 1181998"/>
              <a:gd name="connsiteY261" fmla="*/ 740014 h 1062511"/>
              <a:gd name="connsiteX262" fmla="*/ 211866 w 1181998"/>
              <a:gd name="connsiteY262" fmla="*/ 717154 h 1062511"/>
              <a:gd name="connsiteX263" fmla="*/ 949476 w 1181998"/>
              <a:gd name="connsiteY263" fmla="*/ 622577 h 1062511"/>
              <a:gd name="connsiteX264" fmla="*/ 968577 w 1181998"/>
              <a:gd name="connsiteY264" fmla="*/ 655511 h 1062511"/>
              <a:gd name="connsiteX265" fmla="*/ 968077 w 1181998"/>
              <a:gd name="connsiteY265" fmla="*/ 655718 h 1062511"/>
              <a:gd name="connsiteX266" fmla="*/ 945217 w 1181998"/>
              <a:gd name="connsiteY266" fmla="*/ 632858 h 1062511"/>
              <a:gd name="connsiteX267" fmla="*/ 229142 w 1181998"/>
              <a:gd name="connsiteY267" fmla="*/ 619377 h 1062511"/>
              <a:gd name="connsiteX268" fmla="*/ 234726 w 1181998"/>
              <a:gd name="connsiteY268" fmla="*/ 632858 h 1062511"/>
              <a:gd name="connsiteX269" fmla="*/ 211866 w 1181998"/>
              <a:gd name="connsiteY269" fmla="*/ 655718 h 1062511"/>
              <a:gd name="connsiteX270" fmla="*/ 208801 w 1181998"/>
              <a:gd name="connsiteY270" fmla="*/ 654448 h 1062511"/>
              <a:gd name="connsiteX271" fmla="*/ 872266 w 1181998"/>
              <a:gd name="connsiteY271" fmla="*/ 609998 h 1062511"/>
              <a:gd name="connsiteX272" fmla="*/ 895126 w 1181998"/>
              <a:gd name="connsiteY272" fmla="*/ 632858 h 1062511"/>
              <a:gd name="connsiteX273" fmla="*/ 872266 w 1181998"/>
              <a:gd name="connsiteY273" fmla="*/ 655718 h 1062511"/>
              <a:gd name="connsiteX274" fmla="*/ 849406 w 1181998"/>
              <a:gd name="connsiteY274" fmla="*/ 632858 h 1062511"/>
              <a:gd name="connsiteX275" fmla="*/ 872266 w 1181998"/>
              <a:gd name="connsiteY275" fmla="*/ 609998 h 1062511"/>
              <a:gd name="connsiteX276" fmla="*/ 778141 w 1181998"/>
              <a:gd name="connsiteY276" fmla="*/ 609998 h 1062511"/>
              <a:gd name="connsiteX277" fmla="*/ 801001 w 1181998"/>
              <a:gd name="connsiteY277" fmla="*/ 632858 h 1062511"/>
              <a:gd name="connsiteX278" fmla="*/ 778141 w 1181998"/>
              <a:gd name="connsiteY278" fmla="*/ 655718 h 1062511"/>
              <a:gd name="connsiteX279" fmla="*/ 755281 w 1181998"/>
              <a:gd name="connsiteY279" fmla="*/ 632858 h 1062511"/>
              <a:gd name="connsiteX280" fmla="*/ 778141 w 1181998"/>
              <a:gd name="connsiteY280" fmla="*/ 609998 h 1062511"/>
              <a:gd name="connsiteX281" fmla="*/ 683260 w 1181998"/>
              <a:gd name="connsiteY281" fmla="*/ 609998 h 1062511"/>
              <a:gd name="connsiteX282" fmla="*/ 706120 w 1181998"/>
              <a:gd name="connsiteY282" fmla="*/ 632858 h 1062511"/>
              <a:gd name="connsiteX283" fmla="*/ 683260 w 1181998"/>
              <a:gd name="connsiteY283" fmla="*/ 655718 h 1062511"/>
              <a:gd name="connsiteX284" fmla="*/ 660400 w 1181998"/>
              <a:gd name="connsiteY284" fmla="*/ 632858 h 1062511"/>
              <a:gd name="connsiteX285" fmla="*/ 683260 w 1181998"/>
              <a:gd name="connsiteY285" fmla="*/ 609998 h 1062511"/>
              <a:gd name="connsiteX286" fmla="*/ 593290 w 1181998"/>
              <a:gd name="connsiteY286" fmla="*/ 609998 h 1062511"/>
              <a:gd name="connsiteX287" fmla="*/ 616150 w 1181998"/>
              <a:gd name="connsiteY287" fmla="*/ 632858 h 1062511"/>
              <a:gd name="connsiteX288" fmla="*/ 593290 w 1181998"/>
              <a:gd name="connsiteY288" fmla="*/ 655718 h 1062511"/>
              <a:gd name="connsiteX289" fmla="*/ 570430 w 1181998"/>
              <a:gd name="connsiteY289" fmla="*/ 632858 h 1062511"/>
              <a:gd name="connsiteX290" fmla="*/ 593290 w 1181998"/>
              <a:gd name="connsiteY290" fmla="*/ 609998 h 1062511"/>
              <a:gd name="connsiteX291" fmla="*/ 498738 w 1181998"/>
              <a:gd name="connsiteY291" fmla="*/ 609998 h 1062511"/>
              <a:gd name="connsiteX292" fmla="*/ 521598 w 1181998"/>
              <a:gd name="connsiteY292" fmla="*/ 632858 h 1062511"/>
              <a:gd name="connsiteX293" fmla="*/ 498738 w 1181998"/>
              <a:gd name="connsiteY293" fmla="*/ 655718 h 1062511"/>
              <a:gd name="connsiteX294" fmla="*/ 475878 w 1181998"/>
              <a:gd name="connsiteY294" fmla="*/ 632858 h 1062511"/>
              <a:gd name="connsiteX295" fmla="*/ 498738 w 1181998"/>
              <a:gd name="connsiteY295" fmla="*/ 609998 h 1062511"/>
              <a:gd name="connsiteX296" fmla="*/ 402927 w 1181998"/>
              <a:gd name="connsiteY296" fmla="*/ 609998 h 1062511"/>
              <a:gd name="connsiteX297" fmla="*/ 425787 w 1181998"/>
              <a:gd name="connsiteY297" fmla="*/ 632858 h 1062511"/>
              <a:gd name="connsiteX298" fmla="*/ 402927 w 1181998"/>
              <a:gd name="connsiteY298" fmla="*/ 655718 h 1062511"/>
              <a:gd name="connsiteX299" fmla="*/ 380067 w 1181998"/>
              <a:gd name="connsiteY299" fmla="*/ 632858 h 1062511"/>
              <a:gd name="connsiteX300" fmla="*/ 402927 w 1181998"/>
              <a:gd name="connsiteY300" fmla="*/ 609998 h 1062511"/>
              <a:gd name="connsiteX301" fmla="*/ 307677 w 1181998"/>
              <a:gd name="connsiteY301" fmla="*/ 609998 h 1062511"/>
              <a:gd name="connsiteX302" fmla="*/ 330537 w 1181998"/>
              <a:gd name="connsiteY302" fmla="*/ 632858 h 1062511"/>
              <a:gd name="connsiteX303" fmla="*/ 307677 w 1181998"/>
              <a:gd name="connsiteY303" fmla="*/ 655718 h 1062511"/>
              <a:gd name="connsiteX304" fmla="*/ 284817 w 1181998"/>
              <a:gd name="connsiteY304" fmla="*/ 632858 h 1062511"/>
              <a:gd name="connsiteX305" fmla="*/ 307677 w 1181998"/>
              <a:gd name="connsiteY305" fmla="*/ 609998 h 1062511"/>
              <a:gd name="connsiteX306" fmla="*/ 872266 w 1181998"/>
              <a:gd name="connsiteY306" fmla="*/ 502842 h 1062511"/>
              <a:gd name="connsiteX307" fmla="*/ 882484 w 1181998"/>
              <a:gd name="connsiteY307" fmla="*/ 507075 h 1062511"/>
              <a:gd name="connsiteX308" fmla="*/ 894360 w 1181998"/>
              <a:gd name="connsiteY308" fmla="*/ 527551 h 1062511"/>
              <a:gd name="connsiteX309" fmla="*/ 888431 w 1181998"/>
              <a:gd name="connsiteY309" fmla="*/ 541866 h 1062511"/>
              <a:gd name="connsiteX310" fmla="*/ 872266 w 1181998"/>
              <a:gd name="connsiteY310" fmla="*/ 548562 h 1062511"/>
              <a:gd name="connsiteX311" fmla="*/ 849406 w 1181998"/>
              <a:gd name="connsiteY311" fmla="*/ 525702 h 1062511"/>
              <a:gd name="connsiteX312" fmla="*/ 872266 w 1181998"/>
              <a:gd name="connsiteY312" fmla="*/ 502842 h 1062511"/>
              <a:gd name="connsiteX313" fmla="*/ 778141 w 1181998"/>
              <a:gd name="connsiteY313" fmla="*/ 502842 h 1062511"/>
              <a:gd name="connsiteX314" fmla="*/ 801001 w 1181998"/>
              <a:gd name="connsiteY314" fmla="*/ 525702 h 1062511"/>
              <a:gd name="connsiteX315" fmla="*/ 778141 w 1181998"/>
              <a:gd name="connsiteY315" fmla="*/ 548562 h 1062511"/>
              <a:gd name="connsiteX316" fmla="*/ 755281 w 1181998"/>
              <a:gd name="connsiteY316" fmla="*/ 525702 h 1062511"/>
              <a:gd name="connsiteX317" fmla="*/ 778141 w 1181998"/>
              <a:gd name="connsiteY317" fmla="*/ 502842 h 1062511"/>
              <a:gd name="connsiteX318" fmla="*/ 683260 w 1181998"/>
              <a:gd name="connsiteY318" fmla="*/ 502842 h 1062511"/>
              <a:gd name="connsiteX319" fmla="*/ 706120 w 1181998"/>
              <a:gd name="connsiteY319" fmla="*/ 525702 h 1062511"/>
              <a:gd name="connsiteX320" fmla="*/ 683260 w 1181998"/>
              <a:gd name="connsiteY320" fmla="*/ 548562 h 1062511"/>
              <a:gd name="connsiteX321" fmla="*/ 660400 w 1181998"/>
              <a:gd name="connsiteY321" fmla="*/ 525702 h 1062511"/>
              <a:gd name="connsiteX322" fmla="*/ 683260 w 1181998"/>
              <a:gd name="connsiteY322" fmla="*/ 502842 h 1062511"/>
              <a:gd name="connsiteX323" fmla="*/ 593290 w 1181998"/>
              <a:gd name="connsiteY323" fmla="*/ 502842 h 1062511"/>
              <a:gd name="connsiteX324" fmla="*/ 616150 w 1181998"/>
              <a:gd name="connsiteY324" fmla="*/ 525702 h 1062511"/>
              <a:gd name="connsiteX325" fmla="*/ 593290 w 1181998"/>
              <a:gd name="connsiteY325" fmla="*/ 548562 h 1062511"/>
              <a:gd name="connsiteX326" fmla="*/ 570430 w 1181998"/>
              <a:gd name="connsiteY326" fmla="*/ 525702 h 1062511"/>
              <a:gd name="connsiteX327" fmla="*/ 593290 w 1181998"/>
              <a:gd name="connsiteY327" fmla="*/ 502842 h 1062511"/>
              <a:gd name="connsiteX328" fmla="*/ 498738 w 1181998"/>
              <a:gd name="connsiteY328" fmla="*/ 502842 h 1062511"/>
              <a:gd name="connsiteX329" fmla="*/ 521598 w 1181998"/>
              <a:gd name="connsiteY329" fmla="*/ 525702 h 1062511"/>
              <a:gd name="connsiteX330" fmla="*/ 498738 w 1181998"/>
              <a:gd name="connsiteY330" fmla="*/ 548562 h 1062511"/>
              <a:gd name="connsiteX331" fmla="*/ 475878 w 1181998"/>
              <a:gd name="connsiteY331" fmla="*/ 525702 h 1062511"/>
              <a:gd name="connsiteX332" fmla="*/ 498738 w 1181998"/>
              <a:gd name="connsiteY332" fmla="*/ 502842 h 1062511"/>
              <a:gd name="connsiteX333" fmla="*/ 402927 w 1181998"/>
              <a:gd name="connsiteY333" fmla="*/ 502842 h 1062511"/>
              <a:gd name="connsiteX334" fmla="*/ 425787 w 1181998"/>
              <a:gd name="connsiteY334" fmla="*/ 525702 h 1062511"/>
              <a:gd name="connsiteX335" fmla="*/ 402927 w 1181998"/>
              <a:gd name="connsiteY335" fmla="*/ 548562 h 1062511"/>
              <a:gd name="connsiteX336" fmla="*/ 380067 w 1181998"/>
              <a:gd name="connsiteY336" fmla="*/ 525702 h 1062511"/>
              <a:gd name="connsiteX337" fmla="*/ 402927 w 1181998"/>
              <a:gd name="connsiteY337" fmla="*/ 502842 h 1062511"/>
              <a:gd name="connsiteX338" fmla="*/ 307677 w 1181998"/>
              <a:gd name="connsiteY338" fmla="*/ 502842 h 1062511"/>
              <a:gd name="connsiteX339" fmla="*/ 330537 w 1181998"/>
              <a:gd name="connsiteY339" fmla="*/ 525702 h 1062511"/>
              <a:gd name="connsiteX340" fmla="*/ 307677 w 1181998"/>
              <a:gd name="connsiteY340" fmla="*/ 548562 h 1062511"/>
              <a:gd name="connsiteX341" fmla="*/ 284817 w 1181998"/>
              <a:gd name="connsiteY341" fmla="*/ 525702 h 1062511"/>
              <a:gd name="connsiteX342" fmla="*/ 288174 w 1181998"/>
              <a:gd name="connsiteY342" fmla="*/ 517598 h 1062511"/>
              <a:gd name="connsiteX343" fmla="*/ 293272 w 1181998"/>
              <a:gd name="connsiteY343" fmla="*/ 508809 h 1062511"/>
              <a:gd name="connsiteX344" fmla="*/ 778141 w 1181998"/>
              <a:gd name="connsiteY344" fmla="*/ 395686 h 1062511"/>
              <a:gd name="connsiteX345" fmla="*/ 801001 w 1181998"/>
              <a:gd name="connsiteY345" fmla="*/ 418546 h 1062511"/>
              <a:gd name="connsiteX346" fmla="*/ 778141 w 1181998"/>
              <a:gd name="connsiteY346" fmla="*/ 441406 h 1062511"/>
              <a:gd name="connsiteX347" fmla="*/ 755281 w 1181998"/>
              <a:gd name="connsiteY347" fmla="*/ 418546 h 1062511"/>
              <a:gd name="connsiteX348" fmla="*/ 778141 w 1181998"/>
              <a:gd name="connsiteY348" fmla="*/ 395686 h 1062511"/>
              <a:gd name="connsiteX349" fmla="*/ 683260 w 1181998"/>
              <a:gd name="connsiteY349" fmla="*/ 395686 h 1062511"/>
              <a:gd name="connsiteX350" fmla="*/ 706120 w 1181998"/>
              <a:gd name="connsiteY350" fmla="*/ 418546 h 1062511"/>
              <a:gd name="connsiteX351" fmla="*/ 683260 w 1181998"/>
              <a:gd name="connsiteY351" fmla="*/ 441406 h 1062511"/>
              <a:gd name="connsiteX352" fmla="*/ 660400 w 1181998"/>
              <a:gd name="connsiteY352" fmla="*/ 418546 h 1062511"/>
              <a:gd name="connsiteX353" fmla="*/ 683260 w 1181998"/>
              <a:gd name="connsiteY353" fmla="*/ 395686 h 1062511"/>
              <a:gd name="connsiteX354" fmla="*/ 593290 w 1181998"/>
              <a:gd name="connsiteY354" fmla="*/ 395686 h 1062511"/>
              <a:gd name="connsiteX355" fmla="*/ 616150 w 1181998"/>
              <a:gd name="connsiteY355" fmla="*/ 418546 h 1062511"/>
              <a:gd name="connsiteX356" fmla="*/ 593290 w 1181998"/>
              <a:gd name="connsiteY356" fmla="*/ 441406 h 1062511"/>
              <a:gd name="connsiteX357" fmla="*/ 570430 w 1181998"/>
              <a:gd name="connsiteY357" fmla="*/ 418546 h 1062511"/>
              <a:gd name="connsiteX358" fmla="*/ 593290 w 1181998"/>
              <a:gd name="connsiteY358" fmla="*/ 395686 h 1062511"/>
              <a:gd name="connsiteX359" fmla="*/ 498738 w 1181998"/>
              <a:gd name="connsiteY359" fmla="*/ 395686 h 1062511"/>
              <a:gd name="connsiteX360" fmla="*/ 521598 w 1181998"/>
              <a:gd name="connsiteY360" fmla="*/ 418546 h 1062511"/>
              <a:gd name="connsiteX361" fmla="*/ 498738 w 1181998"/>
              <a:gd name="connsiteY361" fmla="*/ 441406 h 1062511"/>
              <a:gd name="connsiteX362" fmla="*/ 475878 w 1181998"/>
              <a:gd name="connsiteY362" fmla="*/ 418546 h 1062511"/>
              <a:gd name="connsiteX363" fmla="*/ 498738 w 1181998"/>
              <a:gd name="connsiteY363" fmla="*/ 395686 h 1062511"/>
              <a:gd name="connsiteX364" fmla="*/ 402927 w 1181998"/>
              <a:gd name="connsiteY364" fmla="*/ 395686 h 1062511"/>
              <a:gd name="connsiteX365" fmla="*/ 425787 w 1181998"/>
              <a:gd name="connsiteY365" fmla="*/ 418546 h 1062511"/>
              <a:gd name="connsiteX366" fmla="*/ 402927 w 1181998"/>
              <a:gd name="connsiteY366" fmla="*/ 441406 h 1062511"/>
              <a:gd name="connsiteX367" fmla="*/ 380067 w 1181998"/>
              <a:gd name="connsiteY367" fmla="*/ 418546 h 1062511"/>
              <a:gd name="connsiteX368" fmla="*/ 402927 w 1181998"/>
              <a:gd name="connsiteY368" fmla="*/ 395686 h 1062511"/>
              <a:gd name="connsiteX369" fmla="*/ 760992 w 1181998"/>
              <a:gd name="connsiteY369" fmla="*/ 297604 h 1062511"/>
              <a:gd name="connsiteX370" fmla="*/ 781451 w 1181998"/>
              <a:gd name="connsiteY370" fmla="*/ 332879 h 1062511"/>
              <a:gd name="connsiteX371" fmla="*/ 778141 w 1181998"/>
              <a:gd name="connsiteY371" fmla="*/ 334250 h 1062511"/>
              <a:gd name="connsiteX372" fmla="*/ 755281 w 1181998"/>
              <a:gd name="connsiteY372" fmla="*/ 311390 h 1062511"/>
              <a:gd name="connsiteX373" fmla="*/ 417526 w 1181998"/>
              <a:gd name="connsiteY373" fmla="*/ 294577 h 1062511"/>
              <a:gd name="connsiteX374" fmla="*/ 419092 w 1181998"/>
              <a:gd name="connsiteY374" fmla="*/ 295226 h 1062511"/>
              <a:gd name="connsiteX375" fmla="*/ 425787 w 1181998"/>
              <a:gd name="connsiteY375" fmla="*/ 311390 h 1062511"/>
              <a:gd name="connsiteX376" fmla="*/ 402927 w 1181998"/>
              <a:gd name="connsiteY376" fmla="*/ 334250 h 1062511"/>
              <a:gd name="connsiteX377" fmla="*/ 396145 w 1181998"/>
              <a:gd name="connsiteY377" fmla="*/ 331441 h 1062511"/>
              <a:gd name="connsiteX378" fmla="*/ 683260 w 1181998"/>
              <a:gd name="connsiteY378" fmla="*/ 288530 h 1062511"/>
              <a:gd name="connsiteX379" fmla="*/ 706120 w 1181998"/>
              <a:gd name="connsiteY379" fmla="*/ 311390 h 1062511"/>
              <a:gd name="connsiteX380" fmla="*/ 683260 w 1181998"/>
              <a:gd name="connsiteY380" fmla="*/ 334250 h 1062511"/>
              <a:gd name="connsiteX381" fmla="*/ 660400 w 1181998"/>
              <a:gd name="connsiteY381" fmla="*/ 311390 h 1062511"/>
              <a:gd name="connsiteX382" fmla="*/ 683260 w 1181998"/>
              <a:gd name="connsiteY382" fmla="*/ 288530 h 1062511"/>
              <a:gd name="connsiteX383" fmla="*/ 593290 w 1181998"/>
              <a:gd name="connsiteY383" fmla="*/ 288530 h 1062511"/>
              <a:gd name="connsiteX384" fmla="*/ 616150 w 1181998"/>
              <a:gd name="connsiteY384" fmla="*/ 311390 h 1062511"/>
              <a:gd name="connsiteX385" fmla="*/ 593290 w 1181998"/>
              <a:gd name="connsiteY385" fmla="*/ 334250 h 1062511"/>
              <a:gd name="connsiteX386" fmla="*/ 570430 w 1181998"/>
              <a:gd name="connsiteY386" fmla="*/ 311390 h 1062511"/>
              <a:gd name="connsiteX387" fmla="*/ 593290 w 1181998"/>
              <a:gd name="connsiteY387" fmla="*/ 288530 h 1062511"/>
              <a:gd name="connsiteX388" fmla="*/ 498738 w 1181998"/>
              <a:gd name="connsiteY388" fmla="*/ 288530 h 1062511"/>
              <a:gd name="connsiteX389" fmla="*/ 521598 w 1181998"/>
              <a:gd name="connsiteY389" fmla="*/ 311390 h 1062511"/>
              <a:gd name="connsiteX390" fmla="*/ 498738 w 1181998"/>
              <a:gd name="connsiteY390" fmla="*/ 334250 h 1062511"/>
              <a:gd name="connsiteX391" fmla="*/ 475878 w 1181998"/>
              <a:gd name="connsiteY391" fmla="*/ 311390 h 1062511"/>
              <a:gd name="connsiteX392" fmla="*/ 498738 w 1181998"/>
              <a:gd name="connsiteY392" fmla="*/ 288530 h 1062511"/>
              <a:gd name="connsiteX393" fmla="*/ 683260 w 1181998"/>
              <a:gd name="connsiteY393" fmla="*/ 181374 h 1062511"/>
              <a:gd name="connsiteX394" fmla="*/ 696841 w 1181998"/>
              <a:gd name="connsiteY394" fmla="*/ 186999 h 1062511"/>
              <a:gd name="connsiteX395" fmla="*/ 704330 w 1181998"/>
              <a:gd name="connsiteY395" fmla="*/ 199911 h 1062511"/>
              <a:gd name="connsiteX396" fmla="*/ 706120 w 1181998"/>
              <a:gd name="connsiteY396" fmla="*/ 204234 h 1062511"/>
              <a:gd name="connsiteX397" fmla="*/ 683260 w 1181998"/>
              <a:gd name="connsiteY397" fmla="*/ 227094 h 1062511"/>
              <a:gd name="connsiteX398" fmla="*/ 660400 w 1181998"/>
              <a:gd name="connsiteY398" fmla="*/ 204234 h 1062511"/>
              <a:gd name="connsiteX399" fmla="*/ 683260 w 1181998"/>
              <a:gd name="connsiteY399" fmla="*/ 181374 h 1062511"/>
              <a:gd name="connsiteX400" fmla="*/ 593290 w 1181998"/>
              <a:gd name="connsiteY400" fmla="*/ 181374 h 1062511"/>
              <a:gd name="connsiteX401" fmla="*/ 616150 w 1181998"/>
              <a:gd name="connsiteY401" fmla="*/ 204234 h 1062511"/>
              <a:gd name="connsiteX402" fmla="*/ 593290 w 1181998"/>
              <a:gd name="connsiteY402" fmla="*/ 227094 h 1062511"/>
              <a:gd name="connsiteX403" fmla="*/ 570430 w 1181998"/>
              <a:gd name="connsiteY403" fmla="*/ 204234 h 1062511"/>
              <a:gd name="connsiteX404" fmla="*/ 593290 w 1181998"/>
              <a:gd name="connsiteY404" fmla="*/ 181374 h 1062511"/>
              <a:gd name="connsiteX405" fmla="*/ 498738 w 1181998"/>
              <a:gd name="connsiteY405" fmla="*/ 181374 h 1062511"/>
              <a:gd name="connsiteX406" fmla="*/ 521598 w 1181998"/>
              <a:gd name="connsiteY406" fmla="*/ 204234 h 1062511"/>
              <a:gd name="connsiteX407" fmla="*/ 498738 w 1181998"/>
              <a:gd name="connsiteY407" fmla="*/ 227094 h 1062511"/>
              <a:gd name="connsiteX408" fmla="*/ 475878 w 1181998"/>
              <a:gd name="connsiteY408" fmla="*/ 204234 h 1062511"/>
              <a:gd name="connsiteX409" fmla="*/ 498738 w 1181998"/>
              <a:gd name="connsiteY409" fmla="*/ 181374 h 1062511"/>
              <a:gd name="connsiteX410" fmla="*/ 593290 w 1181998"/>
              <a:gd name="connsiteY410" fmla="*/ 74222 h 1062511"/>
              <a:gd name="connsiteX411" fmla="*/ 616150 w 1181998"/>
              <a:gd name="connsiteY411" fmla="*/ 97082 h 1062511"/>
              <a:gd name="connsiteX412" fmla="*/ 593290 w 1181998"/>
              <a:gd name="connsiteY412" fmla="*/ 119942 h 1062511"/>
              <a:gd name="connsiteX413" fmla="*/ 570430 w 1181998"/>
              <a:gd name="connsiteY413" fmla="*/ 97082 h 1062511"/>
              <a:gd name="connsiteX414" fmla="*/ 593290 w 1181998"/>
              <a:gd name="connsiteY414" fmla="*/ 74222 h 1062511"/>
              <a:gd name="connsiteX415" fmla="*/ 588381 w 1181998"/>
              <a:gd name="connsiteY415" fmla="*/ 0 h 1062511"/>
              <a:gd name="connsiteX416" fmla="*/ 595312 w 1181998"/>
              <a:gd name="connsiteY416" fmla="*/ 11949 h 1062511"/>
              <a:gd name="connsiteX417" fmla="*/ 593290 w 1181998"/>
              <a:gd name="connsiteY417" fmla="*/ 12786 h 1062511"/>
              <a:gd name="connsiteX418" fmla="*/ 583353 w 1181998"/>
              <a:gd name="connsiteY418" fmla="*/ 8670 h 106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Lst>
            <a:rect l="l" t="t" r="r" b="b"/>
            <a:pathLst>
              <a:path w="1181998" h="1062511">
                <a:moveTo>
                  <a:pt x="1159138" y="1019574"/>
                </a:moveTo>
                <a:cubicBezTo>
                  <a:pt x="1171763" y="1019574"/>
                  <a:pt x="1181998" y="1029809"/>
                  <a:pt x="1181998" y="1042434"/>
                </a:cubicBezTo>
                <a:cubicBezTo>
                  <a:pt x="1181998" y="1048747"/>
                  <a:pt x="1179440" y="1054462"/>
                  <a:pt x="1175303" y="1058598"/>
                </a:cubicBezTo>
                <a:lnTo>
                  <a:pt x="1165857" y="1062511"/>
                </a:lnTo>
                <a:lnTo>
                  <a:pt x="1152420" y="1062511"/>
                </a:lnTo>
                <a:lnTo>
                  <a:pt x="1142974" y="1058598"/>
                </a:lnTo>
                <a:cubicBezTo>
                  <a:pt x="1138837" y="1054462"/>
                  <a:pt x="1136278" y="1048747"/>
                  <a:pt x="1136278" y="1042434"/>
                </a:cubicBezTo>
                <a:cubicBezTo>
                  <a:pt x="1136278" y="1029809"/>
                  <a:pt x="1146513" y="1019574"/>
                  <a:pt x="1159138" y="1019574"/>
                </a:cubicBezTo>
                <a:close/>
                <a:moveTo>
                  <a:pt x="1063327" y="1019574"/>
                </a:moveTo>
                <a:cubicBezTo>
                  <a:pt x="1075952" y="1019574"/>
                  <a:pt x="1086187" y="1029809"/>
                  <a:pt x="1086187" y="1042434"/>
                </a:cubicBezTo>
                <a:cubicBezTo>
                  <a:pt x="1086187" y="1048747"/>
                  <a:pt x="1083628" y="1054462"/>
                  <a:pt x="1079492" y="1058598"/>
                </a:cubicBezTo>
                <a:lnTo>
                  <a:pt x="1070046" y="1062511"/>
                </a:lnTo>
                <a:lnTo>
                  <a:pt x="1056609" y="1062511"/>
                </a:lnTo>
                <a:lnTo>
                  <a:pt x="1047163" y="1058598"/>
                </a:lnTo>
                <a:cubicBezTo>
                  <a:pt x="1043026" y="1054462"/>
                  <a:pt x="1040467" y="1048747"/>
                  <a:pt x="1040467" y="1042434"/>
                </a:cubicBezTo>
                <a:cubicBezTo>
                  <a:pt x="1040467" y="1029809"/>
                  <a:pt x="1050702" y="1019574"/>
                  <a:pt x="1063327" y="1019574"/>
                </a:cubicBezTo>
                <a:close/>
                <a:moveTo>
                  <a:pt x="968077" y="1019574"/>
                </a:moveTo>
                <a:cubicBezTo>
                  <a:pt x="980702" y="1019574"/>
                  <a:pt x="990937" y="1029809"/>
                  <a:pt x="990937" y="1042434"/>
                </a:cubicBezTo>
                <a:cubicBezTo>
                  <a:pt x="990937" y="1048747"/>
                  <a:pt x="988378" y="1054462"/>
                  <a:pt x="984242" y="1058598"/>
                </a:cubicBezTo>
                <a:lnTo>
                  <a:pt x="974796" y="1062511"/>
                </a:lnTo>
                <a:lnTo>
                  <a:pt x="961359" y="1062511"/>
                </a:lnTo>
                <a:lnTo>
                  <a:pt x="951913" y="1058598"/>
                </a:lnTo>
                <a:cubicBezTo>
                  <a:pt x="947776" y="1054462"/>
                  <a:pt x="945217" y="1048747"/>
                  <a:pt x="945217" y="1042434"/>
                </a:cubicBezTo>
                <a:cubicBezTo>
                  <a:pt x="945217" y="1029809"/>
                  <a:pt x="955452" y="1019574"/>
                  <a:pt x="968077" y="1019574"/>
                </a:cubicBezTo>
                <a:close/>
                <a:moveTo>
                  <a:pt x="872266" y="1019574"/>
                </a:moveTo>
                <a:cubicBezTo>
                  <a:pt x="884891" y="1019574"/>
                  <a:pt x="895126" y="1029809"/>
                  <a:pt x="895126" y="1042434"/>
                </a:cubicBezTo>
                <a:cubicBezTo>
                  <a:pt x="895126" y="1048747"/>
                  <a:pt x="892568" y="1054462"/>
                  <a:pt x="888431" y="1058598"/>
                </a:cubicBezTo>
                <a:lnTo>
                  <a:pt x="878985" y="1062511"/>
                </a:lnTo>
                <a:lnTo>
                  <a:pt x="865548" y="1062511"/>
                </a:lnTo>
                <a:lnTo>
                  <a:pt x="856102" y="1058598"/>
                </a:lnTo>
                <a:cubicBezTo>
                  <a:pt x="851965" y="1054462"/>
                  <a:pt x="849406" y="1048747"/>
                  <a:pt x="849406" y="1042434"/>
                </a:cubicBezTo>
                <a:cubicBezTo>
                  <a:pt x="849406" y="1029809"/>
                  <a:pt x="859641" y="1019574"/>
                  <a:pt x="872266" y="1019574"/>
                </a:cubicBezTo>
                <a:close/>
                <a:moveTo>
                  <a:pt x="778141" y="1019574"/>
                </a:moveTo>
                <a:cubicBezTo>
                  <a:pt x="790766" y="1019574"/>
                  <a:pt x="801001" y="1029809"/>
                  <a:pt x="801001" y="1042434"/>
                </a:cubicBezTo>
                <a:cubicBezTo>
                  <a:pt x="801001" y="1048747"/>
                  <a:pt x="798442" y="1054462"/>
                  <a:pt x="794306" y="1058598"/>
                </a:cubicBezTo>
                <a:lnTo>
                  <a:pt x="784860" y="1062511"/>
                </a:lnTo>
                <a:lnTo>
                  <a:pt x="771423" y="1062511"/>
                </a:lnTo>
                <a:lnTo>
                  <a:pt x="761977" y="1058598"/>
                </a:lnTo>
                <a:cubicBezTo>
                  <a:pt x="757840" y="1054462"/>
                  <a:pt x="755281" y="1048747"/>
                  <a:pt x="755281" y="1042434"/>
                </a:cubicBezTo>
                <a:cubicBezTo>
                  <a:pt x="755281" y="1029809"/>
                  <a:pt x="765516" y="1019574"/>
                  <a:pt x="778141" y="1019574"/>
                </a:cubicBezTo>
                <a:close/>
                <a:moveTo>
                  <a:pt x="683260" y="1019574"/>
                </a:moveTo>
                <a:cubicBezTo>
                  <a:pt x="695885" y="1019574"/>
                  <a:pt x="706120" y="1029809"/>
                  <a:pt x="706120" y="1042434"/>
                </a:cubicBezTo>
                <a:cubicBezTo>
                  <a:pt x="706120" y="1048747"/>
                  <a:pt x="703561" y="1054462"/>
                  <a:pt x="699425" y="1058598"/>
                </a:cubicBezTo>
                <a:lnTo>
                  <a:pt x="689979" y="1062511"/>
                </a:lnTo>
                <a:lnTo>
                  <a:pt x="676542" y="1062511"/>
                </a:lnTo>
                <a:lnTo>
                  <a:pt x="667096" y="1058598"/>
                </a:lnTo>
                <a:cubicBezTo>
                  <a:pt x="662959" y="1054462"/>
                  <a:pt x="660400" y="1048747"/>
                  <a:pt x="660400" y="1042434"/>
                </a:cubicBezTo>
                <a:cubicBezTo>
                  <a:pt x="660400" y="1029809"/>
                  <a:pt x="670635" y="1019574"/>
                  <a:pt x="683260" y="1019574"/>
                </a:cubicBezTo>
                <a:close/>
                <a:moveTo>
                  <a:pt x="593290" y="1019574"/>
                </a:moveTo>
                <a:cubicBezTo>
                  <a:pt x="605915" y="1019574"/>
                  <a:pt x="616150" y="1029809"/>
                  <a:pt x="616150" y="1042434"/>
                </a:cubicBezTo>
                <a:cubicBezTo>
                  <a:pt x="616150" y="1048747"/>
                  <a:pt x="613592" y="1054462"/>
                  <a:pt x="609455" y="1058598"/>
                </a:cubicBezTo>
                <a:lnTo>
                  <a:pt x="600009" y="1062511"/>
                </a:lnTo>
                <a:lnTo>
                  <a:pt x="586572" y="1062511"/>
                </a:lnTo>
                <a:lnTo>
                  <a:pt x="577126" y="1058598"/>
                </a:lnTo>
                <a:cubicBezTo>
                  <a:pt x="572989" y="1054462"/>
                  <a:pt x="570430" y="1048747"/>
                  <a:pt x="570430" y="1042434"/>
                </a:cubicBezTo>
                <a:cubicBezTo>
                  <a:pt x="570430" y="1029809"/>
                  <a:pt x="580665" y="1019574"/>
                  <a:pt x="593290" y="1019574"/>
                </a:cubicBezTo>
                <a:close/>
                <a:moveTo>
                  <a:pt x="498738" y="1019574"/>
                </a:moveTo>
                <a:cubicBezTo>
                  <a:pt x="511363" y="1019574"/>
                  <a:pt x="521598" y="1029809"/>
                  <a:pt x="521598" y="1042434"/>
                </a:cubicBezTo>
                <a:cubicBezTo>
                  <a:pt x="521598" y="1048747"/>
                  <a:pt x="519040" y="1054462"/>
                  <a:pt x="514903" y="1058598"/>
                </a:cubicBezTo>
                <a:lnTo>
                  <a:pt x="505457" y="1062511"/>
                </a:lnTo>
                <a:lnTo>
                  <a:pt x="492020" y="1062511"/>
                </a:lnTo>
                <a:lnTo>
                  <a:pt x="482574" y="1058598"/>
                </a:lnTo>
                <a:cubicBezTo>
                  <a:pt x="478437" y="1054462"/>
                  <a:pt x="475878" y="1048747"/>
                  <a:pt x="475878" y="1042434"/>
                </a:cubicBezTo>
                <a:cubicBezTo>
                  <a:pt x="475878" y="1029809"/>
                  <a:pt x="486113" y="1019574"/>
                  <a:pt x="498738" y="1019574"/>
                </a:cubicBezTo>
                <a:close/>
                <a:moveTo>
                  <a:pt x="402927" y="1019574"/>
                </a:moveTo>
                <a:cubicBezTo>
                  <a:pt x="415552" y="1019574"/>
                  <a:pt x="425787" y="1029809"/>
                  <a:pt x="425787" y="1042434"/>
                </a:cubicBezTo>
                <a:cubicBezTo>
                  <a:pt x="425787" y="1048747"/>
                  <a:pt x="423229" y="1054462"/>
                  <a:pt x="419092" y="1058598"/>
                </a:cubicBezTo>
                <a:lnTo>
                  <a:pt x="409646" y="1062511"/>
                </a:lnTo>
                <a:lnTo>
                  <a:pt x="396209" y="1062511"/>
                </a:lnTo>
                <a:lnTo>
                  <a:pt x="386763" y="1058598"/>
                </a:lnTo>
                <a:cubicBezTo>
                  <a:pt x="382626" y="1054462"/>
                  <a:pt x="380067" y="1048747"/>
                  <a:pt x="380067" y="1042434"/>
                </a:cubicBezTo>
                <a:cubicBezTo>
                  <a:pt x="380067" y="1029809"/>
                  <a:pt x="390302" y="1019574"/>
                  <a:pt x="402927" y="1019574"/>
                </a:cubicBezTo>
                <a:close/>
                <a:moveTo>
                  <a:pt x="307677" y="1019574"/>
                </a:moveTo>
                <a:cubicBezTo>
                  <a:pt x="320302" y="1019574"/>
                  <a:pt x="330537" y="1029809"/>
                  <a:pt x="330537" y="1042434"/>
                </a:cubicBezTo>
                <a:cubicBezTo>
                  <a:pt x="330537" y="1048747"/>
                  <a:pt x="327979" y="1054462"/>
                  <a:pt x="323842" y="1058598"/>
                </a:cubicBezTo>
                <a:lnTo>
                  <a:pt x="314396" y="1062511"/>
                </a:lnTo>
                <a:lnTo>
                  <a:pt x="300959" y="1062511"/>
                </a:lnTo>
                <a:lnTo>
                  <a:pt x="291513" y="1058598"/>
                </a:lnTo>
                <a:cubicBezTo>
                  <a:pt x="287376" y="1054462"/>
                  <a:pt x="284817" y="1048747"/>
                  <a:pt x="284817" y="1042434"/>
                </a:cubicBezTo>
                <a:cubicBezTo>
                  <a:pt x="284817" y="1029809"/>
                  <a:pt x="295052" y="1019574"/>
                  <a:pt x="307677" y="1019574"/>
                </a:cubicBezTo>
                <a:close/>
                <a:moveTo>
                  <a:pt x="211866" y="1019574"/>
                </a:moveTo>
                <a:cubicBezTo>
                  <a:pt x="224491" y="1019574"/>
                  <a:pt x="234726" y="1029809"/>
                  <a:pt x="234726" y="1042434"/>
                </a:cubicBezTo>
                <a:cubicBezTo>
                  <a:pt x="234726" y="1048747"/>
                  <a:pt x="232168" y="1054462"/>
                  <a:pt x="228031" y="1058598"/>
                </a:cubicBezTo>
                <a:lnTo>
                  <a:pt x="218585" y="1062511"/>
                </a:lnTo>
                <a:lnTo>
                  <a:pt x="205148" y="1062511"/>
                </a:lnTo>
                <a:lnTo>
                  <a:pt x="195702" y="1058598"/>
                </a:lnTo>
                <a:cubicBezTo>
                  <a:pt x="191565" y="1054462"/>
                  <a:pt x="189006" y="1048747"/>
                  <a:pt x="189006" y="1042434"/>
                </a:cubicBezTo>
                <a:cubicBezTo>
                  <a:pt x="189006" y="1029809"/>
                  <a:pt x="199241" y="1019574"/>
                  <a:pt x="211866" y="1019574"/>
                </a:cubicBezTo>
                <a:close/>
                <a:moveTo>
                  <a:pt x="117741" y="1019574"/>
                </a:moveTo>
                <a:cubicBezTo>
                  <a:pt x="130366" y="1019574"/>
                  <a:pt x="140601" y="1029809"/>
                  <a:pt x="140601" y="1042434"/>
                </a:cubicBezTo>
                <a:cubicBezTo>
                  <a:pt x="140601" y="1048747"/>
                  <a:pt x="138043" y="1054462"/>
                  <a:pt x="133906" y="1058598"/>
                </a:cubicBezTo>
                <a:lnTo>
                  <a:pt x="124460" y="1062511"/>
                </a:lnTo>
                <a:lnTo>
                  <a:pt x="111023" y="1062511"/>
                </a:lnTo>
                <a:lnTo>
                  <a:pt x="101577" y="1058598"/>
                </a:lnTo>
                <a:cubicBezTo>
                  <a:pt x="97440" y="1054462"/>
                  <a:pt x="94881" y="1048747"/>
                  <a:pt x="94881" y="1042434"/>
                </a:cubicBezTo>
                <a:cubicBezTo>
                  <a:pt x="94881" y="1029809"/>
                  <a:pt x="105116" y="1019574"/>
                  <a:pt x="117741" y="1019574"/>
                </a:cubicBezTo>
                <a:close/>
                <a:moveTo>
                  <a:pt x="22860" y="1019574"/>
                </a:moveTo>
                <a:cubicBezTo>
                  <a:pt x="35485" y="1019574"/>
                  <a:pt x="45720" y="1029809"/>
                  <a:pt x="45720" y="1042434"/>
                </a:cubicBezTo>
                <a:cubicBezTo>
                  <a:pt x="45720" y="1048747"/>
                  <a:pt x="43162" y="1054462"/>
                  <a:pt x="39025" y="1058598"/>
                </a:cubicBezTo>
                <a:lnTo>
                  <a:pt x="29579" y="1062511"/>
                </a:lnTo>
                <a:lnTo>
                  <a:pt x="16142" y="1062511"/>
                </a:lnTo>
                <a:lnTo>
                  <a:pt x="6696" y="1058598"/>
                </a:lnTo>
                <a:cubicBezTo>
                  <a:pt x="2559" y="1054462"/>
                  <a:pt x="0" y="1048747"/>
                  <a:pt x="0" y="1042434"/>
                </a:cubicBezTo>
                <a:cubicBezTo>
                  <a:pt x="0" y="1029809"/>
                  <a:pt x="10235" y="1019574"/>
                  <a:pt x="22860" y="1019574"/>
                </a:cubicBezTo>
                <a:close/>
                <a:moveTo>
                  <a:pt x="45223" y="936480"/>
                </a:moveTo>
                <a:lnTo>
                  <a:pt x="39025" y="951442"/>
                </a:lnTo>
                <a:lnTo>
                  <a:pt x="35760" y="952795"/>
                </a:lnTo>
                <a:close/>
                <a:moveTo>
                  <a:pt x="1063327" y="912418"/>
                </a:moveTo>
                <a:cubicBezTo>
                  <a:pt x="1075952" y="912418"/>
                  <a:pt x="1086187" y="922653"/>
                  <a:pt x="1086187" y="935278"/>
                </a:cubicBezTo>
                <a:cubicBezTo>
                  <a:pt x="1086187" y="947903"/>
                  <a:pt x="1075952" y="958138"/>
                  <a:pt x="1063327" y="958138"/>
                </a:cubicBezTo>
                <a:cubicBezTo>
                  <a:pt x="1050702" y="958138"/>
                  <a:pt x="1040467" y="947903"/>
                  <a:pt x="1040467" y="935278"/>
                </a:cubicBezTo>
                <a:cubicBezTo>
                  <a:pt x="1040467" y="922653"/>
                  <a:pt x="1050702" y="912418"/>
                  <a:pt x="1063327" y="912418"/>
                </a:cubicBezTo>
                <a:close/>
                <a:moveTo>
                  <a:pt x="968077" y="912418"/>
                </a:moveTo>
                <a:cubicBezTo>
                  <a:pt x="980702" y="912418"/>
                  <a:pt x="990937" y="922653"/>
                  <a:pt x="990937" y="935278"/>
                </a:cubicBezTo>
                <a:cubicBezTo>
                  <a:pt x="990937" y="947903"/>
                  <a:pt x="980702" y="958138"/>
                  <a:pt x="968077" y="958138"/>
                </a:cubicBezTo>
                <a:cubicBezTo>
                  <a:pt x="955452" y="958138"/>
                  <a:pt x="945217" y="947903"/>
                  <a:pt x="945217" y="935278"/>
                </a:cubicBezTo>
                <a:cubicBezTo>
                  <a:pt x="945217" y="922653"/>
                  <a:pt x="955452" y="912418"/>
                  <a:pt x="968077" y="912418"/>
                </a:cubicBezTo>
                <a:close/>
                <a:moveTo>
                  <a:pt x="872266" y="912418"/>
                </a:moveTo>
                <a:cubicBezTo>
                  <a:pt x="884891" y="912418"/>
                  <a:pt x="895126" y="922653"/>
                  <a:pt x="895126" y="935278"/>
                </a:cubicBezTo>
                <a:cubicBezTo>
                  <a:pt x="895126" y="947903"/>
                  <a:pt x="884891" y="958138"/>
                  <a:pt x="872266" y="958138"/>
                </a:cubicBezTo>
                <a:cubicBezTo>
                  <a:pt x="859641" y="958138"/>
                  <a:pt x="849406" y="947903"/>
                  <a:pt x="849406" y="935278"/>
                </a:cubicBezTo>
                <a:cubicBezTo>
                  <a:pt x="849406" y="922653"/>
                  <a:pt x="859641" y="912418"/>
                  <a:pt x="872266" y="912418"/>
                </a:cubicBezTo>
                <a:close/>
                <a:moveTo>
                  <a:pt x="778141" y="912418"/>
                </a:moveTo>
                <a:cubicBezTo>
                  <a:pt x="790766" y="912418"/>
                  <a:pt x="801001" y="922653"/>
                  <a:pt x="801001" y="935278"/>
                </a:cubicBezTo>
                <a:cubicBezTo>
                  <a:pt x="801001" y="947903"/>
                  <a:pt x="790766" y="958138"/>
                  <a:pt x="778141" y="958138"/>
                </a:cubicBezTo>
                <a:cubicBezTo>
                  <a:pt x="765516" y="958138"/>
                  <a:pt x="755281" y="947903"/>
                  <a:pt x="755281" y="935278"/>
                </a:cubicBezTo>
                <a:cubicBezTo>
                  <a:pt x="755281" y="922653"/>
                  <a:pt x="765516" y="912418"/>
                  <a:pt x="778141" y="912418"/>
                </a:cubicBezTo>
                <a:close/>
                <a:moveTo>
                  <a:pt x="683260" y="912418"/>
                </a:moveTo>
                <a:cubicBezTo>
                  <a:pt x="695885" y="912418"/>
                  <a:pt x="706120" y="922653"/>
                  <a:pt x="706120" y="935278"/>
                </a:cubicBezTo>
                <a:cubicBezTo>
                  <a:pt x="706120" y="947903"/>
                  <a:pt x="695885" y="958138"/>
                  <a:pt x="683260" y="958138"/>
                </a:cubicBezTo>
                <a:cubicBezTo>
                  <a:pt x="670635" y="958138"/>
                  <a:pt x="660400" y="947903"/>
                  <a:pt x="660400" y="935278"/>
                </a:cubicBezTo>
                <a:cubicBezTo>
                  <a:pt x="660400" y="922653"/>
                  <a:pt x="670635" y="912418"/>
                  <a:pt x="683260" y="912418"/>
                </a:cubicBezTo>
                <a:close/>
                <a:moveTo>
                  <a:pt x="593290" y="912418"/>
                </a:moveTo>
                <a:cubicBezTo>
                  <a:pt x="605915" y="912418"/>
                  <a:pt x="616150" y="922653"/>
                  <a:pt x="616150" y="935278"/>
                </a:cubicBezTo>
                <a:cubicBezTo>
                  <a:pt x="616150" y="947903"/>
                  <a:pt x="605915" y="958138"/>
                  <a:pt x="593290" y="958138"/>
                </a:cubicBezTo>
                <a:cubicBezTo>
                  <a:pt x="580665" y="958138"/>
                  <a:pt x="570430" y="947903"/>
                  <a:pt x="570430" y="935278"/>
                </a:cubicBezTo>
                <a:cubicBezTo>
                  <a:pt x="570430" y="922653"/>
                  <a:pt x="580665" y="912418"/>
                  <a:pt x="593290" y="912418"/>
                </a:cubicBezTo>
                <a:close/>
                <a:moveTo>
                  <a:pt x="498738" y="912418"/>
                </a:moveTo>
                <a:cubicBezTo>
                  <a:pt x="511363" y="912418"/>
                  <a:pt x="521598" y="922653"/>
                  <a:pt x="521598" y="935278"/>
                </a:cubicBezTo>
                <a:cubicBezTo>
                  <a:pt x="521598" y="947903"/>
                  <a:pt x="511363" y="958138"/>
                  <a:pt x="498738" y="958138"/>
                </a:cubicBezTo>
                <a:cubicBezTo>
                  <a:pt x="486113" y="958138"/>
                  <a:pt x="475878" y="947903"/>
                  <a:pt x="475878" y="935278"/>
                </a:cubicBezTo>
                <a:cubicBezTo>
                  <a:pt x="475878" y="922653"/>
                  <a:pt x="486113" y="912418"/>
                  <a:pt x="498738" y="912418"/>
                </a:cubicBezTo>
                <a:close/>
                <a:moveTo>
                  <a:pt x="402927" y="912418"/>
                </a:moveTo>
                <a:cubicBezTo>
                  <a:pt x="415552" y="912418"/>
                  <a:pt x="425787" y="922653"/>
                  <a:pt x="425787" y="935278"/>
                </a:cubicBezTo>
                <a:cubicBezTo>
                  <a:pt x="425787" y="947903"/>
                  <a:pt x="415552" y="958138"/>
                  <a:pt x="402927" y="958138"/>
                </a:cubicBezTo>
                <a:cubicBezTo>
                  <a:pt x="390302" y="958138"/>
                  <a:pt x="380067" y="947903"/>
                  <a:pt x="380067" y="935278"/>
                </a:cubicBezTo>
                <a:cubicBezTo>
                  <a:pt x="380067" y="922653"/>
                  <a:pt x="390302" y="912418"/>
                  <a:pt x="402927" y="912418"/>
                </a:cubicBezTo>
                <a:close/>
                <a:moveTo>
                  <a:pt x="307677" y="912418"/>
                </a:moveTo>
                <a:cubicBezTo>
                  <a:pt x="320302" y="912418"/>
                  <a:pt x="330537" y="922653"/>
                  <a:pt x="330537" y="935278"/>
                </a:cubicBezTo>
                <a:cubicBezTo>
                  <a:pt x="330537" y="947903"/>
                  <a:pt x="320302" y="958138"/>
                  <a:pt x="307677" y="958138"/>
                </a:cubicBezTo>
                <a:cubicBezTo>
                  <a:pt x="295052" y="958138"/>
                  <a:pt x="284817" y="947903"/>
                  <a:pt x="284817" y="935278"/>
                </a:cubicBezTo>
                <a:cubicBezTo>
                  <a:pt x="284817" y="922653"/>
                  <a:pt x="295052" y="912418"/>
                  <a:pt x="307677" y="912418"/>
                </a:cubicBezTo>
                <a:close/>
                <a:moveTo>
                  <a:pt x="211866" y="912418"/>
                </a:moveTo>
                <a:cubicBezTo>
                  <a:pt x="224491" y="912418"/>
                  <a:pt x="234726" y="922653"/>
                  <a:pt x="234726" y="935278"/>
                </a:cubicBezTo>
                <a:cubicBezTo>
                  <a:pt x="234726" y="947903"/>
                  <a:pt x="224491" y="958138"/>
                  <a:pt x="211866" y="958138"/>
                </a:cubicBezTo>
                <a:cubicBezTo>
                  <a:pt x="199241" y="958138"/>
                  <a:pt x="189006" y="947903"/>
                  <a:pt x="189006" y="935278"/>
                </a:cubicBezTo>
                <a:cubicBezTo>
                  <a:pt x="189006" y="922653"/>
                  <a:pt x="199241" y="912418"/>
                  <a:pt x="211866" y="912418"/>
                </a:cubicBezTo>
                <a:close/>
                <a:moveTo>
                  <a:pt x="117741" y="912418"/>
                </a:moveTo>
                <a:cubicBezTo>
                  <a:pt x="130366" y="912418"/>
                  <a:pt x="140601" y="922653"/>
                  <a:pt x="140601" y="935278"/>
                </a:cubicBezTo>
                <a:cubicBezTo>
                  <a:pt x="140601" y="947903"/>
                  <a:pt x="130366" y="958138"/>
                  <a:pt x="117741" y="958138"/>
                </a:cubicBezTo>
                <a:cubicBezTo>
                  <a:pt x="105116" y="958138"/>
                  <a:pt x="94881" y="947903"/>
                  <a:pt x="94881" y="935278"/>
                </a:cubicBezTo>
                <a:cubicBezTo>
                  <a:pt x="94881" y="922653"/>
                  <a:pt x="105116" y="912418"/>
                  <a:pt x="117741" y="912418"/>
                </a:cubicBezTo>
                <a:close/>
                <a:moveTo>
                  <a:pt x="1056962" y="807899"/>
                </a:moveTo>
                <a:lnTo>
                  <a:pt x="1078343" y="844762"/>
                </a:lnTo>
                <a:lnTo>
                  <a:pt x="1063327" y="850982"/>
                </a:lnTo>
                <a:cubicBezTo>
                  <a:pt x="1050702" y="850982"/>
                  <a:pt x="1040467" y="840747"/>
                  <a:pt x="1040467" y="828122"/>
                </a:cubicBezTo>
                <a:cubicBezTo>
                  <a:pt x="1040467" y="821810"/>
                  <a:pt x="1043026" y="816095"/>
                  <a:pt x="1047163" y="811958"/>
                </a:cubicBezTo>
                <a:close/>
                <a:moveTo>
                  <a:pt x="120634" y="806460"/>
                </a:moveTo>
                <a:lnTo>
                  <a:pt x="133906" y="811958"/>
                </a:lnTo>
                <a:cubicBezTo>
                  <a:pt x="138043" y="816095"/>
                  <a:pt x="140601" y="821810"/>
                  <a:pt x="140601" y="828122"/>
                </a:cubicBezTo>
                <a:cubicBezTo>
                  <a:pt x="140601" y="840747"/>
                  <a:pt x="130366" y="850982"/>
                  <a:pt x="117741" y="850982"/>
                </a:cubicBezTo>
                <a:cubicBezTo>
                  <a:pt x="111429" y="850982"/>
                  <a:pt x="105714" y="848423"/>
                  <a:pt x="101577" y="844286"/>
                </a:cubicBezTo>
                <a:lnTo>
                  <a:pt x="100376" y="841387"/>
                </a:lnTo>
                <a:close/>
                <a:moveTo>
                  <a:pt x="968077" y="805262"/>
                </a:moveTo>
                <a:cubicBezTo>
                  <a:pt x="980702" y="805262"/>
                  <a:pt x="990937" y="815497"/>
                  <a:pt x="990937" y="828122"/>
                </a:cubicBezTo>
                <a:cubicBezTo>
                  <a:pt x="990937" y="840747"/>
                  <a:pt x="980702" y="850982"/>
                  <a:pt x="968077" y="850982"/>
                </a:cubicBezTo>
                <a:cubicBezTo>
                  <a:pt x="955452" y="850982"/>
                  <a:pt x="945217" y="840747"/>
                  <a:pt x="945217" y="828122"/>
                </a:cubicBezTo>
                <a:cubicBezTo>
                  <a:pt x="945217" y="815497"/>
                  <a:pt x="955452" y="805262"/>
                  <a:pt x="968077" y="805262"/>
                </a:cubicBezTo>
                <a:close/>
                <a:moveTo>
                  <a:pt x="872266" y="805262"/>
                </a:moveTo>
                <a:cubicBezTo>
                  <a:pt x="884891" y="805262"/>
                  <a:pt x="895126" y="815497"/>
                  <a:pt x="895126" y="828122"/>
                </a:cubicBezTo>
                <a:cubicBezTo>
                  <a:pt x="895126" y="840747"/>
                  <a:pt x="884891" y="850982"/>
                  <a:pt x="872266" y="850982"/>
                </a:cubicBezTo>
                <a:cubicBezTo>
                  <a:pt x="859641" y="850982"/>
                  <a:pt x="849406" y="840747"/>
                  <a:pt x="849406" y="828122"/>
                </a:cubicBezTo>
                <a:cubicBezTo>
                  <a:pt x="849406" y="815497"/>
                  <a:pt x="859641" y="805262"/>
                  <a:pt x="872266" y="805262"/>
                </a:cubicBezTo>
                <a:close/>
                <a:moveTo>
                  <a:pt x="778141" y="805262"/>
                </a:moveTo>
                <a:cubicBezTo>
                  <a:pt x="790766" y="805262"/>
                  <a:pt x="801001" y="815497"/>
                  <a:pt x="801001" y="828122"/>
                </a:cubicBezTo>
                <a:cubicBezTo>
                  <a:pt x="801001" y="840747"/>
                  <a:pt x="790766" y="850982"/>
                  <a:pt x="778141" y="850982"/>
                </a:cubicBezTo>
                <a:cubicBezTo>
                  <a:pt x="765516" y="850982"/>
                  <a:pt x="755281" y="840747"/>
                  <a:pt x="755281" y="828122"/>
                </a:cubicBezTo>
                <a:cubicBezTo>
                  <a:pt x="755281" y="815497"/>
                  <a:pt x="765516" y="805262"/>
                  <a:pt x="778141" y="805262"/>
                </a:cubicBezTo>
                <a:close/>
                <a:moveTo>
                  <a:pt x="683260" y="805262"/>
                </a:moveTo>
                <a:cubicBezTo>
                  <a:pt x="695885" y="805262"/>
                  <a:pt x="706120" y="815497"/>
                  <a:pt x="706120" y="828122"/>
                </a:cubicBezTo>
                <a:cubicBezTo>
                  <a:pt x="706120" y="840747"/>
                  <a:pt x="695885" y="850982"/>
                  <a:pt x="683260" y="850982"/>
                </a:cubicBezTo>
                <a:cubicBezTo>
                  <a:pt x="670635" y="850982"/>
                  <a:pt x="660400" y="840747"/>
                  <a:pt x="660400" y="828122"/>
                </a:cubicBezTo>
                <a:cubicBezTo>
                  <a:pt x="660400" y="815497"/>
                  <a:pt x="670635" y="805262"/>
                  <a:pt x="683260" y="805262"/>
                </a:cubicBezTo>
                <a:close/>
                <a:moveTo>
                  <a:pt x="593290" y="805262"/>
                </a:moveTo>
                <a:cubicBezTo>
                  <a:pt x="605915" y="805262"/>
                  <a:pt x="616150" y="815497"/>
                  <a:pt x="616150" y="828122"/>
                </a:cubicBezTo>
                <a:cubicBezTo>
                  <a:pt x="616150" y="840747"/>
                  <a:pt x="605915" y="850982"/>
                  <a:pt x="593290" y="850982"/>
                </a:cubicBezTo>
                <a:cubicBezTo>
                  <a:pt x="580665" y="850982"/>
                  <a:pt x="570430" y="840747"/>
                  <a:pt x="570430" y="828122"/>
                </a:cubicBezTo>
                <a:cubicBezTo>
                  <a:pt x="570430" y="815497"/>
                  <a:pt x="580665" y="805262"/>
                  <a:pt x="593290" y="805262"/>
                </a:cubicBezTo>
                <a:close/>
                <a:moveTo>
                  <a:pt x="498738" y="805262"/>
                </a:moveTo>
                <a:cubicBezTo>
                  <a:pt x="511363" y="805262"/>
                  <a:pt x="521598" y="815497"/>
                  <a:pt x="521598" y="828122"/>
                </a:cubicBezTo>
                <a:cubicBezTo>
                  <a:pt x="521598" y="840747"/>
                  <a:pt x="511363" y="850982"/>
                  <a:pt x="498738" y="850982"/>
                </a:cubicBezTo>
                <a:cubicBezTo>
                  <a:pt x="486113" y="850982"/>
                  <a:pt x="475878" y="840747"/>
                  <a:pt x="475878" y="828122"/>
                </a:cubicBezTo>
                <a:cubicBezTo>
                  <a:pt x="475878" y="815497"/>
                  <a:pt x="486113" y="805262"/>
                  <a:pt x="498738" y="805262"/>
                </a:cubicBezTo>
                <a:close/>
                <a:moveTo>
                  <a:pt x="402927" y="805262"/>
                </a:moveTo>
                <a:cubicBezTo>
                  <a:pt x="415552" y="805262"/>
                  <a:pt x="425787" y="815497"/>
                  <a:pt x="425787" y="828122"/>
                </a:cubicBezTo>
                <a:cubicBezTo>
                  <a:pt x="425787" y="840747"/>
                  <a:pt x="415552" y="850982"/>
                  <a:pt x="402927" y="850982"/>
                </a:cubicBezTo>
                <a:cubicBezTo>
                  <a:pt x="390302" y="850982"/>
                  <a:pt x="380067" y="840747"/>
                  <a:pt x="380067" y="828122"/>
                </a:cubicBezTo>
                <a:cubicBezTo>
                  <a:pt x="380067" y="815497"/>
                  <a:pt x="390302" y="805262"/>
                  <a:pt x="402927" y="805262"/>
                </a:cubicBezTo>
                <a:close/>
                <a:moveTo>
                  <a:pt x="307677" y="805262"/>
                </a:moveTo>
                <a:cubicBezTo>
                  <a:pt x="320302" y="805262"/>
                  <a:pt x="330537" y="815497"/>
                  <a:pt x="330537" y="828122"/>
                </a:cubicBezTo>
                <a:cubicBezTo>
                  <a:pt x="330537" y="840747"/>
                  <a:pt x="320302" y="850982"/>
                  <a:pt x="307677" y="850982"/>
                </a:cubicBezTo>
                <a:cubicBezTo>
                  <a:pt x="295052" y="850982"/>
                  <a:pt x="284817" y="840747"/>
                  <a:pt x="284817" y="828122"/>
                </a:cubicBezTo>
                <a:cubicBezTo>
                  <a:pt x="284817" y="815497"/>
                  <a:pt x="295052" y="805262"/>
                  <a:pt x="307677" y="805262"/>
                </a:cubicBezTo>
                <a:close/>
                <a:moveTo>
                  <a:pt x="211866" y="805262"/>
                </a:moveTo>
                <a:cubicBezTo>
                  <a:pt x="224491" y="805262"/>
                  <a:pt x="234726" y="815497"/>
                  <a:pt x="234726" y="828122"/>
                </a:cubicBezTo>
                <a:cubicBezTo>
                  <a:pt x="234726" y="840747"/>
                  <a:pt x="224491" y="850982"/>
                  <a:pt x="211866" y="850982"/>
                </a:cubicBezTo>
                <a:cubicBezTo>
                  <a:pt x="199241" y="850982"/>
                  <a:pt x="189006" y="840747"/>
                  <a:pt x="189006" y="828122"/>
                </a:cubicBezTo>
                <a:cubicBezTo>
                  <a:pt x="189006" y="815497"/>
                  <a:pt x="199241" y="805262"/>
                  <a:pt x="211866" y="805262"/>
                </a:cubicBezTo>
                <a:close/>
                <a:moveTo>
                  <a:pt x="968077" y="717154"/>
                </a:moveTo>
                <a:cubicBezTo>
                  <a:pt x="980702" y="717154"/>
                  <a:pt x="990937" y="727389"/>
                  <a:pt x="990937" y="740014"/>
                </a:cubicBezTo>
                <a:cubicBezTo>
                  <a:pt x="990937" y="752639"/>
                  <a:pt x="980702" y="762874"/>
                  <a:pt x="968077" y="762874"/>
                </a:cubicBezTo>
                <a:cubicBezTo>
                  <a:pt x="955452" y="762874"/>
                  <a:pt x="945217" y="752639"/>
                  <a:pt x="945217" y="740014"/>
                </a:cubicBezTo>
                <a:cubicBezTo>
                  <a:pt x="945217" y="727389"/>
                  <a:pt x="955452" y="717154"/>
                  <a:pt x="968077" y="717154"/>
                </a:cubicBezTo>
                <a:close/>
                <a:moveTo>
                  <a:pt x="872266" y="717154"/>
                </a:moveTo>
                <a:cubicBezTo>
                  <a:pt x="884891" y="717154"/>
                  <a:pt x="895126" y="727389"/>
                  <a:pt x="895126" y="740014"/>
                </a:cubicBezTo>
                <a:cubicBezTo>
                  <a:pt x="895126" y="752639"/>
                  <a:pt x="884891" y="762874"/>
                  <a:pt x="872266" y="762874"/>
                </a:cubicBezTo>
                <a:cubicBezTo>
                  <a:pt x="859641" y="762874"/>
                  <a:pt x="849406" y="752639"/>
                  <a:pt x="849406" y="740014"/>
                </a:cubicBezTo>
                <a:cubicBezTo>
                  <a:pt x="849406" y="727389"/>
                  <a:pt x="859641" y="717154"/>
                  <a:pt x="872266" y="717154"/>
                </a:cubicBezTo>
                <a:close/>
                <a:moveTo>
                  <a:pt x="778141" y="717154"/>
                </a:moveTo>
                <a:cubicBezTo>
                  <a:pt x="790766" y="717154"/>
                  <a:pt x="801001" y="727389"/>
                  <a:pt x="801001" y="740014"/>
                </a:cubicBezTo>
                <a:cubicBezTo>
                  <a:pt x="801001" y="752639"/>
                  <a:pt x="790766" y="762874"/>
                  <a:pt x="778141" y="762874"/>
                </a:cubicBezTo>
                <a:cubicBezTo>
                  <a:pt x="765516" y="762874"/>
                  <a:pt x="755281" y="752639"/>
                  <a:pt x="755281" y="740014"/>
                </a:cubicBezTo>
                <a:cubicBezTo>
                  <a:pt x="755281" y="727389"/>
                  <a:pt x="765516" y="717154"/>
                  <a:pt x="778141" y="717154"/>
                </a:cubicBezTo>
                <a:close/>
                <a:moveTo>
                  <a:pt x="683260" y="717154"/>
                </a:moveTo>
                <a:cubicBezTo>
                  <a:pt x="695885" y="717154"/>
                  <a:pt x="706120" y="727389"/>
                  <a:pt x="706120" y="740014"/>
                </a:cubicBezTo>
                <a:cubicBezTo>
                  <a:pt x="706120" y="752639"/>
                  <a:pt x="695885" y="762874"/>
                  <a:pt x="683260" y="762874"/>
                </a:cubicBezTo>
                <a:cubicBezTo>
                  <a:pt x="670635" y="762874"/>
                  <a:pt x="660400" y="752639"/>
                  <a:pt x="660400" y="740014"/>
                </a:cubicBezTo>
                <a:cubicBezTo>
                  <a:pt x="660400" y="727389"/>
                  <a:pt x="670635" y="717154"/>
                  <a:pt x="683260" y="717154"/>
                </a:cubicBezTo>
                <a:close/>
                <a:moveTo>
                  <a:pt x="593290" y="717154"/>
                </a:moveTo>
                <a:cubicBezTo>
                  <a:pt x="605915" y="717154"/>
                  <a:pt x="616150" y="727389"/>
                  <a:pt x="616150" y="740014"/>
                </a:cubicBezTo>
                <a:cubicBezTo>
                  <a:pt x="616150" y="752639"/>
                  <a:pt x="605915" y="762874"/>
                  <a:pt x="593290" y="762874"/>
                </a:cubicBezTo>
                <a:cubicBezTo>
                  <a:pt x="580665" y="762874"/>
                  <a:pt x="570430" y="752639"/>
                  <a:pt x="570430" y="740014"/>
                </a:cubicBezTo>
                <a:cubicBezTo>
                  <a:pt x="570430" y="727389"/>
                  <a:pt x="580665" y="717154"/>
                  <a:pt x="593290" y="717154"/>
                </a:cubicBezTo>
                <a:close/>
                <a:moveTo>
                  <a:pt x="498738" y="717154"/>
                </a:moveTo>
                <a:cubicBezTo>
                  <a:pt x="511363" y="717154"/>
                  <a:pt x="521598" y="727389"/>
                  <a:pt x="521598" y="740014"/>
                </a:cubicBezTo>
                <a:cubicBezTo>
                  <a:pt x="521598" y="752639"/>
                  <a:pt x="511363" y="762874"/>
                  <a:pt x="498738" y="762874"/>
                </a:cubicBezTo>
                <a:cubicBezTo>
                  <a:pt x="486113" y="762874"/>
                  <a:pt x="475878" y="752639"/>
                  <a:pt x="475878" y="740014"/>
                </a:cubicBezTo>
                <a:cubicBezTo>
                  <a:pt x="475878" y="727389"/>
                  <a:pt x="486113" y="717154"/>
                  <a:pt x="498738" y="717154"/>
                </a:cubicBezTo>
                <a:close/>
                <a:moveTo>
                  <a:pt x="402927" y="717154"/>
                </a:moveTo>
                <a:cubicBezTo>
                  <a:pt x="415552" y="717154"/>
                  <a:pt x="425787" y="727389"/>
                  <a:pt x="425787" y="740014"/>
                </a:cubicBezTo>
                <a:cubicBezTo>
                  <a:pt x="425787" y="752639"/>
                  <a:pt x="415552" y="762874"/>
                  <a:pt x="402927" y="762874"/>
                </a:cubicBezTo>
                <a:cubicBezTo>
                  <a:pt x="390302" y="762874"/>
                  <a:pt x="380067" y="752639"/>
                  <a:pt x="380067" y="740014"/>
                </a:cubicBezTo>
                <a:cubicBezTo>
                  <a:pt x="380067" y="727389"/>
                  <a:pt x="390302" y="717154"/>
                  <a:pt x="402927" y="717154"/>
                </a:cubicBezTo>
                <a:close/>
                <a:moveTo>
                  <a:pt x="307677" y="717154"/>
                </a:moveTo>
                <a:cubicBezTo>
                  <a:pt x="320302" y="717154"/>
                  <a:pt x="330537" y="727389"/>
                  <a:pt x="330537" y="740014"/>
                </a:cubicBezTo>
                <a:cubicBezTo>
                  <a:pt x="330537" y="752639"/>
                  <a:pt x="320302" y="762874"/>
                  <a:pt x="307677" y="762874"/>
                </a:cubicBezTo>
                <a:cubicBezTo>
                  <a:pt x="295052" y="762874"/>
                  <a:pt x="284817" y="752639"/>
                  <a:pt x="284817" y="740014"/>
                </a:cubicBezTo>
                <a:cubicBezTo>
                  <a:pt x="284817" y="727389"/>
                  <a:pt x="295052" y="717154"/>
                  <a:pt x="307677" y="717154"/>
                </a:cubicBezTo>
                <a:close/>
                <a:moveTo>
                  <a:pt x="211866" y="717154"/>
                </a:moveTo>
                <a:cubicBezTo>
                  <a:pt x="224491" y="717154"/>
                  <a:pt x="234726" y="727389"/>
                  <a:pt x="234726" y="740014"/>
                </a:cubicBezTo>
                <a:cubicBezTo>
                  <a:pt x="234726" y="752639"/>
                  <a:pt x="224491" y="762874"/>
                  <a:pt x="211866" y="762874"/>
                </a:cubicBezTo>
                <a:cubicBezTo>
                  <a:pt x="199241" y="762874"/>
                  <a:pt x="189006" y="752639"/>
                  <a:pt x="189006" y="740014"/>
                </a:cubicBezTo>
                <a:cubicBezTo>
                  <a:pt x="189006" y="727389"/>
                  <a:pt x="199241" y="717154"/>
                  <a:pt x="211866" y="717154"/>
                </a:cubicBezTo>
                <a:close/>
                <a:moveTo>
                  <a:pt x="949476" y="622577"/>
                </a:moveTo>
                <a:lnTo>
                  <a:pt x="968577" y="655511"/>
                </a:lnTo>
                <a:lnTo>
                  <a:pt x="968077" y="655718"/>
                </a:lnTo>
                <a:cubicBezTo>
                  <a:pt x="955452" y="655718"/>
                  <a:pt x="945217" y="645483"/>
                  <a:pt x="945217" y="632858"/>
                </a:cubicBezTo>
                <a:close/>
                <a:moveTo>
                  <a:pt x="229142" y="619377"/>
                </a:moveTo>
                <a:lnTo>
                  <a:pt x="234726" y="632858"/>
                </a:lnTo>
                <a:cubicBezTo>
                  <a:pt x="234726" y="645483"/>
                  <a:pt x="224491" y="655718"/>
                  <a:pt x="211866" y="655718"/>
                </a:cubicBezTo>
                <a:lnTo>
                  <a:pt x="208801" y="654448"/>
                </a:lnTo>
                <a:close/>
                <a:moveTo>
                  <a:pt x="872266" y="609998"/>
                </a:moveTo>
                <a:cubicBezTo>
                  <a:pt x="884891" y="609998"/>
                  <a:pt x="895126" y="620233"/>
                  <a:pt x="895126" y="632858"/>
                </a:cubicBezTo>
                <a:cubicBezTo>
                  <a:pt x="895126" y="645483"/>
                  <a:pt x="884891" y="655718"/>
                  <a:pt x="872266" y="655718"/>
                </a:cubicBezTo>
                <a:cubicBezTo>
                  <a:pt x="859641" y="655718"/>
                  <a:pt x="849406" y="645483"/>
                  <a:pt x="849406" y="632858"/>
                </a:cubicBezTo>
                <a:cubicBezTo>
                  <a:pt x="849406" y="620233"/>
                  <a:pt x="859641" y="609998"/>
                  <a:pt x="872266" y="609998"/>
                </a:cubicBezTo>
                <a:close/>
                <a:moveTo>
                  <a:pt x="778141" y="609998"/>
                </a:moveTo>
                <a:cubicBezTo>
                  <a:pt x="790766" y="609998"/>
                  <a:pt x="801001" y="620233"/>
                  <a:pt x="801001" y="632858"/>
                </a:cubicBezTo>
                <a:cubicBezTo>
                  <a:pt x="801001" y="645483"/>
                  <a:pt x="790766" y="655718"/>
                  <a:pt x="778141" y="655718"/>
                </a:cubicBezTo>
                <a:cubicBezTo>
                  <a:pt x="765516" y="655718"/>
                  <a:pt x="755281" y="645483"/>
                  <a:pt x="755281" y="632858"/>
                </a:cubicBezTo>
                <a:cubicBezTo>
                  <a:pt x="755281" y="620233"/>
                  <a:pt x="765516" y="609998"/>
                  <a:pt x="778141" y="609998"/>
                </a:cubicBezTo>
                <a:close/>
                <a:moveTo>
                  <a:pt x="683260" y="609998"/>
                </a:moveTo>
                <a:cubicBezTo>
                  <a:pt x="695885" y="609998"/>
                  <a:pt x="706120" y="620233"/>
                  <a:pt x="706120" y="632858"/>
                </a:cubicBezTo>
                <a:cubicBezTo>
                  <a:pt x="706120" y="645483"/>
                  <a:pt x="695885" y="655718"/>
                  <a:pt x="683260" y="655718"/>
                </a:cubicBezTo>
                <a:cubicBezTo>
                  <a:pt x="670635" y="655718"/>
                  <a:pt x="660400" y="645483"/>
                  <a:pt x="660400" y="632858"/>
                </a:cubicBezTo>
                <a:cubicBezTo>
                  <a:pt x="660400" y="620233"/>
                  <a:pt x="670635" y="609998"/>
                  <a:pt x="683260" y="609998"/>
                </a:cubicBezTo>
                <a:close/>
                <a:moveTo>
                  <a:pt x="593290" y="609998"/>
                </a:moveTo>
                <a:cubicBezTo>
                  <a:pt x="605915" y="609998"/>
                  <a:pt x="616150" y="620233"/>
                  <a:pt x="616150" y="632858"/>
                </a:cubicBezTo>
                <a:cubicBezTo>
                  <a:pt x="616150" y="645483"/>
                  <a:pt x="605915" y="655718"/>
                  <a:pt x="593290" y="655718"/>
                </a:cubicBezTo>
                <a:cubicBezTo>
                  <a:pt x="580665" y="655718"/>
                  <a:pt x="570430" y="645483"/>
                  <a:pt x="570430" y="632858"/>
                </a:cubicBezTo>
                <a:cubicBezTo>
                  <a:pt x="570430" y="620233"/>
                  <a:pt x="580665" y="609998"/>
                  <a:pt x="593290" y="609998"/>
                </a:cubicBezTo>
                <a:close/>
                <a:moveTo>
                  <a:pt x="498738" y="609998"/>
                </a:moveTo>
                <a:cubicBezTo>
                  <a:pt x="511363" y="609998"/>
                  <a:pt x="521598" y="620233"/>
                  <a:pt x="521598" y="632858"/>
                </a:cubicBezTo>
                <a:cubicBezTo>
                  <a:pt x="521598" y="645483"/>
                  <a:pt x="511363" y="655718"/>
                  <a:pt x="498738" y="655718"/>
                </a:cubicBezTo>
                <a:cubicBezTo>
                  <a:pt x="486113" y="655718"/>
                  <a:pt x="475878" y="645483"/>
                  <a:pt x="475878" y="632858"/>
                </a:cubicBezTo>
                <a:cubicBezTo>
                  <a:pt x="475878" y="620233"/>
                  <a:pt x="486113" y="609998"/>
                  <a:pt x="498738" y="609998"/>
                </a:cubicBezTo>
                <a:close/>
                <a:moveTo>
                  <a:pt x="402927" y="609998"/>
                </a:moveTo>
                <a:cubicBezTo>
                  <a:pt x="415552" y="609998"/>
                  <a:pt x="425787" y="620233"/>
                  <a:pt x="425787" y="632858"/>
                </a:cubicBezTo>
                <a:cubicBezTo>
                  <a:pt x="425787" y="645483"/>
                  <a:pt x="415552" y="655718"/>
                  <a:pt x="402927" y="655718"/>
                </a:cubicBezTo>
                <a:cubicBezTo>
                  <a:pt x="390302" y="655718"/>
                  <a:pt x="380067" y="645483"/>
                  <a:pt x="380067" y="632858"/>
                </a:cubicBezTo>
                <a:cubicBezTo>
                  <a:pt x="380067" y="620233"/>
                  <a:pt x="390302" y="609998"/>
                  <a:pt x="402927" y="609998"/>
                </a:cubicBezTo>
                <a:close/>
                <a:moveTo>
                  <a:pt x="307677" y="609998"/>
                </a:moveTo>
                <a:cubicBezTo>
                  <a:pt x="320302" y="609998"/>
                  <a:pt x="330537" y="620233"/>
                  <a:pt x="330537" y="632858"/>
                </a:cubicBezTo>
                <a:cubicBezTo>
                  <a:pt x="330537" y="645483"/>
                  <a:pt x="320302" y="655718"/>
                  <a:pt x="307677" y="655718"/>
                </a:cubicBezTo>
                <a:cubicBezTo>
                  <a:pt x="295052" y="655718"/>
                  <a:pt x="284817" y="645483"/>
                  <a:pt x="284817" y="632858"/>
                </a:cubicBezTo>
                <a:cubicBezTo>
                  <a:pt x="284817" y="620233"/>
                  <a:pt x="295052" y="609998"/>
                  <a:pt x="307677" y="609998"/>
                </a:cubicBezTo>
                <a:close/>
                <a:moveTo>
                  <a:pt x="872266" y="502842"/>
                </a:moveTo>
                <a:lnTo>
                  <a:pt x="882484" y="507075"/>
                </a:lnTo>
                <a:lnTo>
                  <a:pt x="894360" y="527551"/>
                </a:lnTo>
                <a:lnTo>
                  <a:pt x="888431" y="541866"/>
                </a:lnTo>
                <a:cubicBezTo>
                  <a:pt x="884294" y="546003"/>
                  <a:pt x="878579" y="548562"/>
                  <a:pt x="872266" y="548562"/>
                </a:cubicBezTo>
                <a:cubicBezTo>
                  <a:pt x="859641" y="548562"/>
                  <a:pt x="849406" y="538327"/>
                  <a:pt x="849406" y="525702"/>
                </a:cubicBezTo>
                <a:cubicBezTo>
                  <a:pt x="849406" y="513077"/>
                  <a:pt x="859641" y="502842"/>
                  <a:pt x="872266" y="502842"/>
                </a:cubicBezTo>
                <a:close/>
                <a:moveTo>
                  <a:pt x="778141" y="502842"/>
                </a:moveTo>
                <a:cubicBezTo>
                  <a:pt x="790766" y="502842"/>
                  <a:pt x="801001" y="513077"/>
                  <a:pt x="801001" y="525702"/>
                </a:cubicBezTo>
                <a:cubicBezTo>
                  <a:pt x="801001" y="538327"/>
                  <a:pt x="790766" y="548562"/>
                  <a:pt x="778141" y="548562"/>
                </a:cubicBezTo>
                <a:cubicBezTo>
                  <a:pt x="765516" y="548562"/>
                  <a:pt x="755281" y="538327"/>
                  <a:pt x="755281" y="525702"/>
                </a:cubicBezTo>
                <a:cubicBezTo>
                  <a:pt x="755281" y="513077"/>
                  <a:pt x="765516" y="502842"/>
                  <a:pt x="778141" y="502842"/>
                </a:cubicBezTo>
                <a:close/>
                <a:moveTo>
                  <a:pt x="683260" y="502842"/>
                </a:moveTo>
                <a:cubicBezTo>
                  <a:pt x="695885" y="502842"/>
                  <a:pt x="706120" y="513077"/>
                  <a:pt x="706120" y="525702"/>
                </a:cubicBezTo>
                <a:cubicBezTo>
                  <a:pt x="706120" y="538327"/>
                  <a:pt x="695885" y="548562"/>
                  <a:pt x="683260" y="548562"/>
                </a:cubicBezTo>
                <a:cubicBezTo>
                  <a:pt x="670635" y="548562"/>
                  <a:pt x="660400" y="538327"/>
                  <a:pt x="660400" y="525702"/>
                </a:cubicBezTo>
                <a:cubicBezTo>
                  <a:pt x="660400" y="513077"/>
                  <a:pt x="670635" y="502842"/>
                  <a:pt x="683260" y="502842"/>
                </a:cubicBezTo>
                <a:close/>
                <a:moveTo>
                  <a:pt x="593290" y="502842"/>
                </a:moveTo>
                <a:cubicBezTo>
                  <a:pt x="605915" y="502842"/>
                  <a:pt x="616150" y="513077"/>
                  <a:pt x="616150" y="525702"/>
                </a:cubicBezTo>
                <a:cubicBezTo>
                  <a:pt x="616150" y="538327"/>
                  <a:pt x="605915" y="548562"/>
                  <a:pt x="593290" y="548562"/>
                </a:cubicBezTo>
                <a:cubicBezTo>
                  <a:pt x="580665" y="548562"/>
                  <a:pt x="570430" y="538327"/>
                  <a:pt x="570430" y="525702"/>
                </a:cubicBezTo>
                <a:cubicBezTo>
                  <a:pt x="570430" y="513077"/>
                  <a:pt x="580665" y="502842"/>
                  <a:pt x="593290" y="502842"/>
                </a:cubicBezTo>
                <a:close/>
                <a:moveTo>
                  <a:pt x="498738" y="502842"/>
                </a:moveTo>
                <a:cubicBezTo>
                  <a:pt x="511363" y="502842"/>
                  <a:pt x="521598" y="513077"/>
                  <a:pt x="521598" y="525702"/>
                </a:cubicBezTo>
                <a:cubicBezTo>
                  <a:pt x="521598" y="538327"/>
                  <a:pt x="511363" y="548562"/>
                  <a:pt x="498738" y="548562"/>
                </a:cubicBezTo>
                <a:cubicBezTo>
                  <a:pt x="486113" y="548562"/>
                  <a:pt x="475878" y="538327"/>
                  <a:pt x="475878" y="525702"/>
                </a:cubicBezTo>
                <a:cubicBezTo>
                  <a:pt x="475878" y="513077"/>
                  <a:pt x="486113" y="502842"/>
                  <a:pt x="498738" y="502842"/>
                </a:cubicBezTo>
                <a:close/>
                <a:moveTo>
                  <a:pt x="402927" y="502842"/>
                </a:moveTo>
                <a:cubicBezTo>
                  <a:pt x="415552" y="502842"/>
                  <a:pt x="425787" y="513077"/>
                  <a:pt x="425787" y="525702"/>
                </a:cubicBezTo>
                <a:cubicBezTo>
                  <a:pt x="425787" y="538327"/>
                  <a:pt x="415552" y="548562"/>
                  <a:pt x="402927" y="548562"/>
                </a:cubicBezTo>
                <a:cubicBezTo>
                  <a:pt x="390302" y="548562"/>
                  <a:pt x="380067" y="538327"/>
                  <a:pt x="380067" y="525702"/>
                </a:cubicBezTo>
                <a:cubicBezTo>
                  <a:pt x="380067" y="513077"/>
                  <a:pt x="390302" y="502842"/>
                  <a:pt x="402927" y="502842"/>
                </a:cubicBezTo>
                <a:close/>
                <a:moveTo>
                  <a:pt x="307677" y="502842"/>
                </a:moveTo>
                <a:cubicBezTo>
                  <a:pt x="320302" y="502842"/>
                  <a:pt x="330537" y="513077"/>
                  <a:pt x="330537" y="525702"/>
                </a:cubicBezTo>
                <a:cubicBezTo>
                  <a:pt x="330537" y="538327"/>
                  <a:pt x="320302" y="548562"/>
                  <a:pt x="307677" y="548562"/>
                </a:cubicBezTo>
                <a:cubicBezTo>
                  <a:pt x="295052" y="548562"/>
                  <a:pt x="284817" y="538327"/>
                  <a:pt x="284817" y="525702"/>
                </a:cubicBezTo>
                <a:lnTo>
                  <a:pt x="288174" y="517598"/>
                </a:lnTo>
                <a:lnTo>
                  <a:pt x="293272" y="508809"/>
                </a:lnTo>
                <a:close/>
                <a:moveTo>
                  <a:pt x="778141" y="395686"/>
                </a:moveTo>
                <a:cubicBezTo>
                  <a:pt x="790766" y="395686"/>
                  <a:pt x="801001" y="405921"/>
                  <a:pt x="801001" y="418546"/>
                </a:cubicBezTo>
                <a:cubicBezTo>
                  <a:pt x="801001" y="431171"/>
                  <a:pt x="790766" y="441406"/>
                  <a:pt x="778141" y="441406"/>
                </a:cubicBezTo>
                <a:cubicBezTo>
                  <a:pt x="765516" y="441406"/>
                  <a:pt x="755281" y="431171"/>
                  <a:pt x="755281" y="418546"/>
                </a:cubicBezTo>
                <a:cubicBezTo>
                  <a:pt x="755281" y="405921"/>
                  <a:pt x="765516" y="395686"/>
                  <a:pt x="778141" y="395686"/>
                </a:cubicBezTo>
                <a:close/>
                <a:moveTo>
                  <a:pt x="683260" y="395686"/>
                </a:moveTo>
                <a:cubicBezTo>
                  <a:pt x="695885" y="395686"/>
                  <a:pt x="706120" y="405921"/>
                  <a:pt x="706120" y="418546"/>
                </a:cubicBezTo>
                <a:cubicBezTo>
                  <a:pt x="706120" y="431171"/>
                  <a:pt x="695885" y="441406"/>
                  <a:pt x="683260" y="441406"/>
                </a:cubicBezTo>
                <a:cubicBezTo>
                  <a:pt x="670635" y="441406"/>
                  <a:pt x="660400" y="431171"/>
                  <a:pt x="660400" y="418546"/>
                </a:cubicBezTo>
                <a:cubicBezTo>
                  <a:pt x="660400" y="405921"/>
                  <a:pt x="670635" y="395686"/>
                  <a:pt x="683260" y="395686"/>
                </a:cubicBezTo>
                <a:close/>
                <a:moveTo>
                  <a:pt x="593290" y="395686"/>
                </a:moveTo>
                <a:cubicBezTo>
                  <a:pt x="605915" y="395686"/>
                  <a:pt x="616150" y="405921"/>
                  <a:pt x="616150" y="418546"/>
                </a:cubicBezTo>
                <a:cubicBezTo>
                  <a:pt x="616150" y="431171"/>
                  <a:pt x="605915" y="441406"/>
                  <a:pt x="593290" y="441406"/>
                </a:cubicBezTo>
                <a:cubicBezTo>
                  <a:pt x="580665" y="441406"/>
                  <a:pt x="570430" y="431171"/>
                  <a:pt x="570430" y="418546"/>
                </a:cubicBezTo>
                <a:cubicBezTo>
                  <a:pt x="570430" y="405921"/>
                  <a:pt x="580665" y="395686"/>
                  <a:pt x="593290" y="395686"/>
                </a:cubicBezTo>
                <a:close/>
                <a:moveTo>
                  <a:pt x="498738" y="395686"/>
                </a:moveTo>
                <a:cubicBezTo>
                  <a:pt x="511363" y="395686"/>
                  <a:pt x="521598" y="405921"/>
                  <a:pt x="521598" y="418546"/>
                </a:cubicBezTo>
                <a:cubicBezTo>
                  <a:pt x="521598" y="431171"/>
                  <a:pt x="511363" y="441406"/>
                  <a:pt x="498738" y="441406"/>
                </a:cubicBezTo>
                <a:cubicBezTo>
                  <a:pt x="486113" y="441406"/>
                  <a:pt x="475878" y="431171"/>
                  <a:pt x="475878" y="418546"/>
                </a:cubicBezTo>
                <a:cubicBezTo>
                  <a:pt x="475878" y="405921"/>
                  <a:pt x="486113" y="395686"/>
                  <a:pt x="498738" y="395686"/>
                </a:cubicBezTo>
                <a:close/>
                <a:moveTo>
                  <a:pt x="402927" y="395686"/>
                </a:moveTo>
                <a:cubicBezTo>
                  <a:pt x="415552" y="395686"/>
                  <a:pt x="425787" y="405921"/>
                  <a:pt x="425787" y="418546"/>
                </a:cubicBezTo>
                <a:cubicBezTo>
                  <a:pt x="425787" y="431171"/>
                  <a:pt x="415552" y="441406"/>
                  <a:pt x="402927" y="441406"/>
                </a:cubicBezTo>
                <a:cubicBezTo>
                  <a:pt x="390302" y="441406"/>
                  <a:pt x="380067" y="431171"/>
                  <a:pt x="380067" y="418546"/>
                </a:cubicBezTo>
                <a:cubicBezTo>
                  <a:pt x="380067" y="405921"/>
                  <a:pt x="390302" y="395686"/>
                  <a:pt x="402927" y="395686"/>
                </a:cubicBezTo>
                <a:close/>
                <a:moveTo>
                  <a:pt x="760992" y="297604"/>
                </a:moveTo>
                <a:lnTo>
                  <a:pt x="781451" y="332879"/>
                </a:lnTo>
                <a:lnTo>
                  <a:pt x="778141" y="334250"/>
                </a:lnTo>
                <a:cubicBezTo>
                  <a:pt x="765516" y="334250"/>
                  <a:pt x="755281" y="324015"/>
                  <a:pt x="755281" y="311390"/>
                </a:cubicBezTo>
                <a:close/>
                <a:moveTo>
                  <a:pt x="417526" y="294577"/>
                </a:moveTo>
                <a:lnTo>
                  <a:pt x="419092" y="295226"/>
                </a:lnTo>
                <a:cubicBezTo>
                  <a:pt x="423229" y="299363"/>
                  <a:pt x="425787" y="305078"/>
                  <a:pt x="425787" y="311390"/>
                </a:cubicBezTo>
                <a:cubicBezTo>
                  <a:pt x="425787" y="324015"/>
                  <a:pt x="415552" y="334250"/>
                  <a:pt x="402927" y="334250"/>
                </a:cubicBezTo>
                <a:lnTo>
                  <a:pt x="396145" y="331441"/>
                </a:lnTo>
                <a:close/>
                <a:moveTo>
                  <a:pt x="683260" y="288530"/>
                </a:moveTo>
                <a:cubicBezTo>
                  <a:pt x="695885" y="288530"/>
                  <a:pt x="706120" y="298765"/>
                  <a:pt x="706120" y="311390"/>
                </a:cubicBezTo>
                <a:cubicBezTo>
                  <a:pt x="706120" y="324015"/>
                  <a:pt x="695885" y="334250"/>
                  <a:pt x="683260" y="334250"/>
                </a:cubicBezTo>
                <a:cubicBezTo>
                  <a:pt x="670635" y="334250"/>
                  <a:pt x="660400" y="324015"/>
                  <a:pt x="660400" y="311390"/>
                </a:cubicBezTo>
                <a:cubicBezTo>
                  <a:pt x="660400" y="298765"/>
                  <a:pt x="670635" y="288530"/>
                  <a:pt x="683260" y="288530"/>
                </a:cubicBezTo>
                <a:close/>
                <a:moveTo>
                  <a:pt x="593290" y="288530"/>
                </a:moveTo>
                <a:cubicBezTo>
                  <a:pt x="605915" y="288530"/>
                  <a:pt x="616150" y="298765"/>
                  <a:pt x="616150" y="311390"/>
                </a:cubicBezTo>
                <a:cubicBezTo>
                  <a:pt x="616150" y="324015"/>
                  <a:pt x="605915" y="334250"/>
                  <a:pt x="593290" y="334250"/>
                </a:cubicBezTo>
                <a:cubicBezTo>
                  <a:pt x="580665" y="334250"/>
                  <a:pt x="570430" y="324015"/>
                  <a:pt x="570430" y="311390"/>
                </a:cubicBezTo>
                <a:cubicBezTo>
                  <a:pt x="570430" y="298765"/>
                  <a:pt x="580665" y="288530"/>
                  <a:pt x="593290" y="288530"/>
                </a:cubicBezTo>
                <a:close/>
                <a:moveTo>
                  <a:pt x="498738" y="288530"/>
                </a:moveTo>
                <a:cubicBezTo>
                  <a:pt x="511363" y="288530"/>
                  <a:pt x="521598" y="298765"/>
                  <a:pt x="521598" y="311390"/>
                </a:cubicBezTo>
                <a:cubicBezTo>
                  <a:pt x="521598" y="324015"/>
                  <a:pt x="511363" y="334250"/>
                  <a:pt x="498738" y="334250"/>
                </a:cubicBezTo>
                <a:cubicBezTo>
                  <a:pt x="486113" y="334250"/>
                  <a:pt x="475878" y="324015"/>
                  <a:pt x="475878" y="311390"/>
                </a:cubicBezTo>
                <a:cubicBezTo>
                  <a:pt x="475878" y="298765"/>
                  <a:pt x="486113" y="288530"/>
                  <a:pt x="498738" y="288530"/>
                </a:cubicBezTo>
                <a:close/>
                <a:moveTo>
                  <a:pt x="683260" y="181374"/>
                </a:moveTo>
                <a:lnTo>
                  <a:pt x="696841" y="186999"/>
                </a:lnTo>
                <a:lnTo>
                  <a:pt x="704330" y="199911"/>
                </a:lnTo>
                <a:lnTo>
                  <a:pt x="706120" y="204234"/>
                </a:lnTo>
                <a:cubicBezTo>
                  <a:pt x="706120" y="216859"/>
                  <a:pt x="695885" y="227094"/>
                  <a:pt x="683260" y="227094"/>
                </a:cubicBezTo>
                <a:cubicBezTo>
                  <a:pt x="670635" y="227094"/>
                  <a:pt x="660400" y="216859"/>
                  <a:pt x="660400" y="204234"/>
                </a:cubicBezTo>
                <a:cubicBezTo>
                  <a:pt x="660400" y="191609"/>
                  <a:pt x="670635" y="181374"/>
                  <a:pt x="683260" y="181374"/>
                </a:cubicBezTo>
                <a:close/>
                <a:moveTo>
                  <a:pt x="593290" y="181374"/>
                </a:moveTo>
                <a:cubicBezTo>
                  <a:pt x="605915" y="181374"/>
                  <a:pt x="616150" y="191609"/>
                  <a:pt x="616150" y="204234"/>
                </a:cubicBezTo>
                <a:cubicBezTo>
                  <a:pt x="616150" y="216859"/>
                  <a:pt x="605915" y="227094"/>
                  <a:pt x="593290" y="227094"/>
                </a:cubicBezTo>
                <a:cubicBezTo>
                  <a:pt x="580665" y="227094"/>
                  <a:pt x="570430" y="216859"/>
                  <a:pt x="570430" y="204234"/>
                </a:cubicBezTo>
                <a:cubicBezTo>
                  <a:pt x="570430" y="191609"/>
                  <a:pt x="580665" y="181374"/>
                  <a:pt x="593290" y="181374"/>
                </a:cubicBezTo>
                <a:close/>
                <a:moveTo>
                  <a:pt x="498738" y="181374"/>
                </a:moveTo>
                <a:cubicBezTo>
                  <a:pt x="511363" y="181374"/>
                  <a:pt x="521598" y="191609"/>
                  <a:pt x="521598" y="204234"/>
                </a:cubicBezTo>
                <a:cubicBezTo>
                  <a:pt x="521598" y="216859"/>
                  <a:pt x="511363" y="227094"/>
                  <a:pt x="498738" y="227094"/>
                </a:cubicBezTo>
                <a:cubicBezTo>
                  <a:pt x="486113" y="227094"/>
                  <a:pt x="475878" y="216859"/>
                  <a:pt x="475878" y="204234"/>
                </a:cubicBezTo>
                <a:cubicBezTo>
                  <a:pt x="475878" y="191609"/>
                  <a:pt x="486113" y="181374"/>
                  <a:pt x="498738" y="181374"/>
                </a:cubicBezTo>
                <a:close/>
                <a:moveTo>
                  <a:pt x="593290" y="74222"/>
                </a:moveTo>
                <a:cubicBezTo>
                  <a:pt x="605915" y="74222"/>
                  <a:pt x="616150" y="84457"/>
                  <a:pt x="616150" y="97082"/>
                </a:cubicBezTo>
                <a:cubicBezTo>
                  <a:pt x="616150" y="109707"/>
                  <a:pt x="605915" y="119942"/>
                  <a:pt x="593290" y="119942"/>
                </a:cubicBezTo>
                <a:cubicBezTo>
                  <a:pt x="580665" y="119942"/>
                  <a:pt x="570430" y="109707"/>
                  <a:pt x="570430" y="97082"/>
                </a:cubicBezTo>
                <a:cubicBezTo>
                  <a:pt x="570430" y="84457"/>
                  <a:pt x="580665" y="74222"/>
                  <a:pt x="593290" y="74222"/>
                </a:cubicBezTo>
                <a:close/>
                <a:moveTo>
                  <a:pt x="588381" y="0"/>
                </a:moveTo>
                <a:lnTo>
                  <a:pt x="595312" y="11949"/>
                </a:lnTo>
                <a:lnTo>
                  <a:pt x="593290" y="12786"/>
                </a:lnTo>
                <a:lnTo>
                  <a:pt x="583353" y="8670"/>
                </a:lnTo>
                <a:close/>
              </a:path>
            </a:pathLst>
          </a:custGeom>
          <a:solidFill>
            <a:schemeClr val="accent4">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3" name="Freeform: Shape 62">
            <a:extLst>
              <a:ext uri="{FF2B5EF4-FFF2-40B4-BE49-F238E27FC236}">
                <a16:creationId xmlns:a16="http://schemas.microsoft.com/office/drawing/2014/main" id="{3CC5C3A9-3137-4418-A7BD-C683206CB8AC}"/>
              </a:ext>
            </a:extLst>
          </p:cNvPr>
          <p:cNvSpPr/>
          <p:nvPr userDrawn="1"/>
        </p:nvSpPr>
        <p:spPr>
          <a:xfrm rot="3600000">
            <a:off x="10230790" y="3675193"/>
            <a:ext cx="1181998" cy="1062511"/>
          </a:xfrm>
          <a:custGeom>
            <a:avLst/>
            <a:gdLst>
              <a:gd name="connsiteX0" fmla="*/ 1159138 w 1181998"/>
              <a:gd name="connsiteY0" fmla="*/ 1019574 h 1062511"/>
              <a:gd name="connsiteX1" fmla="*/ 1181998 w 1181998"/>
              <a:gd name="connsiteY1" fmla="*/ 1042434 h 1062511"/>
              <a:gd name="connsiteX2" fmla="*/ 1175303 w 1181998"/>
              <a:gd name="connsiteY2" fmla="*/ 1058598 h 1062511"/>
              <a:gd name="connsiteX3" fmla="*/ 1165857 w 1181998"/>
              <a:gd name="connsiteY3" fmla="*/ 1062511 h 1062511"/>
              <a:gd name="connsiteX4" fmla="*/ 1152420 w 1181998"/>
              <a:gd name="connsiteY4" fmla="*/ 1062511 h 1062511"/>
              <a:gd name="connsiteX5" fmla="*/ 1142974 w 1181998"/>
              <a:gd name="connsiteY5" fmla="*/ 1058598 h 1062511"/>
              <a:gd name="connsiteX6" fmla="*/ 1136278 w 1181998"/>
              <a:gd name="connsiteY6" fmla="*/ 1042434 h 1062511"/>
              <a:gd name="connsiteX7" fmla="*/ 1159138 w 1181998"/>
              <a:gd name="connsiteY7" fmla="*/ 1019574 h 1062511"/>
              <a:gd name="connsiteX8" fmla="*/ 1063327 w 1181998"/>
              <a:gd name="connsiteY8" fmla="*/ 1019574 h 1062511"/>
              <a:gd name="connsiteX9" fmla="*/ 1086187 w 1181998"/>
              <a:gd name="connsiteY9" fmla="*/ 1042434 h 1062511"/>
              <a:gd name="connsiteX10" fmla="*/ 1079492 w 1181998"/>
              <a:gd name="connsiteY10" fmla="*/ 1058598 h 1062511"/>
              <a:gd name="connsiteX11" fmla="*/ 1070046 w 1181998"/>
              <a:gd name="connsiteY11" fmla="*/ 1062511 h 1062511"/>
              <a:gd name="connsiteX12" fmla="*/ 1056609 w 1181998"/>
              <a:gd name="connsiteY12" fmla="*/ 1062511 h 1062511"/>
              <a:gd name="connsiteX13" fmla="*/ 1047163 w 1181998"/>
              <a:gd name="connsiteY13" fmla="*/ 1058598 h 1062511"/>
              <a:gd name="connsiteX14" fmla="*/ 1040467 w 1181998"/>
              <a:gd name="connsiteY14" fmla="*/ 1042434 h 1062511"/>
              <a:gd name="connsiteX15" fmla="*/ 1063327 w 1181998"/>
              <a:gd name="connsiteY15" fmla="*/ 1019574 h 1062511"/>
              <a:gd name="connsiteX16" fmla="*/ 968077 w 1181998"/>
              <a:gd name="connsiteY16" fmla="*/ 1019574 h 1062511"/>
              <a:gd name="connsiteX17" fmla="*/ 990937 w 1181998"/>
              <a:gd name="connsiteY17" fmla="*/ 1042434 h 1062511"/>
              <a:gd name="connsiteX18" fmla="*/ 984242 w 1181998"/>
              <a:gd name="connsiteY18" fmla="*/ 1058598 h 1062511"/>
              <a:gd name="connsiteX19" fmla="*/ 974796 w 1181998"/>
              <a:gd name="connsiteY19" fmla="*/ 1062511 h 1062511"/>
              <a:gd name="connsiteX20" fmla="*/ 961359 w 1181998"/>
              <a:gd name="connsiteY20" fmla="*/ 1062511 h 1062511"/>
              <a:gd name="connsiteX21" fmla="*/ 951913 w 1181998"/>
              <a:gd name="connsiteY21" fmla="*/ 1058598 h 1062511"/>
              <a:gd name="connsiteX22" fmla="*/ 945217 w 1181998"/>
              <a:gd name="connsiteY22" fmla="*/ 1042434 h 1062511"/>
              <a:gd name="connsiteX23" fmla="*/ 968077 w 1181998"/>
              <a:gd name="connsiteY23" fmla="*/ 1019574 h 1062511"/>
              <a:gd name="connsiteX24" fmla="*/ 872266 w 1181998"/>
              <a:gd name="connsiteY24" fmla="*/ 1019574 h 1062511"/>
              <a:gd name="connsiteX25" fmla="*/ 895126 w 1181998"/>
              <a:gd name="connsiteY25" fmla="*/ 1042434 h 1062511"/>
              <a:gd name="connsiteX26" fmla="*/ 888431 w 1181998"/>
              <a:gd name="connsiteY26" fmla="*/ 1058598 h 1062511"/>
              <a:gd name="connsiteX27" fmla="*/ 878985 w 1181998"/>
              <a:gd name="connsiteY27" fmla="*/ 1062511 h 1062511"/>
              <a:gd name="connsiteX28" fmla="*/ 865548 w 1181998"/>
              <a:gd name="connsiteY28" fmla="*/ 1062511 h 1062511"/>
              <a:gd name="connsiteX29" fmla="*/ 856102 w 1181998"/>
              <a:gd name="connsiteY29" fmla="*/ 1058598 h 1062511"/>
              <a:gd name="connsiteX30" fmla="*/ 849406 w 1181998"/>
              <a:gd name="connsiteY30" fmla="*/ 1042434 h 1062511"/>
              <a:gd name="connsiteX31" fmla="*/ 872266 w 1181998"/>
              <a:gd name="connsiteY31" fmla="*/ 1019574 h 1062511"/>
              <a:gd name="connsiteX32" fmla="*/ 778141 w 1181998"/>
              <a:gd name="connsiteY32" fmla="*/ 1019574 h 1062511"/>
              <a:gd name="connsiteX33" fmla="*/ 801001 w 1181998"/>
              <a:gd name="connsiteY33" fmla="*/ 1042434 h 1062511"/>
              <a:gd name="connsiteX34" fmla="*/ 794306 w 1181998"/>
              <a:gd name="connsiteY34" fmla="*/ 1058598 h 1062511"/>
              <a:gd name="connsiteX35" fmla="*/ 784860 w 1181998"/>
              <a:gd name="connsiteY35" fmla="*/ 1062511 h 1062511"/>
              <a:gd name="connsiteX36" fmla="*/ 771423 w 1181998"/>
              <a:gd name="connsiteY36" fmla="*/ 1062511 h 1062511"/>
              <a:gd name="connsiteX37" fmla="*/ 761977 w 1181998"/>
              <a:gd name="connsiteY37" fmla="*/ 1058598 h 1062511"/>
              <a:gd name="connsiteX38" fmla="*/ 755281 w 1181998"/>
              <a:gd name="connsiteY38" fmla="*/ 1042434 h 1062511"/>
              <a:gd name="connsiteX39" fmla="*/ 778141 w 1181998"/>
              <a:gd name="connsiteY39" fmla="*/ 1019574 h 1062511"/>
              <a:gd name="connsiteX40" fmla="*/ 683260 w 1181998"/>
              <a:gd name="connsiteY40" fmla="*/ 1019574 h 1062511"/>
              <a:gd name="connsiteX41" fmla="*/ 706120 w 1181998"/>
              <a:gd name="connsiteY41" fmla="*/ 1042434 h 1062511"/>
              <a:gd name="connsiteX42" fmla="*/ 699425 w 1181998"/>
              <a:gd name="connsiteY42" fmla="*/ 1058598 h 1062511"/>
              <a:gd name="connsiteX43" fmla="*/ 689979 w 1181998"/>
              <a:gd name="connsiteY43" fmla="*/ 1062511 h 1062511"/>
              <a:gd name="connsiteX44" fmla="*/ 676542 w 1181998"/>
              <a:gd name="connsiteY44" fmla="*/ 1062511 h 1062511"/>
              <a:gd name="connsiteX45" fmla="*/ 667096 w 1181998"/>
              <a:gd name="connsiteY45" fmla="*/ 1058598 h 1062511"/>
              <a:gd name="connsiteX46" fmla="*/ 660400 w 1181998"/>
              <a:gd name="connsiteY46" fmla="*/ 1042434 h 1062511"/>
              <a:gd name="connsiteX47" fmla="*/ 683260 w 1181998"/>
              <a:gd name="connsiteY47" fmla="*/ 1019574 h 1062511"/>
              <a:gd name="connsiteX48" fmla="*/ 593290 w 1181998"/>
              <a:gd name="connsiteY48" fmla="*/ 1019574 h 1062511"/>
              <a:gd name="connsiteX49" fmla="*/ 616150 w 1181998"/>
              <a:gd name="connsiteY49" fmla="*/ 1042434 h 1062511"/>
              <a:gd name="connsiteX50" fmla="*/ 609455 w 1181998"/>
              <a:gd name="connsiteY50" fmla="*/ 1058598 h 1062511"/>
              <a:gd name="connsiteX51" fmla="*/ 600009 w 1181998"/>
              <a:gd name="connsiteY51" fmla="*/ 1062511 h 1062511"/>
              <a:gd name="connsiteX52" fmla="*/ 586572 w 1181998"/>
              <a:gd name="connsiteY52" fmla="*/ 1062511 h 1062511"/>
              <a:gd name="connsiteX53" fmla="*/ 577126 w 1181998"/>
              <a:gd name="connsiteY53" fmla="*/ 1058598 h 1062511"/>
              <a:gd name="connsiteX54" fmla="*/ 570430 w 1181998"/>
              <a:gd name="connsiteY54" fmla="*/ 1042434 h 1062511"/>
              <a:gd name="connsiteX55" fmla="*/ 593290 w 1181998"/>
              <a:gd name="connsiteY55" fmla="*/ 1019574 h 1062511"/>
              <a:gd name="connsiteX56" fmla="*/ 498738 w 1181998"/>
              <a:gd name="connsiteY56" fmla="*/ 1019574 h 1062511"/>
              <a:gd name="connsiteX57" fmla="*/ 521598 w 1181998"/>
              <a:gd name="connsiteY57" fmla="*/ 1042434 h 1062511"/>
              <a:gd name="connsiteX58" fmla="*/ 514903 w 1181998"/>
              <a:gd name="connsiteY58" fmla="*/ 1058598 h 1062511"/>
              <a:gd name="connsiteX59" fmla="*/ 505457 w 1181998"/>
              <a:gd name="connsiteY59" fmla="*/ 1062511 h 1062511"/>
              <a:gd name="connsiteX60" fmla="*/ 492020 w 1181998"/>
              <a:gd name="connsiteY60" fmla="*/ 1062511 h 1062511"/>
              <a:gd name="connsiteX61" fmla="*/ 482574 w 1181998"/>
              <a:gd name="connsiteY61" fmla="*/ 1058598 h 1062511"/>
              <a:gd name="connsiteX62" fmla="*/ 475878 w 1181998"/>
              <a:gd name="connsiteY62" fmla="*/ 1042434 h 1062511"/>
              <a:gd name="connsiteX63" fmla="*/ 498738 w 1181998"/>
              <a:gd name="connsiteY63" fmla="*/ 1019574 h 1062511"/>
              <a:gd name="connsiteX64" fmla="*/ 402927 w 1181998"/>
              <a:gd name="connsiteY64" fmla="*/ 1019574 h 1062511"/>
              <a:gd name="connsiteX65" fmla="*/ 425787 w 1181998"/>
              <a:gd name="connsiteY65" fmla="*/ 1042434 h 1062511"/>
              <a:gd name="connsiteX66" fmla="*/ 419092 w 1181998"/>
              <a:gd name="connsiteY66" fmla="*/ 1058598 h 1062511"/>
              <a:gd name="connsiteX67" fmla="*/ 409646 w 1181998"/>
              <a:gd name="connsiteY67" fmla="*/ 1062511 h 1062511"/>
              <a:gd name="connsiteX68" fmla="*/ 396209 w 1181998"/>
              <a:gd name="connsiteY68" fmla="*/ 1062511 h 1062511"/>
              <a:gd name="connsiteX69" fmla="*/ 386763 w 1181998"/>
              <a:gd name="connsiteY69" fmla="*/ 1058598 h 1062511"/>
              <a:gd name="connsiteX70" fmla="*/ 380067 w 1181998"/>
              <a:gd name="connsiteY70" fmla="*/ 1042434 h 1062511"/>
              <a:gd name="connsiteX71" fmla="*/ 402927 w 1181998"/>
              <a:gd name="connsiteY71" fmla="*/ 1019574 h 1062511"/>
              <a:gd name="connsiteX72" fmla="*/ 307677 w 1181998"/>
              <a:gd name="connsiteY72" fmla="*/ 1019574 h 1062511"/>
              <a:gd name="connsiteX73" fmla="*/ 330537 w 1181998"/>
              <a:gd name="connsiteY73" fmla="*/ 1042434 h 1062511"/>
              <a:gd name="connsiteX74" fmla="*/ 323842 w 1181998"/>
              <a:gd name="connsiteY74" fmla="*/ 1058598 h 1062511"/>
              <a:gd name="connsiteX75" fmla="*/ 314396 w 1181998"/>
              <a:gd name="connsiteY75" fmla="*/ 1062511 h 1062511"/>
              <a:gd name="connsiteX76" fmla="*/ 300959 w 1181998"/>
              <a:gd name="connsiteY76" fmla="*/ 1062511 h 1062511"/>
              <a:gd name="connsiteX77" fmla="*/ 291513 w 1181998"/>
              <a:gd name="connsiteY77" fmla="*/ 1058598 h 1062511"/>
              <a:gd name="connsiteX78" fmla="*/ 284817 w 1181998"/>
              <a:gd name="connsiteY78" fmla="*/ 1042434 h 1062511"/>
              <a:gd name="connsiteX79" fmla="*/ 307677 w 1181998"/>
              <a:gd name="connsiteY79" fmla="*/ 1019574 h 1062511"/>
              <a:gd name="connsiteX80" fmla="*/ 211866 w 1181998"/>
              <a:gd name="connsiteY80" fmla="*/ 1019574 h 1062511"/>
              <a:gd name="connsiteX81" fmla="*/ 234726 w 1181998"/>
              <a:gd name="connsiteY81" fmla="*/ 1042434 h 1062511"/>
              <a:gd name="connsiteX82" fmla="*/ 228031 w 1181998"/>
              <a:gd name="connsiteY82" fmla="*/ 1058598 h 1062511"/>
              <a:gd name="connsiteX83" fmla="*/ 218585 w 1181998"/>
              <a:gd name="connsiteY83" fmla="*/ 1062511 h 1062511"/>
              <a:gd name="connsiteX84" fmla="*/ 205148 w 1181998"/>
              <a:gd name="connsiteY84" fmla="*/ 1062511 h 1062511"/>
              <a:gd name="connsiteX85" fmla="*/ 195702 w 1181998"/>
              <a:gd name="connsiteY85" fmla="*/ 1058598 h 1062511"/>
              <a:gd name="connsiteX86" fmla="*/ 189006 w 1181998"/>
              <a:gd name="connsiteY86" fmla="*/ 1042434 h 1062511"/>
              <a:gd name="connsiteX87" fmla="*/ 211866 w 1181998"/>
              <a:gd name="connsiteY87" fmla="*/ 1019574 h 1062511"/>
              <a:gd name="connsiteX88" fmla="*/ 117741 w 1181998"/>
              <a:gd name="connsiteY88" fmla="*/ 1019574 h 1062511"/>
              <a:gd name="connsiteX89" fmla="*/ 140601 w 1181998"/>
              <a:gd name="connsiteY89" fmla="*/ 1042434 h 1062511"/>
              <a:gd name="connsiteX90" fmla="*/ 133906 w 1181998"/>
              <a:gd name="connsiteY90" fmla="*/ 1058598 h 1062511"/>
              <a:gd name="connsiteX91" fmla="*/ 124460 w 1181998"/>
              <a:gd name="connsiteY91" fmla="*/ 1062511 h 1062511"/>
              <a:gd name="connsiteX92" fmla="*/ 111023 w 1181998"/>
              <a:gd name="connsiteY92" fmla="*/ 1062511 h 1062511"/>
              <a:gd name="connsiteX93" fmla="*/ 101577 w 1181998"/>
              <a:gd name="connsiteY93" fmla="*/ 1058598 h 1062511"/>
              <a:gd name="connsiteX94" fmla="*/ 94881 w 1181998"/>
              <a:gd name="connsiteY94" fmla="*/ 1042434 h 1062511"/>
              <a:gd name="connsiteX95" fmla="*/ 117741 w 1181998"/>
              <a:gd name="connsiteY95" fmla="*/ 1019574 h 1062511"/>
              <a:gd name="connsiteX96" fmla="*/ 22860 w 1181998"/>
              <a:gd name="connsiteY96" fmla="*/ 1019574 h 1062511"/>
              <a:gd name="connsiteX97" fmla="*/ 45720 w 1181998"/>
              <a:gd name="connsiteY97" fmla="*/ 1042434 h 1062511"/>
              <a:gd name="connsiteX98" fmla="*/ 39025 w 1181998"/>
              <a:gd name="connsiteY98" fmla="*/ 1058598 h 1062511"/>
              <a:gd name="connsiteX99" fmla="*/ 29579 w 1181998"/>
              <a:gd name="connsiteY99" fmla="*/ 1062511 h 1062511"/>
              <a:gd name="connsiteX100" fmla="*/ 16142 w 1181998"/>
              <a:gd name="connsiteY100" fmla="*/ 1062511 h 1062511"/>
              <a:gd name="connsiteX101" fmla="*/ 6696 w 1181998"/>
              <a:gd name="connsiteY101" fmla="*/ 1058598 h 1062511"/>
              <a:gd name="connsiteX102" fmla="*/ 0 w 1181998"/>
              <a:gd name="connsiteY102" fmla="*/ 1042434 h 1062511"/>
              <a:gd name="connsiteX103" fmla="*/ 22860 w 1181998"/>
              <a:gd name="connsiteY103" fmla="*/ 1019574 h 1062511"/>
              <a:gd name="connsiteX104" fmla="*/ 45223 w 1181998"/>
              <a:gd name="connsiteY104" fmla="*/ 936480 h 1062511"/>
              <a:gd name="connsiteX105" fmla="*/ 39025 w 1181998"/>
              <a:gd name="connsiteY105" fmla="*/ 951442 h 1062511"/>
              <a:gd name="connsiteX106" fmla="*/ 35760 w 1181998"/>
              <a:gd name="connsiteY106" fmla="*/ 952795 h 1062511"/>
              <a:gd name="connsiteX107" fmla="*/ 1063327 w 1181998"/>
              <a:gd name="connsiteY107" fmla="*/ 912418 h 1062511"/>
              <a:gd name="connsiteX108" fmla="*/ 1086187 w 1181998"/>
              <a:gd name="connsiteY108" fmla="*/ 935278 h 1062511"/>
              <a:gd name="connsiteX109" fmla="*/ 1063327 w 1181998"/>
              <a:gd name="connsiteY109" fmla="*/ 958138 h 1062511"/>
              <a:gd name="connsiteX110" fmla="*/ 1040467 w 1181998"/>
              <a:gd name="connsiteY110" fmla="*/ 935278 h 1062511"/>
              <a:gd name="connsiteX111" fmla="*/ 1063327 w 1181998"/>
              <a:gd name="connsiteY111" fmla="*/ 912418 h 1062511"/>
              <a:gd name="connsiteX112" fmla="*/ 968077 w 1181998"/>
              <a:gd name="connsiteY112" fmla="*/ 912418 h 1062511"/>
              <a:gd name="connsiteX113" fmla="*/ 990937 w 1181998"/>
              <a:gd name="connsiteY113" fmla="*/ 935278 h 1062511"/>
              <a:gd name="connsiteX114" fmla="*/ 968077 w 1181998"/>
              <a:gd name="connsiteY114" fmla="*/ 958138 h 1062511"/>
              <a:gd name="connsiteX115" fmla="*/ 945217 w 1181998"/>
              <a:gd name="connsiteY115" fmla="*/ 935278 h 1062511"/>
              <a:gd name="connsiteX116" fmla="*/ 968077 w 1181998"/>
              <a:gd name="connsiteY116" fmla="*/ 912418 h 1062511"/>
              <a:gd name="connsiteX117" fmla="*/ 872266 w 1181998"/>
              <a:gd name="connsiteY117" fmla="*/ 912418 h 1062511"/>
              <a:gd name="connsiteX118" fmla="*/ 895126 w 1181998"/>
              <a:gd name="connsiteY118" fmla="*/ 935278 h 1062511"/>
              <a:gd name="connsiteX119" fmla="*/ 872266 w 1181998"/>
              <a:gd name="connsiteY119" fmla="*/ 958138 h 1062511"/>
              <a:gd name="connsiteX120" fmla="*/ 849406 w 1181998"/>
              <a:gd name="connsiteY120" fmla="*/ 935278 h 1062511"/>
              <a:gd name="connsiteX121" fmla="*/ 872266 w 1181998"/>
              <a:gd name="connsiteY121" fmla="*/ 912418 h 1062511"/>
              <a:gd name="connsiteX122" fmla="*/ 778141 w 1181998"/>
              <a:gd name="connsiteY122" fmla="*/ 912418 h 1062511"/>
              <a:gd name="connsiteX123" fmla="*/ 801001 w 1181998"/>
              <a:gd name="connsiteY123" fmla="*/ 935278 h 1062511"/>
              <a:gd name="connsiteX124" fmla="*/ 778141 w 1181998"/>
              <a:gd name="connsiteY124" fmla="*/ 958138 h 1062511"/>
              <a:gd name="connsiteX125" fmla="*/ 755281 w 1181998"/>
              <a:gd name="connsiteY125" fmla="*/ 935278 h 1062511"/>
              <a:gd name="connsiteX126" fmla="*/ 778141 w 1181998"/>
              <a:gd name="connsiteY126" fmla="*/ 912418 h 1062511"/>
              <a:gd name="connsiteX127" fmla="*/ 683260 w 1181998"/>
              <a:gd name="connsiteY127" fmla="*/ 912418 h 1062511"/>
              <a:gd name="connsiteX128" fmla="*/ 706120 w 1181998"/>
              <a:gd name="connsiteY128" fmla="*/ 935278 h 1062511"/>
              <a:gd name="connsiteX129" fmla="*/ 683260 w 1181998"/>
              <a:gd name="connsiteY129" fmla="*/ 958138 h 1062511"/>
              <a:gd name="connsiteX130" fmla="*/ 660400 w 1181998"/>
              <a:gd name="connsiteY130" fmla="*/ 935278 h 1062511"/>
              <a:gd name="connsiteX131" fmla="*/ 683260 w 1181998"/>
              <a:gd name="connsiteY131" fmla="*/ 912418 h 1062511"/>
              <a:gd name="connsiteX132" fmla="*/ 593290 w 1181998"/>
              <a:gd name="connsiteY132" fmla="*/ 912418 h 1062511"/>
              <a:gd name="connsiteX133" fmla="*/ 616150 w 1181998"/>
              <a:gd name="connsiteY133" fmla="*/ 935278 h 1062511"/>
              <a:gd name="connsiteX134" fmla="*/ 593290 w 1181998"/>
              <a:gd name="connsiteY134" fmla="*/ 958138 h 1062511"/>
              <a:gd name="connsiteX135" fmla="*/ 570430 w 1181998"/>
              <a:gd name="connsiteY135" fmla="*/ 935278 h 1062511"/>
              <a:gd name="connsiteX136" fmla="*/ 593290 w 1181998"/>
              <a:gd name="connsiteY136" fmla="*/ 912418 h 1062511"/>
              <a:gd name="connsiteX137" fmla="*/ 498738 w 1181998"/>
              <a:gd name="connsiteY137" fmla="*/ 912418 h 1062511"/>
              <a:gd name="connsiteX138" fmla="*/ 521598 w 1181998"/>
              <a:gd name="connsiteY138" fmla="*/ 935278 h 1062511"/>
              <a:gd name="connsiteX139" fmla="*/ 498738 w 1181998"/>
              <a:gd name="connsiteY139" fmla="*/ 958138 h 1062511"/>
              <a:gd name="connsiteX140" fmla="*/ 475878 w 1181998"/>
              <a:gd name="connsiteY140" fmla="*/ 935278 h 1062511"/>
              <a:gd name="connsiteX141" fmla="*/ 498738 w 1181998"/>
              <a:gd name="connsiteY141" fmla="*/ 912418 h 1062511"/>
              <a:gd name="connsiteX142" fmla="*/ 402927 w 1181998"/>
              <a:gd name="connsiteY142" fmla="*/ 912418 h 1062511"/>
              <a:gd name="connsiteX143" fmla="*/ 425787 w 1181998"/>
              <a:gd name="connsiteY143" fmla="*/ 935278 h 1062511"/>
              <a:gd name="connsiteX144" fmla="*/ 402927 w 1181998"/>
              <a:gd name="connsiteY144" fmla="*/ 958138 h 1062511"/>
              <a:gd name="connsiteX145" fmla="*/ 380067 w 1181998"/>
              <a:gd name="connsiteY145" fmla="*/ 935278 h 1062511"/>
              <a:gd name="connsiteX146" fmla="*/ 402927 w 1181998"/>
              <a:gd name="connsiteY146" fmla="*/ 912418 h 1062511"/>
              <a:gd name="connsiteX147" fmla="*/ 307677 w 1181998"/>
              <a:gd name="connsiteY147" fmla="*/ 912418 h 1062511"/>
              <a:gd name="connsiteX148" fmla="*/ 330537 w 1181998"/>
              <a:gd name="connsiteY148" fmla="*/ 935278 h 1062511"/>
              <a:gd name="connsiteX149" fmla="*/ 307677 w 1181998"/>
              <a:gd name="connsiteY149" fmla="*/ 958138 h 1062511"/>
              <a:gd name="connsiteX150" fmla="*/ 284817 w 1181998"/>
              <a:gd name="connsiteY150" fmla="*/ 935278 h 1062511"/>
              <a:gd name="connsiteX151" fmla="*/ 307677 w 1181998"/>
              <a:gd name="connsiteY151" fmla="*/ 912418 h 1062511"/>
              <a:gd name="connsiteX152" fmla="*/ 211866 w 1181998"/>
              <a:gd name="connsiteY152" fmla="*/ 912418 h 1062511"/>
              <a:gd name="connsiteX153" fmla="*/ 234726 w 1181998"/>
              <a:gd name="connsiteY153" fmla="*/ 935278 h 1062511"/>
              <a:gd name="connsiteX154" fmla="*/ 211866 w 1181998"/>
              <a:gd name="connsiteY154" fmla="*/ 958138 h 1062511"/>
              <a:gd name="connsiteX155" fmla="*/ 189006 w 1181998"/>
              <a:gd name="connsiteY155" fmla="*/ 935278 h 1062511"/>
              <a:gd name="connsiteX156" fmla="*/ 211866 w 1181998"/>
              <a:gd name="connsiteY156" fmla="*/ 912418 h 1062511"/>
              <a:gd name="connsiteX157" fmla="*/ 117741 w 1181998"/>
              <a:gd name="connsiteY157" fmla="*/ 912418 h 1062511"/>
              <a:gd name="connsiteX158" fmla="*/ 140601 w 1181998"/>
              <a:gd name="connsiteY158" fmla="*/ 935278 h 1062511"/>
              <a:gd name="connsiteX159" fmla="*/ 117741 w 1181998"/>
              <a:gd name="connsiteY159" fmla="*/ 958138 h 1062511"/>
              <a:gd name="connsiteX160" fmla="*/ 94881 w 1181998"/>
              <a:gd name="connsiteY160" fmla="*/ 935278 h 1062511"/>
              <a:gd name="connsiteX161" fmla="*/ 117741 w 1181998"/>
              <a:gd name="connsiteY161" fmla="*/ 912418 h 1062511"/>
              <a:gd name="connsiteX162" fmla="*/ 1056962 w 1181998"/>
              <a:gd name="connsiteY162" fmla="*/ 807899 h 1062511"/>
              <a:gd name="connsiteX163" fmla="*/ 1078343 w 1181998"/>
              <a:gd name="connsiteY163" fmla="*/ 844762 h 1062511"/>
              <a:gd name="connsiteX164" fmla="*/ 1063327 w 1181998"/>
              <a:gd name="connsiteY164" fmla="*/ 850982 h 1062511"/>
              <a:gd name="connsiteX165" fmla="*/ 1040467 w 1181998"/>
              <a:gd name="connsiteY165" fmla="*/ 828122 h 1062511"/>
              <a:gd name="connsiteX166" fmla="*/ 1047163 w 1181998"/>
              <a:gd name="connsiteY166" fmla="*/ 811958 h 1062511"/>
              <a:gd name="connsiteX167" fmla="*/ 120634 w 1181998"/>
              <a:gd name="connsiteY167" fmla="*/ 806460 h 1062511"/>
              <a:gd name="connsiteX168" fmla="*/ 133906 w 1181998"/>
              <a:gd name="connsiteY168" fmla="*/ 811958 h 1062511"/>
              <a:gd name="connsiteX169" fmla="*/ 140601 w 1181998"/>
              <a:gd name="connsiteY169" fmla="*/ 828122 h 1062511"/>
              <a:gd name="connsiteX170" fmla="*/ 117741 w 1181998"/>
              <a:gd name="connsiteY170" fmla="*/ 850982 h 1062511"/>
              <a:gd name="connsiteX171" fmla="*/ 101577 w 1181998"/>
              <a:gd name="connsiteY171" fmla="*/ 844286 h 1062511"/>
              <a:gd name="connsiteX172" fmla="*/ 100376 w 1181998"/>
              <a:gd name="connsiteY172" fmla="*/ 841387 h 1062511"/>
              <a:gd name="connsiteX173" fmla="*/ 968077 w 1181998"/>
              <a:gd name="connsiteY173" fmla="*/ 805262 h 1062511"/>
              <a:gd name="connsiteX174" fmla="*/ 990937 w 1181998"/>
              <a:gd name="connsiteY174" fmla="*/ 828122 h 1062511"/>
              <a:gd name="connsiteX175" fmla="*/ 968077 w 1181998"/>
              <a:gd name="connsiteY175" fmla="*/ 850982 h 1062511"/>
              <a:gd name="connsiteX176" fmla="*/ 945217 w 1181998"/>
              <a:gd name="connsiteY176" fmla="*/ 828122 h 1062511"/>
              <a:gd name="connsiteX177" fmla="*/ 968077 w 1181998"/>
              <a:gd name="connsiteY177" fmla="*/ 805262 h 1062511"/>
              <a:gd name="connsiteX178" fmla="*/ 872266 w 1181998"/>
              <a:gd name="connsiteY178" fmla="*/ 805262 h 1062511"/>
              <a:gd name="connsiteX179" fmla="*/ 895126 w 1181998"/>
              <a:gd name="connsiteY179" fmla="*/ 828122 h 1062511"/>
              <a:gd name="connsiteX180" fmla="*/ 872266 w 1181998"/>
              <a:gd name="connsiteY180" fmla="*/ 850982 h 1062511"/>
              <a:gd name="connsiteX181" fmla="*/ 849406 w 1181998"/>
              <a:gd name="connsiteY181" fmla="*/ 828122 h 1062511"/>
              <a:gd name="connsiteX182" fmla="*/ 872266 w 1181998"/>
              <a:gd name="connsiteY182" fmla="*/ 805262 h 1062511"/>
              <a:gd name="connsiteX183" fmla="*/ 778141 w 1181998"/>
              <a:gd name="connsiteY183" fmla="*/ 805262 h 1062511"/>
              <a:gd name="connsiteX184" fmla="*/ 801001 w 1181998"/>
              <a:gd name="connsiteY184" fmla="*/ 828122 h 1062511"/>
              <a:gd name="connsiteX185" fmla="*/ 778141 w 1181998"/>
              <a:gd name="connsiteY185" fmla="*/ 850982 h 1062511"/>
              <a:gd name="connsiteX186" fmla="*/ 755281 w 1181998"/>
              <a:gd name="connsiteY186" fmla="*/ 828122 h 1062511"/>
              <a:gd name="connsiteX187" fmla="*/ 778141 w 1181998"/>
              <a:gd name="connsiteY187" fmla="*/ 805262 h 1062511"/>
              <a:gd name="connsiteX188" fmla="*/ 683260 w 1181998"/>
              <a:gd name="connsiteY188" fmla="*/ 805262 h 1062511"/>
              <a:gd name="connsiteX189" fmla="*/ 706120 w 1181998"/>
              <a:gd name="connsiteY189" fmla="*/ 828122 h 1062511"/>
              <a:gd name="connsiteX190" fmla="*/ 683260 w 1181998"/>
              <a:gd name="connsiteY190" fmla="*/ 850982 h 1062511"/>
              <a:gd name="connsiteX191" fmla="*/ 660400 w 1181998"/>
              <a:gd name="connsiteY191" fmla="*/ 828122 h 1062511"/>
              <a:gd name="connsiteX192" fmla="*/ 683260 w 1181998"/>
              <a:gd name="connsiteY192" fmla="*/ 805262 h 1062511"/>
              <a:gd name="connsiteX193" fmla="*/ 593290 w 1181998"/>
              <a:gd name="connsiteY193" fmla="*/ 805262 h 1062511"/>
              <a:gd name="connsiteX194" fmla="*/ 616150 w 1181998"/>
              <a:gd name="connsiteY194" fmla="*/ 828122 h 1062511"/>
              <a:gd name="connsiteX195" fmla="*/ 593290 w 1181998"/>
              <a:gd name="connsiteY195" fmla="*/ 850982 h 1062511"/>
              <a:gd name="connsiteX196" fmla="*/ 570430 w 1181998"/>
              <a:gd name="connsiteY196" fmla="*/ 828122 h 1062511"/>
              <a:gd name="connsiteX197" fmla="*/ 593290 w 1181998"/>
              <a:gd name="connsiteY197" fmla="*/ 805262 h 1062511"/>
              <a:gd name="connsiteX198" fmla="*/ 498738 w 1181998"/>
              <a:gd name="connsiteY198" fmla="*/ 805262 h 1062511"/>
              <a:gd name="connsiteX199" fmla="*/ 521598 w 1181998"/>
              <a:gd name="connsiteY199" fmla="*/ 828122 h 1062511"/>
              <a:gd name="connsiteX200" fmla="*/ 498738 w 1181998"/>
              <a:gd name="connsiteY200" fmla="*/ 850982 h 1062511"/>
              <a:gd name="connsiteX201" fmla="*/ 475878 w 1181998"/>
              <a:gd name="connsiteY201" fmla="*/ 828122 h 1062511"/>
              <a:gd name="connsiteX202" fmla="*/ 498738 w 1181998"/>
              <a:gd name="connsiteY202" fmla="*/ 805262 h 1062511"/>
              <a:gd name="connsiteX203" fmla="*/ 402927 w 1181998"/>
              <a:gd name="connsiteY203" fmla="*/ 805262 h 1062511"/>
              <a:gd name="connsiteX204" fmla="*/ 425787 w 1181998"/>
              <a:gd name="connsiteY204" fmla="*/ 828122 h 1062511"/>
              <a:gd name="connsiteX205" fmla="*/ 402927 w 1181998"/>
              <a:gd name="connsiteY205" fmla="*/ 850982 h 1062511"/>
              <a:gd name="connsiteX206" fmla="*/ 380067 w 1181998"/>
              <a:gd name="connsiteY206" fmla="*/ 828122 h 1062511"/>
              <a:gd name="connsiteX207" fmla="*/ 402927 w 1181998"/>
              <a:gd name="connsiteY207" fmla="*/ 805262 h 1062511"/>
              <a:gd name="connsiteX208" fmla="*/ 307677 w 1181998"/>
              <a:gd name="connsiteY208" fmla="*/ 805262 h 1062511"/>
              <a:gd name="connsiteX209" fmla="*/ 330537 w 1181998"/>
              <a:gd name="connsiteY209" fmla="*/ 828122 h 1062511"/>
              <a:gd name="connsiteX210" fmla="*/ 307677 w 1181998"/>
              <a:gd name="connsiteY210" fmla="*/ 850982 h 1062511"/>
              <a:gd name="connsiteX211" fmla="*/ 284817 w 1181998"/>
              <a:gd name="connsiteY211" fmla="*/ 828122 h 1062511"/>
              <a:gd name="connsiteX212" fmla="*/ 307677 w 1181998"/>
              <a:gd name="connsiteY212" fmla="*/ 805262 h 1062511"/>
              <a:gd name="connsiteX213" fmla="*/ 211866 w 1181998"/>
              <a:gd name="connsiteY213" fmla="*/ 805262 h 1062511"/>
              <a:gd name="connsiteX214" fmla="*/ 234726 w 1181998"/>
              <a:gd name="connsiteY214" fmla="*/ 828122 h 1062511"/>
              <a:gd name="connsiteX215" fmla="*/ 211866 w 1181998"/>
              <a:gd name="connsiteY215" fmla="*/ 850982 h 1062511"/>
              <a:gd name="connsiteX216" fmla="*/ 189006 w 1181998"/>
              <a:gd name="connsiteY216" fmla="*/ 828122 h 1062511"/>
              <a:gd name="connsiteX217" fmla="*/ 211866 w 1181998"/>
              <a:gd name="connsiteY217" fmla="*/ 805262 h 1062511"/>
              <a:gd name="connsiteX218" fmla="*/ 968077 w 1181998"/>
              <a:gd name="connsiteY218" fmla="*/ 717154 h 1062511"/>
              <a:gd name="connsiteX219" fmla="*/ 990937 w 1181998"/>
              <a:gd name="connsiteY219" fmla="*/ 740014 h 1062511"/>
              <a:gd name="connsiteX220" fmla="*/ 968077 w 1181998"/>
              <a:gd name="connsiteY220" fmla="*/ 762874 h 1062511"/>
              <a:gd name="connsiteX221" fmla="*/ 945217 w 1181998"/>
              <a:gd name="connsiteY221" fmla="*/ 740014 h 1062511"/>
              <a:gd name="connsiteX222" fmla="*/ 968077 w 1181998"/>
              <a:gd name="connsiteY222" fmla="*/ 717154 h 1062511"/>
              <a:gd name="connsiteX223" fmla="*/ 872266 w 1181998"/>
              <a:gd name="connsiteY223" fmla="*/ 717154 h 1062511"/>
              <a:gd name="connsiteX224" fmla="*/ 895126 w 1181998"/>
              <a:gd name="connsiteY224" fmla="*/ 740014 h 1062511"/>
              <a:gd name="connsiteX225" fmla="*/ 872266 w 1181998"/>
              <a:gd name="connsiteY225" fmla="*/ 762874 h 1062511"/>
              <a:gd name="connsiteX226" fmla="*/ 849406 w 1181998"/>
              <a:gd name="connsiteY226" fmla="*/ 740014 h 1062511"/>
              <a:gd name="connsiteX227" fmla="*/ 872266 w 1181998"/>
              <a:gd name="connsiteY227" fmla="*/ 717154 h 1062511"/>
              <a:gd name="connsiteX228" fmla="*/ 778141 w 1181998"/>
              <a:gd name="connsiteY228" fmla="*/ 717154 h 1062511"/>
              <a:gd name="connsiteX229" fmla="*/ 801001 w 1181998"/>
              <a:gd name="connsiteY229" fmla="*/ 740014 h 1062511"/>
              <a:gd name="connsiteX230" fmla="*/ 778141 w 1181998"/>
              <a:gd name="connsiteY230" fmla="*/ 762874 h 1062511"/>
              <a:gd name="connsiteX231" fmla="*/ 755281 w 1181998"/>
              <a:gd name="connsiteY231" fmla="*/ 740014 h 1062511"/>
              <a:gd name="connsiteX232" fmla="*/ 778141 w 1181998"/>
              <a:gd name="connsiteY232" fmla="*/ 717154 h 1062511"/>
              <a:gd name="connsiteX233" fmla="*/ 683260 w 1181998"/>
              <a:gd name="connsiteY233" fmla="*/ 717154 h 1062511"/>
              <a:gd name="connsiteX234" fmla="*/ 706120 w 1181998"/>
              <a:gd name="connsiteY234" fmla="*/ 740014 h 1062511"/>
              <a:gd name="connsiteX235" fmla="*/ 683260 w 1181998"/>
              <a:gd name="connsiteY235" fmla="*/ 762874 h 1062511"/>
              <a:gd name="connsiteX236" fmla="*/ 660400 w 1181998"/>
              <a:gd name="connsiteY236" fmla="*/ 740014 h 1062511"/>
              <a:gd name="connsiteX237" fmla="*/ 683260 w 1181998"/>
              <a:gd name="connsiteY237" fmla="*/ 717154 h 1062511"/>
              <a:gd name="connsiteX238" fmla="*/ 593290 w 1181998"/>
              <a:gd name="connsiteY238" fmla="*/ 717154 h 1062511"/>
              <a:gd name="connsiteX239" fmla="*/ 616150 w 1181998"/>
              <a:gd name="connsiteY239" fmla="*/ 740014 h 1062511"/>
              <a:gd name="connsiteX240" fmla="*/ 593290 w 1181998"/>
              <a:gd name="connsiteY240" fmla="*/ 762874 h 1062511"/>
              <a:gd name="connsiteX241" fmla="*/ 570430 w 1181998"/>
              <a:gd name="connsiteY241" fmla="*/ 740014 h 1062511"/>
              <a:gd name="connsiteX242" fmla="*/ 593290 w 1181998"/>
              <a:gd name="connsiteY242" fmla="*/ 717154 h 1062511"/>
              <a:gd name="connsiteX243" fmla="*/ 498738 w 1181998"/>
              <a:gd name="connsiteY243" fmla="*/ 717154 h 1062511"/>
              <a:gd name="connsiteX244" fmla="*/ 521598 w 1181998"/>
              <a:gd name="connsiteY244" fmla="*/ 740014 h 1062511"/>
              <a:gd name="connsiteX245" fmla="*/ 498738 w 1181998"/>
              <a:gd name="connsiteY245" fmla="*/ 762874 h 1062511"/>
              <a:gd name="connsiteX246" fmla="*/ 475878 w 1181998"/>
              <a:gd name="connsiteY246" fmla="*/ 740014 h 1062511"/>
              <a:gd name="connsiteX247" fmla="*/ 498738 w 1181998"/>
              <a:gd name="connsiteY247" fmla="*/ 717154 h 1062511"/>
              <a:gd name="connsiteX248" fmla="*/ 402927 w 1181998"/>
              <a:gd name="connsiteY248" fmla="*/ 717154 h 1062511"/>
              <a:gd name="connsiteX249" fmla="*/ 425787 w 1181998"/>
              <a:gd name="connsiteY249" fmla="*/ 740014 h 1062511"/>
              <a:gd name="connsiteX250" fmla="*/ 402927 w 1181998"/>
              <a:gd name="connsiteY250" fmla="*/ 762874 h 1062511"/>
              <a:gd name="connsiteX251" fmla="*/ 380067 w 1181998"/>
              <a:gd name="connsiteY251" fmla="*/ 740014 h 1062511"/>
              <a:gd name="connsiteX252" fmla="*/ 402927 w 1181998"/>
              <a:gd name="connsiteY252" fmla="*/ 717154 h 1062511"/>
              <a:gd name="connsiteX253" fmla="*/ 307677 w 1181998"/>
              <a:gd name="connsiteY253" fmla="*/ 717154 h 1062511"/>
              <a:gd name="connsiteX254" fmla="*/ 330537 w 1181998"/>
              <a:gd name="connsiteY254" fmla="*/ 740014 h 1062511"/>
              <a:gd name="connsiteX255" fmla="*/ 307677 w 1181998"/>
              <a:gd name="connsiteY255" fmla="*/ 762874 h 1062511"/>
              <a:gd name="connsiteX256" fmla="*/ 284817 w 1181998"/>
              <a:gd name="connsiteY256" fmla="*/ 740014 h 1062511"/>
              <a:gd name="connsiteX257" fmla="*/ 307677 w 1181998"/>
              <a:gd name="connsiteY257" fmla="*/ 717154 h 1062511"/>
              <a:gd name="connsiteX258" fmla="*/ 211866 w 1181998"/>
              <a:gd name="connsiteY258" fmla="*/ 717154 h 1062511"/>
              <a:gd name="connsiteX259" fmla="*/ 234726 w 1181998"/>
              <a:gd name="connsiteY259" fmla="*/ 740014 h 1062511"/>
              <a:gd name="connsiteX260" fmla="*/ 211866 w 1181998"/>
              <a:gd name="connsiteY260" fmla="*/ 762874 h 1062511"/>
              <a:gd name="connsiteX261" fmla="*/ 189006 w 1181998"/>
              <a:gd name="connsiteY261" fmla="*/ 740014 h 1062511"/>
              <a:gd name="connsiteX262" fmla="*/ 211866 w 1181998"/>
              <a:gd name="connsiteY262" fmla="*/ 717154 h 1062511"/>
              <a:gd name="connsiteX263" fmla="*/ 949476 w 1181998"/>
              <a:gd name="connsiteY263" fmla="*/ 622577 h 1062511"/>
              <a:gd name="connsiteX264" fmla="*/ 968577 w 1181998"/>
              <a:gd name="connsiteY264" fmla="*/ 655511 h 1062511"/>
              <a:gd name="connsiteX265" fmla="*/ 968077 w 1181998"/>
              <a:gd name="connsiteY265" fmla="*/ 655718 h 1062511"/>
              <a:gd name="connsiteX266" fmla="*/ 945217 w 1181998"/>
              <a:gd name="connsiteY266" fmla="*/ 632858 h 1062511"/>
              <a:gd name="connsiteX267" fmla="*/ 229142 w 1181998"/>
              <a:gd name="connsiteY267" fmla="*/ 619377 h 1062511"/>
              <a:gd name="connsiteX268" fmla="*/ 234726 w 1181998"/>
              <a:gd name="connsiteY268" fmla="*/ 632858 h 1062511"/>
              <a:gd name="connsiteX269" fmla="*/ 211866 w 1181998"/>
              <a:gd name="connsiteY269" fmla="*/ 655718 h 1062511"/>
              <a:gd name="connsiteX270" fmla="*/ 208801 w 1181998"/>
              <a:gd name="connsiteY270" fmla="*/ 654448 h 1062511"/>
              <a:gd name="connsiteX271" fmla="*/ 872266 w 1181998"/>
              <a:gd name="connsiteY271" fmla="*/ 609998 h 1062511"/>
              <a:gd name="connsiteX272" fmla="*/ 895126 w 1181998"/>
              <a:gd name="connsiteY272" fmla="*/ 632858 h 1062511"/>
              <a:gd name="connsiteX273" fmla="*/ 872266 w 1181998"/>
              <a:gd name="connsiteY273" fmla="*/ 655718 h 1062511"/>
              <a:gd name="connsiteX274" fmla="*/ 849406 w 1181998"/>
              <a:gd name="connsiteY274" fmla="*/ 632858 h 1062511"/>
              <a:gd name="connsiteX275" fmla="*/ 872266 w 1181998"/>
              <a:gd name="connsiteY275" fmla="*/ 609998 h 1062511"/>
              <a:gd name="connsiteX276" fmla="*/ 778141 w 1181998"/>
              <a:gd name="connsiteY276" fmla="*/ 609998 h 1062511"/>
              <a:gd name="connsiteX277" fmla="*/ 801001 w 1181998"/>
              <a:gd name="connsiteY277" fmla="*/ 632858 h 1062511"/>
              <a:gd name="connsiteX278" fmla="*/ 778141 w 1181998"/>
              <a:gd name="connsiteY278" fmla="*/ 655718 h 1062511"/>
              <a:gd name="connsiteX279" fmla="*/ 755281 w 1181998"/>
              <a:gd name="connsiteY279" fmla="*/ 632858 h 1062511"/>
              <a:gd name="connsiteX280" fmla="*/ 778141 w 1181998"/>
              <a:gd name="connsiteY280" fmla="*/ 609998 h 1062511"/>
              <a:gd name="connsiteX281" fmla="*/ 683260 w 1181998"/>
              <a:gd name="connsiteY281" fmla="*/ 609998 h 1062511"/>
              <a:gd name="connsiteX282" fmla="*/ 706120 w 1181998"/>
              <a:gd name="connsiteY282" fmla="*/ 632858 h 1062511"/>
              <a:gd name="connsiteX283" fmla="*/ 683260 w 1181998"/>
              <a:gd name="connsiteY283" fmla="*/ 655718 h 1062511"/>
              <a:gd name="connsiteX284" fmla="*/ 660400 w 1181998"/>
              <a:gd name="connsiteY284" fmla="*/ 632858 h 1062511"/>
              <a:gd name="connsiteX285" fmla="*/ 683260 w 1181998"/>
              <a:gd name="connsiteY285" fmla="*/ 609998 h 1062511"/>
              <a:gd name="connsiteX286" fmla="*/ 593290 w 1181998"/>
              <a:gd name="connsiteY286" fmla="*/ 609998 h 1062511"/>
              <a:gd name="connsiteX287" fmla="*/ 616150 w 1181998"/>
              <a:gd name="connsiteY287" fmla="*/ 632858 h 1062511"/>
              <a:gd name="connsiteX288" fmla="*/ 593290 w 1181998"/>
              <a:gd name="connsiteY288" fmla="*/ 655718 h 1062511"/>
              <a:gd name="connsiteX289" fmla="*/ 570430 w 1181998"/>
              <a:gd name="connsiteY289" fmla="*/ 632858 h 1062511"/>
              <a:gd name="connsiteX290" fmla="*/ 593290 w 1181998"/>
              <a:gd name="connsiteY290" fmla="*/ 609998 h 1062511"/>
              <a:gd name="connsiteX291" fmla="*/ 498738 w 1181998"/>
              <a:gd name="connsiteY291" fmla="*/ 609998 h 1062511"/>
              <a:gd name="connsiteX292" fmla="*/ 521598 w 1181998"/>
              <a:gd name="connsiteY292" fmla="*/ 632858 h 1062511"/>
              <a:gd name="connsiteX293" fmla="*/ 498738 w 1181998"/>
              <a:gd name="connsiteY293" fmla="*/ 655718 h 1062511"/>
              <a:gd name="connsiteX294" fmla="*/ 475878 w 1181998"/>
              <a:gd name="connsiteY294" fmla="*/ 632858 h 1062511"/>
              <a:gd name="connsiteX295" fmla="*/ 498738 w 1181998"/>
              <a:gd name="connsiteY295" fmla="*/ 609998 h 1062511"/>
              <a:gd name="connsiteX296" fmla="*/ 402927 w 1181998"/>
              <a:gd name="connsiteY296" fmla="*/ 609998 h 1062511"/>
              <a:gd name="connsiteX297" fmla="*/ 425787 w 1181998"/>
              <a:gd name="connsiteY297" fmla="*/ 632858 h 1062511"/>
              <a:gd name="connsiteX298" fmla="*/ 402927 w 1181998"/>
              <a:gd name="connsiteY298" fmla="*/ 655718 h 1062511"/>
              <a:gd name="connsiteX299" fmla="*/ 380067 w 1181998"/>
              <a:gd name="connsiteY299" fmla="*/ 632858 h 1062511"/>
              <a:gd name="connsiteX300" fmla="*/ 402927 w 1181998"/>
              <a:gd name="connsiteY300" fmla="*/ 609998 h 1062511"/>
              <a:gd name="connsiteX301" fmla="*/ 307677 w 1181998"/>
              <a:gd name="connsiteY301" fmla="*/ 609998 h 1062511"/>
              <a:gd name="connsiteX302" fmla="*/ 330537 w 1181998"/>
              <a:gd name="connsiteY302" fmla="*/ 632858 h 1062511"/>
              <a:gd name="connsiteX303" fmla="*/ 307677 w 1181998"/>
              <a:gd name="connsiteY303" fmla="*/ 655718 h 1062511"/>
              <a:gd name="connsiteX304" fmla="*/ 284817 w 1181998"/>
              <a:gd name="connsiteY304" fmla="*/ 632858 h 1062511"/>
              <a:gd name="connsiteX305" fmla="*/ 307677 w 1181998"/>
              <a:gd name="connsiteY305" fmla="*/ 609998 h 1062511"/>
              <a:gd name="connsiteX306" fmla="*/ 872266 w 1181998"/>
              <a:gd name="connsiteY306" fmla="*/ 502842 h 1062511"/>
              <a:gd name="connsiteX307" fmla="*/ 882484 w 1181998"/>
              <a:gd name="connsiteY307" fmla="*/ 507075 h 1062511"/>
              <a:gd name="connsiteX308" fmla="*/ 894360 w 1181998"/>
              <a:gd name="connsiteY308" fmla="*/ 527551 h 1062511"/>
              <a:gd name="connsiteX309" fmla="*/ 888431 w 1181998"/>
              <a:gd name="connsiteY309" fmla="*/ 541866 h 1062511"/>
              <a:gd name="connsiteX310" fmla="*/ 872266 w 1181998"/>
              <a:gd name="connsiteY310" fmla="*/ 548562 h 1062511"/>
              <a:gd name="connsiteX311" fmla="*/ 849406 w 1181998"/>
              <a:gd name="connsiteY311" fmla="*/ 525702 h 1062511"/>
              <a:gd name="connsiteX312" fmla="*/ 872266 w 1181998"/>
              <a:gd name="connsiteY312" fmla="*/ 502842 h 1062511"/>
              <a:gd name="connsiteX313" fmla="*/ 778141 w 1181998"/>
              <a:gd name="connsiteY313" fmla="*/ 502842 h 1062511"/>
              <a:gd name="connsiteX314" fmla="*/ 801001 w 1181998"/>
              <a:gd name="connsiteY314" fmla="*/ 525702 h 1062511"/>
              <a:gd name="connsiteX315" fmla="*/ 778141 w 1181998"/>
              <a:gd name="connsiteY315" fmla="*/ 548562 h 1062511"/>
              <a:gd name="connsiteX316" fmla="*/ 755281 w 1181998"/>
              <a:gd name="connsiteY316" fmla="*/ 525702 h 1062511"/>
              <a:gd name="connsiteX317" fmla="*/ 778141 w 1181998"/>
              <a:gd name="connsiteY317" fmla="*/ 502842 h 1062511"/>
              <a:gd name="connsiteX318" fmla="*/ 683260 w 1181998"/>
              <a:gd name="connsiteY318" fmla="*/ 502842 h 1062511"/>
              <a:gd name="connsiteX319" fmla="*/ 706120 w 1181998"/>
              <a:gd name="connsiteY319" fmla="*/ 525702 h 1062511"/>
              <a:gd name="connsiteX320" fmla="*/ 683260 w 1181998"/>
              <a:gd name="connsiteY320" fmla="*/ 548562 h 1062511"/>
              <a:gd name="connsiteX321" fmla="*/ 660400 w 1181998"/>
              <a:gd name="connsiteY321" fmla="*/ 525702 h 1062511"/>
              <a:gd name="connsiteX322" fmla="*/ 683260 w 1181998"/>
              <a:gd name="connsiteY322" fmla="*/ 502842 h 1062511"/>
              <a:gd name="connsiteX323" fmla="*/ 593290 w 1181998"/>
              <a:gd name="connsiteY323" fmla="*/ 502842 h 1062511"/>
              <a:gd name="connsiteX324" fmla="*/ 616150 w 1181998"/>
              <a:gd name="connsiteY324" fmla="*/ 525702 h 1062511"/>
              <a:gd name="connsiteX325" fmla="*/ 593290 w 1181998"/>
              <a:gd name="connsiteY325" fmla="*/ 548562 h 1062511"/>
              <a:gd name="connsiteX326" fmla="*/ 570430 w 1181998"/>
              <a:gd name="connsiteY326" fmla="*/ 525702 h 1062511"/>
              <a:gd name="connsiteX327" fmla="*/ 593290 w 1181998"/>
              <a:gd name="connsiteY327" fmla="*/ 502842 h 1062511"/>
              <a:gd name="connsiteX328" fmla="*/ 498738 w 1181998"/>
              <a:gd name="connsiteY328" fmla="*/ 502842 h 1062511"/>
              <a:gd name="connsiteX329" fmla="*/ 521598 w 1181998"/>
              <a:gd name="connsiteY329" fmla="*/ 525702 h 1062511"/>
              <a:gd name="connsiteX330" fmla="*/ 498738 w 1181998"/>
              <a:gd name="connsiteY330" fmla="*/ 548562 h 1062511"/>
              <a:gd name="connsiteX331" fmla="*/ 475878 w 1181998"/>
              <a:gd name="connsiteY331" fmla="*/ 525702 h 1062511"/>
              <a:gd name="connsiteX332" fmla="*/ 498738 w 1181998"/>
              <a:gd name="connsiteY332" fmla="*/ 502842 h 1062511"/>
              <a:gd name="connsiteX333" fmla="*/ 402927 w 1181998"/>
              <a:gd name="connsiteY333" fmla="*/ 502842 h 1062511"/>
              <a:gd name="connsiteX334" fmla="*/ 425787 w 1181998"/>
              <a:gd name="connsiteY334" fmla="*/ 525702 h 1062511"/>
              <a:gd name="connsiteX335" fmla="*/ 402927 w 1181998"/>
              <a:gd name="connsiteY335" fmla="*/ 548562 h 1062511"/>
              <a:gd name="connsiteX336" fmla="*/ 380067 w 1181998"/>
              <a:gd name="connsiteY336" fmla="*/ 525702 h 1062511"/>
              <a:gd name="connsiteX337" fmla="*/ 402927 w 1181998"/>
              <a:gd name="connsiteY337" fmla="*/ 502842 h 1062511"/>
              <a:gd name="connsiteX338" fmla="*/ 307677 w 1181998"/>
              <a:gd name="connsiteY338" fmla="*/ 502842 h 1062511"/>
              <a:gd name="connsiteX339" fmla="*/ 330537 w 1181998"/>
              <a:gd name="connsiteY339" fmla="*/ 525702 h 1062511"/>
              <a:gd name="connsiteX340" fmla="*/ 307677 w 1181998"/>
              <a:gd name="connsiteY340" fmla="*/ 548562 h 1062511"/>
              <a:gd name="connsiteX341" fmla="*/ 284817 w 1181998"/>
              <a:gd name="connsiteY341" fmla="*/ 525702 h 1062511"/>
              <a:gd name="connsiteX342" fmla="*/ 288174 w 1181998"/>
              <a:gd name="connsiteY342" fmla="*/ 517598 h 1062511"/>
              <a:gd name="connsiteX343" fmla="*/ 293272 w 1181998"/>
              <a:gd name="connsiteY343" fmla="*/ 508809 h 1062511"/>
              <a:gd name="connsiteX344" fmla="*/ 778141 w 1181998"/>
              <a:gd name="connsiteY344" fmla="*/ 395686 h 1062511"/>
              <a:gd name="connsiteX345" fmla="*/ 801001 w 1181998"/>
              <a:gd name="connsiteY345" fmla="*/ 418546 h 1062511"/>
              <a:gd name="connsiteX346" fmla="*/ 778141 w 1181998"/>
              <a:gd name="connsiteY346" fmla="*/ 441406 h 1062511"/>
              <a:gd name="connsiteX347" fmla="*/ 755281 w 1181998"/>
              <a:gd name="connsiteY347" fmla="*/ 418546 h 1062511"/>
              <a:gd name="connsiteX348" fmla="*/ 778141 w 1181998"/>
              <a:gd name="connsiteY348" fmla="*/ 395686 h 1062511"/>
              <a:gd name="connsiteX349" fmla="*/ 683260 w 1181998"/>
              <a:gd name="connsiteY349" fmla="*/ 395686 h 1062511"/>
              <a:gd name="connsiteX350" fmla="*/ 706120 w 1181998"/>
              <a:gd name="connsiteY350" fmla="*/ 418546 h 1062511"/>
              <a:gd name="connsiteX351" fmla="*/ 683260 w 1181998"/>
              <a:gd name="connsiteY351" fmla="*/ 441406 h 1062511"/>
              <a:gd name="connsiteX352" fmla="*/ 660400 w 1181998"/>
              <a:gd name="connsiteY352" fmla="*/ 418546 h 1062511"/>
              <a:gd name="connsiteX353" fmla="*/ 683260 w 1181998"/>
              <a:gd name="connsiteY353" fmla="*/ 395686 h 1062511"/>
              <a:gd name="connsiteX354" fmla="*/ 593290 w 1181998"/>
              <a:gd name="connsiteY354" fmla="*/ 395686 h 1062511"/>
              <a:gd name="connsiteX355" fmla="*/ 616150 w 1181998"/>
              <a:gd name="connsiteY355" fmla="*/ 418546 h 1062511"/>
              <a:gd name="connsiteX356" fmla="*/ 593290 w 1181998"/>
              <a:gd name="connsiteY356" fmla="*/ 441406 h 1062511"/>
              <a:gd name="connsiteX357" fmla="*/ 570430 w 1181998"/>
              <a:gd name="connsiteY357" fmla="*/ 418546 h 1062511"/>
              <a:gd name="connsiteX358" fmla="*/ 593290 w 1181998"/>
              <a:gd name="connsiteY358" fmla="*/ 395686 h 1062511"/>
              <a:gd name="connsiteX359" fmla="*/ 498738 w 1181998"/>
              <a:gd name="connsiteY359" fmla="*/ 395686 h 1062511"/>
              <a:gd name="connsiteX360" fmla="*/ 521598 w 1181998"/>
              <a:gd name="connsiteY360" fmla="*/ 418546 h 1062511"/>
              <a:gd name="connsiteX361" fmla="*/ 498738 w 1181998"/>
              <a:gd name="connsiteY361" fmla="*/ 441406 h 1062511"/>
              <a:gd name="connsiteX362" fmla="*/ 475878 w 1181998"/>
              <a:gd name="connsiteY362" fmla="*/ 418546 h 1062511"/>
              <a:gd name="connsiteX363" fmla="*/ 498738 w 1181998"/>
              <a:gd name="connsiteY363" fmla="*/ 395686 h 1062511"/>
              <a:gd name="connsiteX364" fmla="*/ 402927 w 1181998"/>
              <a:gd name="connsiteY364" fmla="*/ 395686 h 1062511"/>
              <a:gd name="connsiteX365" fmla="*/ 425787 w 1181998"/>
              <a:gd name="connsiteY365" fmla="*/ 418546 h 1062511"/>
              <a:gd name="connsiteX366" fmla="*/ 402927 w 1181998"/>
              <a:gd name="connsiteY366" fmla="*/ 441406 h 1062511"/>
              <a:gd name="connsiteX367" fmla="*/ 380067 w 1181998"/>
              <a:gd name="connsiteY367" fmla="*/ 418546 h 1062511"/>
              <a:gd name="connsiteX368" fmla="*/ 402927 w 1181998"/>
              <a:gd name="connsiteY368" fmla="*/ 395686 h 1062511"/>
              <a:gd name="connsiteX369" fmla="*/ 760992 w 1181998"/>
              <a:gd name="connsiteY369" fmla="*/ 297604 h 1062511"/>
              <a:gd name="connsiteX370" fmla="*/ 781451 w 1181998"/>
              <a:gd name="connsiteY370" fmla="*/ 332879 h 1062511"/>
              <a:gd name="connsiteX371" fmla="*/ 778141 w 1181998"/>
              <a:gd name="connsiteY371" fmla="*/ 334250 h 1062511"/>
              <a:gd name="connsiteX372" fmla="*/ 755281 w 1181998"/>
              <a:gd name="connsiteY372" fmla="*/ 311390 h 1062511"/>
              <a:gd name="connsiteX373" fmla="*/ 417526 w 1181998"/>
              <a:gd name="connsiteY373" fmla="*/ 294577 h 1062511"/>
              <a:gd name="connsiteX374" fmla="*/ 419092 w 1181998"/>
              <a:gd name="connsiteY374" fmla="*/ 295226 h 1062511"/>
              <a:gd name="connsiteX375" fmla="*/ 425787 w 1181998"/>
              <a:gd name="connsiteY375" fmla="*/ 311390 h 1062511"/>
              <a:gd name="connsiteX376" fmla="*/ 402927 w 1181998"/>
              <a:gd name="connsiteY376" fmla="*/ 334250 h 1062511"/>
              <a:gd name="connsiteX377" fmla="*/ 396145 w 1181998"/>
              <a:gd name="connsiteY377" fmla="*/ 331441 h 1062511"/>
              <a:gd name="connsiteX378" fmla="*/ 683260 w 1181998"/>
              <a:gd name="connsiteY378" fmla="*/ 288530 h 1062511"/>
              <a:gd name="connsiteX379" fmla="*/ 706120 w 1181998"/>
              <a:gd name="connsiteY379" fmla="*/ 311390 h 1062511"/>
              <a:gd name="connsiteX380" fmla="*/ 683260 w 1181998"/>
              <a:gd name="connsiteY380" fmla="*/ 334250 h 1062511"/>
              <a:gd name="connsiteX381" fmla="*/ 660400 w 1181998"/>
              <a:gd name="connsiteY381" fmla="*/ 311390 h 1062511"/>
              <a:gd name="connsiteX382" fmla="*/ 683260 w 1181998"/>
              <a:gd name="connsiteY382" fmla="*/ 288530 h 1062511"/>
              <a:gd name="connsiteX383" fmla="*/ 593290 w 1181998"/>
              <a:gd name="connsiteY383" fmla="*/ 288530 h 1062511"/>
              <a:gd name="connsiteX384" fmla="*/ 616150 w 1181998"/>
              <a:gd name="connsiteY384" fmla="*/ 311390 h 1062511"/>
              <a:gd name="connsiteX385" fmla="*/ 593290 w 1181998"/>
              <a:gd name="connsiteY385" fmla="*/ 334250 h 1062511"/>
              <a:gd name="connsiteX386" fmla="*/ 570430 w 1181998"/>
              <a:gd name="connsiteY386" fmla="*/ 311390 h 1062511"/>
              <a:gd name="connsiteX387" fmla="*/ 593290 w 1181998"/>
              <a:gd name="connsiteY387" fmla="*/ 288530 h 1062511"/>
              <a:gd name="connsiteX388" fmla="*/ 498738 w 1181998"/>
              <a:gd name="connsiteY388" fmla="*/ 288530 h 1062511"/>
              <a:gd name="connsiteX389" fmla="*/ 521598 w 1181998"/>
              <a:gd name="connsiteY389" fmla="*/ 311390 h 1062511"/>
              <a:gd name="connsiteX390" fmla="*/ 498738 w 1181998"/>
              <a:gd name="connsiteY390" fmla="*/ 334250 h 1062511"/>
              <a:gd name="connsiteX391" fmla="*/ 475878 w 1181998"/>
              <a:gd name="connsiteY391" fmla="*/ 311390 h 1062511"/>
              <a:gd name="connsiteX392" fmla="*/ 498738 w 1181998"/>
              <a:gd name="connsiteY392" fmla="*/ 288530 h 1062511"/>
              <a:gd name="connsiteX393" fmla="*/ 683260 w 1181998"/>
              <a:gd name="connsiteY393" fmla="*/ 181374 h 1062511"/>
              <a:gd name="connsiteX394" fmla="*/ 696841 w 1181998"/>
              <a:gd name="connsiteY394" fmla="*/ 186999 h 1062511"/>
              <a:gd name="connsiteX395" fmla="*/ 704330 w 1181998"/>
              <a:gd name="connsiteY395" fmla="*/ 199911 h 1062511"/>
              <a:gd name="connsiteX396" fmla="*/ 706120 w 1181998"/>
              <a:gd name="connsiteY396" fmla="*/ 204234 h 1062511"/>
              <a:gd name="connsiteX397" fmla="*/ 683260 w 1181998"/>
              <a:gd name="connsiteY397" fmla="*/ 227094 h 1062511"/>
              <a:gd name="connsiteX398" fmla="*/ 660400 w 1181998"/>
              <a:gd name="connsiteY398" fmla="*/ 204234 h 1062511"/>
              <a:gd name="connsiteX399" fmla="*/ 683260 w 1181998"/>
              <a:gd name="connsiteY399" fmla="*/ 181374 h 1062511"/>
              <a:gd name="connsiteX400" fmla="*/ 593290 w 1181998"/>
              <a:gd name="connsiteY400" fmla="*/ 181374 h 1062511"/>
              <a:gd name="connsiteX401" fmla="*/ 616150 w 1181998"/>
              <a:gd name="connsiteY401" fmla="*/ 204234 h 1062511"/>
              <a:gd name="connsiteX402" fmla="*/ 593290 w 1181998"/>
              <a:gd name="connsiteY402" fmla="*/ 227094 h 1062511"/>
              <a:gd name="connsiteX403" fmla="*/ 570430 w 1181998"/>
              <a:gd name="connsiteY403" fmla="*/ 204234 h 1062511"/>
              <a:gd name="connsiteX404" fmla="*/ 593290 w 1181998"/>
              <a:gd name="connsiteY404" fmla="*/ 181374 h 1062511"/>
              <a:gd name="connsiteX405" fmla="*/ 498738 w 1181998"/>
              <a:gd name="connsiteY405" fmla="*/ 181374 h 1062511"/>
              <a:gd name="connsiteX406" fmla="*/ 521598 w 1181998"/>
              <a:gd name="connsiteY406" fmla="*/ 204234 h 1062511"/>
              <a:gd name="connsiteX407" fmla="*/ 498738 w 1181998"/>
              <a:gd name="connsiteY407" fmla="*/ 227094 h 1062511"/>
              <a:gd name="connsiteX408" fmla="*/ 475878 w 1181998"/>
              <a:gd name="connsiteY408" fmla="*/ 204234 h 1062511"/>
              <a:gd name="connsiteX409" fmla="*/ 498738 w 1181998"/>
              <a:gd name="connsiteY409" fmla="*/ 181374 h 1062511"/>
              <a:gd name="connsiteX410" fmla="*/ 593290 w 1181998"/>
              <a:gd name="connsiteY410" fmla="*/ 74222 h 1062511"/>
              <a:gd name="connsiteX411" fmla="*/ 616150 w 1181998"/>
              <a:gd name="connsiteY411" fmla="*/ 97082 h 1062511"/>
              <a:gd name="connsiteX412" fmla="*/ 593290 w 1181998"/>
              <a:gd name="connsiteY412" fmla="*/ 119942 h 1062511"/>
              <a:gd name="connsiteX413" fmla="*/ 570430 w 1181998"/>
              <a:gd name="connsiteY413" fmla="*/ 97082 h 1062511"/>
              <a:gd name="connsiteX414" fmla="*/ 593290 w 1181998"/>
              <a:gd name="connsiteY414" fmla="*/ 74222 h 1062511"/>
              <a:gd name="connsiteX415" fmla="*/ 588381 w 1181998"/>
              <a:gd name="connsiteY415" fmla="*/ 0 h 1062511"/>
              <a:gd name="connsiteX416" fmla="*/ 595312 w 1181998"/>
              <a:gd name="connsiteY416" fmla="*/ 11949 h 1062511"/>
              <a:gd name="connsiteX417" fmla="*/ 593290 w 1181998"/>
              <a:gd name="connsiteY417" fmla="*/ 12786 h 1062511"/>
              <a:gd name="connsiteX418" fmla="*/ 583353 w 1181998"/>
              <a:gd name="connsiteY418" fmla="*/ 8670 h 106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Lst>
            <a:rect l="l" t="t" r="r" b="b"/>
            <a:pathLst>
              <a:path w="1181998" h="1062511">
                <a:moveTo>
                  <a:pt x="1159138" y="1019574"/>
                </a:moveTo>
                <a:cubicBezTo>
                  <a:pt x="1171763" y="1019574"/>
                  <a:pt x="1181998" y="1029809"/>
                  <a:pt x="1181998" y="1042434"/>
                </a:cubicBezTo>
                <a:cubicBezTo>
                  <a:pt x="1181998" y="1048747"/>
                  <a:pt x="1179440" y="1054462"/>
                  <a:pt x="1175303" y="1058598"/>
                </a:cubicBezTo>
                <a:lnTo>
                  <a:pt x="1165857" y="1062511"/>
                </a:lnTo>
                <a:lnTo>
                  <a:pt x="1152420" y="1062511"/>
                </a:lnTo>
                <a:lnTo>
                  <a:pt x="1142974" y="1058598"/>
                </a:lnTo>
                <a:cubicBezTo>
                  <a:pt x="1138837" y="1054462"/>
                  <a:pt x="1136278" y="1048747"/>
                  <a:pt x="1136278" y="1042434"/>
                </a:cubicBezTo>
                <a:cubicBezTo>
                  <a:pt x="1136278" y="1029809"/>
                  <a:pt x="1146513" y="1019574"/>
                  <a:pt x="1159138" y="1019574"/>
                </a:cubicBezTo>
                <a:close/>
                <a:moveTo>
                  <a:pt x="1063327" y="1019574"/>
                </a:moveTo>
                <a:cubicBezTo>
                  <a:pt x="1075952" y="1019574"/>
                  <a:pt x="1086187" y="1029809"/>
                  <a:pt x="1086187" y="1042434"/>
                </a:cubicBezTo>
                <a:cubicBezTo>
                  <a:pt x="1086187" y="1048747"/>
                  <a:pt x="1083628" y="1054462"/>
                  <a:pt x="1079492" y="1058598"/>
                </a:cubicBezTo>
                <a:lnTo>
                  <a:pt x="1070046" y="1062511"/>
                </a:lnTo>
                <a:lnTo>
                  <a:pt x="1056609" y="1062511"/>
                </a:lnTo>
                <a:lnTo>
                  <a:pt x="1047163" y="1058598"/>
                </a:lnTo>
                <a:cubicBezTo>
                  <a:pt x="1043026" y="1054462"/>
                  <a:pt x="1040467" y="1048747"/>
                  <a:pt x="1040467" y="1042434"/>
                </a:cubicBezTo>
                <a:cubicBezTo>
                  <a:pt x="1040467" y="1029809"/>
                  <a:pt x="1050702" y="1019574"/>
                  <a:pt x="1063327" y="1019574"/>
                </a:cubicBezTo>
                <a:close/>
                <a:moveTo>
                  <a:pt x="968077" y="1019574"/>
                </a:moveTo>
                <a:cubicBezTo>
                  <a:pt x="980702" y="1019574"/>
                  <a:pt x="990937" y="1029809"/>
                  <a:pt x="990937" y="1042434"/>
                </a:cubicBezTo>
                <a:cubicBezTo>
                  <a:pt x="990937" y="1048747"/>
                  <a:pt x="988378" y="1054462"/>
                  <a:pt x="984242" y="1058598"/>
                </a:cubicBezTo>
                <a:lnTo>
                  <a:pt x="974796" y="1062511"/>
                </a:lnTo>
                <a:lnTo>
                  <a:pt x="961359" y="1062511"/>
                </a:lnTo>
                <a:lnTo>
                  <a:pt x="951913" y="1058598"/>
                </a:lnTo>
                <a:cubicBezTo>
                  <a:pt x="947776" y="1054462"/>
                  <a:pt x="945217" y="1048747"/>
                  <a:pt x="945217" y="1042434"/>
                </a:cubicBezTo>
                <a:cubicBezTo>
                  <a:pt x="945217" y="1029809"/>
                  <a:pt x="955452" y="1019574"/>
                  <a:pt x="968077" y="1019574"/>
                </a:cubicBezTo>
                <a:close/>
                <a:moveTo>
                  <a:pt x="872266" y="1019574"/>
                </a:moveTo>
                <a:cubicBezTo>
                  <a:pt x="884891" y="1019574"/>
                  <a:pt x="895126" y="1029809"/>
                  <a:pt x="895126" y="1042434"/>
                </a:cubicBezTo>
                <a:cubicBezTo>
                  <a:pt x="895126" y="1048747"/>
                  <a:pt x="892568" y="1054462"/>
                  <a:pt x="888431" y="1058598"/>
                </a:cubicBezTo>
                <a:lnTo>
                  <a:pt x="878985" y="1062511"/>
                </a:lnTo>
                <a:lnTo>
                  <a:pt x="865548" y="1062511"/>
                </a:lnTo>
                <a:lnTo>
                  <a:pt x="856102" y="1058598"/>
                </a:lnTo>
                <a:cubicBezTo>
                  <a:pt x="851965" y="1054462"/>
                  <a:pt x="849406" y="1048747"/>
                  <a:pt x="849406" y="1042434"/>
                </a:cubicBezTo>
                <a:cubicBezTo>
                  <a:pt x="849406" y="1029809"/>
                  <a:pt x="859641" y="1019574"/>
                  <a:pt x="872266" y="1019574"/>
                </a:cubicBezTo>
                <a:close/>
                <a:moveTo>
                  <a:pt x="778141" y="1019574"/>
                </a:moveTo>
                <a:cubicBezTo>
                  <a:pt x="790766" y="1019574"/>
                  <a:pt x="801001" y="1029809"/>
                  <a:pt x="801001" y="1042434"/>
                </a:cubicBezTo>
                <a:cubicBezTo>
                  <a:pt x="801001" y="1048747"/>
                  <a:pt x="798442" y="1054462"/>
                  <a:pt x="794306" y="1058598"/>
                </a:cubicBezTo>
                <a:lnTo>
                  <a:pt x="784860" y="1062511"/>
                </a:lnTo>
                <a:lnTo>
                  <a:pt x="771423" y="1062511"/>
                </a:lnTo>
                <a:lnTo>
                  <a:pt x="761977" y="1058598"/>
                </a:lnTo>
                <a:cubicBezTo>
                  <a:pt x="757840" y="1054462"/>
                  <a:pt x="755281" y="1048747"/>
                  <a:pt x="755281" y="1042434"/>
                </a:cubicBezTo>
                <a:cubicBezTo>
                  <a:pt x="755281" y="1029809"/>
                  <a:pt x="765516" y="1019574"/>
                  <a:pt x="778141" y="1019574"/>
                </a:cubicBezTo>
                <a:close/>
                <a:moveTo>
                  <a:pt x="683260" y="1019574"/>
                </a:moveTo>
                <a:cubicBezTo>
                  <a:pt x="695885" y="1019574"/>
                  <a:pt x="706120" y="1029809"/>
                  <a:pt x="706120" y="1042434"/>
                </a:cubicBezTo>
                <a:cubicBezTo>
                  <a:pt x="706120" y="1048747"/>
                  <a:pt x="703561" y="1054462"/>
                  <a:pt x="699425" y="1058598"/>
                </a:cubicBezTo>
                <a:lnTo>
                  <a:pt x="689979" y="1062511"/>
                </a:lnTo>
                <a:lnTo>
                  <a:pt x="676542" y="1062511"/>
                </a:lnTo>
                <a:lnTo>
                  <a:pt x="667096" y="1058598"/>
                </a:lnTo>
                <a:cubicBezTo>
                  <a:pt x="662959" y="1054462"/>
                  <a:pt x="660400" y="1048747"/>
                  <a:pt x="660400" y="1042434"/>
                </a:cubicBezTo>
                <a:cubicBezTo>
                  <a:pt x="660400" y="1029809"/>
                  <a:pt x="670635" y="1019574"/>
                  <a:pt x="683260" y="1019574"/>
                </a:cubicBezTo>
                <a:close/>
                <a:moveTo>
                  <a:pt x="593290" y="1019574"/>
                </a:moveTo>
                <a:cubicBezTo>
                  <a:pt x="605915" y="1019574"/>
                  <a:pt x="616150" y="1029809"/>
                  <a:pt x="616150" y="1042434"/>
                </a:cubicBezTo>
                <a:cubicBezTo>
                  <a:pt x="616150" y="1048747"/>
                  <a:pt x="613592" y="1054462"/>
                  <a:pt x="609455" y="1058598"/>
                </a:cubicBezTo>
                <a:lnTo>
                  <a:pt x="600009" y="1062511"/>
                </a:lnTo>
                <a:lnTo>
                  <a:pt x="586572" y="1062511"/>
                </a:lnTo>
                <a:lnTo>
                  <a:pt x="577126" y="1058598"/>
                </a:lnTo>
                <a:cubicBezTo>
                  <a:pt x="572989" y="1054462"/>
                  <a:pt x="570430" y="1048747"/>
                  <a:pt x="570430" y="1042434"/>
                </a:cubicBezTo>
                <a:cubicBezTo>
                  <a:pt x="570430" y="1029809"/>
                  <a:pt x="580665" y="1019574"/>
                  <a:pt x="593290" y="1019574"/>
                </a:cubicBezTo>
                <a:close/>
                <a:moveTo>
                  <a:pt x="498738" y="1019574"/>
                </a:moveTo>
                <a:cubicBezTo>
                  <a:pt x="511363" y="1019574"/>
                  <a:pt x="521598" y="1029809"/>
                  <a:pt x="521598" y="1042434"/>
                </a:cubicBezTo>
                <a:cubicBezTo>
                  <a:pt x="521598" y="1048747"/>
                  <a:pt x="519040" y="1054462"/>
                  <a:pt x="514903" y="1058598"/>
                </a:cubicBezTo>
                <a:lnTo>
                  <a:pt x="505457" y="1062511"/>
                </a:lnTo>
                <a:lnTo>
                  <a:pt x="492020" y="1062511"/>
                </a:lnTo>
                <a:lnTo>
                  <a:pt x="482574" y="1058598"/>
                </a:lnTo>
                <a:cubicBezTo>
                  <a:pt x="478437" y="1054462"/>
                  <a:pt x="475878" y="1048747"/>
                  <a:pt x="475878" y="1042434"/>
                </a:cubicBezTo>
                <a:cubicBezTo>
                  <a:pt x="475878" y="1029809"/>
                  <a:pt x="486113" y="1019574"/>
                  <a:pt x="498738" y="1019574"/>
                </a:cubicBezTo>
                <a:close/>
                <a:moveTo>
                  <a:pt x="402927" y="1019574"/>
                </a:moveTo>
                <a:cubicBezTo>
                  <a:pt x="415552" y="1019574"/>
                  <a:pt x="425787" y="1029809"/>
                  <a:pt x="425787" y="1042434"/>
                </a:cubicBezTo>
                <a:cubicBezTo>
                  <a:pt x="425787" y="1048747"/>
                  <a:pt x="423229" y="1054462"/>
                  <a:pt x="419092" y="1058598"/>
                </a:cubicBezTo>
                <a:lnTo>
                  <a:pt x="409646" y="1062511"/>
                </a:lnTo>
                <a:lnTo>
                  <a:pt x="396209" y="1062511"/>
                </a:lnTo>
                <a:lnTo>
                  <a:pt x="386763" y="1058598"/>
                </a:lnTo>
                <a:cubicBezTo>
                  <a:pt x="382626" y="1054462"/>
                  <a:pt x="380067" y="1048747"/>
                  <a:pt x="380067" y="1042434"/>
                </a:cubicBezTo>
                <a:cubicBezTo>
                  <a:pt x="380067" y="1029809"/>
                  <a:pt x="390302" y="1019574"/>
                  <a:pt x="402927" y="1019574"/>
                </a:cubicBezTo>
                <a:close/>
                <a:moveTo>
                  <a:pt x="307677" y="1019574"/>
                </a:moveTo>
                <a:cubicBezTo>
                  <a:pt x="320302" y="1019574"/>
                  <a:pt x="330537" y="1029809"/>
                  <a:pt x="330537" y="1042434"/>
                </a:cubicBezTo>
                <a:cubicBezTo>
                  <a:pt x="330537" y="1048747"/>
                  <a:pt x="327979" y="1054462"/>
                  <a:pt x="323842" y="1058598"/>
                </a:cubicBezTo>
                <a:lnTo>
                  <a:pt x="314396" y="1062511"/>
                </a:lnTo>
                <a:lnTo>
                  <a:pt x="300959" y="1062511"/>
                </a:lnTo>
                <a:lnTo>
                  <a:pt x="291513" y="1058598"/>
                </a:lnTo>
                <a:cubicBezTo>
                  <a:pt x="287376" y="1054462"/>
                  <a:pt x="284817" y="1048747"/>
                  <a:pt x="284817" y="1042434"/>
                </a:cubicBezTo>
                <a:cubicBezTo>
                  <a:pt x="284817" y="1029809"/>
                  <a:pt x="295052" y="1019574"/>
                  <a:pt x="307677" y="1019574"/>
                </a:cubicBezTo>
                <a:close/>
                <a:moveTo>
                  <a:pt x="211866" y="1019574"/>
                </a:moveTo>
                <a:cubicBezTo>
                  <a:pt x="224491" y="1019574"/>
                  <a:pt x="234726" y="1029809"/>
                  <a:pt x="234726" y="1042434"/>
                </a:cubicBezTo>
                <a:cubicBezTo>
                  <a:pt x="234726" y="1048747"/>
                  <a:pt x="232168" y="1054462"/>
                  <a:pt x="228031" y="1058598"/>
                </a:cubicBezTo>
                <a:lnTo>
                  <a:pt x="218585" y="1062511"/>
                </a:lnTo>
                <a:lnTo>
                  <a:pt x="205148" y="1062511"/>
                </a:lnTo>
                <a:lnTo>
                  <a:pt x="195702" y="1058598"/>
                </a:lnTo>
                <a:cubicBezTo>
                  <a:pt x="191565" y="1054462"/>
                  <a:pt x="189006" y="1048747"/>
                  <a:pt x="189006" y="1042434"/>
                </a:cubicBezTo>
                <a:cubicBezTo>
                  <a:pt x="189006" y="1029809"/>
                  <a:pt x="199241" y="1019574"/>
                  <a:pt x="211866" y="1019574"/>
                </a:cubicBezTo>
                <a:close/>
                <a:moveTo>
                  <a:pt x="117741" y="1019574"/>
                </a:moveTo>
                <a:cubicBezTo>
                  <a:pt x="130366" y="1019574"/>
                  <a:pt x="140601" y="1029809"/>
                  <a:pt x="140601" y="1042434"/>
                </a:cubicBezTo>
                <a:cubicBezTo>
                  <a:pt x="140601" y="1048747"/>
                  <a:pt x="138043" y="1054462"/>
                  <a:pt x="133906" y="1058598"/>
                </a:cubicBezTo>
                <a:lnTo>
                  <a:pt x="124460" y="1062511"/>
                </a:lnTo>
                <a:lnTo>
                  <a:pt x="111023" y="1062511"/>
                </a:lnTo>
                <a:lnTo>
                  <a:pt x="101577" y="1058598"/>
                </a:lnTo>
                <a:cubicBezTo>
                  <a:pt x="97440" y="1054462"/>
                  <a:pt x="94881" y="1048747"/>
                  <a:pt x="94881" y="1042434"/>
                </a:cubicBezTo>
                <a:cubicBezTo>
                  <a:pt x="94881" y="1029809"/>
                  <a:pt x="105116" y="1019574"/>
                  <a:pt x="117741" y="1019574"/>
                </a:cubicBezTo>
                <a:close/>
                <a:moveTo>
                  <a:pt x="22860" y="1019574"/>
                </a:moveTo>
                <a:cubicBezTo>
                  <a:pt x="35485" y="1019574"/>
                  <a:pt x="45720" y="1029809"/>
                  <a:pt x="45720" y="1042434"/>
                </a:cubicBezTo>
                <a:cubicBezTo>
                  <a:pt x="45720" y="1048747"/>
                  <a:pt x="43162" y="1054462"/>
                  <a:pt x="39025" y="1058598"/>
                </a:cubicBezTo>
                <a:lnTo>
                  <a:pt x="29579" y="1062511"/>
                </a:lnTo>
                <a:lnTo>
                  <a:pt x="16142" y="1062511"/>
                </a:lnTo>
                <a:lnTo>
                  <a:pt x="6696" y="1058598"/>
                </a:lnTo>
                <a:cubicBezTo>
                  <a:pt x="2559" y="1054462"/>
                  <a:pt x="0" y="1048747"/>
                  <a:pt x="0" y="1042434"/>
                </a:cubicBezTo>
                <a:cubicBezTo>
                  <a:pt x="0" y="1029809"/>
                  <a:pt x="10235" y="1019574"/>
                  <a:pt x="22860" y="1019574"/>
                </a:cubicBezTo>
                <a:close/>
                <a:moveTo>
                  <a:pt x="45223" y="936480"/>
                </a:moveTo>
                <a:lnTo>
                  <a:pt x="39025" y="951442"/>
                </a:lnTo>
                <a:lnTo>
                  <a:pt x="35760" y="952795"/>
                </a:lnTo>
                <a:close/>
                <a:moveTo>
                  <a:pt x="1063327" y="912418"/>
                </a:moveTo>
                <a:cubicBezTo>
                  <a:pt x="1075952" y="912418"/>
                  <a:pt x="1086187" y="922653"/>
                  <a:pt x="1086187" y="935278"/>
                </a:cubicBezTo>
                <a:cubicBezTo>
                  <a:pt x="1086187" y="947903"/>
                  <a:pt x="1075952" y="958138"/>
                  <a:pt x="1063327" y="958138"/>
                </a:cubicBezTo>
                <a:cubicBezTo>
                  <a:pt x="1050702" y="958138"/>
                  <a:pt x="1040467" y="947903"/>
                  <a:pt x="1040467" y="935278"/>
                </a:cubicBezTo>
                <a:cubicBezTo>
                  <a:pt x="1040467" y="922653"/>
                  <a:pt x="1050702" y="912418"/>
                  <a:pt x="1063327" y="912418"/>
                </a:cubicBezTo>
                <a:close/>
                <a:moveTo>
                  <a:pt x="968077" y="912418"/>
                </a:moveTo>
                <a:cubicBezTo>
                  <a:pt x="980702" y="912418"/>
                  <a:pt x="990937" y="922653"/>
                  <a:pt x="990937" y="935278"/>
                </a:cubicBezTo>
                <a:cubicBezTo>
                  <a:pt x="990937" y="947903"/>
                  <a:pt x="980702" y="958138"/>
                  <a:pt x="968077" y="958138"/>
                </a:cubicBezTo>
                <a:cubicBezTo>
                  <a:pt x="955452" y="958138"/>
                  <a:pt x="945217" y="947903"/>
                  <a:pt x="945217" y="935278"/>
                </a:cubicBezTo>
                <a:cubicBezTo>
                  <a:pt x="945217" y="922653"/>
                  <a:pt x="955452" y="912418"/>
                  <a:pt x="968077" y="912418"/>
                </a:cubicBezTo>
                <a:close/>
                <a:moveTo>
                  <a:pt x="872266" y="912418"/>
                </a:moveTo>
                <a:cubicBezTo>
                  <a:pt x="884891" y="912418"/>
                  <a:pt x="895126" y="922653"/>
                  <a:pt x="895126" y="935278"/>
                </a:cubicBezTo>
                <a:cubicBezTo>
                  <a:pt x="895126" y="947903"/>
                  <a:pt x="884891" y="958138"/>
                  <a:pt x="872266" y="958138"/>
                </a:cubicBezTo>
                <a:cubicBezTo>
                  <a:pt x="859641" y="958138"/>
                  <a:pt x="849406" y="947903"/>
                  <a:pt x="849406" y="935278"/>
                </a:cubicBezTo>
                <a:cubicBezTo>
                  <a:pt x="849406" y="922653"/>
                  <a:pt x="859641" y="912418"/>
                  <a:pt x="872266" y="912418"/>
                </a:cubicBezTo>
                <a:close/>
                <a:moveTo>
                  <a:pt x="778141" y="912418"/>
                </a:moveTo>
                <a:cubicBezTo>
                  <a:pt x="790766" y="912418"/>
                  <a:pt x="801001" y="922653"/>
                  <a:pt x="801001" y="935278"/>
                </a:cubicBezTo>
                <a:cubicBezTo>
                  <a:pt x="801001" y="947903"/>
                  <a:pt x="790766" y="958138"/>
                  <a:pt x="778141" y="958138"/>
                </a:cubicBezTo>
                <a:cubicBezTo>
                  <a:pt x="765516" y="958138"/>
                  <a:pt x="755281" y="947903"/>
                  <a:pt x="755281" y="935278"/>
                </a:cubicBezTo>
                <a:cubicBezTo>
                  <a:pt x="755281" y="922653"/>
                  <a:pt x="765516" y="912418"/>
                  <a:pt x="778141" y="912418"/>
                </a:cubicBezTo>
                <a:close/>
                <a:moveTo>
                  <a:pt x="683260" y="912418"/>
                </a:moveTo>
                <a:cubicBezTo>
                  <a:pt x="695885" y="912418"/>
                  <a:pt x="706120" y="922653"/>
                  <a:pt x="706120" y="935278"/>
                </a:cubicBezTo>
                <a:cubicBezTo>
                  <a:pt x="706120" y="947903"/>
                  <a:pt x="695885" y="958138"/>
                  <a:pt x="683260" y="958138"/>
                </a:cubicBezTo>
                <a:cubicBezTo>
                  <a:pt x="670635" y="958138"/>
                  <a:pt x="660400" y="947903"/>
                  <a:pt x="660400" y="935278"/>
                </a:cubicBezTo>
                <a:cubicBezTo>
                  <a:pt x="660400" y="922653"/>
                  <a:pt x="670635" y="912418"/>
                  <a:pt x="683260" y="912418"/>
                </a:cubicBezTo>
                <a:close/>
                <a:moveTo>
                  <a:pt x="593290" y="912418"/>
                </a:moveTo>
                <a:cubicBezTo>
                  <a:pt x="605915" y="912418"/>
                  <a:pt x="616150" y="922653"/>
                  <a:pt x="616150" y="935278"/>
                </a:cubicBezTo>
                <a:cubicBezTo>
                  <a:pt x="616150" y="947903"/>
                  <a:pt x="605915" y="958138"/>
                  <a:pt x="593290" y="958138"/>
                </a:cubicBezTo>
                <a:cubicBezTo>
                  <a:pt x="580665" y="958138"/>
                  <a:pt x="570430" y="947903"/>
                  <a:pt x="570430" y="935278"/>
                </a:cubicBezTo>
                <a:cubicBezTo>
                  <a:pt x="570430" y="922653"/>
                  <a:pt x="580665" y="912418"/>
                  <a:pt x="593290" y="912418"/>
                </a:cubicBezTo>
                <a:close/>
                <a:moveTo>
                  <a:pt x="498738" y="912418"/>
                </a:moveTo>
                <a:cubicBezTo>
                  <a:pt x="511363" y="912418"/>
                  <a:pt x="521598" y="922653"/>
                  <a:pt x="521598" y="935278"/>
                </a:cubicBezTo>
                <a:cubicBezTo>
                  <a:pt x="521598" y="947903"/>
                  <a:pt x="511363" y="958138"/>
                  <a:pt x="498738" y="958138"/>
                </a:cubicBezTo>
                <a:cubicBezTo>
                  <a:pt x="486113" y="958138"/>
                  <a:pt x="475878" y="947903"/>
                  <a:pt x="475878" y="935278"/>
                </a:cubicBezTo>
                <a:cubicBezTo>
                  <a:pt x="475878" y="922653"/>
                  <a:pt x="486113" y="912418"/>
                  <a:pt x="498738" y="912418"/>
                </a:cubicBezTo>
                <a:close/>
                <a:moveTo>
                  <a:pt x="402927" y="912418"/>
                </a:moveTo>
                <a:cubicBezTo>
                  <a:pt x="415552" y="912418"/>
                  <a:pt x="425787" y="922653"/>
                  <a:pt x="425787" y="935278"/>
                </a:cubicBezTo>
                <a:cubicBezTo>
                  <a:pt x="425787" y="947903"/>
                  <a:pt x="415552" y="958138"/>
                  <a:pt x="402927" y="958138"/>
                </a:cubicBezTo>
                <a:cubicBezTo>
                  <a:pt x="390302" y="958138"/>
                  <a:pt x="380067" y="947903"/>
                  <a:pt x="380067" y="935278"/>
                </a:cubicBezTo>
                <a:cubicBezTo>
                  <a:pt x="380067" y="922653"/>
                  <a:pt x="390302" y="912418"/>
                  <a:pt x="402927" y="912418"/>
                </a:cubicBezTo>
                <a:close/>
                <a:moveTo>
                  <a:pt x="307677" y="912418"/>
                </a:moveTo>
                <a:cubicBezTo>
                  <a:pt x="320302" y="912418"/>
                  <a:pt x="330537" y="922653"/>
                  <a:pt x="330537" y="935278"/>
                </a:cubicBezTo>
                <a:cubicBezTo>
                  <a:pt x="330537" y="947903"/>
                  <a:pt x="320302" y="958138"/>
                  <a:pt x="307677" y="958138"/>
                </a:cubicBezTo>
                <a:cubicBezTo>
                  <a:pt x="295052" y="958138"/>
                  <a:pt x="284817" y="947903"/>
                  <a:pt x="284817" y="935278"/>
                </a:cubicBezTo>
                <a:cubicBezTo>
                  <a:pt x="284817" y="922653"/>
                  <a:pt x="295052" y="912418"/>
                  <a:pt x="307677" y="912418"/>
                </a:cubicBezTo>
                <a:close/>
                <a:moveTo>
                  <a:pt x="211866" y="912418"/>
                </a:moveTo>
                <a:cubicBezTo>
                  <a:pt x="224491" y="912418"/>
                  <a:pt x="234726" y="922653"/>
                  <a:pt x="234726" y="935278"/>
                </a:cubicBezTo>
                <a:cubicBezTo>
                  <a:pt x="234726" y="947903"/>
                  <a:pt x="224491" y="958138"/>
                  <a:pt x="211866" y="958138"/>
                </a:cubicBezTo>
                <a:cubicBezTo>
                  <a:pt x="199241" y="958138"/>
                  <a:pt x="189006" y="947903"/>
                  <a:pt x="189006" y="935278"/>
                </a:cubicBezTo>
                <a:cubicBezTo>
                  <a:pt x="189006" y="922653"/>
                  <a:pt x="199241" y="912418"/>
                  <a:pt x="211866" y="912418"/>
                </a:cubicBezTo>
                <a:close/>
                <a:moveTo>
                  <a:pt x="117741" y="912418"/>
                </a:moveTo>
                <a:cubicBezTo>
                  <a:pt x="130366" y="912418"/>
                  <a:pt x="140601" y="922653"/>
                  <a:pt x="140601" y="935278"/>
                </a:cubicBezTo>
                <a:cubicBezTo>
                  <a:pt x="140601" y="947903"/>
                  <a:pt x="130366" y="958138"/>
                  <a:pt x="117741" y="958138"/>
                </a:cubicBezTo>
                <a:cubicBezTo>
                  <a:pt x="105116" y="958138"/>
                  <a:pt x="94881" y="947903"/>
                  <a:pt x="94881" y="935278"/>
                </a:cubicBezTo>
                <a:cubicBezTo>
                  <a:pt x="94881" y="922653"/>
                  <a:pt x="105116" y="912418"/>
                  <a:pt x="117741" y="912418"/>
                </a:cubicBezTo>
                <a:close/>
                <a:moveTo>
                  <a:pt x="1056962" y="807899"/>
                </a:moveTo>
                <a:lnTo>
                  <a:pt x="1078343" y="844762"/>
                </a:lnTo>
                <a:lnTo>
                  <a:pt x="1063327" y="850982"/>
                </a:lnTo>
                <a:cubicBezTo>
                  <a:pt x="1050702" y="850982"/>
                  <a:pt x="1040467" y="840747"/>
                  <a:pt x="1040467" y="828122"/>
                </a:cubicBezTo>
                <a:cubicBezTo>
                  <a:pt x="1040467" y="821810"/>
                  <a:pt x="1043026" y="816095"/>
                  <a:pt x="1047163" y="811958"/>
                </a:cubicBezTo>
                <a:close/>
                <a:moveTo>
                  <a:pt x="120634" y="806460"/>
                </a:moveTo>
                <a:lnTo>
                  <a:pt x="133906" y="811958"/>
                </a:lnTo>
                <a:cubicBezTo>
                  <a:pt x="138043" y="816095"/>
                  <a:pt x="140601" y="821810"/>
                  <a:pt x="140601" y="828122"/>
                </a:cubicBezTo>
                <a:cubicBezTo>
                  <a:pt x="140601" y="840747"/>
                  <a:pt x="130366" y="850982"/>
                  <a:pt x="117741" y="850982"/>
                </a:cubicBezTo>
                <a:cubicBezTo>
                  <a:pt x="111429" y="850982"/>
                  <a:pt x="105714" y="848423"/>
                  <a:pt x="101577" y="844286"/>
                </a:cubicBezTo>
                <a:lnTo>
                  <a:pt x="100376" y="841387"/>
                </a:lnTo>
                <a:close/>
                <a:moveTo>
                  <a:pt x="968077" y="805262"/>
                </a:moveTo>
                <a:cubicBezTo>
                  <a:pt x="980702" y="805262"/>
                  <a:pt x="990937" y="815497"/>
                  <a:pt x="990937" y="828122"/>
                </a:cubicBezTo>
                <a:cubicBezTo>
                  <a:pt x="990937" y="840747"/>
                  <a:pt x="980702" y="850982"/>
                  <a:pt x="968077" y="850982"/>
                </a:cubicBezTo>
                <a:cubicBezTo>
                  <a:pt x="955452" y="850982"/>
                  <a:pt x="945217" y="840747"/>
                  <a:pt x="945217" y="828122"/>
                </a:cubicBezTo>
                <a:cubicBezTo>
                  <a:pt x="945217" y="815497"/>
                  <a:pt x="955452" y="805262"/>
                  <a:pt x="968077" y="805262"/>
                </a:cubicBezTo>
                <a:close/>
                <a:moveTo>
                  <a:pt x="872266" y="805262"/>
                </a:moveTo>
                <a:cubicBezTo>
                  <a:pt x="884891" y="805262"/>
                  <a:pt x="895126" y="815497"/>
                  <a:pt x="895126" y="828122"/>
                </a:cubicBezTo>
                <a:cubicBezTo>
                  <a:pt x="895126" y="840747"/>
                  <a:pt x="884891" y="850982"/>
                  <a:pt x="872266" y="850982"/>
                </a:cubicBezTo>
                <a:cubicBezTo>
                  <a:pt x="859641" y="850982"/>
                  <a:pt x="849406" y="840747"/>
                  <a:pt x="849406" y="828122"/>
                </a:cubicBezTo>
                <a:cubicBezTo>
                  <a:pt x="849406" y="815497"/>
                  <a:pt x="859641" y="805262"/>
                  <a:pt x="872266" y="805262"/>
                </a:cubicBezTo>
                <a:close/>
                <a:moveTo>
                  <a:pt x="778141" y="805262"/>
                </a:moveTo>
                <a:cubicBezTo>
                  <a:pt x="790766" y="805262"/>
                  <a:pt x="801001" y="815497"/>
                  <a:pt x="801001" y="828122"/>
                </a:cubicBezTo>
                <a:cubicBezTo>
                  <a:pt x="801001" y="840747"/>
                  <a:pt x="790766" y="850982"/>
                  <a:pt x="778141" y="850982"/>
                </a:cubicBezTo>
                <a:cubicBezTo>
                  <a:pt x="765516" y="850982"/>
                  <a:pt x="755281" y="840747"/>
                  <a:pt x="755281" y="828122"/>
                </a:cubicBezTo>
                <a:cubicBezTo>
                  <a:pt x="755281" y="815497"/>
                  <a:pt x="765516" y="805262"/>
                  <a:pt x="778141" y="805262"/>
                </a:cubicBezTo>
                <a:close/>
                <a:moveTo>
                  <a:pt x="683260" y="805262"/>
                </a:moveTo>
                <a:cubicBezTo>
                  <a:pt x="695885" y="805262"/>
                  <a:pt x="706120" y="815497"/>
                  <a:pt x="706120" y="828122"/>
                </a:cubicBezTo>
                <a:cubicBezTo>
                  <a:pt x="706120" y="840747"/>
                  <a:pt x="695885" y="850982"/>
                  <a:pt x="683260" y="850982"/>
                </a:cubicBezTo>
                <a:cubicBezTo>
                  <a:pt x="670635" y="850982"/>
                  <a:pt x="660400" y="840747"/>
                  <a:pt x="660400" y="828122"/>
                </a:cubicBezTo>
                <a:cubicBezTo>
                  <a:pt x="660400" y="815497"/>
                  <a:pt x="670635" y="805262"/>
                  <a:pt x="683260" y="805262"/>
                </a:cubicBezTo>
                <a:close/>
                <a:moveTo>
                  <a:pt x="593290" y="805262"/>
                </a:moveTo>
                <a:cubicBezTo>
                  <a:pt x="605915" y="805262"/>
                  <a:pt x="616150" y="815497"/>
                  <a:pt x="616150" y="828122"/>
                </a:cubicBezTo>
                <a:cubicBezTo>
                  <a:pt x="616150" y="840747"/>
                  <a:pt x="605915" y="850982"/>
                  <a:pt x="593290" y="850982"/>
                </a:cubicBezTo>
                <a:cubicBezTo>
                  <a:pt x="580665" y="850982"/>
                  <a:pt x="570430" y="840747"/>
                  <a:pt x="570430" y="828122"/>
                </a:cubicBezTo>
                <a:cubicBezTo>
                  <a:pt x="570430" y="815497"/>
                  <a:pt x="580665" y="805262"/>
                  <a:pt x="593290" y="805262"/>
                </a:cubicBezTo>
                <a:close/>
                <a:moveTo>
                  <a:pt x="498738" y="805262"/>
                </a:moveTo>
                <a:cubicBezTo>
                  <a:pt x="511363" y="805262"/>
                  <a:pt x="521598" y="815497"/>
                  <a:pt x="521598" y="828122"/>
                </a:cubicBezTo>
                <a:cubicBezTo>
                  <a:pt x="521598" y="840747"/>
                  <a:pt x="511363" y="850982"/>
                  <a:pt x="498738" y="850982"/>
                </a:cubicBezTo>
                <a:cubicBezTo>
                  <a:pt x="486113" y="850982"/>
                  <a:pt x="475878" y="840747"/>
                  <a:pt x="475878" y="828122"/>
                </a:cubicBezTo>
                <a:cubicBezTo>
                  <a:pt x="475878" y="815497"/>
                  <a:pt x="486113" y="805262"/>
                  <a:pt x="498738" y="805262"/>
                </a:cubicBezTo>
                <a:close/>
                <a:moveTo>
                  <a:pt x="402927" y="805262"/>
                </a:moveTo>
                <a:cubicBezTo>
                  <a:pt x="415552" y="805262"/>
                  <a:pt x="425787" y="815497"/>
                  <a:pt x="425787" y="828122"/>
                </a:cubicBezTo>
                <a:cubicBezTo>
                  <a:pt x="425787" y="840747"/>
                  <a:pt x="415552" y="850982"/>
                  <a:pt x="402927" y="850982"/>
                </a:cubicBezTo>
                <a:cubicBezTo>
                  <a:pt x="390302" y="850982"/>
                  <a:pt x="380067" y="840747"/>
                  <a:pt x="380067" y="828122"/>
                </a:cubicBezTo>
                <a:cubicBezTo>
                  <a:pt x="380067" y="815497"/>
                  <a:pt x="390302" y="805262"/>
                  <a:pt x="402927" y="805262"/>
                </a:cubicBezTo>
                <a:close/>
                <a:moveTo>
                  <a:pt x="307677" y="805262"/>
                </a:moveTo>
                <a:cubicBezTo>
                  <a:pt x="320302" y="805262"/>
                  <a:pt x="330537" y="815497"/>
                  <a:pt x="330537" y="828122"/>
                </a:cubicBezTo>
                <a:cubicBezTo>
                  <a:pt x="330537" y="840747"/>
                  <a:pt x="320302" y="850982"/>
                  <a:pt x="307677" y="850982"/>
                </a:cubicBezTo>
                <a:cubicBezTo>
                  <a:pt x="295052" y="850982"/>
                  <a:pt x="284817" y="840747"/>
                  <a:pt x="284817" y="828122"/>
                </a:cubicBezTo>
                <a:cubicBezTo>
                  <a:pt x="284817" y="815497"/>
                  <a:pt x="295052" y="805262"/>
                  <a:pt x="307677" y="805262"/>
                </a:cubicBezTo>
                <a:close/>
                <a:moveTo>
                  <a:pt x="211866" y="805262"/>
                </a:moveTo>
                <a:cubicBezTo>
                  <a:pt x="224491" y="805262"/>
                  <a:pt x="234726" y="815497"/>
                  <a:pt x="234726" y="828122"/>
                </a:cubicBezTo>
                <a:cubicBezTo>
                  <a:pt x="234726" y="840747"/>
                  <a:pt x="224491" y="850982"/>
                  <a:pt x="211866" y="850982"/>
                </a:cubicBezTo>
                <a:cubicBezTo>
                  <a:pt x="199241" y="850982"/>
                  <a:pt x="189006" y="840747"/>
                  <a:pt x="189006" y="828122"/>
                </a:cubicBezTo>
                <a:cubicBezTo>
                  <a:pt x="189006" y="815497"/>
                  <a:pt x="199241" y="805262"/>
                  <a:pt x="211866" y="805262"/>
                </a:cubicBezTo>
                <a:close/>
                <a:moveTo>
                  <a:pt x="968077" y="717154"/>
                </a:moveTo>
                <a:cubicBezTo>
                  <a:pt x="980702" y="717154"/>
                  <a:pt x="990937" y="727389"/>
                  <a:pt x="990937" y="740014"/>
                </a:cubicBezTo>
                <a:cubicBezTo>
                  <a:pt x="990937" y="752639"/>
                  <a:pt x="980702" y="762874"/>
                  <a:pt x="968077" y="762874"/>
                </a:cubicBezTo>
                <a:cubicBezTo>
                  <a:pt x="955452" y="762874"/>
                  <a:pt x="945217" y="752639"/>
                  <a:pt x="945217" y="740014"/>
                </a:cubicBezTo>
                <a:cubicBezTo>
                  <a:pt x="945217" y="727389"/>
                  <a:pt x="955452" y="717154"/>
                  <a:pt x="968077" y="717154"/>
                </a:cubicBezTo>
                <a:close/>
                <a:moveTo>
                  <a:pt x="872266" y="717154"/>
                </a:moveTo>
                <a:cubicBezTo>
                  <a:pt x="884891" y="717154"/>
                  <a:pt x="895126" y="727389"/>
                  <a:pt x="895126" y="740014"/>
                </a:cubicBezTo>
                <a:cubicBezTo>
                  <a:pt x="895126" y="752639"/>
                  <a:pt x="884891" y="762874"/>
                  <a:pt x="872266" y="762874"/>
                </a:cubicBezTo>
                <a:cubicBezTo>
                  <a:pt x="859641" y="762874"/>
                  <a:pt x="849406" y="752639"/>
                  <a:pt x="849406" y="740014"/>
                </a:cubicBezTo>
                <a:cubicBezTo>
                  <a:pt x="849406" y="727389"/>
                  <a:pt x="859641" y="717154"/>
                  <a:pt x="872266" y="717154"/>
                </a:cubicBezTo>
                <a:close/>
                <a:moveTo>
                  <a:pt x="778141" y="717154"/>
                </a:moveTo>
                <a:cubicBezTo>
                  <a:pt x="790766" y="717154"/>
                  <a:pt x="801001" y="727389"/>
                  <a:pt x="801001" y="740014"/>
                </a:cubicBezTo>
                <a:cubicBezTo>
                  <a:pt x="801001" y="752639"/>
                  <a:pt x="790766" y="762874"/>
                  <a:pt x="778141" y="762874"/>
                </a:cubicBezTo>
                <a:cubicBezTo>
                  <a:pt x="765516" y="762874"/>
                  <a:pt x="755281" y="752639"/>
                  <a:pt x="755281" y="740014"/>
                </a:cubicBezTo>
                <a:cubicBezTo>
                  <a:pt x="755281" y="727389"/>
                  <a:pt x="765516" y="717154"/>
                  <a:pt x="778141" y="717154"/>
                </a:cubicBezTo>
                <a:close/>
                <a:moveTo>
                  <a:pt x="683260" y="717154"/>
                </a:moveTo>
                <a:cubicBezTo>
                  <a:pt x="695885" y="717154"/>
                  <a:pt x="706120" y="727389"/>
                  <a:pt x="706120" y="740014"/>
                </a:cubicBezTo>
                <a:cubicBezTo>
                  <a:pt x="706120" y="752639"/>
                  <a:pt x="695885" y="762874"/>
                  <a:pt x="683260" y="762874"/>
                </a:cubicBezTo>
                <a:cubicBezTo>
                  <a:pt x="670635" y="762874"/>
                  <a:pt x="660400" y="752639"/>
                  <a:pt x="660400" y="740014"/>
                </a:cubicBezTo>
                <a:cubicBezTo>
                  <a:pt x="660400" y="727389"/>
                  <a:pt x="670635" y="717154"/>
                  <a:pt x="683260" y="717154"/>
                </a:cubicBezTo>
                <a:close/>
                <a:moveTo>
                  <a:pt x="593290" y="717154"/>
                </a:moveTo>
                <a:cubicBezTo>
                  <a:pt x="605915" y="717154"/>
                  <a:pt x="616150" y="727389"/>
                  <a:pt x="616150" y="740014"/>
                </a:cubicBezTo>
                <a:cubicBezTo>
                  <a:pt x="616150" y="752639"/>
                  <a:pt x="605915" y="762874"/>
                  <a:pt x="593290" y="762874"/>
                </a:cubicBezTo>
                <a:cubicBezTo>
                  <a:pt x="580665" y="762874"/>
                  <a:pt x="570430" y="752639"/>
                  <a:pt x="570430" y="740014"/>
                </a:cubicBezTo>
                <a:cubicBezTo>
                  <a:pt x="570430" y="727389"/>
                  <a:pt x="580665" y="717154"/>
                  <a:pt x="593290" y="717154"/>
                </a:cubicBezTo>
                <a:close/>
                <a:moveTo>
                  <a:pt x="498738" y="717154"/>
                </a:moveTo>
                <a:cubicBezTo>
                  <a:pt x="511363" y="717154"/>
                  <a:pt x="521598" y="727389"/>
                  <a:pt x="521598" y="740014"/>
                </a:cubicBezTo>
                <a:cubicBezTo>
                  <a:pt x="521598" y="752639"/>
                  <a:pt x="511363" y="762874"/>
                  <a:pt x="498738" y="762874"/>
                </a:cubicBezTo>
                <a:cubicBezTo>
                  <a:pt x="486113" y="762874"/>
                  <a:pt x="475878" y="752639"/>
                  <a:pt x="475878" y="740014"/>
                </a:cubicBezTo>
                <a:cubicBezTo>
                  <a:pt x="475878" y="727389"/>
                  <a:pt x="486113" y="717154"/>
                  <a:pt x="498738" y="717154"/>
                </a:cubicBezTo>
                <a:close/>
                <a:moveTo>
                  <a:pt x="402927" y="717154"/>
                </a:moveTo>
                <a:cubicBezTo>
                  <a:pt x="415552" y="717154"/>
                  <a:pt x="425787" y="727389"/>
                  <a:pt x="425787" y="740014"/>
                </a:cubicBezTo>
                <a:cubicBezTo>
                  <a:pt x="425787" y="752639"/>
                  <a:pt x="415552" y="762874"/>
                  <a:pt x="402927" y="762874"/>
                </a:cubicBezTo>
                <a:cubicBezTo>
                  <a:pt x="390302" y="762874"/>
                  <a:pt x="380067" y="752639"/>
                  <a:pt x="380067" y="740014"/>
                </a:cubicBezTo>
                <a:cubicBezTo>
                  <a:pt x="380067" y="727389"/>
                  <a:pt x="390302" y="717154"/>
                  <a:pt x="402927" y="717154"/>
                </a:cubicBezTo>
                <a:close/>
                <a:moveTo>
                  <a:pt x="307677" y="717154"/>
                </a:moveTo>
                <a:cubicBezTo>
                  <a:pt x="320302" y="717154"/>
                  <a:pt x="330537" y="727389"/>
                  <a:pt x="330537" y="740014"/>
                </a:cubicBezTo>
                <a:cubicBezTo>
                  <a:pt x="330537" y="752639"/>
                  <a:pt x="320302" y="762874"/>
                  <a:pt x="307677" y="762874"/>
                </a:cubicBezTo>
                <a:cubicBezTo>
                  <a:pt x="295052" y="762874"/>
                  <a:pt x="284817" y="752639"/>
                  <a:pt x="284817" y="740014"/>
                </a:cubicBezTo>
                <a:cubicBezTo>
                  <a:pt x="284817" y="727389"/>
                  <a:pt x="295052" y="717154"/>
                  <a:pt x="307677" y="717154"/>
                </a:cubicBezTo>
                <a:close/>
                <a:moveTo>
                  <a:pt x="211866" y="717154"/>
                </a:moveTo>
                <a:cubicBezTo>
                  <a:pt x="224491" y="717154"/>
                  <a:pt x="234726" y="727389"/>
                  <a:pt x="234726" y="740014"/>
                </a:cubicBezTo>
                <a:cubicBezTo>
                  <a:pt x="234726" y="752639"/>
                  <a:pt x="224491" y="762874"/>
                  <a:pt x="211866" y="762874"/>
                </a:cubicBezTo>
                <a:cubicBezTo>
                  <a:pt x="199241" y="762874"/>
                  <a:pt x="189006" y="752639"/>
                  <a:pt x="189006" y="740014"/>
                </a:cubicBezTo>
                <a:cubicBezTo>
                  <a:pt x="189006" y="727389"/>
                  <a:pt x="199241" y="717154"/>
                  <a:pt x="211866" y="717154"/>
                </a:cubicBezTo>
                <a:close/>
                <a:moveTo>
                  <a:pt x="949476" y="622577"/>
                </a:moveTo>
                <a:lnTo>
                  <a:pt x="968577" y="655511"/>
                </a:lnTo>
                <a:lnTo>
                  <a:pt x="968077" y="655718"/>
                </a:lnTo>
                <a:cubicBezTo>
                  <a:pt x="955452" y="655718"/>
                  <a:pt x="945217" y="645483"/>
                  <a:pt x="945217" y="632858"/>
                </a:cubicBezTo>
                <a:close/>
                <a:moveTo>
                  <a:pt x="229142" y="619377"/>
                </a:moveTo>
                <a:lnTo>
                  <a:pt x="234726" y="632858"/>
                </a:lnTo>
                <a:cubicBezTo>
                  <a:pt x="234726" y="645483"/>
                  <a:pt x="224491" y="655718"/>
                  <a:pt x="211866" y="655718"/>
                </a:cubicBezTo>
                <a:lnTo>
                  <a:pt x="208801" y="654448"/>
                </a:lnTo>
                <a:close/>
                <a:moveTo>
                  <a:pt x="872266" y="609998"/>
                </a:moveTo>
                <a:cubicBezTo>
                  <a:pt x="884891" y="609998"/>
                  <a:pt x="895126" y="620233"/>
                  <a:pt x="895126" y="632858"/>
                </a:cubicBezTo>
                <a:cubicBezTo>
                  <a:pt x="895126" y="645483"/>
                  <a:pt x="884891" y="655718"/>
                  <a:pt x="872266" y="655718"/>
                </a:cubicBezTo>
                <a:cubicBezTo>
                  <a:pt x="859641" y="655718"/>
                  <a:pt x="849406" y="645483"/>
                  <a:pt x="849406" y="632858"/>
                </a:cubicBezTo>
                <a:cubicBezTo>
                  <a:pt x="849406" y="620233"/>
                  <a:pt x="859641" y="609998"/>
                  <a:pt x="872266" y="609998"/>
                </a:cubicBezTo>
                <a:close/>
                <a:moveTo>
                  <a:pt x="778141" y="609998"/>
                </a:moveTo>
                <a:cubicBezTo>
                  <a:pt x="790766" y="609998"/>
                  <a:pt x="801001" y="620233"/>
                  <a:pt x="801001" y="632858"/>
                </a:cubicBezTo>
                <a:cubicBezTo>
                  <a:pt x="801001" y="645483"/>
                  <a:pt x="790766" y="655718"/>
                  <a:pt x="778141" y="655718"/>
                </a:cubicBezTo>
                <a:cubicBezTo>
                  <a:pt x="765516" y="655718"/>
                  <a:pt x="755281" y="645483"/>
                  <a:pt x="755281" y="632858"/>
                </a:cubicBezTo>
                <a:cubicBezTo>
                  <a:pt x="755281" y="620233"/>
                  <a:pt x="765516" y="609998"/>
                  <a:pt x="778141" y="609998"/>
                </a:cubicBezTo>
                <a:close/>
                <a:moveTo>
                  <a:pt x="683260" y="609998"/>
                </a:moveTo>
                <a:cubicBezTo>
                  <a:pt x="695885" y="609998"/>
                  <a:pt x="706120" y="620233"/>
                  <a:pt x="706120" y="632858"/>
                </a:cubicBezTo>
                <a:cubicBezTo>
                  <a:pt x="706120" y="645483"/>
                  <a:pt x="695885" y="655718"/>
                  <a:pt x="683260" y="655718"/>
                </a:cubicBezTo>
                <a:cubicBezTo>
                  <a:pt x="670635" y="655718"/>
                  <a:pt x="660400" y="645483"/>
                  <a:pt x="660400" y="632858"/>
                </a:cubicBezTo>
                <a:cubicBezTo>
                  <a:pt x="660400" y="620233"/>
                  <a:pt x="670635" y="609998"/>
                  <a:pt x="683260" y="609998"/>
                </a:cubicBezTo>
                <a:close/>
                <a:moveTo>
                  <a:pt x="593290" y="609998"/>
                </a:moveTo>
                <a:cubicBezTo>
                  <a:pt x="605915" y="609998"/>
                  <a:pt x="616150" y="620233"/>
                  <a:pt x="616150" y="632858"/>
                </a:cubicBezTo>
                <a:cubicBezTo>
                  <a:pt x="616150" y="645483"/>
                  <a:pt x="605915" y="655718"/>
                  <a:pt x="593290" y="655718"/>
                </a:cubicBezTo>
                <a:cubicBezTo>
                  <a:pt x="580665" y="655718"/>
                  <a:pt x="570430" y="645483"/>
                  <a:pt x="570430" y="632858"/>
                </a:cubicBezTo>
                <a:cubicBezTo>
                  <a:pt x="570430" y="620233"/>
                  <a:pt x="580665" y="609998"/>
                  <a:pt x="593290" y="609998"/>
                </a:cubicBezTo>
                <a:close/>
                <a:moveTo>
                  <a:pt x="498738" y="609998"/>
                </a:moveTo>
                <a:cubicBezTo>
                  <a:pt x="511363" y="609998"/>
                  <a:pt x="521598" y="620233"/>
                  <a:pt x="521598" y="632858"/>
                </a:cubicBezTo>
                <a:cubicBezTo>
                  <a:pt x="521598" y="645483"/>
                  <a:pt x="511363" y="655718"/>
                  <a:pt x="498738" y="655718"/>
                </a:cubicBezTo>
                <a:cubicBezTo>
                  <a:pt x="486113" y="655718"/>
                  <a:pt x="475878" y="645483"/>
                  <a:pt x="475878" y="632858"/>
                </a:cubicBezTo>
                <a:cubicBezTo>
                  <a:pt x="475878" y="620233"/>
                  <a:pt x="486113" y="609998"/>
                  <a:pt x="498738" y="609998"/>
                </a:cubicBezTo>
                <a:close/>
                <a:moveTo>
                  <a:pt x="402927" y="609998"/>
                </a:moveTo>
                <a:cubicBezTo>
                  <a:pt x="415552" y="609998"/>
                  <a:pt x="425787" y="620233"/>
                  <a:pt x="425787" y="632858"/>
                </a:cubicBezTo>
                <a:cubicBezTo>
                  <a:pt x="425787" y="645483"/>
                  <a:pt x="415552" y="655718"/>
                  <a:pt x="402927" y="655718"/>
                </a:cubicBezTo>
                <a:cubicBezTo>
                  <a:pt x="390302" y="655718"/>
                  <a:pt x="380067" y="645483"/>
                  <a:pt x="380067" y="632858"/>
                </a:cubicBezTo>
                <a:cubicBezTo>
                  <a:pt x="380067" y="620233"/>
                  <a:pt x="390302" y="609998"/>
                  <a:pt x="402927" y="609998"/>
                </a:cubicBezTo>
                <a:close/>
                <a:moveTo>
                  <a:pt x="307677" y="609998"/>
                </a:moveTo>
                <a:cubicBezTo>
                  <a:pt x="320302" y="609998"/>
                  <a:pt x="330537" y="620233"/>
                  <a:pt x="330537" y="632858"/>
                </a:cubicBezTo>
                <a:cubicBezTo>
                  <a:pt x="330537" y="645483"/>
                  <a:pt x="320302" y="655718"/>
                  <a:pt x="307677" y="655718"/>
                </a:cubicBezTo>
                <a:cubicBezTo>
                  <a:pt x="295052" y="655718"/>
                  <a:pt x="284817" y="645483"/>
                  <a:pt x="284817" y="632858"/>
                </a:cubicBezTo>
                <a:cubicBezTo>
                  <a:pt x="284817" y="620233"/>
                  <a:pt x="295052" y="609998"/>
                  <a:pt x="307677" y="609998"/>
                </a:cubicBezTo>
                <a:close/>
                <a:moveTo>
                  <a:pt x="872266" y="502842"/>
                </a:moveTo>
                <a:lnTo>
                  <a:pt x="882484" y="507075"/>
                </a:lnTo>
                <a:lnTo>
                  <a:pt x="894360" y="527551"/>
                </a:lnTo>
                <a:lnTo>
                  <a:pt x="888431" y="541866"/>
                </a:lnTo>
                <a:cubicBezTo>
                  <a:pt x="884294" y="546003"/>
                  <a:pt x="878579" y="548562"/>
                  <a:pt x="872266" y="548562"/>
                </a:cubicBezTo>
                <a:cubicBezTo>
                  <a:pt x="859641" y="548562"/>
                  <a:pt x="849406" y="538327"/>
                  <a:pt x="849406" y="525702"/>
                </a:cubicBezTo>
                <a:cubicBezTo>
                  <a:pt x="849406" y="513077"/>
                  <a:pt x="859641" y="502842"/>
                  <a:pt x="872266" y="502842"/>
                </a:cubicBezTo>
                <a:close/>
                <a:moveTo>
                  <a:pt x="778141" y="502842"/>
                </a:moveTo>
                <a:cubicBezTo>
                  <a:pt x="790766" y="502842"/>
                  <a:pt x="801001" y="513077"/>
                  <a:pt x="801001" y="525702"/>
                </a:cubicBezTo>
                <a:cubicBezTo>
                  <a:pt x="801001" y="538327"/>
                  <a:pt x="790766" y="548562"/>
                  <a:pt x="778141" y="548562"/>
                </a:cubicBezTo>
                <a:cubicBezTo>
                  <a:pt x="765516" y="548562"/>
                  <a:pt x="755281" y="538327"/>
                  <a:pt x="755281" y="525702"/>
                </a:cubicBezTo>
                <a:cubicBezTo>
                  <a:pt x="755281" y="513077"/>
                  <a:pt x="765516" y="502842"/>
                  <a:pt x="778141" y="502842"/>
                </a:cubicBezTo>
                <a:close/>
                <a:moveTo>
                  <a:pt x="683260" y="502842"/>
                </a:moveTo>
                <a:cubicBezTo>
                  <a:pt x="695885" y="502842"/>
                  <a:pt x="706120" y="513077"/>
                  <a:pt x="706120" y="525702"/>
                </a:cubicBezTo>
                <a:cubicBezTo>
                  <a:pt x="706120" y="538327"/>
                  <a:pt x="695885" y="548562"/>
                  <a:pt x="683260" y="548562"/>
                </a:cubicBezTo>
                <a:cubicBezTo>
                  <a:pt x="670635" y="548562"/>
                  <a:pt x="660400" y="538327"/>
                  <a:pt x="660400" y="525702"/>
                </a:cubicBezTo>
                <a:cubicBezTo>
                  <a:pt x="660400" y="513077"/>
                  <a:pt x="670635" y="502842"/>
                  <a:pt x="683260" y="502842"/>
                </a:cubicBezTo>
                <a:close/>
                <a:moveTo>
                  <a:pt x="593290" y="502842"/>
                </a:moveTo>
                <a:cubicBezTo>
                  <a:pt x="605915" y="502842"/>
                  <a:pt x="616150" y="513077"/>
                  <a:pt x="616150" y="525702"/>
                </a:cubicBezTo>
                <a:cubicBezTo>
                  <a:pt x="616150" y="538327"/>
                  <a:pt x="605915" y="548562"/>
                  <a:pt x="593290" y="548562"/>
                </a:cubicBezTo>
                <a:cubicBezTo>
                  <a:pt x="580665" y="548562"/>
                  <a:pt x="570430" y="538327"/>
                  <a:pt x="570430" y="525702"/>
                </a:cubicBezTo>
                <a:cubicBezTo>
                  <a:pt x="570430" y="513077"/>
                  <a:pt x="580665" y="502842"/>
                  <a:pt x="593290" y="502842"/>
                </a:cubicBezTo>
                <a:close/>
                <a:moveTo>
                  <a:pt x="498738" y="502842"/>
                </a:moveTo>
                <a:cubicBezTo>
                  <a:pt x="511363" y="502842"/>
                  <a:pt x="521598" y="513077"/>
                  <a:pt x="521598" y="525702"/>
                </a:cubicBezTo>
                <a:cubicBezTo>
                  <a:pt x="521598" y="538327"/>
                  <a:pt x="511363" y="548562"/>
                  <a:pt x="498738" y="548562"/>
                </a:cubicBezTo>
                <a:cubicBezTo>
                  <a:pt x="486113" y="548562"/>
                  <a:pt x="475878" y="538327"/>
                  <a:pt x="475878" y="525702"/>
                </a:cubicBezTo>
                <a:cubicBezTo>
                  <a:pt x="475878" y="513077"/>
                  <a:pt x="486113" y="502842"/>
                  <a:pt x="498738" y="502842"/>
                </a:cubicBezTo>
                <a:close/>
                <a:moveTo>
                  <a:pt x="402927" y="502842"/>
                </a:moveTo>
                <a:cubicBezTo>
                  <a:pt x="415552" y="502842"/>
                  <a:pt x="425787" y="513077"/>
                  <a:pt x="425787" y="525702"/>
                </a:cubicBezTo>
                <a:cubicBezTo>
                  <a:pt x="425787" y="538327"/>
                  <a:pt x="415552" y="548562"/>
                  <a:pt x="402927" y="548562"/>
                </a:cubicBezTo>
                <a:cubicBezTo>
                  <a:pt x="390302" y="548562"/>
                  <a:pt x="380067" y="538327"/>
                  <a:pt x="380067" y="525702"/>
                </a:cubicBezTo>
                <a:cubicBezTo>
                  <a:pt x="380067" y="513077"/>
                  <a:pt x="390302" y="502842"/>
                  <a:pt x="402927" y="502842"/>
                </a:cubicBezTo>
                <a:close/>
                <a:moveTo>
                  <a:pt x="307677" y="502842"/>
                </a:moveTo>
                <a:cubicBezTo>
                  <a:pt x="320302" y="502842"/>
                  <a:pt x="330537" y="513077"/>
                  <a:pt x="330537" y="525702"/>
                </a:cubicBezTo>
                <a:cubicBezTo>
                  <a:pt x="330537" y="538327"/>
                  <a:pt x="320302" y="548562"/>
                  <a:pt x="307677" y="548562"/>
                </a:cubicBezTo>
                <a:cubicBezTo>
                  <a:pt x="295052" y="548562"/>
                  <a:pt x="284817" y="538327"/>
                  <a:pt x="284817" y="525702"/>
                </a:cubicBezTo>
                <a:lnTo>
                  <a:pt x="288174" y="517598"/>
                </a:lnTo>
                <a:lnTo>
                  <a:pt x="293272" y="508809"/>
                </a:lnTo>
                <a:close/>
                <a:moveTo>
                  <a:pt x="778141" y="395686"/>
                </a:moveTo>
                <a:cubicBezTo>
                  <a:pt x="790766" y="395686"/>
                  <a:pt x="801001" y="405921"/>
                  <a:pt x="801001" y="418546"/>
                </a:cubicBezTo>
                <a:cubicBezTo>
                  <a:pt x="801001" y="431171"/>
                  <a:pt x="790766" y="441406"/>
                  <a:pt x="778141" y="441406"/>
                </a:cubicBezTo>
                <a:cubicBezTo>
                  <a:pt x="765516" y="441406"/>
                  <a:pt x="755281" y="431171"/>
                  <a:pt x="755281" y="418546"/>
                </a:cubicBezTo>
                <a:cubicBezTo>
                  <a:pt x="755281" y="405921"/>
                  <a:pt x="765516" y="395686"/>
                  <a:pt x="778141" y="395686"/>
                </a:cubicBezTo>
                <a:close/>
                <a:moveTo>
                  <a:pt x="683260" y="395686"/>
                </a:moveTo>
                <a:cubicBezTo>
                  <a:pt x="695885" y="395686"/>
                  <a:pt x="706120" y="405921"/>
                  <a:pt x="706120" y="418546"/>
                </a:cubicBezTo>
                <a:cubicBezTo>
                  <a:pt x="706120" y="431171"/>
                  <a:pt x="695885" y="441406"/>
                  <a:pt x="683260" y="441406"/>
                </a:cubicBezTo>
                <a:cubicBezTo>
                  <a:pt x="670635" y="441406"/>
                  <a:pt x="660400" y="431171"/>
                  <a:pt x="660400" y="418546"/>
                </a:cubicBezTo>
                <a:cubicBezTo>
                  <a:pt x="660400" y="405921"/>
                  <a:pt x="670635" y="395686"/>
                  <a:pt x="683260" y="395686"/>
                </a:cubicBezTo>
                <a:close/>
                <a:moveTo>
                  <a:pt x="593290" y="395686"/>
                </a:moveTo>
                <a:cubicBezTo>
                  <a:pt x="605915" y="395686"/>
                  <a:pt x="616150" y="405921"/>
                  <a:pt x="616150" y="418546"/>
                </a:cubicBezTo>
                <a:cubicBezTo>
                  <a:pt x="616150" y="431171"/>
                  <a:pt x="605915" y="441406"/>
                  <a:pt x="593290" y="441406"/>
                </a:cubicBezTo>
                <a:cubicBezTo>
                  <a:pt x="580665" y="441406"/>
                  <a:pt x="570430" y="431171"/>
                  <a:pt x="570430" y="418546"/>
                </a:cubicBezTo>
                <a:cubicBezTo>
                  <a:pt x="570430" y="405921"/>
                  <a:pt x="580665" y="395686"/>
                  <a:pt x="593290" y="395686"/>
                </a:cubicBezTo>
                <a:close/>
                <a:moveTo>
                  <a:pt x="498738" y="395686"/>
                </a:moveTo>
                <a:cubicBezTo>
                  <a:pt x="511363" y="395686"/>
                  <a:pt x="521598" y="405921"/>
                  <a:pt x="521598" y="418546"/>
                </a:cubicBezTo>
                <a:cubicBezTo>
                  <a:pt x="521598" y="431171"/>
                  <a:pt x="511363" y="441406"/>
                  <a:pt x="498738" y="441406"/>
                </a:cubicBezTo>
                <a:cubicBezTo>
                  <a:pt x="486113" y="441406"/>
                  <a:pt x="475878" y="431171"/>
                  <a:pt x="475878" y="418546"/>
                </a:cubicBezTo>
                <a:cubicBezTo>
                  <a:pt x="475878" y="405921"/>
                  <a:pt x="486113" y="395686"/>
                  <a:pt x="498738" y="395686"/>
                </a:cubicBezTo>
                <a:close/>
                <a:moveTo>
                  <a:pt x="402927" y="395686"/>
                </a:moveTo>
                <a:cubicBezTo>
                  <a:pt x="415552" y="395686"/>
                  <a:pt x="425787" y="405921"/>
                  <a:pt x="425787" y="418546"/>
                </a:cubicBezTo>
                <a:cubicBezTo>
                  <a:pt x="425787" y="431171"/>
                  <a:pt x="415552" y="441406"/>
                  <a:pt x="402927" y="441406"/>
                </a:cubicBezTo>
                <a:cubicBezTo>
                  <a:pt x="390302" y="441406"/>
                  <a:pt x="380067" y="431171"/>
                  <a:pt x="380067" y="418546"/>
                </a:cubicBezTo>
                <a:cubicBezTo>
                  <a:pt x="380067" y="405921"/>
                  <a:pt x="390302" y="395686"/>
                  <a:pt x="402927" y="395686"/>
                </a:cubicBezTo>
                <a:close/>
                <a:moveTo>
                  <a:pt x="760992" y="297604"/>
                </a:moveTo>
                <a:lnTo>
                  <a:pt x="781451" y="332879"/>
                </a:lnTo>
                <a:lnTo>
                  <a:pt x="778141" y="334250"/>
                </a:lnTo>
                <a:cubicBezTo>
                  <a:pt x="765516" y="334250"/>
                  <a:pt x="755281" y="324015"/>
                  <a:pt x="755281" y="311390"/>
                </a:cubicBezTo>
                <a:close/>
                <a:moveTo>
                  <a:pt x="417526" y="294577"/>
                </a:moveTo>
                <a:lnTo>
                  <a:pt x="419092" y="295226"/>
                </a:lnTo>
                <a:cubicBezTo>
                  <a:pt x="423229" y="299363"/>
                  <a:pt x="425787" y="305078"/>
                  <a:pt x="425787" y="311390"/>
                </a:cubicBezTo>
                <a:cubicBezTo>
                  <a:pt x="425787" y="324015"/>
                  <a:pt x="415552" y="334250"/>
                  <a:pt x="402927" y="334250"/>
                </a:cubicBezTo>
                <a:lnTo>
                  <a:pt x="396145" y="331441"/>
                </a:lnTo>
                <a:close/>
                <a:moveTo>
                  <a:pt x="683260" y="288530"/>
                </a:moveTo>
                <a:cubicBezTo>
                  <a:pt x="695885" y="288530"/>
                  <a:pt x="706120" y="298765"/>
                  <a:pt x="706120" y="311390"/>
                </a:cubicBezTo>
                <a:cubicBezTo>
                  <a:pt x="706120" y="324015"/>
                  <a:pt x="695885" y="334250"/>
                  <a:pt x="683260" y="334250"/>
                </a:cubicBezTo>
                <a:cubicBezTo>
                  <a:pt x="670635" y="334250"/>
                  <a:pt x="660400" y="324015"/>
                  <a:pt x="660400" y="311390"/>
                </a:cubicBezTo>
                <a:cubicBezTo>
                  <a:pt x="660400" y="298765"/>
                  <a:pt x="670635" y="288530"/>
                  <a:pt x="683260" y="288530"/>
                </a:cubicBezTo>
                <a:close/>
                <a:moveTo>
                  <a:pt x="593290" y="288530"/>
                </a:moveTo>
                <a:cubicBezTo>
                  <a:pt x="605915" y="288530"/>
                  <a:pt x="616150" y="298765"/>
                  <a:pt x="616150" y="311390"/>
                </a:cubicBezTo>
                <a:cubicBezTo>
                  <a:pt x="616150" y="324015"/>
                  <a:pt x="605915" y="334250"/>
                  <a:pt x="593290" y="334250"/>
                </a:cubicBezTo>
                <a:cubicBezTo>
                  <a:pt x="580665" y="334250"/>
                  <a:pt x="570430" y="324015"/>
                  <a:pt x="570430" y="311390"/>
                </a:cubicBezTo>
                <a:cubicBezTo>
                  <a:pt x="570430" y="298765"/>
                  <a:pt x="580665" y="288530"/>
                  <a:pt x="593290" y="288530"/>
                </a:cubicBezTo>
                <a:close/>
                <a:moveTo>
                  <a:pt x="498738" y="288530"/>
                </a:moveTo>
                <a:cubicBezTo>
                  <a:pt x="511363" y="288530"/>
                  <a:pt x="521598" y="298765"/>
                  <a:pt x="521598" y="311390"/>
                </a:cubicBezTo>
                <a:cubicBezTo>
                  <a:pt x="521598" y="324015"/>
                  <a:pt x="511363" y="334250"/>
                  <a:pt x="498738" y="334250"/>
                </a:cubicBezTo>
                <a:cubicBezTo>
                  <a:pt x="486113" y="334250"/>
                  <a:pt x="475878" y="324015"/>
                  <a:pt x="475878" y="311390"/>
                </a:cubicBezTo>
                <a:cubicBezTo>
                  <a:pt x="475878" y="298765"/>
                  <a:pt x="486113" y="288530"/>
                  <a:pt x="498738" y="288530"/>
                </a:cubicBezTo>
                <a:close/>
                <a:moveTo>
                  <a:pt x="683260" y="181374"/>
                </a:moveTo>
                <a:lnTo>
                  <a:pt x="696841" y="186999"/>
                </a:lnTo>
                <a:lnTo>
                  <a:pt x="704330" y="199911"/>
                </a:lnTo>
                <a:lnTo>
                  <a:pt x="706120" y="204234"/>
                </a:lnTo>
                <a:cubicBezTo>
                  <a:pt x="706120" y="216859"/>
                  <a:pt x="695885" y="227094"/>
                  <a:pt x="683260" y="227094"/>
                </a:cubicBezTo>
                <a:cubicBezTo>
                  <a:pt x="670635" y="227094"/>
                  <a:pt x="660400" y="216859"/>
                  <a:pt x="660400" y="204234"/>
                </a:cubicBezTo>
                <a:cubicBezTo>
                  <a:pt x="660400" y="191609"/>
                  <a:pt x="670635" y="181374"/>
                  <a:pt x="683260" y="181374"/>
                </a:cubicBezTo>
                <a:close/>
                <a:moveTo>
                  <a:pt x="593290" y="181374"/>
                </a:moveTo>
                <a:cubicBezTo>
                  <a:pt x="605915" y="181374"/>
                  <a:pt x="616150" y="191609"/>
                  <a:pt x="616150" y="204234"/>
                </a:cubicBezTo>
                <a:cubicBezTo>
                  <a:pt x="616150" y="216859"/>
                  <a:pt x="605915" y="227094"/>
                  <a:pt x="593290" y="227094"/>
                </a:cubicBezTo>
                <a:cubicBezTo>
                  <a:pt x="580665" y="227094"/>
                  <a:pt x="570430" y="216859"/>
                  <a:pt x="570430" y="204234"/>
                </a:cubicBezTo>
                <a:cubicBezTo>
                  <a:pt x="570430" y="191609"/>
                  <a:pt x="580665" y="181374"/>
                  <a:pt x="593290" y="181374"/>
                </a:cubicBezTo>
                <a:close/>
                <a:moveTo>
                  <a:pt x="498738" y="181374"/>
                </a:moveTo>
                <a:cubicBezTo>
                  <a:pt x="511363" y="181374"/>
                  <a:pt x="521598" y="191609"/>
                  <a:pt x="521598" y="204234"/>
                </a:cubicBezTo>
                <a:cubicBezTo>
                  <a:pt x="521598" y="216859"/>
                  <a:pt x="511363" y="227094"/>
                  <a:pt x="498738" y="227094"/>
                </a:cubicBezTo>
                <a:cubicBezTo>
                  <a:pt x="486113" y="227094"/>
                  <a:pt x="475878" y="216859"/>
                  <a:pt x="475878" y="204234"/>
                </a:cubicBezTo>
                <a:cubicBezTo>
                  <a:pt x="475878" y="191609"/>
                  <a:pt x="486113" y="181374"/>
                  <a:pt x="498738" y="181374"/>
                </a:cubicBezTo>
                <a:close/>
                <a:moveTo>
                  <a:pt x="593290" y="74222"/>
                </a:moveTo>
                <a:cubicBezTo>
                  <a:pt x="605915" y="74222"/>
                  <a:pt x="616150" y="84457"/>
                  <a:pt x="616150" y="97082"/>
                </a:cubicBezTo>
                <a:cubicBezTo>
                  <a:pt x="616150" y="109707"/>
                  <a:pt x="605915" y="119942"/>
                  <a:pt x="593290" y="119942"/>
                </a:cubicBezTo>
                <a:cubicBezTo>
                  <a:pt x="580665" y="119942"/>
                  <a:pt x="570430" y="109707"/>
                  <a:pt x="570430" y="97082"/>
                </a:cubicBezTo>
                <a:cubicBezTo>
                  <a:pt x="570430" y="84457"/>
                  <a:pt x="580665" y="74222"/>
                  <a:pt x="593290" y="74222"/>
                </a:cubicBezTo>
                <a:close/>
                <a:moveTo>
                  <a:pt x="588381" y="0"/>
                </a:moveTo>
                <a:lnTo>
                  <a:pt x="595312" y="11949"/>
                </a:lnTo>
                <a:lnTo>
                  <a:pt x="593290" y="12786"/>
                </a:lnTo>
                <a:lnTo>
                  <a:pt x="583353" y="8670"/>
                </a:lnTo>
                <a:close/>
              </a:path>
            </a:pathLst>
          </a:custGeom>
          <a:solidFill>
            <a:schemeClr val="accent4">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4" name="Freeform: Shape 63">
            <a:extLst>
              <a:ext uri="{FF2B5EF4-FFF2-40B4-BE49-F238E27FC236}">
                <a16:creationId xmlns:a16="http://schemas.microsoft.com/office/drawing/2014/main" id="{ADFAB437-7C56-42EF-8B41-764E9124B45E}"/>
              </a:ext>
            </a:extLst>
          </p:cNvPr>
          <p:cNvSpPr/>
          <p:nvPr userDrawn="1"/>
        </p:nvSpPr>
        <p:spPr>
          <a:xfrm>
            <a:off x="487044" y="3603754"/>
            <a:ext cx="1169807" cy="1205388"/>
          </a:xfrm>
          <a:custGeom>
            <a:avLst/>
            <a:gdLst>
              <a:gd name="connsiteX0" fmla="*/ 861761 w 1169807"/>
              <a:gd name="connsiteY0" fmla="*/ 1159668 h 1205388"/>
              <a:gd name="connsiteX1" fmla="*/ 866442 w 1169807"/>
              <a:gd name="connsiteY1" fmla="*/ 1161607 h 1205388"/>
              <a:gd name="connsiteX2" fmla="*/ 846127 w 1169807"/>
              <a:gd name="connsiteY2" fmla="*/ 1172634 h 1205388"/>
              <a:gd name="connsiteX3" fmla="*/ 842538 w 1169807"/>
              <a:gd name="connsiteY3" fmla="*/ 1173748 h 1205388"/>
              <a:gd name="connsiteX4" fmla="*/ 845597 w 1169807"/>
              <a:gd name="connsiteY4" fmla="*/ 1166364 h 1205388"/>
              <a:gd name="connsiteX5" fmla="*/ 861761 w 1169807"/>
              <a:gd name="connsiteY5" fmla="*/ 1159668 h 1205388"/>
              <a:gd name="connsiteX6" fmla="*/ 766880 w 1169807"/>
              <a:gd name="connsiteY6" fmla="*/ 1159668 h 1205388"/>
              <a:gd name="connsiteX7" fmla="*/ 789740 w 1169807"/>
              <a:gd name="connsiteY7" fmla="*/ 1182528 h 1205388"/>
              <a:gd name="connsiteX8" fmla="*/ 786123 w 1169807"/>
              <a:gd name="connsiteY8" fmla="*/ 1191260 h 1205388"/>
              <a:gd name="connsiteX9" fmla="*/ 755626 w 1169807"/>
              <a:gd name="connsiteY9" fmla="*/ 1200727 h 1205388"/>
              <a:gd name="connsiteX10" fmla="*/ 750716 w 1169807"/>
              <a:gd name="connsiteY10" fmla="*/ 1198692 h 1205388"/>
              <a:gd name="connsiteX11" fmla="*/ 744020 w 1169807"/>
              <a:gd name="connsiteY11" fmla="*/ 1182528 h 1205388"/>
              <a:gd name="connsiteX12" fmla="*/ 766880 w 1169807"/>
              <a:gd name="connsiteY12" fmla="*/ 1159668 h 1205388"/>
              <a:gd name="connsiteX13" fmla="*/ 676910 w 1169807"/>
              <a:gd name="connsiteY13" fmla="*/ 1159668 h 1205388"/>
              <a:gd name="connsiteX14" fmla="*/ 699770 w 1169807"/>
              <a:gd name="connsiteY14" fmla="*/ 1182528 h 1205388"/>
              <a:gd name="connsiteX15" fmla="*/ 676910 w 1169807"/>
              <a:gd name="connsiteY15" fmla="*/ 1205388 h 1205388"/>
              <a:gd name="connsiteX16" fmla="*/ 654050 w 1169807"/>
              <a:gd name="connsiteY16" fmla="*/ 1182528 h 1205388"/>
              <a:gd name="connsiteX17" fmla="*/ 676910 w 1169807"/>
              <a:gd name="connsiteY17" fmla="*/ 1159668 h 1205388"/>
              <a:gd name="connsiteX18" fmla="*/ 582358 w 1169807"/>
              <a:gd name="connsiteY18" fmla="*/ 1159668 h 1205388"/>
              <a:gd name="connsiteX19" fmla="*/ 605218 w 1169807"/>
              <a:gd name="connsiteY19" fmla="*/ 1182528 h 1205388"/>
              <a:gd name="connsiteX20" fmla="*/ 582358 w 1169807"/>
              <a:gd name="connsiteY20" fmla="*/ 1205388 h 1205388"/>
              <a:gd name="connsiteX21" fmla="*/ 559498 w 1169807"/>
              <a:gd name="connsiteY21" fmla="*/ 1182528 h 1205388"/>
              <a:gd name="connsiteX22" fmla="*/ 582358 w 1169807"/>
              <a:gd name="connsiteY22" fmla="*/ 1159668 h 1205388"/>
              <a:gd name="connsiteX23" fmla="*/ 486547 w 1169807"/>
              <a:gd name="connsiteY23" fmla="*/ 1159668 h 1205388"/>
              <a:gd name="connsiteX24" fmla="*/ 509407 w 1169807"/>
              <a:gd name="connsiteY24" fmla="*/ 1182528 h 1205388"/>
              <a:gd name="connsiteX25" fmla="*/ 486547 w 1169807"/>
              <a:gd name="connsiteY25" fmla="*/ 1205388 h 1205388"/>
              <a:gd name="connsiteX26" fmla="*/ 463687 w 1169807"/>
              <a:gd name="connsiteY26" fmla="*/ 1182528 h 1205388"/>
              <a:gd name="connsiteX27" fmla="*/ 486547 w 1169807"/>
              <a:gd name="connsiteY27" fmla="*/ 1159668 h 1205388"/>
              <a:gd name="connsiteX28" fmla="*/ 391297 w 1169807"/>
              <a:gd name="connsiteY28" fmla="*/ 1159668 h 1205388"/>
              <a:gd name="connsiteX29" fmla="*/ 414157 w 1169807"/>
              <a:gd name="connsiteY29" fmla="*/ 1182528 h 1205388"/>
              <a:gd name="connsiteX30" fmla="*/ 412142 w 1169807"/>
              <a:gd name="connsiteY30" fmla="*/ 1187393 h 1205388"/>
              <a:gd name="connsiteX31" fmla="*/ 371631 w 1169807"/>
              <a:gd name="connsiteY31" fmla="*/ 1174818 h 1205388"/>
              <a:gd name="connsiteX32" fmla="*/ 375133 w 1169807"/>
              <a:gd name="connsiteY32" fmla="*/ 1166364 h 1205388"/>
              <a:gd name="connsiteX33" fmla="*/ 391297 w 1169807"/>
              <a:gd name="connsiteY33" fmla="*/ 1159668 h 1205388"/>
              <a:gd name="connsiteX34" fmla="*/ 955886 w 1169807"/>
              <a:gd name="connsiteY34" fmla="*/ 1052512 h 1205388"/>
              <a:gd name="connsiteX35" fmla="*/ 978746 w 1169807"/>
              <a:gd name="connsiteY35" fmla="*/ 1075372 h 1205388"/>
              <a:gd name="connsiteX36" fmla="*/ 955886 w 1169807"/>
              <a:gd name="connsiteY36" fmla="*/ 1098232 h 1205388"/>
              <a:gd name="connsiteX37" fmla="*/ 933026 w 1169807"/>
              <a:gd name="connsiteY37" fmla="*/ 1075372 h 1205388"/>
              <a:gd name="connsiteX38" fmla="*/ 955886 w 1169807"/>
              <a:gd name="connsiteY38" fmla="*/ 1052512 h 1205388"/>
              <a:gd name="connsiteX39" fmla="*/ 861761 w 1169807"/>
              <a:gd name="connsiteY39" fmla="*/ 1052512 h 1205388"/>
              <a:gd name="connsiteX40" fmla="*/ 884621 w 1169807"/>
              <a:gd name="connsiteY40" fmla="*/ 1075372 h 1205388"/>
              <a:gd name="connsiteX41" fmla="*/ 861761 w 1169807"/>
              <a:gd name="connsiteY41" fmla="*/ 1098232 h 1205388"/>
              <a:gd name="connsiteX42" fmla="*/ 838901 w 1169807"/>
              <a:gd name="connsiteY42" fmla="*/ 1075372 h 1205388"/>
              <a:gd name="connsiteX43" fmla="*/ 861761 w 1169807"/>
              <a:gd name="connsiteY43" fmla="*/ 1052512 h 1205388"/>
              <a:gd name="connsiteX44" fmla="*/ 766880 w 1169807"/>
              <a:gd name="connsiteY44" fmla="*/ 1052512 h 1205388"/>
              <a:gd name="connsiteX45" fmla="*/ 789740 w 1169807"/>
              <a:gd name="connsiteY45" fmla="*/ 1075372 h 1205388"/>
              <a:gd name="connsiteX46" fmla="*/ 766880 w 1169807"/>
              <a:gd name="connsiteY46" fmla="*/ 1098232 h 1205388"/>
              <a:gd name="connsiteX47" fmla="*/ 744020 w 1169807"/>
              <a:gd name="connsiteY47" fmla="*/ 1075372 h 1205388"/>
              <a:gd name="connsiteX48" fmla="*/ 766880 w 1169807"/>
              <a:gd name="connsiteY48" fmla="*/ 1052512 h 1205388"/>
              <a:gd name="connsiteX49" fmla="*/ 676910 w 1169807"/>
              <a:gd name="connsiteY49" fmla="*/ 1052512 h 1205388"/>
              <a:gd name="connsiteX50" fmla="*/ 699770 w 1169807"/>
              <a:gd name="connsiteY50" fmla="*/ 1075372 h 1205388"/>
              <a:gd name="connsiteX51" fmla="*/ 676910 w 1169807"/>
              <a:gd name="connsiteY51" fmla="*/ 1098232 h 1205388"/>
              <a:gd name="connsiteX52" fmla="*/ 654050 w 1169807"/>
              <a:gd name="connsiteY52" fmla="*/ 1075372 h 1205388"/>
              <a:gd name="connsiteX53" fmla="*/ 676910 w 1169807"/>
              <a:gd name="connsiteY53" fmla="*/ 1052512 h 1205388"/>
              <a:gd name="connsiteX54" fmla="*/ 582358 w 1169807"/>
              <a:gd name="connsiteY54" fmla="*/ 1052512 h 1205388"/>
              <a:gd name="connsiteX55" fmla="*/ 605218 w 1169807"/>
              <a:gd name="connsiteY55" fmla="*/ 1075372 h 1205388"/>
              <a:gd name="connsiteX56" fmla="*/ 582358 w 1169807"/>
              <a:gd name="connsiteY56" fmla="*/ 1098232 h 1205388"/>
              <a:gd name="connsiteX57" fmla="*/ 559498 w 1169807"/>
              <a:gd name="connsiteY57" fmla="*/ 1075372 h 1205388"/>
              <a:gd name="connsiteX58" fmla="*/ 582358 w 1169807"/>
              <a:gd name="connsiteY58" fmla="*/ 1052512 h 1205388"/>
              <a:gd name="connsiteX59" fmla="*/ 486547 w 1169807"/>
              <a:gd name="connsiteY59" fmla="*/ 1052512 h 1205388"/>
              <a:gd name="connsiteX60" fmla="*/ 509407 w 1169807"/>
              <a:gd name="connsiteY60" fmla="*/ 1075372 h 1205388"/>
              <a:gd name="connsiteX61" fmla="*/ 486547 w 1169807"/>
              <a:gd name="connsiteY61" fmla="*/ 1098232 h 1205388"/>
              <a:gd name="connsiteX62" fmla="*/ 463687 w 1169807"/>
              <a:gd name="connsiteY62" fmla="*/ 1075372 h 1205388"/>
              <a:gd name="connsiteX63" fmla="*/ 486547 w 1169807"/>
              <a:gd name="connsiteY63" fmla="*/ 1052512 h 1205388"/>
              <a:gd name="connsiteX64" fmla="*/ 391297 w 1169807"/>
              <a:gd name="connsiteY64" fmla="*/ 1052512 h 1205388"/>
              <a:gd name="connsiteX65" fmla="*/ 414157 w 1169807"/>
              <a:gd name="connsiteY65" fmla="*/ 1075372 h 1205388"/>
              <a:gd name="connsiteX66" fmla="*/ 391297 w 1169807"/>
              <a:gd name="connsiteY66" fmla="*/ 1098232 h 1205388"/>
              <a:gd name="connsiteX67" fmla="*/ 368437 w 1169807"/>
              <a:gd name="connsiteY67" fmla="*/ 1075372 h 1205388"/>
              <a:gd name="connsiteX68" fmla="*/ 391297 w 1169807"/>
              <a:gd name="connsiteY68" fmla="*/ 1052512 h 1205388"/>
              <a:gd name="connsiteX69" fmla="*/ 295486 w 1169807"/>
              <a:gd name="connsiteY69" fmla="*/ 1052512 h 1205388"/>
              <a:gd name="connsiteX70" fmla="*/ 318346 w 1169807"/>
              <a:gd name="connsiteY70" fmla="*/ 1075372 h 1205388"/>
              <a:gd name="connsiteX71" fmla="*/ 295486 w 1169807"/>
              <a:gd name="connsiteY71" fmla="*/ 1098232 h 1205388"/>
              <a:gd name="connsiteX72" fmla="*/ 272626 w 1169807"/>
              <a:gd name="connsiteY72" fmla="*/ 1075372 h 1205388"/>
              <a:gd name="connsiteX73" fmla="*/ 295486 w 1169807"/>
              <a:gd name="connsiteY73" fmla="*/ 1052512 h 1205388"/>
              <a:gd name="connsiteX74" fmla="*/ 201361 w 1169807"/>
              <a:gd name="connsiteY74" fmla="*/ 1052512 h 1205388"/>
              <a:gd name="connsiteX75" fmla="*/ 224221 w 1169807"/>
              <a:gd name="connsiteY75" fmla="*/ 1075372 h 1205388"/>
              <a:gd name="connsiteX76" fmla="*/ 220793 w 1169807"/>
              <a:gd name="connsiteY76" fmla="*/ 1083648 h 1205388"/>
              <a:gd name="connsiteX77" fmla="*/ 189174 w 1169807"/>
              <a:gd name="connsiteY77" fmla="*/ 1057560 h 1205388"/>
              <a:gd name="connsiteX78" fmla="*/ 1051697 w 1169807"/>
              <a:gd name="connsiteY78" fmla="*/ 945356 h 1205388"/>
              <a:gd name="connsiteX79" fmla="*/ 1074557 w 1169807"/>
              <a:gd name="connsiteY79" fmla="*/ 968216 h 1205388"/>
              <a:gd name="connsiteX80" fmla="*/ 1051697 w 1169807"/>
              <a:gd name="connsiteY80" fmla="*/ 991076 h 1205388"/>
              <a:gd name="connsiteX81" fmla="*/ 1028837 w 1169807"/>
              <a:gd name="connsiteY81" fmla="*/ 968216 h 1205388"/>
              <a:gd name="connsiteX82" fmla="*/ 1051697 w 1169807"/>
              <a:gd name="connsiteY82" fmla="*/ 945356 h 1205388"/>
              <a:gd name="connsiteX83" fmla="*/ 955886 w 1169807"/>
              <a:gd name="connsiteY83" fmla="*/ 945356 h 1205388"/>
              <a:gd name="connsiteX84" fmla="*/ 978746 w 1169807"/>
              <a:gd name="connsiteY84" fmla="*/ 968216 h 1205388"/>
              <a:gd name="connsiteX85" fmla="*/ 955886 w 1169807"/>
              <a:gd name="connsiteY85" fmla="*/ 991076 h 1205388"/>
              <a:gd name="connsiteX86" fmla="*/ 933026 w 1169807"/>
              <a:gd name="connsiteY86" fmla="*/ 968216 h 1205388"/>
              <a:gd name="connsiteX87" fmla="*/ 955886 w 1169807"/>
              <a:gd name="connsiteY87" fmla="*/ 945356 h 1205388"/>
              <a:gd name="connsiteX88" fmla="*/ 861761 w 1169807"/>
              <a:gd name="connsiteY88" fmla="*/ 945356 h 1205388"/>
              <a:gd name="connsiteX89" fmla="*/ 884621 w 1169807"/>
              <a:gd name="connsiteY89" fmla="*/ 968216 h 1205388"/>
              <a:gd name="connsiteX90" fmla="*/ 861761 w 1169807"/>
              <a:gd name="connsiteY90" fmla="*/ 991076 h 1205388"/>
              <a:gd name="connsiteX91" fmla="*/ 838901 w 1169807"/>
              <a:gd name="connsiteY91" fmla="*/ 968216 h 1205388"/>
              <a:gd name="connsiteX92" fmla="*/ 861761 w 1169807"/>
              <a:gd name="connsiteY92" fmla="*/ 945356 h 1205388"/>
              <a:gd name="connsiteX93" fmla="*/ 766880 w 1169807"/>
              <a:gd name="connsiteY93" fmla="*/ 945356 h 1205388"/>
              <a:gd name="connsiteX94" fmla="*/ 789740 w 1169807"/>
              <a:gd name="connsiteY94" fmla="*/ 968216 h 1205388"/>
              <a:gd name="connsiteX95" fmla="*/ 766880 w 1169807"/>
              <a:gd name="connsiteY95" fmla="*/ 991076 h 1205388"/>
              <a:gd name="connsiteX96" fmla="*/ 744020 w 1169807"/>
              <a:gd name="connsiteY96" fmla="*/ 968216 h 1205388"/>
              <a:gd name="connsiteX97" fmla="*/ 766880 w 1169807"/>
              <a:gd name="connsiteY97" fmla="*/ 945356 h 1205388"/>
              <a:gd name="connsiteX98" fmla="*/ 676910 w 1169807"/>
              <a:gd name="connsiteY98" fmla="*/ 945356 h 1205388"/>
              <a:gd name="connsiteX99" fmla="*/ 699770 w 1169807"/>
              <a:gd name="connsiteY99" fmla="*/ 968216 h 1205388"/>
              <a:gd name="connsiteX100" fmla="*/ 676910 w 1169807"/>
              <a:gd name="connsiteY100" fmla="*/ 991076 h 1205388"/>
              <a:gd name="connsiteX101" fmla="*/ 654050 w 1169807"/>
              <a:gd name="connsiteY101" fmla="*/ 968216 h 1205388"/>
              <a:gd name="connsiteX102" fmla="*/ 676910 w 1169807"/>
              <a:gd name="connsiteY102" fmla="*/ 945356 h 1205388"/>
              <a:gd name="connsiteX103" fmla="*/ 582358 w 1169807"/>
              <a:gd name="connsiteY103" fmla="*/ 945356 h 1205388"/>
              <a:gd name="connsiteX104" fmla="*/ 605218 w 1169807"/>
              <a:gd name="connsiteY104" fmla="*/ 968216 h 1205388"/>
              <a:gd name="connsiteX105" fmla="*/ 582358 w 1169807"/>
              <a:gd name="connsiteY105" fmla="*/ 991076 h 1205388"/>
              <a:gd name="connsiteX106" fmla="*/ 559498 w 1169807"/>
              <a:gd name="connsiteY106" fmla="*/ 968216 h 1205388"/>
              <a:gd name="connsiteX107" fmla="*/ 582358 w 1169807"/>
              <a:gd name="connsiteY107" fmla="*/ 945356 h 1205388"/>
              <a:gd name="connsiteX108" fmla="*/ 486547 w 1169807"/>
              <a:gd name="connsiteY108" fmla="*/ 945356 h 1205388"/>
              <a:gd name="connsiteX109" fmla="*/ 509407 w 1169807"/>
              <a:gd name="connsiteY109" fmla="*/ 968216 h 1205388"/>
              <a:gd name="connsiteX110" fmla="*/ 486547 w 1169807"/>
              <a:gd name="connsiteY110" fmla="*/ 991076 h 1205388"/>
              <a:gd name="connsiteX111" fmla="*/ 463687 w 1169807"/>
              <a:gd name="connsiteY111" fmla="*/ 968216 h 1205388"/>
              <a:gd name="connsiteX112" fmla="*/ 486547 w 1169807"/>
              <a:gd name="connsiteY112" fmla="*/ 945356 h 1205388"/>
              <a:gd name="connsiteX113" fmla="*/ 391297 w 1169807"/>
              <a:gd name="connsiteY113" fmla="*/ 945356 h 1205388"/>
              <a:gd name="connsiteX114" fmla="*/ 414157 w 1169807"/>
              <a:gd name="connsiteY114" fmla="*/ 968216 h 1205388"/>
              <a:gd name="connsiteX115" fmla="*/ 391297 w 1169807"/>
              <a:gd name="connsiteY115" fmla="*/ 991076 h 1205388"/>
              <a:gd name="connsiteX116" fmla="*/ 368437 w 1169807"/>
              <a:gd name="connsiteY116" fmla="*/ 968216 h 1205388"/>
              <a:gd name="connsiteX117" fmla="*/ 391297 w 1169807"/>
              <a:gd name="connsiteY117" fmla="*/ 945356 h 1205388"/>
              <a:gd name="connsiteX118" fmla="*/ 295486 w 1169807"/>
              <a:gd name="connsiteY118" fmla="*/ 945356 h 1205388"/>
              <a:gd name="connsiteX119" fmla="*/ 318346 w 1169807"/>
              <a:gd name="connsiteY119" fmla="*/ 968216 h 1205388"/>
              <a:gd name="connsiteX120" fmla="*/ 295486 w 1169807"/>
              <a:gd name="connsiteY120" fmla="*/ 991076 h 1205388"/>
              <a:gd name="connsiteX121" fmla="*/ 272626 w 1169807"/>
              <a:gd name="connsiteY121" fmla="*/ 968216 h 1205388"/>
              <a:gd name="connsiteX122" fmla="*/ 295486 w 1169807"/>
              <a:gd name="connsiteY122" fmla="*/ 945356 h 1205388"/>
              <a:gd name="connsiteX123" fmla="*/ 201361 w 1169807"/>
              <a:gd name="connsiteY123" fmla="*/ 945356 h 1205388"/>
              <a:gd name="connsiteX124" fmla="*/ 224221 w 1169807"/>
              <a:gd name="connsiteY124" fmla="*/ 968216 h 1205388"/>
              <a:gd name="connsiteX125" fmla="*/ 201361 w 1169807"/>
              <a:gd name="connsiteY125" fmla="*/ 991076 h 1205388"/>
              <a:gd name="connsiteX126" fmla="*/ 178501 w 1169807"/>
              <a:gd name="connsiteY126" fmla="*/ 968216 h 1205388"/>
              <a:gd name="connsiteX127" fmla="*/ 201361 w 1169807"/>
              <a:gd name="connsiteY127" fmla="*/ 945356 h 1205388"/>
              <a:gd name="connsiteX128" fmla="*/ 106480 w 1169807"/>
              <a:gd name="connsiteY128" fmla="*/ 945356 h 1205388"/>
              <a:gd name="connsiteX129" fmla="*/ 129340 w 1169807"/>
              <a:gd name="connsiteY129" fmla="*/ 968216 h 1205388"/>
              <a:gd name="connsiteX130" fmla="*/ 122645 w 1169807"/>
              <a:gd name="connsiteY130" fmla="*/ 984380 h 1205388"/>
              <a:gd name="connsiteX131" fmla="*/ 122186 w 1169807"/>
              <a:gd name="connsiteY131" fmla="*/ 984570 h 1205388"/>
              <a:gd name="connsiteX132" fmla="*/ 94072 w 1169807"/>
              <a:gd name="connsiteY132" fmla="*/ 950496 h 1205388"/>
              <a:gd name="connsiteX133" fmla="*/ 35400 w 1169807"/>
              <a:gd name="connsiteY133" fmla="*/ 843394 h 1205388"/>
              <a:gd name="connsiteX134" fmla="*/ 39025 w 1169807"/>
              <a:gd name="connsiteY134" fmla="*/ 844896 h 1205388"/>
              <a:gd name="connsiteX135" fmla="*/ 45720 w 1169807"/>
              <a:gd name="connsiteY135" fmla="*/ 861060 h 1205388"/>
              <a:gd name="connsiteX136" fmla="*/ 45397 w 1169807"/>
              <a:gd name="connsiteY136" fmla="*/ 861841 h 1205388"/>
              <a:gd name="connsiteX137" fmla="*/ 35421 w 1169807"/>
              <a:gd name="connsiteY137" fmla="*/ 843461 h 1205388"/>
              <a:gd name="connsiteX138" fmla="*/ 1146947 w 1169807"/>
              <a:gd name="connsiteY138" fmla="*/ 838200 h 1205388"/>
              <a:gd name="connsiteX139" fmla="*/ 1163112 w 1169807"/>
              <a:gd name="connsiteY139" fmla="*/ 844896 h 1205388"/>
              <a:gd name="connsiteX140" fmla="*/ 1168050 w 1169807"/>
              <a:gd name="connsiteY140" fmla="*/ 856818 h 1205388"/>
              <a:gd name="connsiteX141" fmla="*/ 1155193 w 1169807"/>
              <a:gd name="connsiteY141" fmla="*/ 880504 h 1205388"/>
              <a:gd name="connsiteX142" fmla="*/ 1146947 w 1169807"/>
              <a:gd name="connsiteY142" fmla="*/ 883920 h 1205388"/>
              <a:gd name="connsiteX143" fmla="*/ 1124087 w 1169807"/>
              <a:gd name="connsiteY143" fmla="*/ 861060 h 1205388"/>
              <a:gd name="connsiteX144" fmla="*/ 1146947 w 1169807"/>
              <a:gd name="connsiteY144" fmla="*/ 838200 h 1205388"/>
              <a:gd name="connsiteX145" fmla="*/ 1051697 w 1169807"/>
              <a:gd name="connsiteY145" fmla="*/ 838200 h 1205388"/>
              <a:gd name="connsiteX146" fmla="*/ 1074557 w 1169807"/>
              <a:gd name="connsiteY146" fmla="*/ 861060 h 1205388"/>
              <a:gd name="connsiteX147" fmla="*/ 1051697 w 1169807"/>
              <a:gd name="connsiteY147" fmla="*/ 883920 h 1205388"/>
              <a:gd name="connsiteX148" fmla="*/ 1028837 w 1169807"/>
              <a:gd name="connsiteY148" fmla="*/ 861060 h 1205388"/>
              <a:gd name="connsiteX149" fmla="*/ 1051697 w 1169807"/>
              <a:gd name="connsiteY149" fmla="*/ 838200 h 1205388"/>
              <a:gd name="connsiteX150" fmla="*/ 955886 w 1169807"/>
              <a:gd name="connsiteY150" fmla="*/ 838200 h 1205388"/>
              <a:gd name="connsiteX151" fmla="*/ 978746 w 1169807"/>
              <a:gd name="connsiteY151" fmla="*/ 861060 h 1205388"/>
              <a:gd name="connsiteX152" fmla="*/ 955886 w 1169807"/>
              <a:gd name="connsiteY152" fmla="*/ 883920 h 1205388"/>
              <a:gd name="connsiteX153" fmla="*/ 933026 w 1169807"/>
              <a:gd name="connsiteY153" fmla="*/ 861060 h 1205388"/>
              <a:gd name="connsiteX154" fmla="*/ 955886 w 1169807"/>
              <a:gd name="connsiteY154" fmla="*/ 838200 h 1205388"/>
              <a:gd name="connsiteX155" fmla="*/ 861761 w 1169807"/>
              <a:gd name="connsiteY155" fmla="*/ 838200 h 1205388"/>
              <a:gd name="connsiteX156" fmla="*/ 884621 w 1169807"/>
              <a:gd name="connsiteY156" fmla="*/ 861060 h 1205388"/>
              <a:gd name="connsiteX157" fmla="*/ 861761 w 1169807"/>
              <a:gd name="connsiteY157" fmla="*/ 883920 h 1205388"/>
              <a:gd name="connsiteX158" fmla="*/ 838901 w 1169807"/>
              <a:gd name="connsiteY158" fmla="*/ 861060 h 1205388"/>
              <a:gd name="connsiteX159" fmla="*/ 861761 w 1169807"/>
              <a:gd name="connsiteY159" fmla="*/ 838200 h 1205388"/>
              <a:gd name="connsiteX160" fmla="*/ 766880 w 1169807"/>
              <a:gd name="connsiteY160" fmla="*/ 838200 h 1205388"/>
              <a:gd name="connsiteX161" fmla="*/ 789740 w 1169807"/>
              <a:gd name="connsiteY161" fmla="*/ 861060 h 1205388"/>
              <a:gd name="connsiteX162" fmla="*/ 766880 w 1169807"/>
              <a:gd name="connsiteY162" fmla="*/ 883920 h 1205388"/>
              <a:gd name="connsiteX163" fmla="*/ 744020 w 1169807"/>
              <a:gd name="connsiteY163" fmla="*/ 861060 h 1205388"/>
              <a:gd name="connsiteX164" fmla="*/ 766880 w 1169807"/>
              <a:gd name="connsiteY164" fmla="*/ 838200 h 1205388"/>
              <a:gd name="connsiteX165" fmla="*/ 676910 w 1169807"/>
              <a:gd name="connsiteY165" fmla="*/ 838200 h 1205388"/>
              <a:gd name="connsiteX166" fmla="*/ 699770 w 1169807"/>
              <a:gd name="connsiteY166" fmla="*/ 861060 h 1205388"/>
              <a:gd name="connsiteX167" fmla="*/ 676910 w 1169807"/>
              <a:gd name="connsiteY167" fmla="*/ 883920 h 1205388"/>
              <a:gd name="connsiteX168" fmla="*/ 654050 w 1169807"/>
              <a:gd name="connsiteY168" fmla="*/ 861060 h 1205388"/>
              <a:gd name="connsiteX169" fmla="*/ 676910 w 1169807"/>
              <a:gd name="connsiteY169" fmla="*/ 838200 h 1205388"/>
              <a:gd name="connsiteX170" fmla="*/ 582358 w 1169807"/>
              <a:gd name="connsiteY170" fmla="*/ 838200 h 1205388"/>
              <a:gd name="connsiteX171" fmla="*/ 605218 w 1169807"/>
              <a:gd name="connsiteY171" fmla="*/ 861060 h 1205388"/>
              <a:gd name="connsiteX172" fmla="*/ 582358 w 1169807"/>
              <a:gd name="connsiteY172" fmla="*/ 883920 h 1205388"/>
              <a:gd name="connsiteX173" fmla="*/ 559498 w 1169807"/>
              <a:gd name="connsiteY173" fmla="*/ 861060 h 1205388"/>
              <a:gd name="connsiteX174" fmla="*/ 582358 w 1169807"/>
              <a:gd name="connsiteY174" fmla="*/ 838200 h 1205388"/>
              <a:gd name="connsiteX175" fmla="*/ 486547 w 1169807"/>
              <a:gd name="connsiteY175" fmla="*/ 838200 h 1205388"/>
              <a:gd name="connsiteX176" fmla="*/ 509407 w 1169807"/>
              <a:gd name="connsiteY176" fmla="*/ 861060 h 1205388"/>
              <a:gd name="connsiteX177" fmla="*/ 486547 w 1169807"/>
              <a:gd name="connsiteY177" fmla="*/ 883920 h 1205388"/>
              <a:gd name="connsiteX178" fmla="*/ 463687 w 1169807"/>
              <a:gd name="connsiteY178" fmla="*/ 861060 h 1205388"/>
              <a:gd name="connsiteX179" fmla="*/ 486547 w 1169807"/>
              <a:gd name="connsiteY179" fmla="*/ 838200 h 1205388"/>
              <a:gd name="connsiteX180" fmla="*/ 391297 w 1169807"/>
              <a:gd name="connsiteY180" fmla="*/ 838200 h 1205388"/>
              <a:gd name="connsiteX181" fmla="*/ 414157 w 1169807"/>
              <a:gd name="connsiteY181" fmla="*/ 861060 h 1205388"/>
              <a:gd name="connsiteX182" fmla="*/ 391297 w 1169807"/>
              <a:gd name="connsiteY182" fmla="*/ 883920 h 1205388"/>
              <a:gd name="connsiteX183" fmla="*/ 368437 w 1169807"/>
              <a:gd name="connsiteY183" fmla="*/ 861060 h 1205388"/>
              <a:gd name="connsiteX184" fmla="*/ 391297 w 1169807"/>
              <a:gd name="connsiteY184" fmla="*/ 838200 h 1205388"/>
              <a:gd name="connsiteX185" fmla="*/ 295486 w 1169807"/>
              <a:gd name="connsiteY185" fmla="*/ 838200 h 1205388"/>
              <a:gd name="connsiteX186" fmla="*/ 318346 w 1169807"/>
              <a:gd name="connsiteY186" fmla="*/ 861060 h 1205388"/>
              <a:gd name="connsiteX187" fmla="*/ 295486 w 1169807"/>
              <a:gd name="connsiteY187" fmla="*/ 883920 h 1205388"/>
              <a:gd name="connsiteX188" fmla="*/ 272626 w 1169807"/>
              <a:gd name="connsiteY188" fmla="*/ 861060 h 1205388"/>
              <a:gd name="connsiteX189" fmla="*/ 295486 w 1169807"/>
              <a:gd name="connsiteY189" fmla="*/ 838200 h 1205388"/>
              <a:gd name="connsiteX190" fmla="*/ 201361 w 1169807"/>
              <a:gd name="connsiteY190" fmla="*/ 838200 h 1205388"/>
              <a:gd name="connsiteX191" fmla="*/ 224221 w 1169807"/>
              <a:gd name="connsiteY191" fmla="*/ 861060 h 1205388"/>
              <a:gd name="connsiteX192" fmla="*/ 201361 w 1169807"/>
              <a:gd name="connsiteY192" fmla="*/ 883920 h 1205388"/>
              <a:gd name="connsiteX193" fmla="*/ 178501 w 1169807"/>
              <a:gd name="connsiteY193" fmla="*/ 861060 h 1205388"/>
              <a:gd name="connsiteX194" fmla="*/ 201361 w 1169807"/>
              <a:gd name="connsiteY194" fmla="*/ 838200 h 1205388"/>
              <a:gd name="connsiteX195" fmla="*/ 106480 w 1169807"/>
              <a:gd name="connsiteY195" fmla="*/ 838200 h 1205388"/>
              <a:gd name="connsiteX196" fmla="*/ 129340 w 1169807"/>
              <a:gd name="connsiteY196" fmla="*/ 861060 h 1205388"/>
              <a:gd name="connsiteX197" fmla="*/ 106480 w 1169807"/>
              <a:gd name="connsiteY197" fmla="*/ 883920 h 1205388"/>
              <a:gd name="connsiteX198" fmla="*/ 83620 w 1169807"/>
              <a:gd name="connsiteY198" fmla="*/ 861060 h 1205388"/>
              <a:gd name="connsiteX199" fmla="*/ 106480 w 1169807"/>
              <a:gd name="connsiteY199" fmla="*/ 838200 h 1205388"/>
              <a:gd name="connsiteX200" fmla="*/ 1146947 w 1169807"/>
              <a:gd name="connsiteY200" fmla="*/ 731044 h 1205388"/>
              <a:gd name="connsiteX201" fmla="*/ 1169807 w 1169807"/>
              <a:gd name="connsiteY201" fmla="*/ 753904 h 1205388"/>
              <a:gd name="connsiteX202" fmla="*/ 1146947 w 1169807"/>
              <a:gd name="connsiteY202" fmla="*/ 776764 h 1205388"/>
              <a:gd name="connsiteX203" fmla="*/ 1124087 w 1169807"/>
              <a:gd name="connsiteY203" fmla="*/ 753904 h 1205388"/>
              <a:gd name="connsiteX204" fmla="*/ 1146947 w 1169807"/>
              <a:gd name="connsiteY204" fmla="*/ 731044 h 1205388"/>
              <a:gd name="connsiteX205" fmla="*/ 1051697 w 1169807"/>
              <a:gd name="connsiteY205" fmla="*/ 731044 h 1205388"/>
              <a:gd name="connsiteX206" fmla="*/ 1074557 w 1169807"/>
              <a:gd name="connsiteY206" fmla="*/ 753904 h 1205388"/>
              <a:gd name="connsiteX207" fmla="*/ 1051697 w 1169807"/>
              <a:gd name="connsiteY207" fmla="*/ 776764 h 1205388"/>
              <a:gd name="connsiteX208" fmla="*/ 1028837 w 1169807"/>
              <a:gd name="connsiteY208" fmla="*/ 753904 h 1205388"/>
              <a:gd name="connsiteX209" fmla="*/ 1051697 w 1169807"/>
              <a:gd name="connsiteY209" fmla="*/ 731044 h 1205388"/>
              <a:gd name="connsiteX210" fmla="*/ 955886 w 1169807"/>
              <a:gd name="connsiteY210" fmla="*/ 731044 h 1205388"/>
              <a:gd name="connsiteX211" fmla="*/ 978746 w 1169807"/>
              <a:gd name="connsiteY211" fmla="*/ 753904 h 1205388"/>
              <a:gd name="connsiteX212" fmla="*/ 955886 w 1169807"/>
              <a:gd name="connsiteY212" fmla="*/ 776764 h 1205388"/>
              <a:gd name="connsiteX213" fmla="*/ 933026 w 1169807"/>
              <a:gd name="connsiteY213" fmla="*/ 753904 h 1205388"/>
              <a:gd name="connsiteX214" fmla="*/ 955886 w 1169807"/>
              <a:gd name="connsiteY214" fmla="*/ 731044 h 1205388"/>
              <a:gd name="connsiteX215" fmla="*/ 861761 w 1169807"/>
              <a:gd name="connsiteY215" fmla="*/ 731044 h 1205388"/>
              <a:gd name="connsiteX216" fmla="*/ 884621 w 1169807"/>
              <a:gd name="connsiteY216" fmla="*/ 753904 h 1205388"/>
              <a:gd name="connsiteX217" fmla="*/ 861761 w 1169807"/>
              <a:gd name="connsiteY217" fmla="*/ 776764 h 1205388"/>
              <a:gd name="connsiteX218" fmla="*/ 838901 w 1169807"/>
              <a:gd name="connsiteY218" fmla="*/ 753904 h 1205388"/>
              <a:gd name="connsiteX219" fmla="*/ 861761 w 1169807"/>
              <a:gd name="connsiteY219" fmla="*/ 731044 h 1205388"/>
              <a:gd name="connsiteX220" fmla="*/ 766880 w 1169807"/>
              <a:gd name="connsiteY220" fmla="*/ 731044 h 1205388"/>
              <a:gd name="connsiteX221" fmla="*/ 789740 w 1169807"/>
              <a:gd name="connsiteY221" fmla="*/ 753904 h 1205388"/>
              <a:gd name="connsiteX222" fmla="*/ 766880 w 1169807"/>
              <a:gd name="connsiteY222" fmla="*/ 776764 h 1205388"/>
              <a:gd name="connsiteX223" fmla="*/ 744020 w 1169807"/>
              <a:gd name="connsiteY223" fmla="*/ 753904 h 1205388"/>
              <a:gd name="connsiteX224" fmla="*/ 766880 w 1169807"/>
              <a:gd name="connsiteY224" fmla="*/ 731044 h 1205388"/>
              <a:gd name="connsiteX225" fmla="*/ 676910 w 1169807"/>
              <a:gd name="connsiteY225" fmla="*/ 731044 h 1205388"/>
              <a:gd name="connsiteX226" fmla="*/ 699770 w 1169807"/>
              <a:gd name="connsiteY226" fmla="*/ 753904 h 1205388"/>
              <a:gd name="connsiteX227" fmla="*/ 676910 w 1169807"/>
              <a:gd name="connsiteY227" fmla="*/ 776764 h 1205388"/>
              <a:gd name="connsiteX228" fmla="*/ 654050 w 1169807"/>
              <a:gd name="connsiteY228" fmla="*/ 753904 h 1205388"/>
              <a:gd name="connsiteX229" fmla="*/ 676910 w 1169807"/>
              <a:gd name="connsiteY229" fmla="*/ 731044 h 1205388"/>
              <a:gd name="connsiteX230" fmla="*/ 582358 w 1169807"/>
              <a:gd name="connsiteY230" fmla="*/ 731044 h 1205388"/>
              <a:gd name="connsiteX231" fmla="*/ 605218 w 1169807"/>
              <a:gd name="connsiteY231" fmla="*/ 753904 h 1205388"/>
              <a:gd name="connsiteX232" fmla="*/ 582358 w 1169807"/>
              <a:gd name="connsiteY232" fmla="*/ 776764 h 1205388"/>
              <a:gd name="connsiteX233" fmla="*/ 559498 w 1169807"/>
              <a:gd name="connsiteY233" fmla="*/ 753904 h 1205388"/>
              <a:gd name="connsiteX234" fmla="*/ 582358 w 1169807"/>
              <a:gd name="connsiteY234" fmla="*/ 731044 h 1205388"/>
              <a:gd name="connsiteX235" fmla="*/ 486547 w 1169807"/>
              <a:gd name="connsiteY235" fmla="*/ 731044 h 1205388"/>
              <a:gd name="connsiteX236" fmla="*/ 509407 w 1169807"/>
              <a:gd name="connsiteY236" fmla="*/ 753904 h 1205388"/>
              <a:gd name="connsiteX237" fmla="*/ 486547 w 1169807"/>
              <a:gd name="connsiteY237" fmla="*/ 776764 h 1205388"/>
              <a:gd name="connsiteX238" fmla="*/ 463687 w 1169807"/>
              <a:gd name="connsiteY238" fmla="*/ 753904 h 1205388"/>
              <a:gd name="connsiteX239" fmla="*/ 486547 w 1169807"/>
              <a:gd name="connsiteY239" fmla="*/ 731044 h 1205388"/>
              <a:gd name="connsiteX240" fmla="*/ 391297 w 1169807"/>
              <a:gd name="connsiteY240" fmla="*/ 731044 h 1205388"/>
              <a:gd name="connsiteX241" fmla="*/ 414157 w 1169807"/>
              <a:gd name="connsiteY241" fmla="*/ 753904 h 1205388"/>
              <a:gd name="connsiteX242" fmla="*/ 391297 w 1169807"/>
              <a:gd name="connsiteY242" fmla="*/ 776764 h 1205388"/>
              <a:gd name="connsiteX243" fmla="*/ 368437 w 1169807"/>
              <a:gd name="connsiteY243" fmla="*/ 753904 h 1205388"/>
              <a:gd name="connsiteX244" fmla="*/ 391297 w 1169807"/>
              <a:gd name="connsiteY244" fmla="*/ 731044 h 1205388"/>
              <a:gd name="connsiteX245" fmla="*/ 295486 w 1169807"/>
              <a:gd name="connsiteY245" fmla="*/ 731044 h 1205388"/>
              <a:gd name="connsiteX246" fmla="*/ 318346 w 1169807"/>
              <a:gd name="connsiteY246" fmla="*/ 753904 h 1205388"/>
              <a:gd name="connsiteX247" fmla="*/ 295486 w 1169807"/>
              <a:gd name="connsiteY247" fmla="*/ 776764 h 1205388"/>
              <a:gd name="connsiteX248" fmla="*/ 272626 w 1169807"/>
              <a:gd name="connsiteY248" fmla="*/ 753904 h 1205388"/>
              <a:gd name="connsiteX249" fmla="*/ 295486 w 1169807"/>
              <a:gd name="connsiteY249" fmla="*/ 731044 h 1205388"/>
              <a:gd name="connsiteX250" fmla="*/ 201361 w 1169807"/>
              <a:gd name="connsiteY250" fmla="*/ 731044 h 1205388"/>
              <a:gd name="connsiteX251" fmla="*/ 224221 w 1169807"/>
              <a:gd name="connsiteY251" fmla="*/ 753904 h 1205388"/>
              <a:gd name="connsiteX252" fmla="*/ 201361 w 1169807"/>
              <a:gd name="connsiteY252" fmla="*/ 776764 h 1205388"/>
              <a:gd name="connsiteX253" fmla="*/ 178501 w 1169807"/>
              <a:gd name="connsiteY253" fmla="*/ 753904 h 1205388"/>
              <a:gd name="connsiteX254" fmla="*/ 201361 w 1169807"/>
              <a:gd name="connsiteY254" fmla="*/ 731044 h 1205388"/>
              <a:gd name="connsiteX255" fmla="*/ 106480 w 1169807"/>
              <a:gd name="connsiteY255" fmla="*/ 731044 h 1205388"/>
              <a:gd name="connsiteX256" fmla="*/ 129340 w 1169807"/>
              <a:gd name="connsiteY256" fmla="*/ 753904 h 1205388"/>
              <a:gd name="connsiteX257" fmla="*/ 106480 w 1169807"/>
              <a:gd name="connsiteY257" fmla="*/ 776764 h 1205388"/>
              <a:gd name="connsiteX258" fmla="*/ 83620 w 1169807"/>
              <a:gd name="connsiteY258" fmla="*/ 753904 h 1205388"/>
              <a:gd name="connsiteX259" fmla="*/ 106480 w 1169807"/>
              <a:gd name="connsiteY259" fmla="*/ 731044 h 1205388"/>
              <a:gd name="connsiteX260" fmla="*/ 22860 w 1169807"/>
              <a:gd name="connsiteY260" fmla="*/ 731044 h 1205388"/>
              <a:gd name="connsiteX261" fmla="*/ 45720 w 1169807"/>
              <a:gd name="connsiteY261" fmla="*/ 753904 h 1205388"/>
              <a:gd name="connsiteX262" fmla="*/ 22860 w 1169807"/>
              <a:gd name="connsiteY262" fmla="*/ 776764 h 1205388"/>
              <a:gd name="connsiteX263" fmla="*/ 13515 w 1169807"/>
              <a:gd name="connsiteY263" fmla="*/ 772893 h 1205388"/>
              <a:gd name="connsiteX264" fmla="*/ 4356 w 1169807"/>
              <a:gd name="connsiteY264" fmla="*/ 743388 h 1205388"/>
              <a:gd name="connsiteX265" fmla="*/ 6696 w 1169807"/>
              <a:gd name="connsiteY265" fmla="*/ 737740 h 1205388"/>
              <a:gd name="connsiteX266" fmla="*/ 22860 w 1169807"/>
              <a:gd name="connsiteY266" fmla="*/ 731044 h 1205388"/>
              <a:gd name="connsiteX267" fmla="*/ 1146947 w 1169807"/>
              <a:gd name="connsiteY267" fmla="*/ 623888 h 1205388"/>
              <a:gd name="connsiteX268" fmla="*/ 1169807 w 1169807"/>
              <a:gd name="connsiteY268" fmla="*/ 646748 h 1205388"/>
              <a:gd name="connsiteX269" fmla="*/ 1146947 w 1169807"/>
              <a:gd name="connsiteY269" fmla="*/ 669608 h 1205388"/>
              <a:gd name="connsiteX270" fmla="*/ 1124087 w 1169807"/>
              <a:gd name="connsiteY270" fmla="*/ 646748 h 1205388"/>
              <a:gd name="connsiteX271" fmla="*/ 1146947 w 1169807"/>
              <a:gd name="connsiteY271" fmla="*/ 623888 h 1205388"/>
              <a:gd name="connsiteX272" fmla="*/ 1051697 w 1169807"/>
              <a:gd name="connsiteY272" fmla="*/ 623888 h 1205388"/>
              <a:gd name="connsiteX273" fmla="*/ 1074557 w 1169807"/>
              <a:gd name="connsiteY273" fmla="*/ 646748 h 1205388"/>
              <a:gd name="connsiteX274" fmla="*/ 1051697 w 1169807"/>
              <a:gd name="connsiteY274" fmla="*/ 669608 h 1205388"/>
              <a:gd name="connsiteX275" fmla="*/ 1028837 w 1169807"/>
              <a:gd name="connsiteY275" fmla="*/ 646748 h 1205388"/>
              <a:gd name="connsiteX276" fmla="*/ 1051697 w 1169807"/>
              <a:gd name="connsiteY276" fmla="*/ 623888 h 1205388"/>
              <a:gd name="connsiteX277" fmla="*/ 955886 w 1169807"/>
              <a:gd name="connsiteY277" fmla="*/ 623888 h 1205388"/>
              <a:gd name="connsiteX278" fmla="*/ 978746 w 1169807"/>
              <a:gd name="connsiteY278" fmla="*/ 646748 h 1205388"/>
              <a:gd name="connsiteX279" fmla="*/ 955886 w 1169807"/>
              <a:gd name="connsiteY279" fmla="*/ 669608 h 1205388"/>
              <a:gd name="connsiteX280" fmla="*/ 933026 w 1169807"/>
              <a:gd name="connsiteY280" fmla="*/ 646748 h 1205388"/>
              <a:gd name="connsiteX281" fmla="*/ 955886 w 1169807"/>
              <a:gd name="connsiteY281" fmla="*/ 623888 h 1205388"/>
              <a:gd name="connsiteX282" fmla="*/ 861761 w 1169807"/>
              <a:gd name="connsiteY282" fmla="*/ 623888 h 1205388"/>
              <a:gd name="connsiteX283" fmla="*/ 884621 w 1169807"/>
              <a:gd name="connsiteY283" fmla="*/ 646748 h 1205388"/>
              <a:gd name="connsiteX284" fmla="*/ 861761 w 1169807"/>
              <a:gd name="connsiteY284" fmla="*/ 669608 h 1205388"/>
              <a:gd name="connsiteX285" fmla="*/ 838901 w 1169807"/>
              <a:gd name="connsiteY285" fmla="*/ 646748 h 1205388"/>
              <a:gd name="connsiteX286" fmla="*/ 861761 w 1169807"/>
              <a:gd name="connsiteY286" fmla="*/ 623888 h 1205388"/>
              <a:gd name="connsiteX287" fmla="*/ 766880 w 1169807"/>
              <a:gd name="connsiteY287" fmla="*/ 623888 h 1205388"/>
              <a:gd name="connsiteX288" fmla="*/ 789740 w 1169807"/>
              <a:gd name="connsiteY288" fmla="*/ 646748 h 1205388"/>
              <a:gd name="connsiteX289" fmla="*/ 766880 w 1169807"/>
              <a:gd name="connsiteY289" fmla="*/ 669608 h 1205388"/>
              <a:gd name="connsiteX290" fmla="*/ 744020 w 1169807"/>
              <a:gd name="connsiteY290" fmla="*/ 646748 h 1205388"/>
              <a:gd name="connsiteX291" fmla="*/ 766880 w 1169807"/>
              <a:gd name="connsiteY291" fmla="*/ 623888 h 1205388"/>
              <a:gd name="connsiteX292" fmla="*/ 676910 w 1169807"/>
              <a:gd name="connsiteY292" fmla="*/ 623888 h 1205388"/>
              <a:gd name="connsiteX293" fmla="*/ 699770 w 1169807"/>
              <a:gd name="connsiteY293" fmla="*/ 646748 h 1205388"/>
              <a:gd name="connsiteX294" fmla="*/ 676910 w 1169807"/>
              <a:gd name="connsiteY294" fmla="*/ 669608 h 1205388"/>
              <a:gd name="connsiteX295" fmla="*/ 654050 w 1169807"/>
              <a:gd name="connsiteY295" fmla="*/ 646748 h 1205388"/>
              <a:gd name="connsiteX296" fmla="*/ 676910 w 1169807"/>
              <a:gd name="connsiteY296" fmla="*/ 623888 h 1205388"/>
              <a:gd name="connsiteX297" fmla="*/ 582358 w 1169807"/>
              <a:gd name="connsiteY297" fmla="*/ 623888 h 1205388"/>
              <a:gd name="connsiteX298" fmla="*/ 605218 w 1169807"/>
              <a:gd name="connsiteY298" fmla="*/ 646748 h 1205388"/>
              <a:gd name="connsiteX299" fmla="*/ 582358 w 1169807"/>
              <a:gd name="connsiteY299" fmla="*/ 669608 h 1205388"/>
              <a:gd name="connsiteX300" fmla="*/ 559498 w 1169807"/>
              <a:gd name="connsiteY300" fmla="*/ 646748 h 1205388"/>
              <a:gd name="connsiteX301" fmla="*/ 582358 w 1169807"/>
              <a:gd name="connsiteY301" fmla="*/ 623888 h 1205388"/>
              <a:gd name="connsiteX302" fmla="*/ 486547 w 1169807"/>
              <a:gd name="connsiteY302" fmla="*/ 623888 h 1205388"/>
              <a:gd name="connsiteX303" fmla="*/ 509407 w 1169807"/>
              <a:gd name="connsiteY303" fmla="*/ 646748 h 1205388"/>
              <a:gd name="connsiteX304" fmla="*/ 486547 w 1169807"/>
              <a:gd name="connsiteY304" fmla="*/ 669608 h 1205388"/>
              <a:gd name="connsiteX305" fmla="*/ 463687 w 1169807"/>
              <a:gd name="connsiteY305" fmla="*/ 646748 h 1205388"/>
              <a:gd name="connsiteX306" fmla="*/ 486547 w 1169807"/>
              <a:gd name="connsiteY306" fmla="*/ 623888 h 1205388"/>
              <a:gd name="connsiteX307" fmla="*/ 391297 w 1169807"/>
              <a:gd name="connsiteY307" fmla="*/ 623888 h 1205388"/>
              <a:gd name="connsiteX308" fmla="*/ 414157 w 1169807"/>
              <a:gd name="connsiteY308" fmla="*/ 646748 h 1205388"/>
              <a:gd name="connsiteX309" fmla="*/ 391297 w 1169807"/>
              <a:gd name="connsiteY309" fmla="*/ 669608 h 1205388"/>
              <a:gd name="connsiteX310" fmla="*/ 368437 w 1169807"/>
              <a:gd name="connsiteY310" fmla="*/ 646748 h 1205388"/>
              <a:gd name="connsiteX311" fmla="*/ 391297 w 1169807"/>
              <a:gd name="connsiteY311" fmla="*/ 623888 h 1205388"/>
              <a:gd name="connsiteX312" fmla="*/ 295486 w 1169807"/>
              <a:gd name="connsiteY312" fmla="*/ 623888 h 1205388"/>
              <a:gd name="connsiteX313" fmla="*/ 318346 w 1169807"/>
              <a:gd name="connsiteY313" fmla="*/ 646748 h 1205388"/>
              <a:gd name="connsiteX314" fmla="*/ 295486 w 1169807"/>
              <a:gd name="connsiteY314" fmla="*/ 669608 h 1205388"/>
              <a:gd name="connsiteX315" fmla="*/ 272626 w 1169807"/>
              <a:gd name="connsiteY315" fmla="*/ 646748 h 1205388"/>
              <a:gd name="connsiteX316" fmla="*/ 295486 w 1169807"/>
              <a:gd name="connsiteY316" fmla="*/ 623888 h 1205388"/>
              <a:gd name="connsiteX317" fmla="*/ 201361 w 1169807"/>
              <a:gd name="connsiteY317" fmla="*/ 623888 h 1205388"/>
              <a:gd name="connsiteX318" fmla="*/ 224221 w 1169807"/>
              <a:gd name="connsiteY318" fmla="*/ 646748 h 1205388"/>
              <a:gd name="connsiteX319" fmla="*/ 201361 w 1169807"/>
              <a:gd name="connsiteY319" fmla="*/ 669608 h 1205388"/>
              <a:gd name="connsiteX320" fmla="*/ 178501 w 1169807"/>
              <a:gd name="connsiteY320" fmla="*/ 646748 h 1205388"/>
              <a:gd name="connsiteX321" fmla="*/ 201361 w 1169807"/>
              <a:gd name="connsiteY321" fmla="*/ 623888 h 1205388"/>
              <a:gd name="connsiteX322" fmla="*/ 106480 w 1169807"/>
              <a:gd name="connsiteY322" fmla="*/ 623888 h 1205388"/>
              <a:gd name="connsiteX323" fmla="*/ 129340 w 1169807"/>
              <a:gd name="connsiteY323" fmla="*/ 646748 h 1205388"/>
              <a:gd name="connsiteX324" fmla="*/ 106480 w 1169807"/>
              <a:gd name="connsiteY324" fmla="*/ 669608 h 1205388"/>
              <a:gd name="connsiteX325" fmla="*/ 83620 w 1169807"/>
              <a:gd name="connsiteY325" fmla="*/ 646748 h 1205388"/>
              <a:gd name="connsiteX326" fmla="*/ 106480 w 1169807"/>
              <a:gd name="connsiteY326" fmla="*/ 623888 h 1205388"/>
              <a:gd name="connsiteX327" fmla="*/ 22860 w 1169807"/>
              <a:gd name="connsiteY327" fmla="*/ 623888 h 1205388"/>
              <a:gd name="connsiteX328" fmla="*/ 45720 w 1169807"/>
              <a:gd name="connsiteY328" fmla="*/ 646748 h 1205388"/>
              <a:gd name="connsiteX329" fmla="*/ 22860 w 1169807"/>
              <a:gd name="connsiteY329" fmla="*/ 669608 h 1205388"/>
              <a:gd name="connsiteX330" fmla="*/ 0 w 1169807"/>
              <a:gd name="connsiteY330" fmla="*/ 646748 h 1205388"/>
              <a:gd name="connsiteX331" fmla="*/ 22860 w 1169807"/>
              <a:gd name="connsiteY331" fmla="*/ 623888 h 1205388"/>
              <a:gd name="connsiteX332" fmla="*/ 1146947 w 1169807"/>
              <a:gd name="connsiteY332" fmla="*/ 535780 h 1205388"/>
              <a:gd name="connsiteX333" fmla="*/ 1169807 w 1169807"/>
              <a:gd name="connsiteY333" fmla="*/ 558640 h 1205388"/>
              <a:gd name="connsiteX334" fmla="*/ 1146947 w 1169807"/>
              <a:gd name="connsiteY334" fmla="*/ 581500 h 1205388"/>
              <a:gd name="connsiteX335" fmla="*/ 1124087 w 1169807"/>
              <a:gd name="connsiteY335" fmla="*/ 558640 h 1205388"/>
              <a:gd name="connsiteX336" fmla="*/ 1146947 w 1169807"/>
              <a:gd name="connsiteY336" fmla="*/ 535780 h 1205388"/>
              <a:gd name="connsiteX337" fmla="*/ 1051697 w 1169807"/>
              <a:gd name="connsiteY337" fmla="*/ 535780 h 1205388"/>
              <a:gd name="connsiteX338" fmla="*/ 1074557 w 1169807"/>
              <a:gd name="connsiteY338" fmla="*/ 558640 h 1205388"/>
              <a:gd name="connsiteX339" fmla="*/ 1051697 w 1169807"/>
              <a:gd name="connsiteY339" fmla="*/ 581500 h 1205388"/>
              <a:gd name="connsiteX340" fmla="*/ 1028837 w 1169807"/>
              <a:gd name="connsiteY340" fmla="*/ 558640 h 1205388"/>
              <a:gd name="connsiteX341" fmla="*/ 1051697 w 1169807"/>
              <a:gd name="connsiteY341" fmla="*/ 535780 h 1205388"/>
              <a:gd name="connsiteX342" fmla="*/ 955886 w 1169807"/>
              <a:gd name="connsiteY342" fmla="*/ 535780 h 1205388"/>
              <a:gd name="connsiteX343" fmla="*/ 978746 w 1169807"/>
              <a:gd name="connsiteY343" fmla="*/ 558640 h 1205388"/>
              <a:gd name="connsiteX344" fmla="*/ 955886 w 1169807"/>
              <a:gd name="connsiteY344" fmla="*/ 581500 h 1205388"/>
              <a:gd name="connsiteX345" fmla="*/ 933026 w 1169807"/>
              <a:gd name="connsiteY345" fmla="*/ 558640 h 1205388"/>
              <a:gd name="connsiteX346" fmla="*/ 955886 w 1169807"/>
              <a:gd name="connsiteY346" fmla="*/ 535780 h 1205388"/>
              <a:gd name="connsiteX347" fmla="*/ 861761 w 1169807"/>
              <a:gd name="connsiteY347" fmla="*/ 535780 h 1205388"/>
              <a:gd name="connsiteX348" fmla="*/ 884621 w 1169807"/>
              <a:gd name="connsiteY348" fmla="*/ 558640 h 1205388"/>
              <a:gd name="connsiteX349" fmla="*/ 861761 w 1169807"/>
              <a:gd name="connsiteY349" fmla="*/ 581500 h 1205388"/>
              <a:gd name="connsiteX350" fmla="*/ 838901 w 1169807"/>
              <a:gd name="connsiteY350" fmla="*/ 558640 h 1205388"/>
              <a:gd name="connsiteX351" fmla="*/ 861761 w 1169807"/>
              <a:gd name="connsiteY351" fmla="*/ 535780 h 1205388"/>
              <a:gd name="connsiteX352" fmla="*/ 766880 w 1169807"/>
              <a:gd name="connsiteY352" fmla="*/ 535780 h 1205388"/>
              <a:gd name="connsiteX353" fmla="*/ 789740 w 1169807"/>
              <a:gd name="connsiteY353" fmla="*/ 558640 h 1205388"/>
              <a:gd name="connsiteX354" fmla="*/ 766880 w 1169807"/>
              <a:gd name="connsiteY354" fmla="*/ 581500 h 1205388"/>
              <a:gd name="connsiteX355" fmla="*/ 744020 w 1169807"/>
              <a:gd name="connsiteY355" fmla="*/ 558640 h 1205388"/>
              <a:gd name="connsiteX356" fmla="*/ 766880 w 1169807"/>
              <a:gd name="connsiteY356" fmla="*/ 535780 h 1205388"/>
              <a:gd name="connsiteX357" fmla="*/ 676910 w 1169807"/>
              <a:gd name="connsiteY357" fmla="*/ 535780 h 1205388"/>
              <a:gd name="connsiteX358" fmla="*/ 699770 w 1169807"/>
              <a:gd name="connsiteY358" fmla="*/ 558640 h 1205388"/>
              <a:gd name="connsiteX359" fmla="*/ 676910 w 1169807"/>
              <a:gd name="connsiteY359" fmla="*/ 581500 h 1205388"/>
              <a:gd name="connsiteX360" fmla="*/ 654050 w 1169807"/>
              <a:gd name="connsiteY360" fmla="*/ 558640 h 1205388"/>
              <a:gd name="connsiteX361" fmla="*/ 676910 w 1169807"/>
              <a:gd name="connsiteY361" fmla="*/ 535780 h 1205388"/>
              <a:gd name="connsiteX362" fmla="*/ 582358 w 1169807"/>
              <a:gd name="connsiteY362" fmla="*/ 535780 h 1205388"/>
              <a:gd name="connsiteX363" fmla="*/ 605218 w 1169807"/>
              <a:gd name="connsiteY363" fmla="*/ 558640 h 1205388"/>
              <a:gd name="connsiteX364" fmla="*/ 582358 w 1169807"/>
              <a:gd name="connsiteY364" fmla="*/ 581500 h 1205388"/>
              <a:gd name="connsiteX365" fmla="*/ 559498 w 1169807"/>
              <a:gd name="connsiteY365" fmla="*/ 558640 h 1205388"/>
              <a:gd name="connsiteX366" fmla="*/ 582358 w 1169807"/>
              <a:gd name="connsiteY366" fmla="*/ 535780 h 1205388"/>
              <a:gd name="connsiteX367" fmla="*/ 486547 w 1169807"/>
              <a:gd name="connsiteY367" fmla="*/ 535780 h 1205388"/>
              <a:gd name="connsiteX368" fmla="*/ 509407 w 1169807"/>
              <a:gd name="connsiteY368" fmla="*/ 558640 h 1205388"/>
              <a:gd name="connsiteX369" fmla="*/ 486547 w 1169807"/>
              <a:gd name="connsiteY369" fmla="*/ 581500 h 1205388"/>
              <a:gd name="connsiteX370" fmla="*/ 463687 w 1169807"/>
              <a:gd name="connsiteY370" fmla="*/ 558640 h 1205388"/>
              <a:gd name="connsiteX371" fmla="*/ 486547 w 1169807"/>
              <a:gd name="connsiteY371" fmla="*/ 535780 h 1205388"/>
              <a:gd name="connsiteX372" fmla="*/ 391297 w 1169807"/>
              <a:gd name="connsiteY372" fmla="*/ 535780 h 1205388"/>
              <a:gd name="connsiteX373" fmla="*/ 414157 w 1169807"/>
              <a:gd name="connsiteY373" fmla="*/ 558640 h 1205388"/>
              <a:gd name="connsiteX374" fmla="*/ 391297 w 1169807"/>
              <a:gd name="connsiteY374" fmla="*/ 581500 h 1205388"/>
              <a:gd name="connsiteX375" fmla="*/ 368437 w 1169807"/>
              <a:gd name="connsiteY375" fmla="*/ 558640 h 1205388"/>
              <a:gd name="connsiteX376" fmla="*/ 391297 w 1169807"/>
              <a:gd name="connsiteY376" fmla="*/ 535780 h 1205388"/>
              <a:gd name="connsiteX377" fmla="*/ 295486 w 1169807"/>
              <a:gd name="connsiteY377" fmla="*/ 535780 h 1205388"/>
              <a:gd name="connsiteX378" fmla="*/ 318346 w 1169807"/>
              <a:gd name="connsiteY378" fmla="*/ 558640 h 1205388"/>
              <a:gd name="connsiteX379" fmla="*/ 295486 w 1169807"/>
              <a:gd name="connsiteY379" fmla="*/ 581500 h 1205388"/>
              <a:gd name="connsiteX380" fmla="*/ 272626 w 1169807"/>
              <a:gd name="connsiteY380" fmla="*/ 558640 h 1205388"/>
              <a:gd name="connsiteX381" fmla="*/ 295486 w 1169807"/>
              <a:gd name="connsiteY381" fmla="*/ 535780 h 1205388"/>
              <a:gd name="connsiteX382" fmla="*/ 201361 w 1169807"/>
              <a:gd name="connsiteY382" fmla="*/ 535780 h 1205388"/>
              <a:gd name="connsiteX383" fmla="*/ 224221 w 1169807"/>
              <a:gd name="connsiteY383" fmla="*/ 558640 h 1205388"/>
              <a:gd name="connsiteX384" fmla="*/ 201361 w 1169807"/>
              <a:gd name="connsiteY384" fmla="*/ 581500 h 1205388"/>
              <a:gd name="connsiteX385" fmla="*/ 178501 w 1169807"/>
              <a:gd name="connsiteY385" fmla="*/ 558640 h 1205388"/>
              <a:gd name="connsiteX386" fmla="*/ 201361 w 1169807"/>
              <a:gd name="connsiteY386" fmla="*/ 535780 h 1205388"/>
              <a:gd name="connsiteX387" fmla="*/ 106480 w 1169807"/>
              <a:gd name="connsiteY387" fmla="*/ 535780 h 1205388"/>
              <a:gd name="connsiteX388" fmla="*/ 129340 w 1169807"/>
              <a:gd name="connsiteY388" fmla="*/ 558640 h 1205388"/>
              <a:gd name="connsiteX389" fmla="*/ 106480 w 1169807"/>
              <a:gd name="connsiteY389" fmla="*/ 581500 h 1205388"/>
              <a:gd name="connsiteX390" fmla="*/ 83620 w 1169807"/>
              <a:gd name="connsiteY390" fmla="*/ 558640 h 1205388"/>
              <a:gd name="connsiteX391" fmla="*/ 106480 w 1169807"/>
              <a:gd name="connsiteY391" fmla="*/ 535780 h 1205388"/>
              <a:gd name="connsiteX392" fmla="*/ 22860 w 1169807"/>
              <a:gd name="connsiteY392" fmla="*/ 535780 h 1205388"/>
              <a:gd name="connsiteX393" fmla="*/ 45720 w 1169807"/>
              <a:gd name="connsiteY393" fmla="*/ 558640 h 1205388"/>
              <a:gd name="connsiteX394" fmla="*/ 22860 w 1169807"/>
              <a:gd name="connsiteY394" fmla="*/ 581500 h 1205388"/>
              <a:gd name="connsiteX395" fmla="*/ 0 w 1169807"/>
              <a:gd name="connsiteY395" fmla="*/ 558640 h 1205388"/>
              <a:gd name="connsiteX396" fmla="*/ 22860 w 1169807"/>
              <a:gd name="connsiteY396" fmla="*/ 535780 h 1205388"/>
              <a:gd name="connsiteX397" fmla="*/ 1146947 w 1169807"/>
              <a:gd name="connsiteY397" fmla="*/ 428624 h 1205388"/>
              <a:gd name="connsiteX398" fmla="*/ 1169807 w 1169807"/>
              <a:gd name="connsiteY398" fmla="*/ 451484 h 1205388"/>
              <a:gd name="connsiteX399" fmla="*/ 1146947 w 1169807"/>
              <a:gd name="connsiteY399" fmla="*/ 474344 h 1205388"/>
              <a:gd name="connsiteX400" fmla="*/ 1124087 w 1169807"/>
              <a:gd name="connsiteY400" fmla="*/ 451484 h 1205388"/>
              <a:gd name="connsiteX401" fmla="*/ 1146947 w 1169807"/>
              <a:gd name="connsiteY401" fmla="*/ 428624 h 1205388"/>
              <a:gd name="connsiteX402" fmla="*/ 1051697 w 1169807"/>
              <a:gd name="connsiteY402" fmla="*/ 428624 h 1205388"/>
              <a:gd name="connsiteX403" fmla="*/ 1074557 w 1169807"/>
              <a:gd name="connsiteY403" fmla="*/ 451484 h 1205388"/>
              <a:gd name="connsiteX404" fmla="*/ 1051697 w 1169807"/>
              <a:gd name="connsiteY404" fmla="*/ 474344 h 1205388"/>
              <a:gd name="connsiteX405" fmla="*/ 1028837 w 1169807"/>
              <a:gd name="connsiteY405" fmla="*/ 451484 h 1205388"/>
              <a:gd name="connsiteX406" fmla="*/ 1051697 w 1169807"/>
              <a:gd name="connsiteY406" fmla="*/ 428624 h 1205388"/>
              <a:gd name="connsiteX407" fmla="*/ 955886 w 1169807"/>
              <a:gd name="connsiteY407" fmla="*/ 428624 h 1205388"/>
              <a:gd name="connsiteX408" fmla="*/ 978746 w 1169807"/>
              <a:gd name="connsiteY408" fmla="*/ 451484 h 1205388"/>
              <a:gd name="connsiteX409" fmla="*/ 955886 w 1169807"/>
              <a:gd name="connsiteY409" fmla="*/ 474344 h 1205388"/>
              <a:gd name="connsiteX410" fmla="*/ 933026 w 1169807"/>
              <a:gd name="connsiteY410" fmla="*/ 451484 h 1205388"/>
              <a:gd name="connsiteX411" fmla="*/ 955886 w 1169807"/>
              <a:gd name="connsiteY411" fmla="*/ 428624 h 1205388"/>
              <a:gd name="connsiteX412" fmla="*/ 861761 w 1169807"/>
              <a:gd name="connsiteY412" fmla="*/ 428624 h 1205388"/>
              <a:gd name="connsiteX413" fmla="*/ 884621 w 1169807"/>
              <a:gd name="connsiteY413" fmla="*/ 451484 h 1205388"/>
              <a:gd name="connsiteX414" fmla="*/ 861761 w 1169807"/>
              <a:gd name="connsiteY414" fmla="*/ 474344 h 1205388"/>
              <a:gd name="connsiteX415" fmla="*/ 838901 w 1169807"/>
              <a:gd name="connsiteY415" fmla="*/ 451484 h 1205388"/>
              <a:gd name="connsiteX416" fmla="*/ 861761 w 1169807"/>
              <a:gd name="connsiteY416" fmla="*/ 428624 h 1205388"/>
              <a:gd name="connsiteX417" fmla="*/ 766880 w 1169807"/>
              <a:gd name="connsiteY417" fmla="*/ 428624 h 1205388"/>
              <a:gd name="connsiteX418" fmla="*/ 789740 w 1169807"/>
              <a:gd name="connsiteY418" fmla="*/ 451484 h 1205388"/>
              <a:gd name="connsiteX419" fmla="*/ 766880 w 1169807"/>
              <a:gd name="connsiteY419" fmla="*/ 474344 h 1205388"/>
              <a:gd name="connsiteX420" fmla="*/ 744020 w 1169807"/>
              <a:gd name="connsiteY420" fmla="*/ 451484 h 1205388"/>
              <a:gd name="connsiteX421" fmla="*/ 766880 w 1169807"/>
              <a:gd name="connsiteY421" fmla="*/ 428624 h 1205388"/>
              <a:gd name="connsiteX422" fmla="*/ 676910 w 1169807"/>
              <a:gd name="connsiteY422" fmla="*/ 428624 h 1205388"/>
              <a:gd name="connsiteX423" fmla="*/ 699770 w 1169807"/>
              <a:gd name="connsiteY423" fmla="*/ 451484 h 1205388"/>
              <a:gd name="connsiteX424" fmla="*/ 676910 w 1169807"/>
              <a:gd name="connsiteY424" fmla="*/ 474344 h 1205388"/>
              <a:gd name="connsiteX425" fmla="*/ 654050 w 1169807"/>
              <a:gd name="connsiteY425" fmla="*/ 451484 h 1205388"/>
              <a:gd name="connsiteX426" fmla="*/ 676910 w 1169807"/>
              <a:gd name="connsiteY426" fmla="*/ 428624 h 1205388"/>
              <a:gd name="connsiteX427" fmla="*/ 582358 w 1169807"/>
              <a:gd name="connsiteY427" fmla="*/ 428624 h 1205388"/>
              <a:gd name="connsiteX428" fmla="*/ 605218 w 1169807"/>
              <a:gd name="connsiteY428" fmla="*/ 451484 h 1205388"/>
              <a:gd name="connsiteX429" fmla="*/ 582358 w 1169807"/>
              <a:gd name="connsiteY429" fmla="*/ 474344 h 1205388"/>
              <a:gd name="connsiteX430" fmla="*/ 559498 w 1169807"/>
              <a:gd name="connsiteY430" fmla="*/ 451484 h 1205388"/>
              <a:gd name="connsiteX431" fmla="*/ 582358 w 1169807"/>
              <a:gd name="connsiteY431" fmla="*/ 428624 h 1205388"/>
              <a:gd name="connsiteX432" fmla="*/ 486547 w 1169807"/>
              <a:gd name="connsiteY432" fmla="*/ 428624 h 1205388"/>
              <a:gd name="connsiteX433" fmla="*/ 509407 w 1169807"/>
              <a:gd name="connsiteY433" fmla="*/ 451484 h 1205388"/>
              <a:gd name="connsiteX434" fmla="*/ 486547 w 1169807"/>
              <a:gd name="connsiteY434" fmla="*/ 474344 h 1205388"/>
              <a:gd name="connsiteX435" fmla="*/ 463687 w 1169807"/>
              <a:gd name="connsiteY435" fmla="*/ 451484 h 1205388"/>
              <a:gd name="connsiteX436" fmla="*/ 486547 w 1169807"/>
              <a:gd name="connsiteY436" fmla="*/ 428624 h 1205388"/>
              <a:gd name="connsiteX437" fmla="*/ 391297 w 1169807"/>
              <a:gd name="connsiteY437" fmla="*/ 428624 h 1205388"/>
              <a:gd name="connsiteX438" fmla="*/ 414157 w 1169807"/>
              <a:gd name="connsiteY438" fmla="*/ 451484 h 1205388"/>
              <a:gd name="connsiteX439" fmla="*/ 391297 w 1169807"/>
              <a:gd name="connsiteY439" fmla="*/ 474344 h 1205388"/>
              <a:gd name="connsiteX440" fmla="*/ 368437 w 1169807"/>
              <a:gd name="connsiteY440" fmla="*/ 451484 h 1205388"/>
              <a:gd name="connsiteX441" fmla="*/ 391297 w 1169807"/>
              <a:gd name="connsiteY441" fmla="*/ 428624 h 1205388"/>
              <a:gd name="connsiteX442" fmla="*/ 295486 w 1169807"/>
              <a:gd name="connsiteY442" fmla="*/ 428624 h 1205388"/>
              <a:gd name="connsiteX443" fmla="*/ 318346 w 1169807"/>
              <a:gd name="connsiteY443" fmla="*/ 451484 h 1205388"/>
              <a:gd name="connsiteX444" fmla="*/ 295486 w 1169807"/>
              <a:gd name="connsiteY444" fmla="*/ 474344 h 1205388"/>
              <a:gd name="connsiteX445" fmla="*/ 272626 w 1169807"/>
              <a:gd name="connsiteY445" fmla="*/ 451484 h 1205388"/>
              <a:gd name="connsiteX446" fmla="*/ 295486 w 1169807"/>
              <a:gd name="connsiteY446" fmla="*/ 428624 h 1205388"/>
              <a:gd name="connsiteX447" fmla="*/ 201361 w 1169807"/>
              <a:gd name="connsiteY447" fmla="*/ 428624 h 1205388"/>
              <a:gd name="connsiteX448" fmla="*/ 224221 w 1169807"/>
              <a:gd name="connsiteY448" fmla="*/ 451484 h 1205388"/>
              <a:gd name="connsiteX449" fmla="*/ 201361 w 1169807"/>
              <a:gd name="connsiteY449" fmla="*/ 474344 h 1205388"/>
              <a:gd name="connsiteX450" fmla="*/ 178501 w 1169807"/>
              <a:gd name="connsiteY450" fmla="*/ 451484 h 1205388"/>
              <a:gd name="connsiteX451" fmla="*/ 201361 w 1169807"/>
              <a:gd name="connsiteY451" fmla="*/ 428624 h 1205388"/>
              <a:gd name="connsiteX452" fmla="*/ 106480 w 1169807"/>
              <a:gd name="connsiteY452" fmla="*/ 428624 h 1205388"/>
              <a:gd name="connsiteX453" fmla="*/ 129340 w 1169807"/>
              <a:gd name="connsiteY453" fmla="*/ 451484 h 1205388"/>
              <a:gd name="connsiteX454" fmla="*/ 106480 w 1169807"/>
              <a:gd name="connsiteY454" fmla="*/ 474344 h 1205388"/>
              <a:gd name="connsiteX455" fmla="*/ 83620 w 1169807"/>
              <a:gd name="connsiteY455" fmla="*/ 451484 h 1205388"/>
              <a:gd name="connsiteX456" fmla="*/ 106480 w 1169807"/>
              <a:gd name="connsiteY456" fmla="*/ 428624 h 1205388"/>
              <a:gd name="connsiteX457" fmla="*/ 22860 w 1169807"/>
              <a:gd name="connsiteY457" fmla="*/ 428624 h 1205388"/>
              <a:gd name="connsiteX458" fmla="*/ 45720 w 1169807"/>
              <a:gd name="connsiteY458" fmla="*/ 451484 h 1205388"/>
              <a:gd name="connsiteX459" fmla="*/ 22860 w 1169807"/>
              <a:gd name="connsiteY459" fmla="*/ 474344 h 1205388"/>
              <a:gd name="connsiteX460" fmla="*/ 6696 w 1169807"/>
              <a:gd name="connsiteY460" fmla="*/ 467648 h 1205388"/>
              <a:gd name="connsiteX461" fmla="*/ 4356 w 1169807"/>
              <a:gd name="connsiteY461" fmla="*/ 462000 h 1205388"/>
              <a:gd name="connsiteX462" fmla="*/ 13515 w 1169807"/>
              <a:gd name="connsiteY462" fmla="*/ 432495 h 1205388"/>
              <a:gd name="connsiteX463" fmla="*/ 45397 w 1169807"/>
              <a:gd name="connsiteY463" fmla="*/ 343547 h 1205388"/>
              <a:gd name="connsiteX464" fmla="*/ 45720 w 1169807"/>
              <a:gd name="connsiteY464" fmla="*/ 344328 h 1205388"/>
              <a:gd name="connsiteX465" fmla="*/ 39025 w 1169807"/>
              <a:gd name="connsiteY465" fmla="*/ 360492 h 1205388"/>
              <a:gd name="connsiteX466" fmla="*/ 35400 w 1169807"/>
              <a:gd name="connsiteY466" fmla="*/ 361994 h 1205388"/>
              <a:gd name="connsiteX467" fmla="*/ 35421 w 1169807"/>
              <a:gd name="connsiteY467" fmla="*/ 361927 h 1205388"/>
              <a:gd name="connsiteX468" fmla="*/ 1146947 w 1169807"/>
              <a:gd name="connsiteY468" fmla="*/ 321468 h 1205388"/>
              <a:gd name="connsiteX469" fmla="*/ 1155193 w 1169807"/>
              <a:gd name="connsiteY469" fmla="*/ 324884 h 1205388"/>
              <a:gd name="connsiteX470" fmla="*/ 1168050 w 1169807"/>
              <a:gd name="connsiteY470" fmla="*/ 348570 h 1205388"/>
              <a:gd name="connsiteX471" fmla="*/ 1163112 w 1169807"/>
              <a:gd name="connsiteY471" fmla="*/ 360492 h 1205388"/>
              <a:gd name="connsiteX472" fmla="*/ 1146947 w 1169807"/>
              <a:gd name="connsiteY472" fmla="*/ 367188 h 1205388"/>
              <a:gd name="connsiteX473" fmla="*/ 1124087 w 1169807"/>
              <a:gd name="connsiteY473" fmla="*/ 344328 h 1205388"/>
              <a:gd name="connsiteX474" fmla="*/ 1146947 w 1169807"/>
              <a:gd name="connsiteY474" fmla="*/ 321468 h 1205388"/>
              <a:gd name="connsiteX475" fmla="*/ 1051697 w 1169807"/>
              <a:gd name="connsiteY475" fmla="*/ 321468 h 1205388"/>
              <a:gd name="connsiteX476" fmla="*/ 1074557 w 1169807"/>
              <a:gd name="connsiteY476" fmla="*/ 344328 h 1205388"/>
              <a:gd name="connsiteX477" fmla="*/ 1051697 w 1169807"/>
              <a:gd name="connsiteY477" fmla="*/ 367188 h 1205388"/>
              <a:gd name="connsiteX478" fmla="*/ 1028837 w 1169807"/>
              <a:gd name="connsiteY478" fmla="*/ 344328 h 1205388"/>
              <a:gd name="connsiteX479" fmla="*/ 1051697 w 1169807"/>
              <a:gd name="connsiteY479" fmla="*/ 321468 h 1205388"/>
              <a:gd name="connsiteX480" fmla="*/ 955886 w 1169807"/>
              <a:gd name="connsiteY480" fmla="*/ 321468 h 1205388"/>
              <a:gd name="connsiteX481" fmla="*/ 978746 w 1169807"/>
              <a:gd name="connsiteY481" fmla="*/ 344328 h 1205388"/>
              <a:gd name="connsiteX482" fmla="*/ 955886 w 1169807"/>
              <a:gd name="connsiteY482" fmla="*/ 367188 h 1205388"/>
              <a:gd name="connsiteX483" fmla="*/ 933026 w 1169807"/>
              <a:gd name="connsiteY483" fmla="*/ 344328 h 1205388"/>
              <a:gd name="connsiteX484" fmla="*/ 955886 w 1169807"/>
              <a:gd name="connsiteY484" fmla="*/ 321468 h 1205388"/>
              <a:gd name="connsiteX485" fmla="*/ 861761 w 1169807"/>
              <a:gd name="connsiteY485" fmla="*/ 321468 h 1205388"/>
              <a:gd name="connsiteX486" fmla="*/ 884621 w 1169807"/>
              <a:gd name="connsiteY486" fmla="*/ 344328 h 1205388"/>
              <a:gd name="connsiteX487" fmla="*/ 861761 w 1169807"/>
              <a:gd name="connsiteY487" fmla="*/ 367188 h 1205388"/>
              <a:gd name="connsiteX488" fmla="*/ 838901 w 1169807"/>
              <a:gd name="connsiteY488" fmla="*/ 344328 h 1205388"/>
              <a:gd name="connsiteX489" fmla="*/ 861761 w 1169807"/>
              <a:gd name="connsiteY489" fmla="*/ 321468 h 1205388"/>
              <a:gd name="connsiteX490" fmla="*/ 766880 w 1169807"/>
              <a:gd name="connsiteY490" fmla="*/ 321468 h 1205388"/>
              <a:gd name="connsiteX491" fmla="*/ 789740 w 1169807"/>
              <a:gd name="connsiteY491" fmla="*/ 344328 h 1205388"/>
              <a:gd name="connsiteX492" fmla="*/ 766880 w 1169807"/>
              <a:gd name="connsiteY492" fmla="*/ 367188 h 1205388"/>
              <a:gd name="connsiteX493" fmla="*/ 744020 w 1169807"/>
              <a:gd name="connsiteY493" fmla="*/ 344328 h 1205388"/>
              <a:gd name="connsiteX494" fmla="*/ 766880 w 1169807"/>
              <a:gd name="connsiteY494" fmla="*/ 321468 h 1205388"/>
              <a:gd name="connsiteX495" fmla="*/ 676910 w 1169807"/>
              <a:gd name="connsiteY495" fmla="*/ 321468 h 1205388"/>
              <a:gd name="connsiteX496" fmla="*/ 699770 w 1169807"/>
              <a:gd name="connsiteY496" fmla="*/ 344328 h 1205388"/>
              <a:gd name="connsiteX497" fmla="*/ 676910 w 1169807"/>
              <a:gd name="connsiteY497" fmla="*/ 367188 h 1205388"/>
              <a:gd name="connsiteX498" fmla="*/ 654050 w 1169807"/>
              <a:gd name="connsiteY498" fmla="*/ 344328 h 1205388"/>
              <a:gd name="connsiteX499" fmla="*/ 676910 w 1169807"/>
              <a:gd name="connsiteY499" fmla="*/ 321468 h 1205388"/>
              <a:gd name="connsiteX500" fmla="*/ 582358 w 1169807"/>
              <a:gd name="connsiteY500" fmla="*/ 321468 h 1205388"/>
              <a:gd name="connsiteX501" fmla="*/ 605218 w 1169807"/>
              <a:gd name="connsiteY501" fmla="*/ 344328 h 1205388"/>
              <a:gd name="connsiteX502" fmla="*/ 582358 w 1169807"/>
              <a:gd name="connsiteY502" fmla="*/ 367188 h 1205388"/>
              <a:gd name="connsiteX503" fmla="*/ 559498 w 1169807"/>
              <a:gd name="connsiteY503" fmla="*/ 344328 h 1205388"/>
              <a:gd name="connsiteX504" fmla="*/ 582358 w 1169807"/>
              <a:gd name="connsiteY504" fmla="*/ 321468 h 1205388"/>
              <a:gd name="connsiteX505" fmla="*/ 486547 w 1169807"/>
              <a:gd name="connsiteY505" fmla="*/ 321468 h 1205388"/>
              <a:gd name="connsiteX506" fmla="*/ 509407 w 1169807"/>
              <a:gd name="connsiteY506" fmla="*/ 344328 h 1205388"/>
              <a:gd name="connsiteX507" fmla="*/ 486547 w 1169807"/>
              <a:gd name="connsiteY507" fmla="*/ 367188 h 1205388"/>
              <a:gd name="connsiteX508" fmla="*/ 463687 w 1169807"/>
              <a:gd name="connsiteY508" fmla="*/ 344328 h 1205388"/>
              <a:gd name="connsiteX509" fmla="*/ 486547 w 1169807"/>
              <a:gd name="connsiteY509" fmla="*/ 321468 h 1205388"/>
              <a:gd name="connsiteX510" fmla="*/ 391297 w 1169807"/>
              <a:gd name="connsiteY510" fmla="*/ 321468 h 1205388"/>
              <a:gd name="connsiteX511" fmla="*/ 414157 w 1169807"/>
              <a:gd name="connsiteY511" fmla="*/ 344328 h 1205388"/>
              <a:gd name="connsiteX512" fmla="*/ 391297 w 1169807"/>
              <a:gd name="connsiteY512" fmla="*/ 367188 h 1205388"/>
              <a:gd name="connsiteX513" fmla="*/ 368437 w 1169807"/>
              <a:gd name="connsiteY513" fmla="*/ 344328 h 1205388"/>
              <a:gd name="connsiteX514" fmla="*/ 391297 w 1169807"/>
              <a:gd name="connsiteY514" fmla="*/ 321468 h 1205388"/>
              <a:gd name="connsiteX515" fmla="*/ 295486 w 1169807"/>
              <a:gd name="connsiteY515" fmla="*/ 321468 h 1205388"/>
              <a:gd name="connsiteX516" fmla="*/ 318346 w 1169807"/>
              <a:gd name="connsiteY516" fmla="*/ 344328 h 1205388"/>
              <a:gd name="connsiteX517" fmla="*/ 295486 w 1169807"/>
              <a:gd name="connsiteY517" fmla="*/ 367188 h 1205388"/>
              <a:gd name="connsiteX518" fmla="*/ 272626 w 1169807"/>
              <a:gd name="connsiteY518" fmla="*/ 344328 h 1205388"/>
              <a:gd name="connsiteX519" fmla="*/ 295486 w 1169807"/>
              <a:gd name="connsiteY519" fmla="*/ 321468 h 1205388"/>
              <a:gd name="connsiteX520" fmla="*/ 201361 w 1169807"/>
              <a:gd name="connsiteY520" fmla="*/ 321468 h 1205388"/>
              <a:gd name="connsiteX521" fmla="*/ 224221 w 1169807"/>
              <a:gd name="connsiteY521" fmla="*/ 344328 h 1205388"/>
              <a:gd name="connsiteX522" fmla="*/ 201361 w 1169807"/>
              <a:gd name="connsiteY522" fmla="*/ 367188 h 1205388"/>
              <a:gd name="connsiteX523" fmla="*/ 178501 w 1169807"/>
              <a:gd name="connsiteY523" fmla="*/ 344328 h 1205388"/>
              <a:gd name="connsiteX524" fmla="*/ 201361 w 1169807"/>
              <a:gd name="connsiteY524" fmla="*/ 321468 h 1205388"/>
              <a:gd name="connsiteX525" fmla="*/ 106480 w 1169807"/>
              <a:gd name="connsiteY525" fmla="*/ 321468 h 1205388"/>
              <a:gd name="connsiteX526" fmla="*/ 129340 w 1169807"/>
              <a:gd name="connsiteY526" fmla="*/ 344328 h 1205388"/>
              <a:gd name="connsiteX527" fmla="*/ 106480 w 1169807"/>
              <a:gd name="connsiteY527" fmla="*/ 367188 h 1205388"/>
              <a:gd name="connsiteX528" fmla="*/ 83620 w 1169807"/>
              <a:gd name="connsiteY528" fmla="*/ 344328 h 1205388"/>
              <a:gd name="connsiteX529" fmla="*/ 106480 w 1169807"/>
              <a:gd name="connsiteY529" fmla="*/ 321468 h 1205388"/>
              <a:gd name="connsiteX530" fmla="*/ 122186 w 1169807"/>
              <a:gd name="connsiteY530" fmla="*/ 220818 h 1205388"/>
              <a:gd name="connsiteX531" fmla="*/ 122645 w 1169807"/>
              <a:gd name="connsiteY531" fmla="*/ 221008 h 1205388"/>
              <a:gd name="connsiteX532" fmla="*/ 129340 w 1169807"/>
              <a:gd name="connsiteY532" fmla="*/ 237172 h 1205388"/>
              <a:gd name="connsiteX533" fmla="*/ 106480 w 1169807"/>
              <a:gd name="connsiteY533" fmla="*/ 260032 h 1205388"/>
              <a:gd name="connsiteX534" fmla="*/ 94072 w 1169807"/>
              <a:gd name="connsiteY534" fmla="*/ 254892 h 1205388"/>
              <a:gd name="connsiteX535" fmla="*/ 1051697 w 1169807"/>
              <a:gd name="connsiteY535" fmla="*/ 214312 h 1205388"/>
              <a:gd name="connsiteX536" fmla="*/ 1074557 w 1169807"/>
              <a:gd name="connsiteY536" fmla="*/ 237172 h 1205388"/>
              <a:gd name="connsiteX537" fmla="*/ 1051697 w 1169807"/>
              <a:gd name="connsiteY537" fmla="*/ 260032 h 1205388"/>
              <a:gd name="connsiteX538" fmla="*/ 1028837 w 1169807"/>
              <a:gd name="connsiteY538" fmla="*/ 237172 h 1205388"/>
              <a:gd name="connsiteX539" fmla="*/ 1051697 w 1169807"/>
              <a:gd name="connsiteY539" fmla="*/ 214312 h 1205388"/>
              <a:gd name="connsiteX540" fmla="*/ 955886 w 1169807"/>
              <a:gd name="connsiteY540" fmla="*/ 214312 h 1205388"/>
              <a:gd name="connsiteX541" fmla="*/ 978746 w 1169807"/>
              <a:gd name="connsiteY541" fmla="*/ 237172 h 1205388"/>
              <a:gd name="connsiteX542" fmla="*/ 955886 w 1169807"/>
              <a:gd name="connsiteY542" fmla="*/ 260032 h 1205388"/>
              <a:gd name="connsiteX543" fmla="*/ 933026 w 1169807"/>
              <a:gd name="connsiteY543" fmla="*/ 237172 h 1205388"/>
              <a:gd name="connsiteX544" fmla="*/ 955886 w 1169807"/>
              <a:gd name="connsiteY544" fmla="*/ 214312 h 1205388"/>
              <a:gd name="connsiteX545" fmla="*/ 861761 w 1169807"/>
              <a:gd name="connsiteY545" fmla="*/ 214312 h 1205388"/>
              <a:gd name="connsiteX546" fmla="*/ 884621 w 1169807"/>
              <a:gd name="connsiteY546" fmla="*/ 237172 h 1205388"/>
              <a:gd name="connsiteX547" fmla="*/ 861761 w 1169807"/>
              <a:gd name="connsiteY547" fmla="*/ 260032 h 1205388"/>
              <a:gd name="connsiteX548" fmla="*/ 838901 w 1169807"/>
              <a:gd name="connsiteY548" fmla="*/ 237172 h 1205388"/>
              <a:gd name="connsiteX549" fmla="*/ 861761 w 1169807"/>
              <a:gd name="connsiteY549" fmla="*/ 214312 h 1205388"/>
              <a:gd name="connsiteX550" fmla="*/ 766880 w 1169807"/>
              <a:gd name="connsiteY550" fmla="*/ 214312 h 1205388"/>
              <a:gd name="connsiteX551" fmla="*/ 789740 w 1169807"/>
              <a:gd name="connsiteY551" fmla="*/ 237172 h 1205388"/>
              <a:gd name="connsiteX552" fmla="*/ 766880 w 1169807"/>
              <a:gd name="connsiteY552" fmla="*/ 260032 h 1205388"/>
              <a:gd name="connsiteX553" fmla="*/ 744020 w 1169807"/>
              <a:gd name="connsiteY553" fmla="*/ 237172 h 1205388"/>
              <a:gd name="connsiteX554" fmla="*/ 766880 w 1169807"/>
              <a:gd name="connsiteY554" fmla="*/ 214312 h 1205388"/>
              <a:gd name="connsiteX555" fmla="*/ 676910 w 1169807"/>
              <a:gd name="connsiteY555" fmla="*/ 214312 h 1205388"/>
              <a:gd name="connsiteX556" fmla="*/ 699770 w 1169807"/>
              <a:gd name="connsiteY556" fmla="*/ 237172 h 1205388"/>
              <a:gd name="connsiteX557" fmla="*/ 676910 w 1169807"/>
              <a:gd name="connsiteY557" fmla="*/ 260032 h 1205388"/>
              <a:gd name="connsiteX558" fmla="*/ 654050 w 1169807"/>
              <a:gd name="connsiteY558" fmla="*/ 237172 h 1205388"/>
              <a:gd name="connsiteX559" fmla="*/ 676910 w 1169807"/>
              <a:gd name="connsiteY559" fmla="*/ 214312 h 1205388"/>
              <a:gd name="connsiteX560" fmla="*/ 582358 w 1169807"/>
              <a:gd name="connsiteY560" fmla="*/ 214312 h 1205388"/>
              <a:gd name="connsiteX561" fmla="*/ 605218 w 1169807"/>
              <a:gd name="connsiteY561" fmla="*/ 237172 h 1205388"/>
              <a:gd name="connsiteX562" fmla="*/ 582358 w 1169807"/>
              <a:gd name="connsiteY562" fmla="*/ 260032 h 1205388"/>
              <a:gd name="connsiteX563" fmla="*/ 559498 w 1169807"/>
              <a:gd name="connsiteY563" fmla="*/ 237172 h 1205388"/>
              <a:gd name="connsiteX564" fmla="*/ 582358 w 1169807"/>
              <a:gd name="connsiteY564" fmla="*/ 214312 h 1205388"/>
              <a:gd name="connsiteX565" fmla="*/ 486547 w 1169807"/>
              <a:gd name="connsiteY565" fmla="*/ 214312 h 1205388"/>
              <a:gd name="connsiteX566" fmla="*/ 509407 w 1169807"/>
              <a:gd name="connsiteY566" fmla="*/ 237172 h 1205388"/>
              <a:gd name="connsiteX567" fmla="*/ 486547 w 1169807"/>
              <a:gd name="connsiteY567" fmla="*/ 260032 h 1205388"/>
              <a:gd name="connsiteX568" fmla="*/ 463687 w 1169807"/>
              <a:gd name="connsiteY568" fmla="*/ 237172 h 1205388"/>
              <a:gd name="connsiteX569" fmla="*/ 486547 w 1169807"/>
              <a:gd name="connsiteY569" fmla="*/ 214312 h 1205388"/>
              <a:gd name="connsiteX570" fmla="*/ 391297 w 1169807"/>
              <a:gd name="connsiteY570" fmla="*/ 214312 h 1205388"/>
              <a:gd name="connsiteX571" fmla="*/ 414157 w 1169807"/>
              <a:gd name="connsiteY571" fmla="*/ 237172 h 1205388"/>
              <a:gd name="connsiteX572" fmla="*/ 391297 w 1169807"/>
              <a:gd name="connsiteY572" fmla="*/ 260032 h 1205388"/>
              <a:gd name="connsiteX573" fmla="*/ 368437 w 1169807"/>
              <a:gd name="connsiteY573" fmla="*/ 237172 h 1205388"/>
              <a:gd name="connsiteX574" fmla="*/ 391297 w 1169807"/>
              <a:gd name="connsiteY574" fmla="*/ 214312 h 1205388"/>
              <a:gd name="connsiteX575" fmla="*/ 295486 w 1169807"/>
              <a:gd name="connsiteY575" fmla="*/ 214312 h 1205388"/>
              <a:gd name="connsiteX576" fmla="*/ 318346 w 1169807"/>
              <a:gd name="connsiteY576" fmla="*/ 237172 h 1205388"/>
              <a:gd name="connsiteX577" fmla="*/ 295486 w 1169807"/>
              <a:gd name="connsiteY577" fmla="*/ 260032 h 1205388"/>
              <a:gd name="connsiteX578" fmla="*/ 272626 w 1169807"/>
              <a:gd name="connsiteY578" fmla="*/ 237172 h 1205388"/>
              <a:gd name="connsiteX579" fmla="*/ 295486 w 1169807"/>
              <a:gd name="connsiteY579" fmla="*/ 214312 h 1205388"/>
              <a:gd name="connsiteX580" fmla="*/ 201361 w 1169807"/>
              <a:gd name="connsiteY580" fmla="*/ 214312 h 1205388"/>
              <a:gd name="connsiteX581" fmla="*/ 224221 w 1169807"/>
              <a:gd name="connsiteY581" fmla="*/ 237172 h 1205388"/>
              <a:gd name="connsiteX582" fmla="*/ 201361 w 1169807"/>
              <a:gd name="connsiteY582" fmla="*/ 260032 h 1205388"/>
              <a:gd name="connsiteX583" fmla="*/ 178501 w 1169807"/>
              <a:gd name="connsiteY583" fmla="*/ 237172 h 1205388"/>
              <a:gd name="connsiteX584" fmla="*/ 201361 w 1169807"/>
              <a:gd name="connsiteY584" fmla="*/ 214312 h 1205388"/>
              <a:gd name="connsiteX585" fmla="*/ 220793 w 1169807"/>
              <a:gd name="connsiteY585" fmla="*/ 121740 h 1205388"/>
              <a:gd name="connsiteX586" fmla="*/ 224221 w 1169807"/>
              <a:gd name="connsiteY586" fmla="*/ 130016 h 1205388"/>
              <a:gd name="connsiteX587" fmla="*/ 201361 w 1169807"/>
              <a:gd name="connsiteY587" fmla="*/ 152876 h 1205388"/>
              <a:gd name="connsiteX588" fmla="*/ 189174 w 1169807"/>
              <a:gd name="connsiteY588" fmla="*/ 147828 h 1205388"/>
              <a:gd name="connsiteX589" fmla="*/ 955886 w 1169807"/>
              <a:gd name="connsiteY589" fmla="*/ 107156 h 1205388"/>
              <a:gd name="connsiteX590" fmla="*/ 978746 w 1169807"/>
              <a:gd name="connsiteY590" fmla="*/ 130016 h 1205388"/>
              <a:gd name="connsiteX591" fmla="*/ 955886 w 1169807"/>
              <a:gd name="connsiteY591" fmla="*/ 152876 h 1205388"/>
              <a:gd name="connsiteX592" fmla="*/ 933026 w 1169807"/>
              <a:gd name="connsiteY592" fmla="*/ 130016 h 1205388"/>
              <a:gd name="connsiteX593" fmla="*/ 955886 w 1169807"/>
              <a:gd name="connsiteY593" fmla="*/ 107156 h 1205388"/>
              <a:gd name="connsiteX594" fmla="*/ 861761 w 1169807"/>
              <a:gd name="connsiteY594" fmla="*/ 107156 h 1205388"/>
              <a:gd name="connsiteX595" fmla="*/ 884621 w 1169807"/>
              <a:gd name="connsiteY595" fmla="*/ 130016 h 1205388"/>
              <a:gd name="connsiteX596" fmla="*/ 861761 w 1169807"/>
              <a:gd name="connsiteY596" fmla="*/ 152876 h 1205388"/>
              <a:gd name="connsiteX597" fmla="*/ 838901 w 1169807"/>
              <a:gd name="connsiteY597" fmla="*/ 130016 h 1205388"/>
              <a:gd name="connsiteX598" fmla="*/ 861761 w 1169807"/>
              <a:gd name="connsiteY598" fmla="*/ 107156 h 1205388"/>
              <a:gd name="connsiteX599" fmla="*/ 766880 w 1169807"/>
              <a:gd name="connsiteY599" fmla="*/ 107156 h 1205388"/>
              <a:gd name="connsiteX600" fmla="*/ 789740 w 1169807"/>
              <a:gd name="connsiteY600" fmla="*/ 130016 h 1205388"/>
              <a:gd name="connsiteX601" fmla="*/ 766880 w 1169807"/>
              <a:gd name="connsiteY601" fmla="*/ 152876 h 1205388"/>
              <a:gd name="connsiteX602" fmla="*/ 744020 w 1169807"/>
              <a:gd name="connsiteY602" fmla="*/ 130016 h 1205388"/>
              <a:gd name="connsiteX603" fmla="*/ 766880 w 1169807"/>
              <a:gd name="connsiteY603" fmla="*/ 107156 h 1205388"/>
              <a:gd name="connsiteX604" fmla="*/ 676910 w 1169807"/>
              <a:gd name="connsiteY604" fmla="*/ 107156 h 1205388"/>
              <a:gd name="connsiteX605" fmla="*/ 699770 w 1169807"/>
              <a:gd name="connsiteY605" fmla="*/ 130016 h 1205388"/>
              <a:gd name="connsiteX606" fmla="*/ 676910 w 1169807"/>
              <a:gd name="connsiteY606" fmla="*/ 152876 h 1205388"/>
              <a:gd name="connsiteX607" fmla="*/ 654050 w 1169807"/>
              <a:gd name="connsiteY607" fmla="*/ 130016 h 1205388"/>
              <a:gd name="connsiteX608" fmla="*/ 676910 w 1169807"/>
              <a:gd name="connsiteY608" fmla="*/ 107156 h 1205388"/>
              <a:gd name="connsiteX609" fmla="*/ 582358 w 1169807"/>
              <a:gd name="connsiteY609" fmla="*/ 107156 h 1205388"/>
              <a:gd name="connsiteX610" fmla="*/ 605218 w 1169807"/>
              <a:gd name="connsiteY610" fmla="*/ 130016 h 1205388"/>
              <a:gd name="connsiteX611" fmla="*/ 582358 w 1169807"/>
              <a:gd name="connsiteY611" fmla="*/ 152876 h 1205388"/>
              <a:gd name="connsiteX612" fmla="*/ 559498 w 1169807"/>
              <a:gd name="connsiteY612" fmla="*/ 130016 h 1205388"/>
              <a:gd name="connsiteX613" fmla="*/ 582358 w 1169807"/>
              <a:gd name="connsiteY613" fmla="*/ 107156 h 1205388"/>
              <a:gd name="connsiteX614" fmla="*/ 486547 w 1169807"/>
              <a:gd name="connsiteY614" fmla="*/ 107156 h 1205388"/>
              <a:gd name="connsiteX615" fmla="*/ 509407 w 1169807"/>
              <a:gd name="connsiteY615" fmla="*/ 130016 h 1205388"/>
              <a:gd name="connsiteX616" fmla="*/ 486547 w 1169807"/>
              <a:gd name="connsiteY616" fmla="*/ 152876 h 1205388"/>
              <a:gd name="connsiteX617" fmla="*/ 463687 w 1169807"/>
              <a:gd name="connsiteY617" fmla="*/ 130016 h 1205388"/>
              <a:gd name="connsiteX618" fmla="*/ 486547 w 1169807"/>
              <a:gd name="connsiteY618" fmla="*/ 107156 h 1205388"/>
              <a:gd name="connsiteX619" fmla="*/ 391297 w 1169807"/>
              <a:gd name="connsiteY619" fmla="*/ 107156 h 1205388"/>
              <a:gd name="connsiteX620" fmla="*/ 414157 w 1169807"/>
              <a:gd name="connsiteY620" fmla="*/ 130016 h 1205388"/>
              <a:gd name="connsiteX621" fmla="*/ 391297 w 1169807"/>
              <a:gd name="connsiteY621" fmla="*/ 152876 h 1205388"/>
              <a:gd name="connsiteX622" fmla="*/ 368437 w 1169807"/>
              <a:gd name="connsiteY622" fmla="*/ 130016 h 1205388"/>
              <a:gd name="connsiteX623" fmla="*/ 391297 w 1169807"/>
              <a:gd name="connsiteY623" fmla="*/ 107156 h 1205388"/>
              <a:gd name="connsiteX624" fmla="*/ 295486 w 1169807"/>
              <a:gd name="connsiteY624" fmla="*/ 107156 h 1205388"/>
              <a:gd name="connsiteX625" fmla="*/ 318346 w 1169807"/>
              <a:gd name="connsiteY625" fmla="*/ 130016 h 1205388"/>
              <a:gd name="connsiteX626" fmla="*/ 295486 w 1169807"/>
              <a:gd name="connsiteY626" fmla="*/ 152876 h 1205388"/>
              <a:gd name="connsiteX627" fmla="*/ 272626 w 1169807"/>
              <a:gd name="connsiteY627" fmla="*/ 130016 h 1205388"/>
              <a:gd name="connsiteX628" fmla="*/ 295486 w 1169807"/>
              <a:gd name="connsiteY628" fmla="*/ 107156 h 1205388"/>
              <a:gd name="connsiteX629" fmla="*/ 842538 w 1169807"/>
              <a:gd name="connsiteY629" fmla="*/ 31640 h 1205388"/>
              <a:gd name="connsiteX630" fmla="*/ 846127 w 1169807"/>
              <a:gd name="connsiteY630" fmla="*/ 32755 h 1205388"/>
              <a:gd name="connsiteX631" fmla="*/ 866442 w 1169807"/>
              <a:gd name="connsiteY631" fmla="*/ 43781 h 1205388"/>
              <a:gd name="connsiteX632" fmla="*/ 861761 w 1169807"/>
              <a:gd name="connsiteY632" fmla="*/ 45720 h 1205388"/>
              <a:gd name="connsiteX633" fmla="*/ 845597 w 1169807"/>
              <a:gd name="connsiteY633" fmla="*/ 39024 h 1205388"/>
              <a:gd name="connsiteX634" fmla="*/ 412142 w 1169807"/>
              <a:gd name="connsiteY634" fmla="*/ 17995 h 1205388"/>
              <a:gd name="connsiteX635" fmla="*/ 414157 w 1169807"/>
              <a:gd name="connsiteY635" fmla="*/ 22860 h 1205388"/>
              <a:gd name="connsiteX636" fmla="*/ 391297 w 1169807"/>
              <a:gd name="connsiteY636" fmla="*/ 45720 h 1205388"/>
              <a:gd name="connsiteX637" fmla="*/ 375133 w 1169807"/>
              <a:gd name="connsiteY637" fmla="*/ 39024 h 1205388"/>
              <a:gd name="connsiteX638" fmla="*/ 371631 w 1169807"/>
              <a:gd name="connsiteY638" fmla="*/ 30570 h 1205388"/>
              <a:gd name="connsiteX639" fmla="*/ 755626 w 1169807"/>
              <a:gd name="connsiteY639" fmla="*/ 4662 h 1205388"/>
              <a:gd name="connsiteX640" fmla="*/ 786123 w 1169807"/>
              <a:gd name="connsiteY640" fmla="*/ 14128 h 1205388"/>
              <a:gd name="connsiteX641" fmla="*/ 789740 w 1169807"/>
              <a:gd name="connsiteY641" fmla="*/ 22860 h 1205388"/>
              <a:gd name="connsiteX642" fmla="*/ 766880 w 1169807"/>
              <a:gd name="connsiteY642" fmla="*/ 45720 h 1205388"/>
              <a:gd name="connsiteX643" fmla="*/ 744020 w 1169807"/>
              <a:gd name="connsiteY643" fmla="*/ 22860 h 1205388"/>
              <a:gd name="connsiteX644" fmla="*/ 750716 w 1169807"/>
              <a:gd name="connsiteY644" fmla="*/ 6696 h 1205388"/>
              <a:gd name="connsiteX645" fmla="*/ 676910 w 1169807"/>
              <a:gd name="connsiteY645" fmla="*/ 0 h 1205388"/>
              <a:gd name="connsiteX646" fmla="*/ 699770 w 1169807"/>
              <a:gd name="connsiteY646" fmla="*/ 22860 h 1205388"/>
              <a:gd name="connsiteX647" fmla="*/ 676910 w 1169807"/>
              <a:gd name="connsiteY647" fmla="*/ 45720 h 1205388"/>
              <a:gd name="connsiteX648" fmla="*/ 654050 w 1169807"/>
              <a:gd name="connsiteY648" fmla="*/ 22860 h 1205388"/>
              <a:gd name="connsiteX649" fmla="*/ 676910 w 1169807"/>
              <a:gd name="connsiteY649" fmla="*/ 0 h 1205388"/>
              <a:gd name="connsiteX650" fmla="*/ 582358 w 1169807"/>
              <a:gd name="connsiteY650" fmla="*/ 0 h 1205388"/>
              <a:gd name="connsiteX651" fmla="*/ 605218 w 1169807"/>
              <a:gd name="connsiteY651" fmla="*/ 22860 h 1205388"/>
              <a:gd name="connsiteX652" fmla="*/ 582358 w 1169807"/>
              <a:gd name="connsiteY652" fmla="*/ 45720 h 1205388"/>
              <a:gd name="connsiteX653" fmla="*/ 559498 w 1169807"/>
              <a:gd name="connsiteY653" fmla="*/ 22860 h 1205388"/>
              <a:gd name="connsiteX654" fmla="*/ 582358 w 1169807"/>
              <a:gd name="connsiteY654" fmla="*/ 0 h 1205388"/>
              <a:gd name="connsiteX655" fmla="*/ 486547 w 1169807"/>
              <a:gd name="connsiteY655" fmla="*/ 0 h 1205388"/>
              <a:gd name="connsiteX656" fmla="*/ 509407 w 1169807"/>
              <a:gd name="connsiteY656" fmla="*/ 22860 h 1205388"/>
              <a:gd name="connsiteX657" fmla="*/ 486547 w 1169807"/>
              <a:gd name="connsiteY657" fmla="*/ 45720 h 1205388"/>
              <a:gd name="connsiteX658" fmla="*/ 463687 w 1169807"/>
              <a:gd name="connsiteY658" fmla="*/ 22860 h 1205388"/>
              <a:gd name="connsiteX659" fmla="*/ 486547 w 1169807"/>
              <a:gd name="connsiteY659" fmla="*/ 0 h 1205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Lst>
            <a:rect l="l" t="t" r="r" b="b"/>
            <a:pathLst>
              <a:path w="1169807" h="1205388">
                <a:moveTo>
                  <a:pt x="861761" y="1159668"/>
                </a:moveTo>
                <a:lnTo>
                  <a:pt x="866442" y="1161607"/>
                </a:lnTo>
                <a:lnTo>
                  <a:pt x="846127" y="1172634"/>
                </a:lnTo>
                <a:lnTo>
                  <a:pt x="842538" y="1173748"/>
                </a:lnTo>
                <a:lnTo>
                  <a:pt x="845597" y="1166364"/>
                </a:lnTo>
                <a:cubicBezTo>
                  <a:pt x="849734" y="1162227"/>
                  <a:pt x="855449" y="1159668"/>
                  <a:pt x="861761" y="1159668"/>
                </a:cubicBezTo>
                <a:close/>
                <a:moveTo>
                  <a:pt x="766880" y="1159668"/>
                </a:moveTo>
                <a:cubicBezTo>
                  <a:pt x="779505" y="1159668"/>
                  <a:pt x="789740" y="1169903"/>
                  <a:pt x="789740" y="1182528"/>
                </a:cubicBezTo>
                <a:lnTo>
                  <a:pt x="786123" y="1191260"/>
                </a:lnTo>
                <a:lnTo>
                  <a:pt x="755626" y="1200727"/>
                </a:lnTo>
                <a:lnTo>
                  <a:pt x="750716" y="1198692"/>
                </a:lnTo>
                <a:cubicBezTo>
                  <a:pt x="746579" y="1194556"/>
                  <a:pt x="744020" y="1188841"/>
                  <a:pt x="744020" y="1182528"/>
                </a:cubicBezTo>
                <a:cubicBezTo>
                  <a:pt x="744020" y="1169903"/>
                  <a:pt x="754255" y="1159668"/>
                  <a:pt x="766880" y="1159668"/>
                </a:cubicBezTo>
                <a:close/>
                <a:moveTo>
                  <a:pt x="676910" y="1159668"/>
                </a:moveTo>
                <a:cubicBezTo>
                  <a:pt x="689535" y="1159668"/>
                  <a:pt x="699770" y="1169903"/>
                  <a:pt x="699770" y="1182528"/>
                </a:cubicBezTo>
                <a:cubicBezTo>
                  <a:pt x="699770" y="1195153"/>
                  <a:pt x="689535" y="1205388"/>
                  <a:pt x="676910" y="1205388"/>
                </a:cubicBezTo>
                <a:cubicBezTo>
                  <a:pt x="664285" y="1205388"/>
                  <a:pt x="654050" y="1195153"/>
                  <a:pt x="654050" y="1182528"/>
                </a:cubicBezTo>
                <a:cubicBezTo>
                  <a:pt x="654050" y="1169903"/>
                  <a:pt x="664285" y="1159668"/>
                  <a:pt x="676910" y="1159668"/>
                </a:cubicBezTo>
                <a:close/>
                <a:moveTo>
                  <a:pt x="582358" y="1159668"/>
                </a:moveTo>
                <a:cubicBezTo>
                  <a:pt x="594983" y="1159668"/>
                  <a:pt x="605218" y="1169903"/>
                  <a:pt x="605218" y="1182528"/>
                </a:cubicBezTo>
                <a:cubicBezTo>
                  <a:pt x="605218" y="1195153"/>
                  <a:pt x="594983" y="1205388"/>
                  <a:pt x="582358" y="1205388"/>
                </a:cubicBezTo>
                <a:cubicBezTo>
                  <a:pt x="569733" y="1205388"/>
                  <a:pt x="559498" y="1195153"/>
                  <a:pt x="559498" y="1182528"/>
                </a:cubicBezTo>
                <a:cubicBezTo>
                  <a:pt x="559498" y="1169903"/>
                  <a:pt x="569733" y="1159668"/>
                  <a:pt x="582358" y="1159668"/>
                </a:cubicBezTo>
                <a:close/>
                <a:moveTo>
                  <a:pt x="486547" y="1159668"/>
                </a:moveTo>
                <a:cubicBezTo>
                  <a:pt x="499172" y="1159668"/>
                  <a:pt x="509407" y="1169903"/>
                  <a:pt x="509407" y="1182528"/>
                </a:cubicBezTo>
                <a:cubicBezTo>
                  <a:pt x="509407" y="1195153"/>
                  <a:pt x="499172" y="1205388"/>
                  <a:pt x="486547" y="1205388"/>
                </a:cubicBezTo>
                <a:cubicBezTo>
                  <a:pt x="473922" y="1205388"/>
                  <a:pt x="463687" y="1195153"/>
                  <a:pt x="463687" y="1182528"/>
                </a:cubicBezTo>
                <a:cubicBezTo>
                  <a:pt x="463687" y="1169903"/>
                  <a:pt x="473922" y="1159668"/>
                  <a:pt x="486547" y="1159668"/>
                </a:cubicBezTo>
                <a:close/>
                <a:moveTo>
                  <a:pt x="391297" y="1159668"/>
                </a:moveTo>
                <a:cubicBezTo>
                  <a:pt x="403922" y="1159668"/>
                  <a:pt x="414157" y="1169903"/>
                  <a:pt x="414157" y="1182528"/>
                </a:cubicBezTo>
                <a:lnTo>
                  <a:pt x="412142" y="1187393"/>
                </a:lnTo>
                <a:lnTo>
                  <a:pt x="371631" y="1174818"/>
                </a:lnTo>
                <a:lnTo>
                  <a:pt x="375133" y="1166364"/>
                </a:lnTo>
                <a:cubicBezTo>
                  <a:pt x="379270" y="1162227"/>
                  <a:pt x="384985" y="1159668"/>
                  <a:pt x="391297" y="1159668"/>
                </a:cubicBezTo>
                <a:close/>
                <a:moveTo>
                  <a:pt x="955886" y="1052512"/>
                </a:moveTo>
                <a:cubicBezTo>
                  <a:pt x="968511" y="1052512"/>
                  <a:pt x="978746" y="1062747"/>
                  <a:pt x="978746" y="1075372"/>
                </a:cubicBezTo>
                <a:cubicBezTo>
                  <a:pt x="978746" y="1087997"/>
                  <a:pt x="968511" y="1098232"/>
                  <a:pt x="955886" y="1098232"/>
                </a:cubicBezTo>
                <a:cubicBezTo>
                  <a:pt x="943261" y="1098232"/>
                  <a:pt x="933026" y="1087997"/>
                  <a:pt x="933026" y="1075372"/>
                </a:cubicBezTo>
                <a:cubicBezTo>
                  <a:pt x="933026" y="1062747"/>
                  <a:pt x="943261" y="1052512"/>
                  <a:pt x="955886" y="1052512"/>
                </a:cubicBezTo>
                <a:close/>
                <a:moveTo>
                  <a:pt x="861761" y="1052512"/>
                </a:moveTo>
                <a:cubicBezTo>
                  <a:pt x="874386" y="1052512"/>
                  <a:pt x="884621" y="1062747"/>
                  <a:pt x="884621" y="1075372"/>
                </a:cubicBezTo>
                <a:cubicBezTo>
                  <a:pt x="884621" y="1087997"/>
                  <a:pt x="874386" y="1098232"/>
                  <a:pt x="861761" y="1098232"/>
                </a:cubicBezTo>
                <a:cubicBezTo>
                  <a:pt x="849136" y="1098232"/>
                  <a:pt x="838901" y="1087997"/>
                  <a:pt x="838901" y="1075372"/>
                </a:cubicBezTo>
                <a:cubicBezTo>
                  <a:pt x="838901" y="1062747"/>
                  <a:pt x="849136" y="1052512"/>
                  <a:pt x="861761" y="1052512"/>
                </a:cubicBezTo>
                <a:close/>
                <a:moveTo>
                  <a:pt x="766880" y="1052512"/>
                </a:moveTo>
                <a:cubicBezTo>
                  <a:pt x="779505" y="1052512"/>
                  <a:pt x="789740" y="1062747"/>
                  <a:pt x="789740" y="1075372"/>
                </a:cubicBezTo>
                <a:cubicBezTo>
                  <a:pt x="789740" y="1087997"/>
                  <a:pt x="779505" y="1098232"/>
                  <a:pt x="766880" y="1098232"/>
                </a:cubicBezTo>
                <a:cubicBezTo>
                  <a:pt x="754255" y="1098232"/>
                  <a:pt x="744020" y="1087997"/>
                  <a:pt x="744020" y="1075372"/>
                </a:cubicBezTo>
                <a:cubicBezTo>
                  <a:pt x="744020" y="1062747"/>
                  <a:pt x="754255" y="1052512"/>
                  <a:pt x="766880" y="1052512"/>
                </a:cubicBezTo>
                <a:close/>
                <a:moveTo>
                  <a:pt x="676910" y="1052512"/>
                </a:moveTo>
                <a:cubicBezTo>
                  <a:pt x="689535" y="1052512"/>
                  <a:pt x="699770" y="1062747"/>
                  <a:pt x="699770" y="1075372"/>
                </a:cubicBezTo>
                <a:cubicBezTo>
                  <a:pt x="699770" y="1087997"/>
                  <a:pt x="689535" y="1098232"/>
                  <a:pt x="676910" y="1098232"/>
                </a:cubicBezTo>
                <a:cubicBezTo>
                  <a:pt x="664285" y="1098232"/>
                  <a:pt x="654050" y="1087997"/>
                  <a:pt x="654050" y="1075372"/>
                </a:cubicBezTo>
                <a:cubicBezTo>
                  <a:pt x="654050" y="1062747"/>
                  <a:pt x="664285" y="1052512"/>
                  <a:pt x="676910" y="1052512"/>
                </a:cubicBezTo>
                <a:close/>
                <a:moveTo>
                  <a:pt x="582358" y="1052512"/>
                </a:moveTo>
                <a:cubicBezTo>
                  <a:pt x="594983" y="1052512"/>
                  <a:pt x="605218" y="1062747"/>
                  <a:pt x="605218" y="1075372"/>
                </a:cubicBezTo>
                <a:cubicBezTo>
                  <a:pt x="605218" y="1087997"/>
                  <a:pt x="594983" y="1098232"/>
                  <a:pt x="582358" y="1098232"/>
                </a:cubicBezTo>
                <a:cubicBezTo>
                  <a:pt x="569733" y="1098232"/>
                  <a:pt x="559498" y="1087997"/>
                  <a:pt x="559498" y="1075372"/>
                </a:cubicBezTo>
                <a:cubicBezTo>
                  <a:pt x="559498" y="1062747"/>
                  <a:pt x="569733" y="1052512"/>
                  <a:pt x="582358" y="1052512"/>
                </a:cubicBezTo>
                <a:close/>
                <a:moveTo>
                  <a:pt x="486547" y="1052512"/>
                </a:moveTo>
                <a:cubicBezTo>
                  <a:pt x="499172" y="1052512"/>
                  <a:pt x="509407" y="1062747"/>
                  <a:pt x="509407" y="1075372"/>
                </a:cubicBezTo>
                <a:cubicBezTo>
                  <a:pt x="509407" y="1087997"/>
                  <a:pt x="499172" y="1098232"/>
                  <a:pt x="486547" y="1098232"/>
                </a:cubicBezTo>
                <a:cubicBezTo>
                  <a:pt x="473922" y="1098232"/>
                  <a:pt x="463687" y="1087997"/>
                  <a:pt x="463687" y="1075372"/>
                </a:cubicBezTo>
                <a:cubicBezTo>
                  <a:pt x="463687" y="1062747"/>
                  <a:pt x="473922" y="1052512"/>
                  <a:pt x="486547" y="1052512"/>
                </a:cubicBezTo>
                <a:close/>
                <a:moveTo>
                  <a:pt x="391297" y="1052512"/>
                </a:moveTo>
                <a:cubicBezTo>
                  <a:pt x="403922" y="1052512"/>
                  <a:pt x="414157" y="1062747"/>
                  <a:pt x="414157" y="1075372"/>
                </a:cubicBezTo>
                <a:cubicBezTo>
                  <a:pt x="414157" y="1087997"/>
                  <a:pt x="403922" y="1098232"/>
                  <a:pt x="391297" y="1098232"/>
                </a:cubicBezTo>
                <a:cubicBezTo>
                  <a:pt x="378672" y="1098232"/>
                  <a:pt x="368437" y="1087997"/>
                  <a:pt x="368437" y="1075372"/>
                </a:cubicBezTo>
                <a:cubicBezTo>
                  <a:pt x="368437" y="1062747"/>
                  <a:pt x="378672" y="1052512"/>
                  <a:pt x="391297" y="1052512"/>
                </a:cubicBezTo>
                <a:close/>
                <a:moveTo>
                  <a:pt x="295486" y="1052512"/>
                </a:moveTo>
                <a:cubicBezTo>
                  <a:pt x="308111" y="1052512"/>
                  <a:pt x="318346" y="1062747"/>
                  <a:pt x="318346" y="1075372"/>
                </a:cubicBezTo>
                <a:cubicBezTo>
                  <a:pt x="318346" y="1087997"/>
                  <a:pt x="308111" y="1098232"/>
                  <a:pt x="295486" y="1098232"/>
                </a:cubicBezTo>
                <a:cubicBezTo>
                  <a:pt x="282861" y="1098232"/>
                  <a:pt x="272626" y="1087997"/>
                  <a:pt x="272626" y="1075372"/>
                </a:cubicBezTo>
                <a:cubicBezTo>
                  <a:pt x="272626" y="1062747"/>
                  <a:pt x="282861" y="1052512"/>
                  <a:pt x="295486" y="1052512"/>
                </a:cubicBezTo>
                <a:close/>
                <a:moveTo>
                  <a:pt x="201361" y="1052512"/>
                </a:moveTo>
                <a:cubicBezTo>
                  <a:pt x="213986" y="1052512"/>
                  <a:pt x="224221" y="1062747"/>
                  <a:pt x="224221" y="1075372"/>
                </a:cubicBezTo>
                <a:lnTo>
                  <a:pt x="220793" y="1083648"/>
                </a:lnTo>
                <a:lnTo>
                  <a:pt x="189174" y="1057560"/>
                </a:lnTo>
                <a:close/>
                <a:moveTo>
                  <a:pt x="1051697" y="945356"/>
                </a:moveTo>
                <a:cubicBezTo>
                  <a:pt x="1064322" y="945356"/>
                  <a:pt x="1074557" y="955591"/>
                  <a:pt x="1074557" y="968216"/>
                </a:cubicBezTo>
                <a:cubicBezTo>
                  <a:pt x="1074557" y="980841"/>
                  <a:pt x="1064322" y="991076"/>
                  <a:pt x="1051697" y="991076"/>
                </a:cubicBezTo>
                <a:cubicBezTo>
                  <a:pt x="1039072" y="991076"/>
                  <a:pt x="1028837" y="980841"/>
                  <a:pt x="1028837" y="968216"/>
                </a:cubicBezTo>
                <a:cubicBezTo>
                  <a:pt x="1028837" y="955591"/>
                  <a:pt x="1039072" y="945356"/>
                  <a:pt x="1051697" y="945356"/>
                </a:cubicBezTo>
                <a:close/>
                <a:moveTo>
                  <a:pt x="955886" y="945356"/>
                </a:moveTo>
                <a:cubicBezTo>
                  <a:pt x="968511" y="945356"/>
                  <a:pt x="978746" y="955591"/>
                  <a:pt x="978746" y="968216"/>
                </a:cubicBezTo>
                <a:cubicBezTo>
                  <a:pt x="978746" y="980841"/>
                  <a:pt x="968511" y="991076"/>
                  <a:pt x="955886" y="991076"/>
                </a:cubicBezTo>
                <a:cubicBezTo>
                  <a:pt x="943261" y="991076"/>
                  <a:pt x="933026" y="980841"/>
                  <a:pt x="933026" y="968216"/>
                </a:cubicBezTo>
                <a:cubicBezTo>
                  <a:pt x="933026" y="955591"/>
                  <a:pt x="943261" y="945356"/>
                  <a:pt x="955886" y="945356"/>
                </a:cubicBezTo>
                <a:close/>
                <a:moveTo>
                  <a:pt x="861761" y="945356"/>
                </a:moveTo>
                <a:cubicBezTo>
                  <a:pt x="874386" y="945356"/>
                  <a:pt x="884621" y="955591"/>
                  <a:pt x="884621" y="968216"/>
                </a:cubicBezTo>
                <a:cubicBezTo>
                  <a:pt x="884621" y="980841"/>
                  <a:pt x="874386" y="991076"/>
                  <a:pt x="861761" y="991076"/>
                </a:cubicBezTo>
                <a:cubicBezTo>
                  <a:pt x="849136" y="991076"/>
                  <a:pt x="838901" y="980841"/>
                  <a:pt x="838901" y="968216"/>
                </a:cubicBezTo>
                <a:cubicBezTo>
                  <a:pt x="838901" y="955591"/>
                  <a:pt x="849136" y="945356"/>
                  <a:pt x="861761" y="945356"/>
                </a:cubicBezTo>
                <a:close/>
                <a:moveTo>
                  <a:pt x="766880" y="945356"/>
                </a:moveTo>
                <a:cubicBezTo>
                  <a:pt x="779505" y="945356"/>
                  <a:pt x="789740" y="955591"/>
                  <a:pt x="789740" y="968216"/>
                </a:cubicBezTo>
                <a:cubicBezTo>
                  <a:pt x="789740" y="980841"/>
                  <a:pt x="779505" y="991076"/>
                  <a:pt x="766880" y="991076"/>
                </a:cubicBezTo>
                <a:cubicBezTo>
                  <a:pt x="754255" y="991076"/>
                  <a:pt x="744020" y="980841"/>
                  <a:pt x="744020" y="968216"/>
                </a:cubicBezTo>
                <a:cubicBezTo>
                  <a:pt x="744020" y="955591"/>
                  <a:pt x="754255" y="945356"/>
                  <a:pt x="766880" y="945356"/>
                </a:cubicBezTo>
                <a:close/>
                <a:moveTo>
                  <a:pt x="676910" y="945356"/>
                </a:moveTo>
                <a:cubicBezTo>
                  <a:pt x="689535" y="945356"/>
                  <a:pt x="699770" y="955591"/>
                  <a:pt x="699770" y="968216"/>
                </a:cubicBezTo>
                <a:cubicBezTo>
                  <a:pt x="699770" y="980841"/>
                  <a:pt x="689535" y="991076"/>
                  <a:pt x="676910" y="991076"/>
                </a:cubicBezTo>
                <a:cubicBezTo>
                  <a:pt x="664285" y="991076"/>
                  <a:pt x="654050" y="980841"/>
                  <a:pt x="654050" y="968216"/>
                </a:cubicBezTo>
                <a:cubicBezTo>
                  <a:pt x="654050" y="955591"/>
                  <a:pt x="664285" y="945356"/>
                  <a:pt x="676910" y="945356"/>
                </a:cubicBezTo>
                <a:close/>
                <a:moveTo>
                  <a:pt x="582358" y="945356"/>
                </a:moveTo>
                <a:cubicBezTo>
                  <a:pt x="594983" y="945356"/>
                  <a:pt x="605218" y="955591"/>
                  <a:pt x="605218" y="968216"/>
                </a:cubicBezTo>
                <a:cubicBezTo>
                  <a:pt x="605218" y="980841"/>
                  <a:pt x="594983" y="991076"/>
                  <a:pt x="582358" y="991076"/>
                </a:cubicBezTo>
                <a:cubicBezTo>
                  <a:pt x="569733" y="991076"/>
                  <a:pt x="559498" y="980841"/>
                  <a:pt x="559498" y="968216"/>
                </a:cubicBezTo>
                <a:cubicBezTo>
                  <a:pt x="559498" y="955591"/>
                  <a:pt x="569733" y="945356"/>
                  <a:pt x="582358" y="945356"/>
                </a:cubicBezTo>
                <a:close/>
                <a:moveTo>
                  <a:pt x="486547" y="945356"/>
                </a:moveTo>
                <a:cubicBezTo>
                  <a:pt x="499172" y="945356"/>
                  <a:pt x="509407" y="955591"/>
                  <a:pt x="509407" y="968216"/>
                </a:cubicBezTo>
                <a:cubicBezTo>
                  <a:pt x="509407" y="980841"/>
                  <a:pt x="499172" y="991076"/>
                  <a:pt x="486547" y="991076"/>
                </a:cubicBezTo>
                <a:cubicBezTo>
                  <a:pt x="473922" y="991076"/>
                  <a:pt x="463687" y="980841"/>
                  <a:pt x="463687" y="968216"/>
                </a:cubicBezTo>
                <a:cubicBezTo>
                  <a:pt x="463687" y="955591"/>
                  <a:pt x="473922" y="945356"/>
                  <a:pt x="486547" y="945356"/>
                </a:cubicBezTo>
                <a:close/>
                <a:moveTo>
                  <a:pt x="391297" y="945356"/>
                </a:moveTo>
                <a:cubicBezTo>
                  <a:pt x="403922" y="945356"/>
                  <a:pt x="414157" y="955591"/>
                  <a:pt x="414157" y="968216"/>
                </a:cubicBezTo>
                <a:cubicBezTo>
                  <a:pt x="414157" y="980841"/>
                  <a:pt x="403922" y="991076"/>
                  <a:pt x="391297" y="991076"/>
                </a:cubicBezTo>
                <a:cubicBezTo>
                  <a:pt x="378672" y="991076"/>
                  <a:pt x="368437" y="980841"/>
                  <a:pt x="368437" y="968216"/>
                </a:cubicBezTo>
                <a:cubicBezTo>
                  <a:pt x="368437" y="955591"/>
                  <a:pt x="378672" y="945356"/>
                  <a:pt x="391297" y="945356"/>
                </a:cubicBezTo>
                <a:close/>
                <a:moveTo>
                  <a:pt x="295486" y="945356"/>
                </a:moveTo>
                <a:cubicBezTo>
                  <a:pt x="308111" y="945356"/>
                  <a:pt x="318346" y="955591"/>
                  <a:pt x="318346" y="968216"/>
                </a:cubicBezTo>
                <a:cubicBezTo>
                  <a:pt x="318346" y="980841"/>
                  <a:pt x="308111" y="991076"/>
                  <a:pt x="295486" y="991076"/>
                </a:cubicBezTo>
                <a:cubicBezTo>
                  <a:pt x="282861" y="991076"/>
                  <a:pt x="272626" y="980841"/>
                  <a:pt x="272626" y="968216"/>
                </a:cubicBezTo>
                <a:cubicBezTo>
                  <a:pt x="272626" y="955591"/>
                  <a:pt x="282861" y="945356"/>
                  <a:pt x="295486" y="945356"/>
                </a:cubicBezTo>
                <a:close/>
                <a:moveTo>
                  <a:pt x="201361" y="945356"/>
                </a:moveTo>
                <a:cubicBezTo>
                  <a:pt x="213986" y="945356"/>
                  <a:pt x="224221" y="955591"/>
                  <a:pt x="224221" y="968216"/>
                </a:cubicBezTo>
                <a:cubicBezTo>
                  <a:pt x="224221" y="980841"/>
                  <a:pt x="213986" y="991076"/>
                  <a:pt x="201361" y="991076"/>
                </a:cubicBezTo>
                <a:cubicBezTo>
                  <a:pt x="188736" y="991076"/>
                  <a:pt x="178501" y="980841"/>
                  <a:pt x="178501" y="968216"/>
                </a:cubicBezTo>
                <a:cubicBezTo>
                  <a:pt x="178501" y="955591"/>
                  <a:pt x="188736" y="945356"/>
                  <a:pt x="201361" y="945356"/>
                </a:cubicBezTo>
                <a:close/>
                <a:moveTo>
                  <a:pt x="106480" y="945356"/>
                </a:moveTo>
                <a:cubicBezTo>
                  <a:pt x="119105" y="945356"/>
                  <a:pt x="129340" y="955591"/>
                  <a:pt x="129340" y="968216"/>
                </a:cubicBezTo>
                <a:cubicBezTo>
                  <a:pt x="129340" y="974529"/>
                  <a:pt x="126782" y="980244"/>
                  <a:pt x="122645" y="984380"/>
                </a:cubicBezTo>
                <a:lnTo>
                  <a:pt x="122186" y="984570"/>
                </a:lnTo>
                <a:lnTo>
                  <a:pt x="94072" y="950496"/>
                </a:lnTo>
                <a:close/>
                <a:moveTo>
                  <a:pt x="35400" y="843394"/>
                </a:moveTo>
                <a:lnTo>
                  <a:pt x="39025" y="844896"/>
                </a:lnTo>
                <a:cubicBezTo>
                  <a:pt x="43162" y="849033"/>
                  <a:pt x="45720" y="854748"/>
                  <a:pt x="45720" y="861060"/>
                </a:cubicBezTo>
                <a:lnTo>
                  <a:pt x="45397" y="861841"/>
                </a:lnTo>
                <a:lnTo>
                  <a:pt x="35421" y="843461"/>
                </a:lnTo>
                <a:close/>
                <a:moveTo>
                  <a:pt x="1146947" y="838200"/>
                </a:moveTo>
                <a:cubicBezTo>
                  <a:pt x="1153260" y="838200"/>
                  <a:pt x="1158975" y="840759"/>
                  <a:pt x="1163112" y="844896"/>
                </a:cubicBezTo>
                <a:lnTo>
                  <a:pt x="1168050" y="856818"/>
                </a:lnTo>
                <a:lnTo>
                  <a:pt x="1155193" y="880504"/>
                </a:lnTo>
                <a:lnTo>
                  <a:pt x="1146947" y="883920"/>
                </a:lnTo>
                <a:cubicBezTo>
                  <a:pt x="1134322" y="883920"/>
                  <a:pt x="1124087" y="873685"/>
                  <a:pt x="1124087" y="861060"/>
                </a:cubicBezTo>
                <a:cubicBezTo>
                  <a:pt x="1124087" y="848435"/>
                  <a:pt x="1134322" y="838200"/>
                  <a:pt x="1146947" y="838200"/>
                </a:cubicBezTo>
                <a:close/>
                <a:moveTo>
                  <a:pt x="1051697" y="838200"/>
                </a:moveTo>
                <a:cubicBezTo>
                  <a:pt x="1064322" y="838200"/>
                  <a:pt x="1074557" y="848435"/>
                  <a:pt x="1074557" y="861060"/>
                </a:cubicBezTo>
                <a:cubicBezTo>
                  <a:pt x="1074557" y="873685"/>
                  <a:pt x="1064322" y="883920"/>
                  <a:pt x="1051697" y="883920"/>
                </a:cubicBezTo>
                <a:cubicBezTo>
                  <a:pt x="1039072" y="883920"/>
                  <a:pt x="1028837" y="873685"/>
                  <a:pt x="1028837" y="861060"/>
                </a:cubicBezTo>
                <a:cubicBezTo>
                  <a:pt x="1028837" y="848435"/>
                  <a:pt x="1039072" y="838200"/>
                  <a:pt x="1051697" y="838200"/>
                </a:cubicBezTo>
                <a:close/>
                <a:moveTo>
                  <a:pt x="955886" y="838200"/>
                </a:moveTo>
                <a:cubicBezTo>
                  <a:pt x="968511" y="838200"/>
                  <a:pt x="978746" y="848435"/>
                  <a:pt x="978746" y="861060"/>
                </a:cubicBezTo>
                <a:cubicBezTo>
                  <a:pt x="978746" y="873685"/>
                  <a:pt x="968511" y="883920"/>
                  <a:pt x="955886" y="883920"/>
                </a:cubicBezTo>
                <a:cubicBezTo>
                  <a:pt x="943261" y="883920"/>
                  <a:pt x="933026" y="873685"/>
                  <a:pt x="933026" y="861060"/>
                </a:cubicBezTo>
                <a:cubicBezTo>
                  <a:pt x="933026" y="848435"/>
                  <a:pt x="943261" y="838200"/>
                  <a:pt x="955886" y="838200"/>
                </a:cubicBezTo>
                <a:close/>
                <a:moveTo>
                  <a:pt x="861761" y="838200"/>
                </a:moveTo>
                <a:cubicBezTo>
                  <a:pt x="874386" y="838200"/>
                  <a:pt x="884621" y="848435"/>
                  <a:pt x="884621" y="861060"/>
                </a:cubicBezTo>
                <a:cubicBezTo>
                  <a:pt x="884621" y="873685"/>
                  <a:pt x="874386" y="883920"/>
                  <a:pt x="861761" y="883920"/>
                </a:cubicBezTo>
                <a:cubicBezTo>
                  <a:pt x="849136" y="883920"/>
                  <a:pt x="838901" y="873685"/>
                  <a:pt x="838901" y="861060"/>
                </a:cubicBezTo>
                <a:cubicBezTo>
                  <a:pt x="838901" y="848435"/>
                  <a:pt x="849136" y="838200"/>
                  <a:pt x="861761" y="838200"/>
                </a:cubicBezTo>
                <a:close/>
                <a:moveTo>
                  <a:pt x="766880" y="838200"/>
                </a:moveTo>
                <a:cubicBezTo>
                  <a:pt x="779505" y="838200"/>
                  <a:pt x="789740" y="848435"/>
                  <a:pt x="789740" y="861060"/>
                </a:cubicBezTo>
                <a:cubicBezTo>
                  <a:pt x="789740" y="873685"/>
                  <a:pt x="779505" y="883920"/>
                  <a:pt x="766880" y="883920"/>
                </a:cubicBezTo>
                <a:cubicBezTo>
                  <a:pt x="754255" y="883920"/>
                  <a:pt x="744020" y="873685"/>
                  <a:pt x="744020" y="861060"/>
                </a:cubicBezTo>
                <a:cubicBezTo>
                  <a:pt x="744020" y="848435"/>
                  <a:pt x="754255" y="838200"/>
                  <a:pt x="766880" y="838200"/>
                </a:cubicBezTo>
                <a:close/>
                <a:moveTo>
                  <a:pt x="676910" y="838200"/>
                </a:moveTo>
                <a:cubicBezTo>
                  <a:pt x="689535" y="838200"/>
                  <a:pt x="699770" y="848435"/>
                  <a:pt x="699770" y="861060"/>
                </a:cubicBezTo>
                <a:cubicBezTo>
                  <a:pt x="699770" y="873685"/>
                  <a:pt x="689535" y="883920"/>
                  <a:pt x="676910" y="883920"/>
                </a:cubicBezTo>
                <a:cubicBezTo>
                  <a:pt x="664285" y="883920"/>
                  <a:pt x="654050" y="873685"/>
                  <a:pt x="654050" y="861060"/>
                </a:cubicBezTo>
                <a:cubicBezTo>
                  <a:pt x="654050" y="848435"/>
                  <a:pt x="664285" y="838200"/>
                  <a:pt x="676910" y="838200"/>
                </a:cubicBezTo>
                <a:close/>
                <a:moveTo>
                  <a:pt x="582358" y="838200"/>
                </a:moveTo>
                <a:cubicBezTo>
                  <a:pt x="594983" y="838200"/>
                  <a:pt x="605218" y="848435"/>
                  <a:pt x="605218" y="861060"/>
                </a:cubicBezTo>
                <a:cubicBezTo>
                  <a:pt x="605218" y="873685"/>
                  <a:pt x="594983" y="883920"/>
                  <a:pt x="582358" y="883920"/>
                </a:cubicBezTo>
                <a:cubicBezTo>
                  <a:pt x="569733" y="883920"/>
                  <a:pt x="559498" y="873685"/>
                  <a:pt x="559498" y="861060"/>
                </a:cubicBezTo>
                <a:cubicBezTo>
                  <a:pt x="559498" y="848435"/>
                  <a:pt x="569733" y="838200"/>
                  <a:pt x="582358" y="838200"/>
                </a:cubicBezTo>
                <a:close/>
                <a:moveTo>
                  <a:pt x="486547" y="838200"/>
                </a:moveTo>
                <a:cubicBezTo>
                  <a:pt x="499172" y="838200"/>
                  <a:pt x="509407" y="848435"/>
                  <a:pt x="509407" y="861060"/>
                </a:cubicBezTo>
                <a:cubicBezTo>
                  <a:pt x="509407" y="873685"/>
                  <a:pt x="499172" y="883920"/>
                  <a:pt x="486547" y="883920"/>
                </a:cubicBezTo>
                <a:cubicBezTo>
                  <a:pt x="473922" y="883920"/>
                  <a:pt x="463687" y="873685"/>
                  <a:pt x="463687" y="861060"/>
                </a:cubicBezTo>
                <a:cubicBezTo>
                  <a:pt x="463687" y="848435"/>
                  <a:pt x="473922" y="838200"/>
                  <a:pt x="486547" y="838200"/>
                </a:cubicBezTo>
                <a:close/>
                <a:moveTo>
                  <a:pt x="391297" y="838200"/>
                </a:moveTo>
                <a:cubicBezTo>
                  <a:pt x="403922" y="838200"/>
                  <a:pt x="414157" y="848435"/>
                  <a:pt x="414157" y="861060"/>
                </a:cubicBezTo>
                <a:cubicBezTo>
                  <a:pt x="414157" y="873685"/>
                  <a:pt x="403922" y="883920"/>
                  <a:pt x="391297" y="883920"/>
                </a:cubicBezTo>
                <a:cubicBezTo>
                  <a:pt x="378672" y="883920"/>
                  <a:pt x="368437" y="873685"/>
                  <a:pt x="368437" y="861060"/>
                </a:cubicBezTo>
                <a:cubicBezTo>
                  <a:pt x="368437" y="848435"/>
                  <a:pt x="378672" y="838200"/>
                  <a:pt x="391297" y="838200"/>
                </a:cubicBezTo>
                <a:close/>
                <a:moveTo>
                  <a:pt x="295486" y="838200"/>
                </a:moveTo>
                <a:cubicBezTo>
                  <a:pt x="308111" y="838200"/>
                  <a:pt x="318346" y="848435"/>
                  <a:pt x="318346" y="861060"/>
                </a:cubicBezTo>
                <a:cubicBezTo>
                  <a:pt x="318346" y="873685"/>
                  <a:pt x="308111" y="883920"/>
                  <a:pt x="295486" y="883920"/>
                </a:cubicBezTo>
                <a:cubicBezTo>
                  <a:pt x="282861" y="883920"/>
                  <a:pt x="272626" y="873685"/>
                  <a:pt x="272626" y="861060"/>
                </a:cubicBezTo>
                <a:cubicBezTo>
                  <a:pt x="272626" y="848435"/>
                  <a:pt x="282861" y="838200"/>
                  <a:pt x="295486" y="838200"/>
                </a:cubicBezTo>
                <a:close/>
                <a:moveTo>
                  <a:pt x="201361" y="838200"/>
                </a:moveTo>
                <a:cubicBezTo>
                  <a:pt x="213986" y="838200"/>
                  <a:pt x="224221" y="848435"/>
                  <a:pt x="224221" y="861060"/>
                </a:cubicBezTo>
                <a:cubicBezTo>
                  <a:pt x="224221" y="873685"/>
                  <a:pt x="213986" y="883920"/>
                  <a:pt x="201361" y="883920"/>
                </a:cubicBezTo>
                <a:cubicBezTo>
                  <a:pt x="188736" y="883920"/>
                  <a:pt x="178501" y="873685"/>
                  <a:pt x="178501" y="861060"/>
                </a:cubicBezTo>
                <a:cubicBezTo>
                  <a:pt x="178501" y="848435"/>
                  <a:pt x="188736" y="838200"/>
                  <a:pt x="201361" y="838200"/>
                </a:cubicBezTo>
                <a:close/>
                <a:moveTo>
                  <a:pt x="106480" y="838200"/>
                </a:moveTo>
                <a:cubicBezTo>
                  <a:pt x="119105" y="838200"/>
                  <a:pt x="129340" y="848435"/>
                  <a:pt x="129340" y="861060"/>
                </a:cubicBezTo>
                <a:cubicBezTo>
                  <a:pt x="129340" y="873685"/>
                  <a:pt x="119105" y="883920"/>
                  <a:pt x="106480" y="883920"/>
                </a:cubicBezTo>
                <a:cubicBezTo>
                  <a:pt x="93855" y="883920"/>
                  <a:pt x="83620" y="873685"/>
                  <a:pt x="83620" y="861060"/>
                </a:cubicBezTo>
                <a:cubicBezTo>
                  <a:pt x="83620" y="848435"/>
                  <a:pt x="93855" y="838200"/>
                  <a:pt x="106480" y="838200"/>
                </a:cubicBezTo>
                <a:close/>
                <a:moveTo>
                  <a:pt x="1146947" y="731044"/>
                </a:moveTo>
                <a:cubicBezTo>
                  <a:pt x="1159572" y="731044"/>
                  <a:pt x="1169807" y="741279"/>
                  <a:pt x="1169807" y="753904"/>
                </a:cubicBezTo>
                <a:cubicBezTo>
                  <a:pt x="1169807" y="766529"/>
                  <a:pt x="1159572" y="776764"/>
                  <a:pt x="1146947" y="776764"/>
                </a:cubicBezTo>
                <a:cubicBezTo>
                  <a:pt x="1134322" y="776764"/>
                  <a:pt x="1124087" y="766529"/>
                  <a:pt x="1124087" y="753904"/>
                </a:cubicBezTo>
                <a:cubicBezTo>
                  <a:pt x="1124087" y="741279"/>
                  <a:pt x="1134322" y="731044"/>
                  <a:pt x="1146947" y="731044"/>
                </a:cubicBezTo>
                <a:close/>
                <a:moveTo>
                  <a:pt x="1051697" y="731044"/>
                </a:moveTo>
                <a:cubicBezTo>
                  <a:pt x="1064322" y="731044"/>
                  <a:pt x="1074557" y="741279"/>
                  <a:pt x="1074557" y="753904"/>
                </a:cubicBezTo>
                <a:cubicBezTo>
                  <a:pt x="1074557" y="766529"/>
                  <a:pt x="1064322" y="776764"/>
                  <a:pt x="1051697" y="776764"/>
                </a:cubicBezTo>
                <a:cubicBezTo>
                  <a:pt x="1039072" y="776764"/>
                  <a:pt x="1028837" y="766529"/>
                  <a:pt x="1028837" y="753904"/>
                </a:cubicBezTo>
                <a:cubicBezTo>
                  <a:pt x="1028837" y="741279"/>
                  <a:pt x="1039072" y="731044"/>
                  <a:pt x="1051697" y="731044"/>
                </a:cubicBezTo>
                <a:close/>
                <a:moveTo>
                  <a:pt x="955886" y="731044"/>
                </a:moveTo>
                <a:cubicBezTo>
                  <a:pt x="968511" y="731044"/>
                  <a:pt x="978746" y="741279"/>
                  <a:pt x="978746" y="753904"/>
                </a:cubicBezTo>
                <a:cubicBezTo>
                  <a:pt x="978746" y="766529"/>
                  <a:pt x="968511" y="776764"/>
                  <a:pt x="955886" y="776764"/>
                </a:cubicBezTo>
                <a:cubicBezTo>
                  <a:pt x="943261" y="776764"/>
                  <a:pt x="933026" y="766529"/>
                  <a:pt x="933026" y="753904"/>
                </a:cubicBezTo>
                <a:cubicBezTo>
                  <a:pt x="933026" y="741279"/>
                  <a:pt x="943261" y="731044"/>
                  <a:pt x="955886" y="731044"/>
                </a:cubicBezTo>
                <a:close/>
                <a:moveTo>
                  <a:pt x="861761" y="731044"/>
                </a:moveTo>
                <a:cubicBezTo>
                  <a:pt x="874386" y="731044"/>
                  <a:pt x="884621" y="741279"/>
                  <a:pt x="884621" y="753904"/>
                </a:cubicBezTo>
                <a:cubicBezTo>
                  <a:pt x="884621" y="766529"/>
                  <a:pt x="874386" y="776764"/>
                  <a:pt x="861761" y="776764"/>
                </a:cubicBezTo>
                <a:cubicBezTo>
                  <a:pt x="849136" y="776764"/>
                  <a:pt x="838901" y="766529"/>
                  <a:pt x="838901" y="753904"/>
                </a:cubicBezTo>
                <a:cubicBezTo>
                  <a:pt x="838901" y="741279"/>
                  <a:pt x="849136" y="731044"/>
                  <a:pt x="861761" y="731044"/>
                </a:cubicBezTo>
                <a:close/>
                <a:moveTo>
                  <a:pt x="766880" y="731044"/>
                </a:moveTo>
                <a:cubicBezTo>
                  <a:pt x="779505" y="731044"/>
                  <a:pt x="789740" y="741279"/>
                  <a:pt x="789740" y="753904"/>
                </a:cubicBezTo>
                <a:cubicBezTo>
                  <a:pt x="789740" y="766529"/>
                  <a:pt x="779505" y="776764"/>
                  <a:pt x="766880" y="776764"/>
                </a:cubicBezTo>
                <a:cubicBezTo>
                  <a:pt x="754255" y="776764"/>
                  <a:pt x="744020" y="766529"/>
                  <a:pt x="744020" y="753904"/>
                </a:cubicBezTo>
                <a:cubicBezTo>
                  <a:pt x="744020" y="741279"/>
                  <a:pt x="754255" y="731044"/>
                  <a:pt x="766880" y="731044"/>
                </a:cubicBezTo>
                <a:close/>
                <a:moveTo>
                  <a:pt x="676910" y="731044"/>
                </a:moveTo>
                <a:cubicBezTo>
                  <a:pt x="689535" y="731044"/>
                  <a:pt x="699770" y="741279"/>
                  <a:pt x="699770" y="753904"/>
                </a:cubicBezTo>
                <a:cubicBezTo>
                  <a:pt x="699770" y="766529"/>
                  <a:pt x="689535" y="776764"/>
                  <a:pt x="676910" y="776764"/>
                </a:cubicBezTo>
                <a:cubicBezTo>
                  <a:pt x="664285" y="776764"/>
                  <a:pt x="654050" y="766529"/>
                  <a:pt x="654050" y="753904"/>
                </a:cubicBezTo>
                <a:cubicBezTo>
                  <a:pt x="654050" y="741279"/>
                  <a:pt x="664285" y="731044"/>
                  <a:pt x="676910" y="731044"/>
                </a:cubicBezTo>
                <a:close/>
                <a:moveTo>
                  <a:pt x="582358" y="731044"/>
                </a:moveTo>
                <a:cubicBezTo>
                  <a:pt x="594983" y="731044"/>
                  <a:pt x="605218" y="741279"/>
                  <a:pt x="605218" y="753904"/>
                </a:cubicBezTo>
                <a:cubicBezTo>
                  <a:pt x="605218" y="766529"/>
                  <a:pt x="594983" y="776764"/>
                  <a:pt x="582358" y="776764"/>
                </a:cubicBezTo>
                <a:cubicBezTo>
                  <a:pt x="569733" y="776764"/>
                  <a:pt x="559498" y="766529"/>
                  <a:pt x="559498" y="753904"/>
                </a:cubicBezTo>
                <a:cubicBezTo>
                  <a:pt x="559498" y="741279"/>
                  <a:pt x="569733" y="731044"/>
                  <a:pt x="582358" y="731044"/>
                </a:cubicBezTo>
                <a:close/>
                <a:moveTo>
                  <a:pt x="486547" y="731044"/>
                </a:moveTo>
                <a:cubicBezTo>
                  <a:pt x="499172" y="731044"/>
                  <a:pt x="509407" y="741279"/>
                  <a:pt x="509407" y="753904"/>
                </a:cubicBezTo>
                <a:cubicBezTo>
                  <a:pt x="509407" y="766529"/>
                  <a:pt x="499172" y="776764"/>
                  <a:pt x="486547" y="776764"/>
                </a:cubicBezTo>
                <a:cubicBezTo>
                  <a:pt x="473922" y="776764"/>
                  <a:pt x="463687" y="766529"/>
                  <a:pt x="463687" y="753904"/>
                </a:cubicBezTo>
                <a:cubicBezTo>
                  <a:pt x="463687" y="741279"/>
                  <a:pt x="473922" y="731044"/>
                  <a:pt x="486547" y="731044"/>
                </a:cubicBezTo>
                <a:close/>
                <a:moveTo>
                  <a:pt x="391297" y="731044"/>
                </a:moveTo>
                <a:cubicBezTo>
                  <a:pt x="403922" y="731044"/>
                  <a:pt x="414157" y="741279"/>
                  <a:pt x="414157" y="753904"/>
                </a:cubicBezTo>
                <a:cubicBezTo>
                  <a:pt x="414157" y="766529"/>
                  <a:pt x="403922" y="776764"/>
                  <a:pt x="391297" y="776764"/>
                </a:cubicBezTo>
                <a:cubicBezTo>
                  <a:pt x="378672" y="776764"/>
                  <a:pt x="368437" y="766529"/>
                  <a:pt x="368437" y="753904"/>
                </a:cubicBezTo>
                <a:cubicBezTo>
                  <a:pt x="368437" y="741279"/>
                  <a:pt x="378672" y="731044"/>
                  <a:pt x="391297" y="731044"/>
                </a:cubicBezTo>
                <a:close/>
                <a:moveTo>
                  <a:pt x="295486" y="731044"/>
                </a:moveTo>
                <a:cubicBezTo>
                  <a:pt x="308111" y="731044"/>
                  <a:pt x="318346" y="741279"/>
                  <a:pt x="318346" y="753904"/>
                </a:cubicBezTo>
                <a:cubicBezTo>
                  <a:pt x="318346" y="766529"/>
                  <a:pt x="308111" y="776764"/>
                  <a:pt x="295486" y="776764"/>
                </a:cubicBezTo>
                <a:cubicBezTo>
                  <a:pt x="282861" y="776764"/>
                  <a:pt x="272626" y="766529"/>
                  <a:pt x="272626" y="753904"/>
                </a:cubicBezTo>
                <a:cubicBezTo>
                  <a:pt x="272626" y="741279"/>
                  <a:pt x="282861" y="731044"/>
                  <a:pt x="295486" y="731044"/>
                </a:cubicBezTo>
                <a:close/>
                <a:moveTo>
                  <a:pt x="201361" y="731044"/>
                </a:moveTo>
                <a:cubicBezTo>
                  <a:pt x="213986" y="731044"/>
                  <a:pt x="224221" y="741279"/>
                  <a:pt x="224221" y="753904"/>
                </a:cubicBezTo>
                <a:cubicBezTo>
                  <a:pt x="224221" y="766529"/>
                  <a:pt x="213986" y="776764"/>
                  <a:pt x="201361" y="776764"/>
                </a:cubicBezTo>
                <a:cubicBezTo>
                  <a:pt x="188736" y="776764"/>
                  <a:pt x="178501" y="766529"/>
                  <a:pt x="178501" y="753904"/>
                </a:cubicBezTo>
                <a:cubicBezTo>
                  <a:pt x="178501" y="741279"/>
                  <a:pt x="188736" y="731044"/>
                  <a:pt x="201361" y="731044"/>
                </a:cubicBezTo>
                <a:close/>
                <a:moveTo>
                  <a:pt x="106480" y="731044"/>
                </a:moveTo>
                <a:cubicBezTo>
                  <a:pt x="119105" y="731044"/>
                  <a:pt x="129340" y="741279"/>
                  <a:pt x="129340" y="753904"/>
                </a:cubicBezTo>
                <a:cubicBezTo>
                  <a:pt x="129340" y="766529"/>
                  <a:pt x="119105" y="776764"/>
                  <a:pt x="106480" y="776764"/>
                </a:cubicBezTo>
                <a:cubicBezTo>
                  <a:pt x="93855" y="776764"/>
                  <a:pt x="83620" y="766529"/>
                  <a:pt x="83620" y="753904"/>
                </a:cubicBezTo>
                <a:cubicBezTo>
                  <a:pt x="83620" y="741279"/>
                  <a:pt x="93855" y="731044"/>
                  <a:pt x="106480" y="731044"/>
                </a:cubicBezTo>
                <a:close/>
                <a:moveTo>
                  <a:pt x="22860" y="731044"/>
                </a:moveTo>
                <a:cubicBezTo>
                  <a:pt x="35485" y="731044"/>
                  <a:pt x="45720" y="741279"/>
                  <a:pt x="45720" y="753904"/>
                </a:cubicBezTo>
                <a:cubicBezTo>
                  <a:pt x="45720" y="766529"/>
                  <a:pt x="35485" y="776764"/>
                  <a:pt x="22860" y="776764"/>
                </a:cubicBezTo>
                <a:lnTo>
                  <a:pt x="13515" y="772893"/>
                </a:lnTo>
                <a:lnTo>
                  <a:pt x="4356" y="743388"/>
                </a:lnTo>
                <a:lnTo>
                  <a:pt x="6696" y="737740"/>
                </a:lnTo>
                <a:cubicBezTo>
                  <a:pt x="10833" y="733603"/>
                  <a:pt x="16548" y="731044"/>
                  <a:pt x="22860" y="731044"/>
                </a:cubicBezTo>
                <a:close/>
                <a:moveTo>
                  <a:pt x="1146947" y="623888"/>
                </a:moveTo>
                <a:cubicBezTo>
                  <a:pt x="1159572" y="623888"/>
                  <a:pt x="1169807" y="634123"/>
                  <a:pt x="1169807" y="646748"/>
                </a:cubicBezTo>
                <a:cubicBezTo>
                  <a:pt x="1169807" y="659373"/>
                  <a:pt x="1159572" y="669608"/>
                  <a:pt x="1146947" y="669608"/>
                </a:cubicBezTo>
                <a:cubicBezTo>
                  <a:pt x="1134322" y="669608"/>
                  <a:pt x="1124087" y="659373"/>
                  <a:pt x="1124087" y="646748"/>
                </a:cubicBezTo>
                <a:cubicBezTo>
                  <a:pt x="1124087" y="634123"/>
                  <a:pt x="1134322" y="623888"/>
                  <a:pt x="1146947" y="623888"/>
                </a:cubicBezTo>
                <a:close/>
                <a:moveTo>
                  <a:pt x="1051697" y="623888"/>
                </a:moveTo>
                <a:cubicBezTo>
                  <a:pt x="1064322" y="623888"/>
                  <a:pt x="1074557" y="634123"/>
                  <a:pt x="1074557" y="646748"/>
                </a:cubicBezTo>
                <a:cubicBezTo>
                  <a:pt x="1074557" y="659373"/>
                  <a:pt x="1064322" y="669608"/>
                  <a:pt x="1051697" y="669608"/>
                </a:cubicBezTo>
                <a:cubicBezTo>
                  <a:pt x="1039072" y="669608"/>
                  <a:pt x="1028837" y="659373"/>
                  <a:pt x="1028837" y="646748"/>
                </a:cubicBezTo>
                <a:cubicBezTo>
                  <a:pt x="1028837" y="634123"/>
                  <a:pt x="1039072" y="623888"/>
                  <a:pt x="1051697" y="623888"/>
                </a:cubicBezTo>
                <a:close/>
                <a:moveTo>
                  <a:pt x="955886" y="623888"/>
                </a:moveTo>
                <a:cubicBezTo>
                  <a:pt x="968511" y="623888"/>
                  <a:pt x="978746" y="634123"/>
                  <a:pt x="978746" y="646748"/>
                </a:cubicBezTo>
                <a:cubicBezTo>
                  <a:pt x="978746" y="659373"/>
                  <a:pt x="968511" y="669608"/>
                  <a:pt x="955886" y="669608"/>
                </a:cubicBezTo>
                <a:cubicBezTo>
                  <a:pt x="943261" y="669608"/>
                  <a:pt x="933026" y="659373"/>
                  <a:pt x="933026" y="646748"/>
                </a:cubicBezTo>
                <a:cubicBezTo>
                  <a:pt x="933026" y="634123"/>
                  <a:pt x="943261" y="623888"/>
                  <a:pt x="955886" y="623888"/>
                </a:cubicBezTo>
                <a:close/>
                <a:moveTo>
                  <a:pt x="861761" y="623888"/>
                </a:moveTo>
                <a:cubicBezTo>
                  <a:pt x="874386" y="623888"/>
                  <a:pt x="884621" y="634123"/>
                  <a:pt x="884621" y="646748"/>
                </a:cubicBezTo>
                <a:cubicBezTo>
                  <a:pt x="884621" y="659373"/>
                  <a:pt x="874386" y="669608"/>
                  <a:pt x="861761" y="669608"/>
                </a:cubicBezTo>
                <a:cubicBezTo>
                  <a:pt x="849136" y="669608"/>
                  <a:pt x="838901" y="659373"/>
                  <a:pt x="838901" y="646748"/>
                </a:cubicBezTo>
                <a:cubicBezTo>
                  <a:pt x="838901" y="634123"/>
                  <a:pt x="849136" y="623888"/>
                  <a:pt x="861761" y="623888"/>
                </a:cubicBezTo>
                <a:close/>
                <a:moveTo>
                  <a:pt x="766880" y="623888"/>
                </a:moveTo>
                <a:cubicBezTo>
                  <a:pt x="779505" y="623888"/>
                  <a:pt x="789740" y="634123"/>
                  <a:pt x="789740" y="646748"/>
                </a:cubicBezTo>
                <a:cubicBezTo>
                  <a:pt x="789740" y="659373"/>
                  <a:pt x="779505" y="669608"/>
                  <a:pt x="766880" y="669608"/>
                </a:cubicBezTo>
                <a:cubicBezTo>
                  <a:pt x="754255" y="669608"/>
                  <a:pt x="744020" y="659373"/>
                  <a:pt x="744020" y="646748"/>
                </a:cubicBezTo>
                <a:cubicBezTo>
                  <a:pt x="744020" y="634123"/>
                  <a:pt x="754255" y="623888"/>
                  <a:pt x="766880" y="623888"/>
                </a:cubicBezTo>
                <a:close/>
                <a:moveTo>
                  <a:pt x="676910" y="623888"/>
                </a:moveTo>
                <a:cubicBezTo>
                  <a:pt x="689535" y="623888"/>
                  <a:pt x="699770" y="634123"/>
                  <a:pt x="699770" y="646748"/>
                </a:cubicBezTo>
                <a:cubicBezTo>
                  <a:pt x="699770" y="659373"/>
                  <a:pt x="689535" y="669608"/>
                  <a:pt x="676910" y="669608"/>
                </a:cubicBezTo>
                <a:cubicBezTo>
                  <a:pt x="664285" y="669608"/>
                  <a:pt x="654050" y="659373"/>
                  <a:pt x="654050" y="646748"/>
                </a:cubicBezTo>
                <a:cubicBezTo>
                  <a:pt x="654050" y="634123"/>
                  <a:pt x="664285" y="623888"/>
                  <a:pt x="676910" y="623888"/>
                </a:cubicBezTo>
                <a:close/>
                <a:moveTo>
                  <a:pt x="582358" y="623888"/>
                </a:moveTo>
                <a:cubicBezTo>
                  <a:pt x="594983" y="623888"/>
                  <a:pt x="605218" y="634123"/>
                  <a:pt x="605218" y="646748"/>
                </a:cubicBezTo>
                <a:cubicBezTo>
                  <a:pt x="605218" y="659373"/>
                  <a:pt x="594983" y="669608"/>
                  <a:pt x="582358" y="669608"/>
                </a:cubicBezTo>
                <a:cubicBezTo>
                  <a:pt x="569733" y="669608"/>
                  <a:pt x="559498" y="659373"/>
                  <a:pt x="559498" y="646748"/>
                </a:cubicBezTo>
                <a:cubicBezTo>
                  <a:pt x="559498" y="634123"/>
                  <a:pt x="569733" y="623888"/>
                  <a:pt x="582358" y="623888"/>
                </a:cubicBezTo>
                <a:close/>
                <a:moveTo>
                  <a:pt x="486547" y="623888"/>
                </a:moveTo>
                <a:cubicBezTo>
                  <a:pt x="499172" y="623888"/>
                  <a:pt x="509407" y="634123"/>
                  <a:pt x="509407" y="646748"/>
                </a:cubicBezTo>
                <a:cubicBezTo>
                  <a:pt x="509407" y="659373"/>
                  <a:pt x="499172" y="669608"/>
                  <a:pt x="486547" y="669608"/>
                </a:cubicBezTo>
                <a:cubicBezTo>
                  <a:pt x="473922" y="669608"/>
                  <a:pt x="463687" y="659373"/>
                  <a:pt x="463687" y="646748"/>
                </a:cubicBezTo>
                <a:cubicBezTo>
                  <a:pt x="463687" y="634123"/>
                  <a:pt x="473922" y="623888"/>
                  <a:pt x="486547" y="623888"/>
                </a:cubicBezTo>
                <a:close/>
                <a:moveTo>
                  <a:pt x="391297" y="623888"/>
                </a:moveTo>
                <a:cubicBezTo>
                  <a:pt x="403922" y="623888"/>
                  <a:pt x="414157" y="634123"/>
                  <a:pt x="414157" y="646748"/>
                </a:cubicBezTo>
                <a:cubicBezTo>
                  <a:pt x="414157" y="659373"/>
                  <a:pt x="403922" y="669608"/>
                  <a:pt x="391297" y="669608"/>
                </a:cubicBezTo>
                <a:cubicBezTo>
                  <a:pt x="378672" y="669608"/>
                  <a:pt x="368437" y="659373"/>
                  <a:pt x="368437" y="646748"/>
                </a:cubicBezTo>
                <a:cubicBezTo>
                  <a:pt x="368437" y="634123"/>
                  <a:pt x="378672" y="623888"/>
                  <a:pt x="391297" y="623888"/>
                </a:cubicBezTo>
                <a:close/>
                <a:moveTo>
                  <a:pt x="295486" y="623888"/>
                </a:moveTo>
                <a:cubicBezTo>
                  <a:pt x="308111" y="623888"/>
                  <a:pt x="318346" y="634123"/>
                  <a:pt x="318346" y="646748"/>
                </a:cubicBezTo>
                <a:cubicBezTo>
                  <a:pt x="318346" y="659373"/>
                  <a:pt x="308111" y="669608"/>
                  <a:pt x="295486" y="669608"/>
                </a:cubicBezTo>
                <a:cubicBezTo>
                  <a:pt x="282861" y="669608"/>
                  <a:pt x="272626" y="659373"/>
                  <a:pt x="272626" y="646748"/>
                </a:cubicBezTo>
                <a:cubicBezTo>
                  <a:pt x="272626" y="634123"/>
                  <a:pt x="282861" y="623888"/>
                  <a:pt x="295486" y="623888"/>
                </a:cubicBezTo>
                <a:close/>
                <a:moveTo>
                  <a:pt x="201361" y="623888"/>
                </a:moveTo>
                <a:cubicBezTo>
                  <a:pt x="213986" y="623888"/>
                  <a:pt x="224221" y="634123"/>
                  <a:pt x="224221" y="646748"/>
                </a:cubicBezTo>
                <a:cubicBezTo>
                  <a:pt x="224221" y="659373"/>
                  <a:pt x="213986" y="669608"/>
                  <a:pt x="201361" y="669608"/>
                </a:cubicBezTo>
                <a:cubicBezTo>
                  <a:pt x="188736" y="669608"/>
                  <a:pt x="178501" y="659373"/>
                  <a:pt x="178501" y="646748"/>
                </a:cubicBezTo>
                <a:cubicBezTo>
                  <a:pt x="178501" y="634123"/>
                  <a:pt x="188736" y="623888"/>
                  <a:pt x="201361" y="623888"/>
                </a:cubicBezTo>
                <a:close/>
                <a:moveTo>
                  <a:pt x="106480" y="623888"/>
                </a:moveTo>
                <a:cubicBezTo>
                  <a:pt x="119105" y="623888"/>
                  <a:pt x="129340" y="634123"/>
                  <a:pt x="129340" y="646748"/>
                </a:cubicBezTo>
                <a:cubicBezTo>
                  <a:pt x="129340" y="659373"/>
                  <a:pt x="119105" y="669608"/>
                  <a:pt x="106480" y="669608"/>
                </a:cubicBezTo>
                <a:cubicBezTo>
                  <a:pt x="93855" y="669608"/>
                  <a:pt x="83620" y="659373"/>
                  <a:pt x="83620" y="646748"/>
                </a:cubicBezTo>
                <a:cubicBezTo>
                  <a:pt x="83620" y="634123"/>
                  <a:pt x="93855" y="623888"/>
                  <a:pt x="106480" y="623888"/>
                </a:cubicBezTo>
                <a:close/>
                <a:moveTo>
                  <a:pt x="22860" y="623888"/>
                </a:moveTo>
                <a:cubicBezTo>
                  <a:pt x="35485" y="623888"/>
                  <a:pt x="45720" y="634123"/>
                  <a:pt x="45720" y="646748"/>
                </a:cubicBezTo>
                <a:cubicBezTo>
                  <a:pt x="45720" y="659373"/>
                  <a:pt x="35485" y="669608"/>
                  <a:pt x="22860" y="669608"/>
                </a:cubicBezTo>
                <a:cubicBezTo>
                  <a:pt x="10235" y="669608"/>
                  <a:pt x="0" y="659373"/>
                  <a:pt x="0" y="646748"/>
                </a:cubicBezTo>
                <a:cubicBezTo>
                  <a:pt x="0" y="634123"/>
                  <a:pt x="10235" y="623888"/>
                  <a:pt x="22860" y="623888"/>
                </a:cubicBezTo>
                <a:close/>
                <a:moveTo>
                  <a:pt x="1146947" y="535780"/>
                </a:moveTo>
                <a:cubicBezTo>
                  <a:pt x="1159572" y="535780"/>
                  <a:pt x="1169807" y="546015"/>
                  <a:pt x="1169807" y="558640"/>
                </a:cubicBezTo>
                <a:cubicBezTo>
                  <a:pt x="1169807" y="571265"/>
                  <a:pt x="1159572" y="581500"/>
                  <a:pt x="1146947" y="581500"/>
                </a:cubicBezTo>
                <a:cubicBezTo>
                  <a:pt x="1134322" y="581500"/>
                  <a:pt x="1124087" y="571265"/>
                  <a:pt x="1124087" y="558640"/>
                </a:cubicBezTo>
                <a:cubicBezTo>
                  <a:pt x="1124087" y="546015"/>
                  <a:pt x="1134322" y="535780"/>
                  <a:pt x="1146947" y="535780"/>
                </a:cubicBezTo>
                <a:close/>
                <a:moveTo>
                  <a:pt x="1051697" y="535780"/>
                </a:moveTo>
                <a:cubicBezTo>
                  <a:pt x="1064322" y="535780"/>
                  <a:pt x="1074557" y="546015"/>
                  <a:pt x="1074557" y="558640"/>
                </a:cubicBezTo>
                <a:cubicBezTo>
                  <a:pt x="1074557" y="571265"/>
                  <a:pt x="1064322" y="581500"/>
                  <a:pt x="1051697" y="581500"/>
                </a:cubicBezTo>
                <a:cubicBezTo>
                  <a:pt x="1039072" y="581500"/>
                  <a:pt x="1028837" y="571265"/>
                  <a:pt x="1028837" y="558640"/>
                </a:cubicBezTo>
                <a:cubicBezTo>
                  <a:pt x="1028837" y="546015"/>
                  <a:pt x="1039072" y="535780"/>
                  <a:pt x="1051697" y="535780"/>
                </a:cubicBezTo>
                <a:close/>
                <a:moveTo>
                  <a:pt x="955886" y="535780"/>
                </a:moveTo>
                <a:cubicBezTo>
                  <a:pt x="968511" y="535780"/>
                  <a:pt x="978746" y="546015"/>
                  <a:pt x="978746" y="558640"/>
                </a:cubicBezTo>
                <a:cubicBezTo>
                  <a:pt x="978746" y="571265"/>
                  <a:pt x="968511" y="581500"/>
                  <a:pt x="955886" y="581500"/>
                </a:cubicBezTo>
                <a:cubicBezTo>
                  <a:pt x="943261" y="581500"/>
                  <a:pt x="933026" y="571265"/>
                  <a:pt x="933026" y="558640"/>
                </a:cubicBezTo>
                <a:cubicBezTo>
                  <a:pt x="933026" y="546015"/>
                  <a:pt x="943261" y="535780"/>
                  <a:pt x="955886" y="535780"/>
                </a:cubicBezTo>
                <a:close/>
                <a:moveTo>
                  <a:pt x="861761" y="535780"/>
                </a:moveTo>
                <a:cubicBezTo>
                  <a:pt x="874386" y="535780"/>
                  <a:pt x="884621" y="546015"/>
                  <a:pt x="884621" y="558640"/>
                </a:cubicBezTo>
                <a:cubicBezTo>
                  <a:pt x="884621" y="571265"/>
                  <a:pt x="874386" y="581500"/>
                  <a:pt x="861761" y="581500"/>
                </a:cubicBezTo>
                <a:cubicBezTo>
                  <a:pt x="849136" y="581500"/>
                  <a:pt x="838901" y="571265"/>
                  <a:pt x="838901" y="558640"/>
                </a:cubicBezTo>
                <a:cubicBezTo>
                  <a:pt x="838901" y="546015"/>
                  <a:pt x="849136" y="535780"/>
                  <a:pt x="861761" y="535780"/>
                </a:cubicBezTo>
                <a:close/>
                <a:moveTo>
                  <a:pt x="766880" y="535780"/>
                </a:moveTo>
                <a:cubicBezTo>
                  <a:pt x="779505" y="535780"/>
                  <a:pt x="789740" y="546015"/>
                  <a:pt x="789740" y="558640"/>
                </a:cubicBezTo>
                <a:cubicBezTo>
                  <a:pt x="789740" y="571265"/>
                  <a:pt x="779505" y="581500"/>
                  <a:pt x="766880" y="581500"/>
                </a:cubicBezTo>
                <a:cubicBezTo>
                  <a:pt x="754255" y="581500"/>
                  <a:pt x="744020" y="571265"/>
                  <a:pt x="744020" y="558640"/>
                </a:cubicBezTo>
                <a:cubicBezTo>
                  <a:pt x="744020" y="546015"/>
                  <a:pt x="754255" y="535780"/>
                  <a:pt x="766880" y="535780"/>
                </a:cubicBezTo>
                <a:close/>
                <a:moveTo>
                  <a:pt x="676910" y="535780"/>
                </a:moveTo>
                <a:cubicBezTo>
                  <a:pt x="689535" y="535780"/>
                  <a:pt x="699770" y="546015"/>
                  <a:pt x="699770" y="558640"/>
                </a:cubicBezTo>
                <a:cubicBezTo>
                  <a:pt x="699770" y="571265"/>
                  <a:pt x="689535" y="581500"/>
                  <a:pt x="676910" y="581500"/>
                </a:cubicBezTo>
                <a:cubicBezTo>
                  <a:pt x="664285" y="581500"/>
                  <a:pt x="654050" y="571265"/>
                  <a:pt x="654050" y="558640"/>
                </a:cubicBezTo>
                <a:cubicBezTo>
                  <a:pt x="654050" y="546015"/>
                  <a:pt x="664285" y="535780"/>
                  <a:pt x="676910" y="535780"/>
                </a:cubicBezTo>
                <a:close/>
                <a:moveTo>
                  <a:pt x="582358" y="535780"/>
                </a:moveTo>
                <a:cubicBezTo>
                  <a:pt x="594983" y="535780"/>
                  <a:pt x="605218" y="546015"/>
                  <a:pt x="605218" y="558640"/>
                </a:cubicBezTo>
                <a:cubicBezTo>
                  <a:pt x="605218" y="571265"/>
                  <a:pt x="594983" y="581500"/>
                  <a:pt x="582358" y="581500"/>
                </a:cubicBezTo>
                <a:cubicBezTo>
                  <a:pt x="569733" y="581500"/>
                  <a:pt x="559498" y="571265"/>
                  <a:pt x="559498" y="558640"/>
                </a:cubicBezTo>
                <a:cubicBezTo>
                  <a:pt x="559498" y="546015"/>
                  <a:pt x="569733" y="535780"/>
                  <a:pt x="582358" y="535780"/>
                </a:cubicBezTo>
                <a:close/>
                <a:moveTo>
                  <a:pt x="486547" y="535780"/>
                </a:moveTo>
                <a:cubicBezTo>
                  <a:pt x="499172" y="535780"/>
                  <a:pt x="509407" y="546015"/>
                  <a:pt x="509407" y="558640"/>
                </a:cubicBezTo>
                <a:cubicBezTo>
                  <a:pt x="509407" y="571265"/>
                  <a:pt x="499172" y="581500"/>
                  <a:pt x="486547" y="581500"/>
                </a:cubicBezTo>
                <a:cubicBezTo>
                  <a:pt x="473922" y="581500"/>
                  <a:pt x="463687" y="571265"/>
                  <a:pt x="463687" y="558640"/>
                </a:cubicBezTo>
                <a:cubicBezTo>
                  <a:pt x="463687" y="546015"/>
                  <a:pt x="473922" y="535780"/>
                  <a:pt x="486547" y="535780"/>
                </a:cubicBezTo>
                <a:close/>
                <a:moveTo>
                  <a:pt x="391297" y="535780"/>
                </a:moveTo>
                <a:cubicBezTo>
                  <a:pt x="403922" y="535780"/>
                  <a:pt x="414157" y="546015"/>
                  <a:pt x="414157" y="558640"/>
                </a:cubicBezTo>
                <a:cubicBezTo>
                  <a:pt x="414157" y="571265"/>
                  <a:pt x="403922" y="581500"/>
                  <a:pt x="391297" y="581500"/>
                </a:cubicBezTo>
                <a:cubicBezTo>
                  <a:pt x="378672" y="581500"/>
                  <a:pt x="368437" y="571265"/>
                  <a:pt x="368437" y="558640"/>
                </a:cubicBezTo>
                <a:cubicBezTo>
                  <a:pt x="368437" y="546015"/>
                  <a:pt x="378672" y="535780"/>
                  <a:pt x="391297" y="535780"/>
                </a:cubicBezTo>
                <a:close/>
                <a:moveTo>
                  <a:pt x="295486" y="535780"/>
                </a:moveTo>
                <a:cubicBezTo>
                  <a:pt x="308111" y="535780"/>
                  <a:pt x="318346" y="546015"/>
                  <a:pt x="318346" y="558640"/>
                </a:cubicBezTo>
                <a:cubicBezTo>
                  <a:pt x="318346" y="571265"/>
                  <a:pt x="308111" y="581500"/>
                  <a:pt x="295486" y="581500"/>
                </a:cubicBezTo>
                <a:cubicBezTo>
                  <a:pt x="282861" y="581500"/>
                  <a:pt x="272626" y="571265"/>
                  <a:pt x="272626" y="558640"/>
                </a:cubicBezTo>
                <a:cubicBezTo>
                  <a:pt x="272626" y="546015"/>
                  <a:pt x="282861" y="535780"/>
                  <a:pt x="295486" y="535780"/>
                </a:cubicBezTo>
                <a:close/>
                <a:moveTo>
                  <a:pt x="201361" y="535780"/>
                </a:moveTo>
                <a:cubicBezTo>
                  <a:pt x="213986" y="535780"/>
                  <a:pt x="224221" y="546015"/>
                  <a:pt x="224221" y="558640"/>
                </a:cubicBezTo>
                <a:cubicBezTo>
                  <a:pt x="224221" y="571265"/>
                  <a:pt x="213986" y="581500"/>
                  <a:pt x="201361" y="581500"/>
                </a:cubicBezTo>
                <a:cubicBezTo>
                  <a:pt x="188736" y="581500"/>
                  <a:pt x="178501" y="571265"/>
                  <a:pt x="178501" y="558640"/>
                </a:cubicBezTo>
                <a:cubicBezTo>
                  <a:pt x="178501" y="546015"/>
                  <a:pt x="188736" y="535780"/>
                  <a:pt x="201361" y="535780"/>
                </a:cubicBezTo>
                <a:close/>
                <a:moveTo>
                  <a:pt x="106480" y="535780"/>
                </a:moveTo>
                <a:cubicBezTo>
                  <a:pt x="119105" y="535780"/>
                  <a:pt x="129340" y="546015"/>
                  <a:pt x="129340" y="558640"/>
                </a:cubicBezTo>
                <a:cubicBezTo>
                  <a:pt x="129340" y="571265"/>
                  <a:pt x="119105" y="581500"/>
                  <a:pt x="106480" y="581500"/>
                </a:cubicBezTo>
                <a:cubicBezTo>
                  <a:pt x="93855" y="581500"/>
                  <a:pt x="83620" y="571265"/>
                  <a:pt x="83620" y="558640"/>
                </a:cubicBezTo>
                <a:cubicBezTo>
                  <a:pt x="83620" y="546015"/>
                  <a:pt x="93855" y="535780"/>
                  <a:pt x="106480" y="535780"/>
                </a:cubicBezTo>
                <a:close/>
                <a:moveTo>
                  <a:pt x="22860" y="535780"/>
                </a:moveTo>
                <a:cubicBezTo>
                  <a:pt x="35485" y="535780"/>
                  <a:pt x="45720" y="546015"/>
                  <a:pt x="45720" y="558640"/>
                </a:cubicBezTo>
                <a:cubicBezTo>
                  <a:pt x="45720" y="571265"/>
                  <a:pt x="35485" y="581500"/>
                  <a:pt x="22860" y="581500"/>
                </a:cubicBezTo>
                <a:cubicBezTo>
                  <a:pt x="10235" y="581500"/>
                  <a:pt x="0" y="571265"/>
                  <a:pt x="0" y="558640"/>
                </a:cubicBezTo>
                <a:cubicBezTo>
                  <a:pt x="0" y="546015"/>
                  <a:pt x="10235" y="535780"/>
                  <a:pt x="22860" y="535780"/>
                </a:cubicBezTo>
                <a:close/>
                <a:moveTo>
                  <a:pt x="1146947" y="428624"/>
                </a:moveTo>
                <a:cubicBezTo>
                  <a:pt x="1159572" y="428624"/>
                  <a:pt x="1169807" y="438859"/>
                  <a:pt x="1169807" y="451484"/>
                </a:cubicBezTo>
                <a:cubicBezTo>
                  <a:pt x="1169807" y="464109"/>
                  <a:pt x="1159572" y="474344"/>
                  <a:pt x="1146947" y="474344"/>
                </a:cubicBezTo>
                <a:cubicBezTo>
                  <a:pt x="1134322" y="474344"/>
                  <a:pt x="1124087" y="464109"/>
                  <a:pt x="1124087" y="451484"/>
                </a:cubicBezTo>
                <a:cubicBezTo>
                  <a:pt x="1124087" y="438859"/>
                  <a:pt x="1134322" y="428624"/>
                  <a:pt x="1146947" y="428624"/>
                </a:cubicBezTo>
                <a:close/>
                <a:moveTo>
                  <a:pt x="1051697" y="428624"/>
                </a:moveTo>
                <a:cubicBezTo>
                  <a:pt x="1064322" y="428624"/>
                  <a:pt x="1074557" y="438859"/>
                  <a:pt x="1074557" y="451484"/>
                </a:cubicBezTo>
                <a:cubicBezTo>
                  <a:pt x="1074557" y="464109"/>
                  <a:pt x="1064322" y="474344"/>
                  <a:pt x="1051697" y="474344"/>
                </a:cubicBezTo>
                <a:cubicBezTo>
                  <a:pt x="1039072" y="474344"/>
                  <a:pt x="1028837" y="464109"/>
                  <a:pt x="1028837" y="451484"/>
                </a:cubicBezTo>
                <a:cubicBezTo>
                  <a:pt x="1028837" y="438859"/>
                  <a:pt x="1039072" y="428624"/>
                  <a:pt x="1051697" y="428624"/>
                </a:cubicBezTo>
                <a:close/>
                <a:moveTo>
                  <a:pt x="955886" y="428624"/>
                </a:moveTo>
                <a:cubicBezTo>
                  <a:pt x="968511" y="428624"/>
                  <a:pt x="978746" y="438859"/>
                  <a:pt x="978746" y="451484"/>
                </a:cubicBezTo>
                <a:cubicBezTo>
                  <a:pt x="978746" y="464109"/>
                  <a:pt x="968511" y="474344"/>
                  <a:pt x="955886" y="474344"/>
                </a:cubicBezTo>
                <a:cubicBezTo>
                  <a:pt x="943261" y="474344"/>
                  <a:pt x="933026" y="464109"/>
                  <a:pt x="933026" y="451484"/>
                </a:cubicBezTo>
                <a:cubicBezTo>
                  <a:pt x="933026" y="438859"/>
                  <a:pt x="943261" y="428624"/>
                  <a:pt x="955886" y="428624"/>
                </a:cubicBezTo>
                <a:close/>
                <a:moveTo>
                  <a:pt x="861761" y="428624"/>
                </a:moveTo>
                <a:cubicBezTo>
                  <a:pt x="874386" y="428624"/>
                  <a:pt x="884621" y="438859"/>
                  <a:pt x="884621" y="451484"/>
                </a:cubicBezTo>
                <a:cubicBezTo>
                  <a:pt x="884621" y="464109"/>
                  <a:pt x="874386" y="474344"/>
                  <a:pt x="861761" y="474344"/>
                </a:cubicBezTo>
                <a:cubicBezTo>
                  <a:pt x="849136" y="474344"/>
                  <a:pt x="838901" y="464109"/>
                  <a:pt x="838901" y="451484"/>
                </a:cubicBezTo>
                <a:cubicBezTo>
                  <a:pt x="838901" y="438859"/>
                  <a:pt x="849136" y="428624"/>
                  <a:pt x="861761" y="428624"/>
                </a:cubicBezTo>
                <a:close/>
                <a:moveTo>
                  <a:pt x="766880" y="428624"/>
                </a:moveTo>
                <a:cubicBezTo>
                  <a:pt x="779505" y="428624"/>
                  <a:pt x="789740" y="438859"/>
                  <a:pt x="789740" y="451484"/>
                </a:cubicBezTo>
                <a:cubicBezTo>
                  <a:pt x="789740" y="464109"/>
                  <a:pt x="779505" y="474344"/>
                  <a:pt x="766880" y="474344"/>
                </a:cubicBezTo>
                <a:cubicBezTo>
                  <a:pt x="754255" y="474344"/>
                  <a:pt x="744020" y="464109"/>
                  <a:pt x="744020" y="451484"/>
                </a:cubicBezTo>
                <a:cubicBezTo>
                  <a:pt x="744020" y="438859"/>
                  <a:pt x="754255" y="428624"/>
                  <a:pt x="766880" y="428624"/>
                </a:cubicBezTo>
                <a:close/>
                <a:moveTo>
                  <a:pt x="676910" y="428624"/>
                </a:moveTo>
                <a:cubicBezTo>
                  <a:pt x="689535" y="428624"/>
                  <a:pt x="699770" y="438859"/>
                  <a:pt x="699770" y="451484"/>
                </a:cubicBezTo>
                <a:cubicBezTo>
                  <a:pt x="699770" y="464109"/>
                  <a:pt x="689535" y="474344"/>
                  <a:pt x="676910" y="474344"/>
                </a:cubicBezTo>
                <a:cubicBezTo>
                  <a:pt x="664285" y="474344"/>
                  <a:pt x="654050" y="464109"/>
                  <a:pt x="654050" y="451484"/>
                </a:cubicBezTo>
                <a:cubicBezTo>
                  <a:pt x="654050" y="438859"/>
                  <a:pt x="664285" y="428624"/>
                  <a:pt x="676910" y="428624"/>
                </a:cubicBezTo>
                <a:close/>
                <a:moveTo>
                  <a:pt x="582358" y="428624"/>
                </a:moveTo>
                <a:cubicBezTo>
                  <a:pt x="594983" y="428624"/>
                  <a:pt x="605218" y="438859"/>
                  <a:pt x="605218" y="451484"/>
                </a:cubicBezTo>
                <a:cubicBezTo>
                  <a:pt x="605218" y="464109"/>
                  <a:pt x="594983" y="474344"/>
                  <a:pt x="582358" y="474344"/>
                </a:cubicBezTo>
                <a:cubicBezTo>
                  <a:pt x="569733" y="474344"/>
                  <a:pt x="559498" y="464109"/>
                  <a:pt x="559498" y="451484"/>
                </a:cubicBezTo>
                <a:cubicBezTo>
                  <a:pt x="559498" y="438859"/>
                  <a:pt x="569733" y="428624"/>
                  <a:pt x="582358" y="428624"/>
                </a:cubicBezTo>
                <a:close/>
                <a:moveTo>
                  <a:pt x="486547" y="428624"/>
                </a:moveTo>
                <a:cubicBezTo>
                  <a:pt x="499172" y="428624"/>
                  <a:pt x="509407" y="438859"/>
                  <a:pt x="509407" y="451484"/>
                </a:cubicBezTo>
                <a:cubicBezTo>
                  <a:pt x="509407" y="464109"/>
                  <a:pt x="499172" y="474344"/>
                  <a:pt x="486547" y="474344"/>
                </a:cubicBezTo>
                <a:cubicBezTo>
                  <a:pt x="473922" y="474344"/>
                  <a:pt x="463687" y="464109"/>
                  <a:pt x="463687" y="451484"/>
                </a:cubicBezTo>
                <a:cubicBezTo>
                  <a:pt x="463687" y="438859"/>
                  <a:pt x="473922" y="428624"/>
                  <a:pt x="486547" y="428624"/>
                </a:cubicBezTo>
                <a:close/>
                <a:moveTo>
                  <a:pt x="391297" y="428624"/>
                </a:moveTo>
                <a:cubicBezTo>
                  <a:pt x="403922" y="428624"/>
                  <a:pt x="414157" y="438859"/>
                  <a:pt x="414157" y="451484"/>
                </a:cubicBezTo>
                <a:cubicBezTo>
                  <a:pt x="414157" y="464109"/>
                  <a:pt x="403922" y="474344"/>
                  <a:pt x="391297" y="474344"/>
                </a:cubicBezTo>
                <a:cubicBezTo>
                  <a:pt x="378672" y="474344"/>
                  <a:pt x="368437" y="464109"/>
                  <a:pt x="368437" y="451484"/>
                </a:cubicBezTo>
                <a:cubicBezTo>
                  <a:pt x="368437" y="438859"/>
                  <a:pt x="378672" y="428624"/>
                  <a:pt x="391297" y="428624"/>
                </a:cubicBezTo>
                <a:close/>
                <a:moveTo>
                  <a:pt x="295486" y="428624"/>
                </a:moveTo>
                <a:cubicBezTo>
                  <a:pt x="308111" y="428624"/>
                  <a:pt x="318346" y="438859"/>
                  <a:pt x="318346" y="451484"/>
                </a:cubicBezTo>
                <a:cubicBezTo>
                  <a:pt x="318346" y="464109"/>
                  <a:pt x="308111" y="474344"/>
                  <a:pt x="295486" y="474344"/>
                </a:cubicBezTo>
                <a:cubicBezTo>
                  <a:pt x="282861" y="474344"/>
                  <a:pt x="272626" y="464109"/>
                  <a:pt x="272626" y="451484"/>
                </a:cubicBezTo>
                <a:cubicBezTo>
                  <a:pt x="272626" y="438859"/>
                  <a:pt x="282861" y="428624"/>
                  <a:pt x="295486" y="428624"/>
                </a:cubicBezTo>
                <a:close/>
                <a:moveTo>
                  <a:pt x="201361" y="428624"/>
                </a:moveTo>
                <a:cubicBezTo>
                  <a:pt x="213986" y="428624"/>
                  <a:pt x="224221" y="438859"/>
                  <a:pt x="224221" y="451484"/>
                </a:cubicBezTo>
                <a:cubicBezTo>
                  <a:pt x="224221" y="464109"/>
                  <a:pt x="213986" y="474344"/>
                  <a:pt x="201361" y="474344"/>
                </a:cubicBezTo>
                <a:cubicBezTo>
                  <a:pt x="188736" y="474344"/>
                  <a:pt x="178501" y="464109"/>
                  <a:pt x="178501" y="451484"/>
                </a:cubicBezTo>
                <a:cubicBezTo>
                  <a:pt x="178501" y="438859"/>
                  <a:pt x="188736" y="428624"/>
                  <a:pt x="201361" y="428624"/>
                </a:cubicBezTo>
                <a:close/>
                <a:moveTo>
                  <a:pt x="106480" y="428624"/>
                </a:moveTo>
                <a:cubicBezTo>
                  <a:pt x="119105" y="428624"/>
                  <a:pt x="129340" y="438859"/>
                  <a:pt x="129340" y="451484"/>
                </a:cubicBezTo>
                <a:cubicBezTo>
                  <a:pt x="129340" y="464109"/>
                  <a:pt x="119105" y="474344"/>
                  <a:pt x="106480" y="474344"/>
                </a:cubicBezTo>
                <a:cubicBezTo>
                  <a:pt x="93855" y="474344"/>
                  <a:pt x="83620" y="464109"/>
                  <a:pt x="83620" y="451484"/>
                </a:cubicBezTo>
                <a:cubicBezTo>
                  <a:pt x="83620" y="438859"/>
                  <a:pt x="93855" y="428624"/>
                  <a:pt x="106480" y="428624"/>
                </a:cubicBezTo>
                <a:close/>
                <a:moveTo>
                  <a:pt x="22860" y="428624"/>
                </a:moveTo>
                <a:cubicBezTo>
                  <a:pt x="35485" y="428624"/>
                  <a:pt x="45720" y="438859"/>
                  <a:pt x="45720" y="451484"/>
                </a:cubicBezTo>
                <a:cubicBezTo>
                  <a:pt x="45720" y="464109"/>
                  <a:pt x="35485" y="474344"/>
                  <a:pt x="22860" y="474344"/>
                </a:cubicBezTo>
                <a:cubicBezTo>
                  <a:pt x="16548" y="474344"/>
                  <a:pt x="10833" y="471785"/>
                  <a:pt x="6696" y="467648"/>
                </a:cubicBezTo>
                <a:lnTo>
                  <a:pt x="4356" y="462000"/>
                </a:lnTo>
                <a:lnTo>
                  <a:pt x="13515" y="432495"/>
                </a:lnTo>
                <a:close/>
                <a:moveTo>
                  <a:pt x="45397" y="343547"/>
                </a:moveTo>
                <a:lnTo>
                  <a:pt x="45720" y="344328"/>
                </a:lnTo>
                <a:cubicBezTo>
                  <a:pt x="45720" y="350641"/>
                  <a:pt x="43162" y="356356"/>
                  <a:pt x="39025" y="360492"/>
                </a:cubicBezTo>
                <a:lnTo>
                  <a:pt x="35400" y="361994"/>
                </a:lnTo>
                <a:lnTo>
                  <a:pt x="35421" y="361927"/>
                </a:lnTo>
                <a:close/>
                <a:moveTo>
                  <a:pt x="1146947" y="321468"/>
                </a:moveTo>
                <a:lnTo>
                  <a:pt x="1155193" y="324884"/>
                </a:lnTo>
                <a:lnTo>
                  <a:pt x="1168050" y="348570"/>
                </a:lnTo>
                <a:lnTo>
                  <a:pt x="1163112" y="360492"/>
                </a:lnTo>
                <a:cubicBezTo>
                  <a:pt x="1158975" y="364629"/>
                  <a:pt x="1153260" y="367188"/>
                  <a:pt x="1146947" y="367188"/>
                </a:cubicBezTo>
                <a:cubicBezTo>
                  <a:pt x="1134322" y="367188"/>
                  <a:pt x="1124087" y="356953"/>
                  <a:pt x="1124087" y="344328"/>
                </a:cubicBezTo>
                <a:cubicBezTo>
                  <a:pt x="1124087" y="331703"/>
                  <a:pt x="1134322" y="321468"/>
                  <a:pt x="1146947" y="321468"/>
                </a:cubicBezTo>
                <a:close/>
                <a:moveTo>
                  <a:pt x="1051697" y="321468"/>
                </a:moveTo>
                <a:cubicBezTo>
                  <a:pt x="1064322" y="321468"/>
                  <a:pt x="1074557" y="331703"/>
                  <a:pt x="1074557" y="344328"/>
                </a:cubicBezTo>
                <a:cubicBezTo>
                  <a:pt x="1074557" y="356953"/>
                  <a:pt x="1064322" y="367188"/>
                  <a:pt x="1051697" y="367188"/>
                </a:cubicBezTo>
                <a:cubicBezTo>
                  <a:pt x="1039072" y="367188"/>
                  <a:pt x="1028837" y="356953"/>
                  <a:pt x="1028837" y="344328"/>
                </a:cubicBezTo>
                <a:cubicBezTo>
                  <a:pt x="1028837" y="331703"/>
                  <a:pt x="1039072" y="321468"/>
                  <a:pt x="1051697" y="321468"/>
                </a:cubicBezTo>
                <a:close/>
                <a:moveTo>
                  <a:pt x="955886" y="321468"/>
                </a:moveTo>
                <a:cubicBezTo>
                  <a:pt x="968511" y="321468"/>
                  <a:pt x="978746" y="331703"/>
                  <a:pt x="978746" y="344328"/>
                </a:cubicBezTo>
                <a:cubicBezTo>
                  <a:pt x="978746" y="356953"/>
                  <a:pt x="968511" y="367188"/>
                  <a:pt x="955886" y="367188"/>
                </a:cubicBezTo>
                <a:cubicBezTo>
                  <a:pt x="943261" y="367188"/>
                  <a:pt x="933026" y="356953"/>
                  <a:pt x="933026" y="344328"/>
                </a:cubicBezTo>
                <a:cubicBezTo>
                  <a:pt x="933026" y="331703"/>
                  <a:pt x="943261" y="321468"/>
                  <a:pt x="955886" y="321468"/>
                </a:cubicBezTo>
                <a:close/>
                <a:moveTo>
                  <a:pt x="861761" y="321468"/>
                </a:moveTo>
                <a:cubicBezTo>
                  <a:pt x="874386" y="321468"/>
                  <a:pt x="884621" y="331703"/>
                  <a:pt x="884621" y="344328"/>
                </a:cubicBezTo>
                <a:cubicBezTo>
                  <a:pt x="884621" y="356953"/>
                  <a:pt x="874386" y="367188"/>
                  <a:pt x="861761" y="367188"/>
                </a:cubicBezTo>
                <a:cubicBezTo>
                  <a:pt x="849136" y="367188"/>
                  <a:pt x="838901" y="356953"/>
                  <a:pt x="838901" y="344328"/>
                </a:cubicBezTo>
                <a:cubicBezTo>
                  <a:pt x="838901" y="331703"/>
                  <a:pt x="849136" y="321468"/>
                  <a:pt x="861761" y="321468"/>
                </a:cubicBezTo>
                <a:close/>
                <a:moveTo>
                  <a:pt x="766880" y="321468"/>
                </a:moveTo>
                <a:cubicBezTo>
                  <a:pt x="779505" y="321468"/>
                  <a:pt x="789740" y="331703"/>
                  <a:pt x="789740" y="344328"/>
                </a:cubicBezTo>
                <a:cubicBezTo>
                  <a:pt x="789740" y="356953"/>
                  <a:pt x="779505" y="367188"/>
                  <a:pt x="766880" y="367188"/>
                </a:cubicBezTo>
                <a:cubicBezTo>
                  <a:pt x="754255" y="367188"/>
                  <a:pt x="744020" y="356953"/>
                  <a:pt x="744020" y="344328"/>
                </a:cubicBezTo>
                <a:cubicBezTo>
                  <a:pt x="744020" y="331703"/>
                  <a:pt x="754255" y="321468"/>
                  <a:pt x="766880" y="321468"/>
                </a:cubicBezTo>
                <a:close/>
                <a:moveTo>
                  <a:pt x="676910" y="321468"/>
                </a:moveTo>
                <a:cubicBezTo>
                  <a:pt x="689535" y="321468"/>
                  <a:pt x="699770" y="331703"/>
                  <a:pt x="699770" y="344328"/>
                </a:cubicBezTo>
                <a:cubicBezTo>
                  <a:pt x="699770" y="356953"/>
                  <a:pt x="689535" y="367188"/>
                  <a:pt x="676910" y="367188"/>
                </a:cubicBezTo>
                <a:cubicBezTo>
                  <a:pt x="664285" y="367188"/>
                  <a:pt x="654050" y="356953"/>
                  <a:pt x="654050" y="344328"/>
                </a:cubicBezTo>
                <a:cubicBezTo>
                  <a:pt x="654050" y="331703"/>
                  <a:pt x="664285" y="321468"/>
                  <a:pt x="676910" y="321468"/>
                </a:cubicBezTo>
                <a:close/>
                <a:moveTo>
                  <a:pt x="582358" y="321468"/>
                </a:moveTo>
                <a:cubicBezTo>
                  <a:pt x="594983" y="321468"/>
                  <a:pt x="605218" y="331703"/>
                  <a:pt x="605218" y="344328"/>
                </a:cubicBezTo>
                <a:cubicBezTo>
                  <a:pt x="605218" y="356953"/>
                  <a:pt x="594983" y="367188"/>
                  <a:pt x="582358" y="367188"/>
                </a:cubicBezTo>
                <a:cubicBezTo>
                  <a:pt x="569733" y="367188"/>
                  <a:pt x="559498" y="356953"/>
                  <a:pt x="559498" y="344328"/>
                </a:cubicBezTo>
                <a:cubicBezTo>
                  <a:pt x="559498" y="331703"/>
                  <a:pt x="569733" y="321468"/>
                  <a:pt x="582358" y="321468"/>
                </a:cubicBezTo>
                <a:close/>
                <a:moveTo>
                  <a:pt x="486547" y="321468"/>
                </a:moveTo>
                <a:cubicBezTo>
                  <a:pt x="499172" y="321468"/>
                  <a:pt x="509407" y="331703"/>
                  <a:pt x="509407" y="344328"/>
                </a:cubicBezTo>
                <a:cubicBezTo>
                  <a:pt x="509407" y="356953"/>
                  <a:pt x="499172" y="367188"/>
                  <a:pt x="486547" y="367188"/>
                </a:cubicBezTo>
                <a:cubicBezTo>
                  <a:pt x="473922" y="367188"/>
                  <a:pt x="463687" y="356953"/>
                  <a:pt x="463687" y="344328"/>
                </a:cubicBezTo>
                <a:cubicBezTo>
                  <a:pt x="463687" y="331703"/>
                  <a:pt x="473922" y="321468"/>
                  <a:pt x="486547" y="321468"/>
                </a:cubicBezTo>
                <a:close/>
                <a:moveTo>
                  <a:pt x="391297" y="321468"/>
                </a:moveTo>
                <a:cubicBezTo>
                  <a:pt x="403922" y="321468"/>
                  <a:pt x="414157" y="331703"/>
                  <a:pt x="414157" y="344328"/>
                </a:cubicBezTo>
                <a:cubicBezTo>
                  <a:pt x="414157" y="356953"/>
                  <a:pt x="403922" y="367188"/>
                  <a:pt x="391297" y="367188"/>
                </a:cubicBezTo>
                <a:cubicBezTo>
                  <a:pt x="378672" y="367188"/>
                  <a:pt x="368437" y="356953"/>
                  <a:pt x="368437" y="344328"/>
                </a:cubicBezTo>
                <a:cubicBezTo>
                  <a:pt x="368437" y="331703"/>
                  <a:pt x="378672" y="321468"/>
                  <a:pt x="391297" y="321468"/>
                </a:cubicBezTo>
                <a:close/>
                <a:moveTo>
                  <a:pt x="295486" y="321468"/>
                </a:moveTo>
                <a:cubicBezTo>
                  <a:pt x="308111" y="321468"/>
                  <a:pt x="318346" y="331703"/>
                  <a:pt x="318346" y="344328"/>
                </a:cubicBezTo>
                <a:cubicBezTo>
                  <a:pt x="318346" y="356953"/>
                  <a:pt x="308111" y="367188"/>
                  <a:pt x="295486" y="367188"/>
                </a:cubicBezTo>
                <a:cubicBezTo>
                  <a:pt x="282861" y="367188"/>
                  <a:pt x="272626" y="356953"/>
                  <a:pt x="272626" y="344328"/>
                </a:cubicBezTo>
                <a:cubicBezTo>
                  <a:pt x="272626" y="331703"/>
                  <a:pt x="282861" y="321468"/>
                  <a:pt x="295486" y="321468"/>
                </a:cubicBezTo>
                <a:close/>
                <a:moveTo>
                  <a:pt x="201361" y="321468"/>
                </a:moveTo>
                <a:cubicBezTo>
                  <a:pt x="213986" y="321468"/>
                  <a:pt x="224221" y="331703"/>
                  <a:pt x="224221" y="344328"/>
                </a:cubicBezTo>
                <a:cubicBezTo>
                  <a:pt x="224221" y="356953"/>
                  <a:pt x="213986" y="367188"/>
                  <a:pt x="201361" y="367188"/>
                </a:cubicBezTo>
                <a:cubicBezTo>
                  <a:pt x="188736" y="367188"/>
                  <a:pt x="178501" y="356953"/>
                  <a:pt x="178501" y="344328"/>
                </a:cubicBezTo>
                <a:cubicBezTo>
                  <a:pt x="178501" y="331703"/>
                  <a:pt x="188736" y="321468"/>
                  <a:pt x="201361" y="321468"/>
                </a:cubicBezTo>
                <a:close/>
                <a:moveTo>
                  <a:pt x="106480" y="321468"/>
                </a:moveTo>
                <a:cubicBezTo>
                  <a:pt x="119105" y="321468"/>
                  <a:pt x="129340" y="331703"/>
                  <a:pt x="129340" y="344328"/>
                </a:cubicBezTo>
                <a:cubicBezTo>
                  <a:pt x="129340" y="356953"/>
                  <a:pt x="119105" y="367188"/>
                  <a:pt x="106480" y="367188"/>
                </a:cubicBezTo>
                <a:cubicBezTo>
                  <a:pt x="93855" y="367188"/>
                  <a:pt x="83620" y="356953"/>
                  <a:pt x="83620" y="344328"/>
                </a:cubicBezTo>
                <a:cubicBezTo>
                  <a:pt x="83620" y="331703"/>
                  <a:pt x="93855" y="321468"/>
                  <a:pt x="106480" y="321468"/>
                </a:cubicBezTo>
                <a:close/>
                <a:moveTo>
                  <a:pt x="122186" y="220818"/>
                </a:moveTo>
                <a:lnTo>
                  <a:pt x="122645" y="221008"/>
                </a:lnTo>
                <a:cubicBezTo>
                  <a:pt x="126782" y="225145"/>
                  <a:pt x="129340" y="230860"/>
                  <a:pt x="129340" y="237172"/>
                </a:cubicBezTo>
                <a:cubicBezTo>
                  <a:pt x="129340" y="249797"/>
                  <a:pt x="119105" y="260032"/>
                  <a:pt x="106480" y="260032"/>
                </a:cubicBezTo>
                <a:lnTo>
                  <a:pt x="94072" y="254892"/>
                </a:lnTo>
                <a:close/>
                <a:moveTo>
                  <a:pt x="1051697" y="214312"/>
                </a:moveTo>
                <a:cubicBezTo>
                  <a:pt x="1064322" y="214312"/>
                  <a:pt x="1074557" y="224547"/>
                  <a:pt x="1074557" y="237172"/>
                </a:cubicBezTo>
                <a:cubicBezTo>
                  <a:pt x="1074557" y="249797"/>
                  <a:pt x="1064322" y="260032"/>
                  <a:pt x="1051697" y="260032"/>
                </a:cubicBezTo>
                <a:cubicBezTo>
                  <a:pt x="1039072" y="260032"/>
                  <a:pt x="1028837" y="249797"/>
                  <a:pt x="1028837" y="237172"/>
                </a:cubicBezTo>
                <a:cubicBezTo>
                  <a:pt x="1028837" y="224547"/>
                  <a:pt x="1039072" y="214312"/>
                  <a:pt x="1051697" y="214312"/>
                </a:cubicBezTo>
                <a:close/>
                <a:moveTo>
                  <a:pt x="955886" y="214312"/>
                </a:moveTo>
                <a:cubicBezTo>
                  <a:pt x="968511" y="214312"/>
                  <a:pt x="978746" y="224547"/>
                  <a:pt x="978746" y="237172"/>
                </a:cubicBezTo>
                <a:cubicBezTo>
                  <a:pt x="978746" y="249797"/>
                  <a:pt x="968511" y="260032"/>
                  <a:pt x="955886" y="260032"/>
                </a:cubicBezTo>
                <a:cubicBezTo>
                  <a:pt x="943261" y="260032"/>
                  <a:pt x="933026" y="249797"/>
                  <a:pt x="933026" y="237172"/>
                </a:cubicBezTo>
                <a:cubicBezTo>
                  <a:pt x="933026" y="224547"/>
                  <a:pt x="943261" y="214312"/>
                  <a:pt x="955886" y="214312"/>
                </a:cubicBezTo>
                <a:close/>
                <a:moveTo>
                  <a:pt x="861761" y="214312"/>
                </a:moveTo>
                <a:cubicBezTo>
                  <a:pt x="874386" y="214312"/>
                  <a:pt x="884621" y="224547"/>
                  <a:pt x="884621" y="237172"/>
                </a:cubicBezTo>
                <a:cubicBezTo>
                  <a:pt x="884621" y="249797"/>
                  <a:pt x="874386" y="260032"/>
                  <a:pt x="861761" y="260032"/>
                </a:cubicBezTo>
                <a:cubicBezTo>
                  <a:pt x="849136" y="260032"/>
                  <a:pt x="838901" y="249797"/>
                  <a:pt x="838901" y="237172"/>
                </a:cubicBezTo>
                <a:cubicBezTo>
                  <a:pt x="838901" y="224547"/>
                  <a:pt x="849136" y="214312"/>
                  <a:pt x="861761" y="214312"/>
                </a:cubicBezTo>
                <a:close/>
                <a:moveTo>
                  <a:pt x="766880" y="214312"/>
                </a:moveTo>
                <a:cubicBezTo>
                  <a:pt x="779505" y="214312"/>
                  <a:pt x="789740" y="224547"/>
                  <a:pt x="789740" y="237172"/>
                </a:cubicBezTo>
                <a:cubicBezTo>
                  <a:pt x="789740" y="249797"/>
                  <a:pt x="779505" y="260032"/>
                  <a:pt x="766880" y="260032"/>
                </a:cubicBezTo>
                <a:cubicBezTo>
                  <a:pt x="754255" y="260032"/>
                  <a:pt x="744020" y="249797"/>
                  <a:pt x="744020" y="237172"/>
                </a:cubicBezTo>
                <a:cubicBezTo>
                  <a:pt x="744020" y="224547"/>
                  <a:pt x="754255" y="214312"/>
                  <a:pt x="766880" y="214312"/>
                </a:cubicBezTo>
                <a:close/>
                <a:moveTo>
                  <a:pt x="676910" y="214312"/>
                </a:moveTo>
                <a:cubicBezTo>
                  <a:pt x="689535" y="214312"/>
                  <a:pt x="699770" y="224547"/>
                  <a:pt x="699770" y="237172"/>
                </a:cubicBezTo>
                <a:cubicBezTo>
                  <a:pt x="699770" y="249797"/>
                  <a:pt x="689535" y="260032"/>
                  <a:pt x="676910" y="260032"/>
                </a:cubicBezTo>
                <a:cubicBezTo>
                  <a:pt x="664285" y="260032"/>
                  <a:pt x="654050" y="249797"/>
                  <a:pt x="654050" y="237172"/>
                </a:cubicBezTo>
                <a:cubicBezTo>
                  <a:pt x="654050" y="224547"/>
                  <a:pt x="664285" y="214312"/>
                  <a:pt x="676910" y="214312"/>
                </a:cubicBezTo>
                <a:close/>
                <a:moveTo>
                  <a:pt x="582358" y="214312"/>
                </a:moveTo>
                <a:cubicBezTo>
                  <a:pt x="594983" y="214312"/>
                  <a:pt x="605218" y="224547"/>
                  <a:pt x="605218" y="237172"/>
                </a:cubicBezTo>
                <a:cubicBezTo>
                  <a:pt x="605218" y="249797"/>
                  <a:pt x="594983" y="260032"/>
                  <a:pt x="582358" y="260032"/>
                </a:cubicBezTo>
                <a:cubicBezTo>
                  <a:pt x="569733" y="260032"/>
                  <a:pt x="559498" y="249797"/>
                  <a:pt x="559498" y="237172"/>
                </a:cubicBezTo>
                <a:cubicBezTo>
                  <a:pt x="559498" y="224547"/>
                  <a:pt x="569733" y="214312"/>
                  <a:pt x="582358" y="214312"/>
                </a:cubicBezTo>
                <a:close/>
                <a:moveTo>
                  <a:pt x="486547" y="214312"/>
                </a:moveTo>
                <a:cubicBezTo>
                  <a:pt x="499172" y="214312"/>
                  <a:pt x="509407" y="224547"/>
                  <a:pt x="509407" y="237172"/>
                </a:cubicBezTo>
                <a:cubicBezTo>
                  <a:pt x="509407" y="249797"/>
                  <a:pt x="499172" y="260032"/>
                  <a:pt x="486547" y="260032"/>
                </a:cubicBezTo>
                <a:cubicBezTo>
                  <a:pt x="473922" y="260032"/>
                  <a:pt x="463687" y="249797"/>
                  <a:pt x="463687" y="237172"/>
                </a:cubicBezTo>
                <a:cubicBezTo>
                  <a:pt x="463687" y="224547"/>
                  <a:pt x="473922" y="214312"/>
                  <a:pt x="486547" y="214312"/>
                </a:cubicBezTo>
                <a:close/>
                <a:moveTo>
                  <a:pt x="391297" y="214312"/>
                </a:moveTo>
                <a:cubicBezTo>
                  <a:pt x="403922" y="214312"/>
                  <a:pt x="414157" y="224547"/>
                  <a:pt x="414157" y="237172"/>
                </a:cubicBezTo>
                <a:cubicBezTo>
                  <a:pt x="414157" y="249797"/>
                  <a:pt x="403922" y="260032"/>
                  <a:pt x="391297" y="260032"/>
                </a:cubicBezTo>
                <a:cubicBezTo>
                  <a:pt x="378672" y="260032"/>
                  <a:pt x="368437" y="249797"/>
                  <a:pt x="368437" y="237172"/>
                </a:cubicBezTo>
                <a:cubicBezTo>
                  <a:pt x="368437" y="224547"/>
                  <a:pt x="378672" y="214312"/>
                  <a:pt x="391297" y="214312"/>
                </a:cubicBezTo>
                <a:close/>
                <a:moveTo>
                  <a:pt x="295486" y="214312"/>
                </a:moveTo>
                <a:cubicBezTo>
                  <a:pt x="308111" y="214312"/>
                  <a:pt x="318346" y="224547"/>
                  <a:pt x="318346" y="237172"/>
                </a:cubicBezTo>
                <a:cubicBezTo>
                  <a:pt x="318346" y="249797"/>
                  <a:pt x="308111" y="260032"/>
                  <a:pt x="295486" y="260032"/>
                </a:cubicBezTo>
                <a:cubicBezTo>
                  <a:pt x="282861" y="260032"/>
                  <a:pt x="272626" y="249797"/>
                  <a:pt x="272626" y="237172"/>
                </a:cubicBezTo>
                <a:cubicBezTo>
                  <a:pt x="272626" y="224547"/>
                  <a:pt x="282861" y="214312"/>
                  <a:pt x="295486" y="214312"/>
                </a:cubicBezTo>
                <a:close/>
                <a:moveTo>
                  <a:pt x="201361" y="214312"/>
                </a:moveTo>
                <a:cubicBezTo>
                  <a:pt x="213986" y="214312"/>
                  <a:pt x="224221" y="224547"/>
                  <a:pt x="224221" y="237172"/>
                </a:cubicBezTo>
                <a:cubicBezTo>
                  <a:pt x="224221" y="249797"/>
                  <a:pt x="213986" y="260032"/>
                  <a:pt x="201361" y="260032"/>
                </a:cubicBezTo>
                <a:cubicBezTo>
                  <a:pt x="188736" y="260032"/>
                  <a:pt x="178501" y="249797"/>
                  <a:pt x="178501" y="237172"/>
                </a:cubicBezTo>
                <a:cubicBezTo>
                  <a:pt x="178501" y="224547"/>
                  <a:pt x="188736" y="214312"/>
                  <a:pt x="201361" y="214312"/>
                </a:cubicBezTo>
                <a:close/>
                <a:moveTo>
                  <a:pt x="220793" y="121740"/>
                </a:moveTo>
                <a:lnTo>
                  <a:pt x="224221" y="130016"/>
                </a:lnTo>
                <a:cubicBezTo>
                  <a:pt x="224221" y="142641"/>
                  <a:pt x="213986" y="152876"/>
                  <a:pt x="201361" y="152876"/>
                </a:cubicBezTo>
                <a:lnTo>
                  <a:pt x="189174" y="147828"/>
                </a:lnTo>
                <a:close/>
                <a:moveTo>
                  <a:pt x="955886" y="107156"/>
                </a:moveTo>
                <a:cubicBezTo>
                  <a:pt x="968511" y="107156"/>
                  <a:pt x="978746" y="117391"/>
                  <a:pt x="978746" y="130016"/>
                </a:cubicBezTo>
                <a:cubicBezTo>
                  <a:pt x="978746" y="142641"/>
                  <a:pt x="968511" y="152876"/>
                  <a:pt x="955886" y="152876"/>
                </a:cubicBezTo>
                <a:cubicBezTo>
                  <a:pt x="943261" y="152876"/>
                  <a:pt x="933026" y="142641"/>
                  <a:pt x="933026" y="130016"/>
                </a:cubicBezTo>
                <a:cubicBezTo>
                  <a:pt x="933026" y="117391"/>
                  <a:pt x="943261" y="107156"/>
                  <a:pt x="955886" y="107156"/>
                </a:cubicBezTo>
                <a:close/>
                <a:moveTo>
                  <a:pt x="861761" y="107156"/>
                </a:moveTo>
                <a:cubicBezTo>
                  <a:pt x="874386" y="107156"/>
                  <a:pt x="884621" y="117391"/>
                  <a:pt x="884621" y="130016"/>
                </a:cubicBezTo>
                <a:cubicBezTo>
                  <a:pt x="884621" y="142641"/>
                  <a:pt x="874386" y="152876"/>
                  <a:pt x="861761" y="152876"/>
                </a:cubicBezTo>
                <a:cubicBezTo>
                  <a:pt x="849136" y="152876"/>
                  <a:pt x="838901" y="142641"/>
                  <a:pt x="838901" y="130016"/>
                </a:cubicBezTo>
                <a:cubicBezTo>
                  <a:pt x="838901" y="117391"/>
                  <a:pt x="849136" y="107156"/>
                  <a:pt x="861761" y="107156"/>
                </a:cubicBezTo>
                <a:close/>
                <a:moveTo>
                  <a:pt x="766880" y="107156"/>
                </a:moveTo>
                <a:cubicBezTo>
                  <a:pt x="779505" y="107156"/>
                  <a:pt x="789740" y="117391"/>
                  <a:pt x="789740" y="130016"/>
                </a:cubicBezTo>
                <a:cubicBezTo>
                  <a:pt x="789740" y="142641"/>
                  <a:pt x="779505" y="152876"/>
                  <a:pt x="766880" y="152876"/>
                </a:cubicBezTo>
                <a:cubicBezTo>
                  <a:pt x="754255" y="152876"/>
                  <a:pt x="744020" y="142641"/>
                  <a:pt x="744020" y="130016"/>
                </a:cubicBezTo>
                <a:cubicBezTo>
                  <a:pt x="744020" y="117391"/>
                  <a:pt x="754255" y="107156"/>
                  <a:pt x="766880" y="107156"/>
                </a:cubicBezTo>
                <a:close/>
                <a:moveTo>
                  <a:pt x="676910" y="107156"/>
                </a:moveTo>
                <a:cubicBezTo>
                  <a:pt x="689535" y="107156"/>
                  <a:pt x="699770" y="117391"/>
                  <a:pt x="699770" y="130016"/>
                </a:cubicBezTo>
                <a:cubicBezTo>
                  <a:pt x="699770" y="142641"/>
                  <a:pt x="689535" y="152876"/>
                  <a:pt x="676910" y="152876"/>
                </a:cubicBezTo>
                <a:cubicBezTo>
                  <a:pt x="664285" y="152876"/>
                  <a:pt x="654050" y="142641"/>
                  <a:pt x="654050" y="130016"/>
                </a:cubicBezTo>
                <a:cubicBezTo>
                  <a:pt x="654050" y="117391"/>
                  <a:pt x="664285" y="107156"/>
                  <a:pt x="676910" y="107156"/>
                </a:cubicBezTo>
                <a:close/>
                <a:moveTo>
                  <a:pt x="582358" y="107156"/>
                </a:moveTo>
                <a:cubicBezTo>
                  <a:pt x="594983" y="107156"/>
                  <a:pt x="605218" y="117391"/>
                  <a:pt x="605218" y="130016"/>
                </a:cubicBezTo>
                <a:cubicBezTo>
                  <a:pt x="605218" y="142641"/>
                  <a:pt x="594983" y="152876"/>
                  <a:pt x="582358" y="152876"/>
                </a:cubicBezTo>
                <a:cubicBezTo>
                  <a:pt x="569733" y="152876"/>
                  <a:pt x="559498" y="142641"/>
                  <a:pt x="559498" y="130016"/>
                </a:cubicBezTo>
                <a:cubicBezTo>
                  <a:pt x="559498" y="117391"/>
                  <a:pt x="569733" y="107156"/>
                  <a:pt x="582358" y="107156"/>
                </a:cubicBezTo>
                <a:close/>
                <a:moveTo>
                  <a:pt x="486547" y="107156"/>
                </a:moveTo>
                <a:cubicBezTo>
                  <a:pt x="499172" y="107156"/>
                  <a:pt x="509407" y="117391"/>
                  <a:pt x="509407" y="130016"/>
                </a:cubicBezTo>
                <a:cubicBezTo>
                  <a:pt x="509407" y="142641"/>
                  <a:pt x="499172" y="152876"/>
                  <a:pt x="486547" y="152876"/>
                </a:cubicBezTo>
                <a:cubicBezTo>
                  <a:pt x="473922" y="152876"/>
                  <a:pt x="463687" y="142641"/>
                  <a:pt x="463687" y="130016"/>
                </a:cubicBezTo>
                <a:cubicBezTo>
                  <a:pt x="463687" y="117391"/>
                  <a:pt x="473922" y="107156"/>
                  <a:pt x="486547" y="107156"/>
                </a:cubicBezTo>
                <a:close/>
                <a:moveTo>
                  <a:pt x="391297" y="107156"/>
                </a:moveTo>
                <a:cubicBezTo>
                  <a:pt x="403922" y="107156"/>
                  <a:pt x="414157" y="117391"/>
                  <a:pt x="414157" y="130016"/>
                </a:cubicBezTo>
                <a:cubicBezTo>
                  <a:pt x="414157" y="142641"/>
                  <a:pt x="403922" y="152876"/>
                  <a:pt x="391297" y="152876"/>
                </a:cubicBezTo>
                <a:cubicBezTo>
                  <a:pt x="378672" y="152876"/>
                  <a:pt x="368437" y="142641"/>
                  <a:pt x="368437" y="130016"/>
                </a:cubicBezTo>
                <a:cubicBezTo>
                  <a:pt x="368437" y="117391"/>
                  <a:pt x="378672" y="107156"/>
                  <a:pt x="391297" y="107156"/>
                </a:cubicBezTo>
                <a:close/>
                <a:moveTo>
                  <a:pt x="295486" y="107156"/>
                </a:moveTo>
                <a:cubicBezTo>
                  <a:pt x="308111" y="107156"/>
                  <a:pt x="318346" y="117391"/>
                  <a:pt x="318346" y="130016"/>
                </a:cubicBezTo>
                <a:cubicBezTo>
                  <a:pt x="318346" y="142641"/>
                  <a:pt x="308111" y="152876"/>
                  <a:pt x="295486" y="152876"/>
                </a:cubicBezTo>
                <a:cubicBezTo>
                  <a:pt x="282861" y="152876"/>
                  <a:pt x="272626" y="142641"/>
                  <a:pt x="272626" y="130016"/>
                </a:cubicBezTo>
                <a:cubicBezTo>
                  <a:pt x="272626" y="117391"/>
                  <a:pt x="282861" y="107156"/>
                  <a:pt x="295486" y="107156"/>
                </a:cubicBezTo>
                <a:close/>
                <a:moveTo>
                  <a:pt x="842538" y="31640"/>
                </a:moveTo>
                <a:lnTo>
                  <a:pt x="846127" y="32755"/>
                </a:lnTo>
                <a:lnTo>
                  <a:pt x="866442" y="43781"/>
                </a:lnTo>
                <a:lnTo>
                  <a:pt x="861761" y="45720"/>
                </a:lnTo>
                <a:cubicBezTo>
                  <a:pt x="855449" y="45720"/>
                  <a:pt x="849734" y="43161"/>
                  <a:pt x="845597" y="39024"/>
                </a:cubicBezTo>
                <a:close/>
                <a:moveTo>
                  <a:pt x="412142" y="17995"/>
                </a:moveTo>
                <a:lnTo>
                  <a:pt x="414157" y="22860"/>
                </a:lnTo>
                <a:cubicBezTo>
                  <a:pt x="414157" y="35485"/>
                  <a:pt x="403922" y="45720"/>
                  <a:pt x="391297" y="45720"/>
                </a:cubicBezTo>
                <a:cubicBezTo>
                  <a:pt x="384985" y="45720"/>
                  <a:pt x="379270" y="43161"/>
                  <a:pt x="375133" y="39024"/>
                </a:cubicBezTo>
                <a:lnTo>
                  <a:pt x="371631" y="30570"/>
                </a:lnTo>
                <a:close/>
                <a:moveTo>
                  <a:pt x="755626" y="4662"/>
                </a:moveTo>
                <a:lnTo>
                  <a:pt x="786123" y="14128"/>
                </a:lnTo>
                <a:lnTo>
                  <a:pt x="789740" y="22860"/>
                </a:lnTo>
                <a:cubicBezTo>
                  <a:pt x="789740" y="35485"/>
                  <a:pt x="779505" y="45720"/>
                  <a:pt x="766880" y="45720"/>
                </a:cubicBezTo>
                <a:cubicBezTo>
                  <a:pt x="754255" y="45720"/>
                  <a:pt x="744020" y="35485"/>
                  <a:pt x="744020" y="22860"/>
                </a:cubicBezTo>
                <a:cubicBezTo>
                  <a:pt x="744020" y="16548"/>
                  <a:pt x="746579" y="10833"/>
                  <a:pt x="750716" y="6696"/>
                </a:cubicBezTo>
                <a:close/>
                <a:moveTo>
                  <a:pt x="676910" y="0"/>
                </a:moveTo>
                <a:cubicBezTo>
                  <a:pt x="689535" y="0"/>
                  <a:pt x="699770" y="10235"/>
                  <a:pt x="699770" y="22860"/>
                </a:cubicBezTo>
                <a:cubicBezTo>
                  <a:pt x="699770" y="35485"/>
                  <a:pt x="689535" y="45720"/>
                  <a:pt x="676910" y="45720"/>
                </a:cubicBezTo>
                <a:cubicBezTo>
                  <a:pt x="664285" y="45720"/>
                  <a:pt x="654050" y="35485"/>
                  <a:pt x="654050" y="22860"/>
                </a:cubicBezTo>
                <a:cubicBezTo>
                  <a:pt x="654050" y="10235"/>
                  <a:pt x="664285" y="0"/>
                  <a:pt x="676910" y="0"/>
                </a:cubicBezTo>
                <a:close/>
                <a:moveTo>
                  <a:pt x="582358" y="0"/>
                </a:moveTo>
                <a:cubicBezTo>
                  <a:pt x="594983" y="0"/>
                  <a:pt x="605218" y="10235"/>
                  <a:pt x="605218" y="22860"/>
                </a:cubicBezTo>
                <a:cubicBezTo>
                  <a:pt x="605218" y="35485"/>
                  <a:pt x="594983" y="45720"/>
                  <a:pt x="582358" y="45720"/>
                </a:cubicBezTo>
                <a:cubicBezTo>
                  <a:pt x="569733" y="45720"/>
                  <a:pt x="559498" y="35485"/>
                  <a:pt x="559498" y="22860"/>
                </a:cubicBezTo>
                <a:cubicBezTo>
                  <a:pt x="559498" y="10235"/>
                  <a:pt x="569733" y="0"/>
                  <a:pt x="582358" y="0"/>
                </a:cubicBezTo>
                <a:close/>
                <a:moveTo>
                  <a:pt x="486547" y="0"/>
                </a:moveTo>
                <a:cubicBezTo>
                  <a:pt x="499172" y="0"/>
                  <a:pt x="509407" y="10235"/>
                  <a:pt x="509407" y="22860"/>
                </a:cubicBezTo>
                <a:cubicBezTo>
                  <a:pt x="509407" y="35485"/>
                  <a:pt x="499172" y="45720"/>
                  <a:pt x="486547" y="45720"/>
                </a:cubicBezTo>
                <a:cubicBezTo>
                  <a:pt x="473922" y="45720"/>
                  <a:pt x="463687" y="35485"/>
                  <a:pt x="463687" y="22860"/>
                </a:cubicBezTo>
                <a:cubicBezTo>
                  <a:pt x="463687" y="10235"/>
                  <a:pt x="473922" y="0"/>
                  <a:pt x="486547" y="0"/>
                </a:cubicBezTo>
                <a:close/>
              </a:path>
            </a:pathLst>
          </a:custGeom>
          <a:solidFill>
            <a:srgbClr val="F6B6C7">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5" name="Freeform: Shape 64">
            <a:extLst>
              <a:ext uri="{FF2B5EF4-FFF2-40B4-BE49-F238E27FC236}">
                <a16:creationId xmlns:a16="http://schemas.microsoft.com/office/drawing/2014/main" id="{AABC2F7C-72A5-4578-87F4-2FE14B7FD500}"/>
              </a:ext>
            </a:extLst>
          </p:cNvPr>
          <p:cNvSpPr/>
          <p:nvPr userDrawn="1"/>
        </p:nvSpPr>
        <p:spPr>
          <a:xfrm>
            <a:off x="3977263" y="4885697"/>
            <a:ext cx="1169807" cy="1205388"/>
          </a:xfrm>
          <a:custGeom>
            <a:avLst/>
            <a:gdLst>
              <a:gd name="connsiteX0" fmla="*/ 861761 w 1169807"/>
              <a:gd name="connsiteY0" fmla="*/ 1159668 h 1205388"/>
              <a:gd name="connsiteX1" fmla="*/ 866442 w 1169807"/>
              <a:gd name="connsiteY1" fmla="*/ 1161607 h 1205388"/>
              <a:gd name="connsiteX2" fmla="*/ 846127 w 1169807"/>
              <a:gd name="connsiteY2" fmla="*/ 1172634 h 1205388"/>
              <a:gd name="connsiteX3" fmla="*/ 842538 w 1169807"/>
              <a:gd name="connsiteY3" fmla="*/ 1173748 h 1205388"/>
              <a:gd name="connsiteX4" fmla="*/ 845597 w 1169807"/>
              <a:gd name="connsiteY4" fmla="*/ 1166364 h 1205388"/>
              <a:gd name="connsiteX5" fmla="*/ 861761 w 1169807"/>
              <a:gd name="connsiteY5" fmla="*/ 1159668 h 1205388"/>
              <a:gd name="connsiteX6" fmla="*/ 766880 w 1169807"/>
              <a:gd name="connsiteY6" fmla="*/ 1159668 h 1205388"/>
              <a:gd name="connsiteX7" fmla="*/ 789740 w 1169807"/>
              <a:gd name="connsiteY7" fmla="*/ 1182528 h 1205388"/>
              <a:gd name="connsiteX8" fmla="*/ 786123 w 1169807"/>
              <a:gd name="connsiteY8" fmla="*/ 1191260 h 1205388"/>
              <a:gd name="connsiteX9" fmla="*/ 755626 w 1169807"/>
              <a:gd name="connsiteY9" fmla="*/ 1200727 h 1205388"/>
              <a:gd name="connsiteX10" fmla="*/ 750716 w 1169807"/>
              <a:gd name="connsiteY10" fmla="*/ 1198692 h 1205388"/>
              <a:gd name="connsiteX11" fmla="*/ 744020 w 1169807"/>
              <a:gd name="connsiteY11" fmla="*/ 1182528 h 1205388"/>
              <a:gd name="connsiteX12" fmla="*/ 766880 w 1169807"/>
              <a:gd name="connsiteY12" fmla="*/ 1159668 h 1205388"/>
              <a:gd name="connsiteX13" fmla="*/ 676910 w 1169807"/>
              <a:gd name="connsiteY13" fmla="*/ 1159668 h 1205388"/>
              <a:gd name="connsiteX14" fmla="*/ 699770 w 1169807"/>
              <a:gd name="connsiteY14" fmla="*/ 1182528 h 1205388"/>
              <a:gd name="connsiteX15" fmla="*/ 676910 w 1169807"/>
              <a:gd name="connsiteY15" fmla="*/ 1205388 h 1205388"/>
              <a:gd name="connsiteX16" fmla="*/ 654050 w 1169807"/>
              <a:gd name="connsiteY16" fmla="*/ 1182528 h 1205388"/>
              <a:gd name="connsiteX17" fmla="*/ 676910 w 1169807"/>
              <a:gd name="connsiteY17" fmla="*/ 1159668 h 1205388"/>
              <a:gd name="connsiteX18" fmla="*/ 582358 w 1169807"/>
              <a:gd name="connsiteY18" fmla="*/ 1159668 h 1205388"/>
              <a:gd name="connsiteX19" fmla="*/ 605218 w 1169807"/>
              <a:gd name="connsiteY19" fmla="*/ 1182528 h 1205388"/>
              <a:gd name="connsiteX20" fmla="*/ 582358 w 1169807"/>
              <a:gd name="connsiteY20" fmla="*/ 1205388 h 1205388"/>
              <a:gd name="connsiteX21" fmla="*/ 559498 w 1169807"/>
              <a:gd name="connsiteY21" fmla="*/ 1182528 h 1205388"/>
              <a:gd name="connsiteX22" fmla="*/ 582358 w 1169807"/>
              <a:gd name="connsiteY22" fmla="*/ 1159668 h 1205388"/>
              <a:gd name="connsiteX23" fmla="*/ 486547 w 1169807"/>
              <a:gd name="connsiteY23" fmla="*/ 1159668 h 1205388"/>
              <a:gd name="connsiteX24" fmla="*/ 509407 w 1169807"/>
              <a:gd name="connsiteY24" fmla="*/ 1182528 h 1205388"/>
              <a:gd name="connsiteX25" fmla="*/ 486547 w 1169807"/>
              <a:gd name="connsiteY25" fmla="*/ 1205388 h 1205388"/>
              <a:gd name="connsiteX26" fmla="*/ 463687 w 1169807"/>
              <a:gd name="connsiteY26" fmla="*/ 1182528 h 1205388"/>
              <a:gd name="connsiteX27" fmla="*/ 486547 w 1169807"/>
              <a:gd name="connsiteY27" fmla="*/ 1159668 h 1205388"/>
              <a:gd name="connsiteX28" fmla="*/ 391297 w 1169807"/>
              <a:gd name="connsiteY28" fmla="*/ 1159668 h 1205388"/>
              <a:gd name="connsiteX29" fmla="*/ 414157 w 1169807"/>
              <a:gd name="connsiteY29" fmla="*/ 1182528 h 1205388"/>
              <a:gd name="connsiteX30" fmla="*/ 412142 w 1169807"/>
              <a:gd name="connsiteY30" fmla="*/ 1187393 h 1205388"/>
              <a:gd name="connsiteX31" fmla="*/ 371631 w 1169807"/>
              <a:gd name="connsiteY31" fmla="*/ 1174818 h 1205388"/>
              <a:gd name="connsiteX32" fmla="*/ 375133 w 1169807"/>
              <a:gd name="connsiteY32" fmla="*/ 1166364 h 1205388"/>
              <a:gd name="connsiteX33" fmla="*/ 391297 w 1169807"/>
              <a:gd name="connsiteY33" fmla="*/ 1159668 h 1205388"/>
              <a:gd name="connsiteX34" fmla="*/ 955886 w 1169807"/>
              <a:gd name="connsiteY34" fmla="*/ 1052512 h 1205388"/>
              <a:gd name="connsiteX35" fmla="*/ 978746 w 1169807"/>
              <a:gd name="connsiteY35" fmla="*/ 1075372 h 1205388"/>
              <a:gd name="connsiteX36" fmla="*/ 955886 w 1169807"/>
              <a:gd name="connsiteY36" fmla="*/ 1098232 h 1205388"/>
              <a:gd name="connsiteX37" fmla="*/ 933026 w 1169807"/>
              <a:gd name="connsiteY37" fmla="*/ 1075372 h 1205388"/>
              <a:gd name="connsiteX38" fmla="*/ 955886 w 1169807"/>
              <a:gd name="connsiteY38" fmla="*/ 1052512 h 1205388"/>
              <a:gd name="connsiteX39" fmla="*/ 861761 w 1169807"/>
              <a:gd name="connsiteY39" fmla="*/ 1052512 h 1205388"/>
              <a:gd name="connsiteX40" fmla="*/ 884621 w 1169807"/>
              <a:gd name="connsiteY40" fmla="*/ 1075372 h 1205388"/>
              <a:gd name="connsiteX41" fmla="*/ 861761 w 1169807"/>
              <a:gd name="connsiteY41" fmla="*/ 1098232 h 1205388"/>
              <a:gd name="connsiteX42" fmla="*/ 838901 w 1169807"/>
              <a:gd name="connsiteY42" fmla="*/ 1075372 h 1205388"/>
              <a:gd name="connsiteX43" fmla="*/ 861761 w 1169807"/>
              <a:gd name="connsiteY43" fmla="*/ 1052512 h 1205388"/>
              <a:gd name="connsiteX44" fmla="*/ 766880 w 1169807"/>
              <a:gd name="connsiteY44" fmla="*/ 1052512 h 1205388"/>
              <a:gd name="connsiteX45" fmla="*/ 789740 w 1169807"/>
              <a:gd name="connsiteY45" fmla="*/ 1075372 h 1205388"/>
              <a:gd name="connsiteX46" fmla="*/ 766880 w 1169807"/>
              <a:gd name="connsiteY46" fmla="*/ 1098232 h 1205388"/>
              <a:gd name="connsiteX47" fmla="*/ 744020 w 1169807"/>
              <a:gd name="connsiteY47" fmla="*/ 1075372 h 1205388"/>
              <a:gd name="connsiteX48" fmla="*/ 766880 w 1169807"/>
              <a:gd name="connsiteY48" fmla="*/ 1052512 h 1205388"/>
              <a:gd name="connsiteX49" fmla="*/ 676910 w 1169807"/>
              <a:gd name="connsiteY49" fmla="*/ 1052512 h 1205388"/>
              <a:gd name="connsiteX50" fmla="*/ 699770 w 1169807"/>
              <a:gd name="connsiteY50" fmla="*/ 1075372 h 1205388"/>
              <a:gd name="connsiteX51" fmla="*/ 676910 w 1169807"/>
              <a:gd name="connsiteY51" fmla="*/ 1098232 h 1205388"/>
              <a:gd name="connsiteX52" fmla="*/ 654050 w 1169807"/>
              <a:gd name="connsiteY52" fmla="*/ 1075372 h 1205388"/>
              <a:gd name="connsiteX53" fmla="*/ 676910 w 1169807"/>
              <a:gd name="connsiteY53" fmla="*/ 1052512 h 1205388"/>
              <a:gd name="connsiteX54" fmla="*/ 582358 w 1169807"/>
              <a:gd name="connsiteY54" fmla="*/ 1052512 h 1205388"/>
              <a:gd name="connsiteX55" fmla="*/ 605218 w 1169807"/>
              <a:gd name="connsiteY55" fmla="*/ 1075372 h 1205388"/>
              <a:gd name="connsiteX56" fmla="*/ 582358 w 1169807"/>
              <a:gd name="connsiteY56" fmla="*/ 1098232 h 1205388"/>
              <a:gd name="connsiteX57" fmla="*/ 559498 w 1169807"/>
              <a:gd name="connsiteY57" fmla="*/ 1075372 h 1205388"/>
              <a:gd name="connsiteX58" fmla="*/ 582358 w 1169807"/>
              <a:gd name="connsiteY58" fmla="*/ 1052512 h 1205388"/>
              <a:gd name="connsiteX59" fmla="*/ 486547 w 1169807"/>
              <a:gd name="connsiteY59" fmla="*/ 1052512 h 1205388"/>
              <a:gd name="connsiteX60" fmla="*/ 509407 w 1169807"/>
              <a:gd name="connsiteY60" fmla="*/ 1075372 h 1205388"/>
              <a:gd name="connsiteX61" fmla="*/ 486547 w 1169807"/>
              <a:gd name="connsiteY61" fmla="*/ 1098232 h 1205388"/>
              <a:gd name="connsiteX62" fmla="*/ 463687 w 1169807"/>
              <a:gd name="connsiteY62" fmla="*/ 1075372 h 1205388"/>
              <a:gd name="connsiteX63" fmla="*/ 486547 w 1169807"/>
              <a:gd name="connsiteY63" fmla="*/ 1052512 h 1205388"/>
              <a:gd name="connsiteX64" fmla="*/ 391297 w 1169807"/>
              <a:gd name="connsiteY64" fmla="*/ 1052512 h 1205388"/>
              <a:gd name="connsiteX65" fmla="*/ 414157 w 1169807"/>
              <a:gd name="connsiteY65" fmla="*/ 1075372 h 1205388"/>
              <a:gd name="connsiteX66" fmla="*/ 391297 w 1169807"/>
              <a:gd name="connsiteY66" fmla="*/ 1098232 h 1205388"/>
              <a:gd name="connsiteX67" fmla="*/ 368437 w 1169807"/>
              <a:gd name="connsiteY67" fmla="*/ 1075372 h 1205388"/>
              <a:gd name="connsiteX68" fmla="*/ 391297 w 1169807"/>
              <a:gd name="connsiteY68" fmla="*/ 1052512 h 1205388"/>
              <a:gd name="connsiteX69" fmla="*/ 295486 w 1169807"/>
              <a:gd name="connsiteY69" fmla="*/ 1052512 h 1205388"/>
              <a:gd name="connsiteX70" fmla="*/ 318346 w 1169807"/>
              <a:gd name="connsiteY70" fmla="*/ 1075372 h 1205388"/>
              <a:gd name="connsiteX71" fmla="*/ 295486 w 1169807"/>
              <a:gd name="connsiteY71" fmla="*/ 1098232 h 1205388"/>
              <a:gd name="connsiteX72" fmla="*/ 272626 w 1169807"/>
              <a:gd name="connsiteY72" fmla="*/ 1075372 h 1205388"/>
              <a:gd name="connsiteX73" fmla="*/ 295486 w 1169807"/>
              <a:gd name="connsiteY73" fmla="*/ 1052512 h 1205388"/>
              <a:gd name="connsiteX74" fmla="*/ 201361 w 1169807"/>
              <a:gd name="connsiteY74" fmla="*/ 1052512 h 1205388"/>
              <a:gd name="connsiteX75" fmla="*/ 224221 w 1169807"/>
              <a:gd name="connsiteY75" fmla="*/ 1075372 h 1205388"/>
              <a:gd name="connsiteX76" fmla="*/ 220793 w 1169807"/>
              <a:gd name="connsiteY76" fmla="*/ 1083648 h 1205388"/>
              <a:gd name="connsiteX77" fmla="*/ 189174 w 1169807"/>
              <a:gd name="connsiteY77" fmla="*/ 1057560 h 1205388"/>
              <a:gd name="connsiteX78" fmla="*/ 1051697 w 1169807"/>
              <a:gd name="connsiteY78" fmla="*/ 945356 h 1205388"/>
              <a:gd name="connsiteX79" fmla="*/ 1074557 w 1169807"/>
              <a:gd name="connsiteY79" fmla="*/ 968216 h 1205388"/>
              <a:gd name="connsiteX80" fmla="*/ 1051697 w 1169807"/>
              <a:gd name="connsiteY80" fmla="*/ 991076 h 1205388"/>
              <a:gd name="connsiteX81" fmla="*/ 1028837 w 1169807"/>
              <a:gd name="connsiteY81" fmla="*/ 968216 h 1205388"/>
              <a:gd name="connsiteX82" fmla="*/ 1051697 w 1169807"/>
              <a:gd name="connsiteY82" fmla="*/ 945356 h 1205388"/>
              <a:gd name="connsiteX83" fmla="*/ 955886 w 1169807"/>
              <a:gd name="connsiteY83" fmla="*/ 945356 h 1205388"/>
              <a:gd name="connsiteX84" fmla="*/ 978746 w 1169807"/>
              <a:gd name="connsiteY84" fmla="*/ 968216 h 1205388"/>
              <a:gd name="connsiteX85" fmla="*/ 955886 w 1169807"/>
              <a:gd name="connsiteY85" fmla="*/ 991076 h 1205388"/>
              <a:gd name="connsiteX86" fmla="*/ 933026 w 1169807"/>
              <a:gd name="connsiteY86" fmla="*/ 968216 h 1205388"/>
              <a:gd name="connsiteX87" fmla="*/ 955886 w 1169807"/>
              <a:gd name="connsiteY87" fmla="*/ 945356 h 1205388"/>
              <a:gd name="connsiteX88" fmla="*/ 861761 w 1169807"/>
              <a:gd name="connsiteY88" fmla="*/ 945356 h 1205388"/>
              <a:gd name="connsiteX89" fmla="*/ 884621 w 1169807"/>
              <a:gd name="connsiteY89" fmla="*/ 968216 h 1205388"/>
              <a:gd name="connsiteX90" fmla="*/ 861761 w 1169807"/>
              <a:gd name="connsiteY90" fmla="*/ 991076 h 1205388"/>
              <a:gd name="connsiteX91" fmla="*/ 838901 w 1169807"/>
              <a:gd name="connsiteY91" fmla="*/ 968216 h 1205388"/>
              <a:gd name="connsiteX92" fmla="*/ 861761 w 1169807"/>
              <a:gd name="connsiteY92" fmla="*/ 945356 h 1205388"/>
              <a:gd name="connsiteX93" fmla="*/ 766880 w 1169807"/>
              <a:gd name="connsiteY93" fmla="*/ 945356 h 1205388"/>
              <a:gd name="connsiteX94" fmla="*/ 789740 w 1169807"/>
              <a:gd name="connsiteY94" fmla="*/ 968216 h 1205388"/>
              <a:gd name="connsiteX95" fmla="*/ 766880 w 1169807"/>
              <a:gd name="connsiteY95" fmla="*/ 991076 h 1205388"/>
              <a:gd name="connsiteX96" fmla="*/ 744020 w 1169807"/>
              <a:gd name="connsiteY96" fmla="*/ 968216 h 1205388"/>
              <a:gd name="connsiteX97" fmla="*/ 766880 w 1169807"/>
              <a:gd name="connsiteY97" fmla="*/ 945356 h 1205388"/>
              <a:gd name="connsiteX98" fmla="*/ 676910 w 1169807"/>
              <a:gd name="connsiteY98" fmla="*/ 945356 h 1205388"/>
              <a:gd name="connsiteX99" fmla="*/ 699770 w 1169807"/>
              <a:gd name="connsiteY99" fmla="*/ 968216 h 1205388"/>
              <a:gd name="connsiteX100" fmla="*/ 676910 w 1169807"/>
              <a:gd name="connsiteY100" fmla="*/ 991076 h 1205388"/>
              <a:gd name="connsiteX101" fmla="*/ 654050 w 1169807"/>
              <a:gd name="connsiteY101" fmla="*/ 968216 h 1205388"/>
              <a:gd name="connsiteX102" fmla="*/ 676910 w 1169807"/>
              <a:gd name="connsiteY102" fmla="*/ 945356 h 1205388"/>
              <a:gd name="connsiteX103" fmla="*/ 582358 w 1169807"/>
              <a:gd name="connsiteY103" fmla="*/ 945356 h 1205388"/>
              <a:gd name="connsiteX104" fmla="*/ 605218 w 1169807"/>
              <a:gd name="connsiteY104" fmla="*/ 968216 h 1205388"/>
              <a:gd name="connsiteX105" fmla="*/ 582358 w 1169807"/>
              <a:gd name="connsiteY105" fmla="*/ 991076 h 1205388"/>
              <a:gd name="connsiteX106" fmla="*/ 559498 w 1169807"/>
              <a:gd name="connsiteY106" fmla="*/ 968216 h 1205388"/>
              <a:gd name="connsiteX107" fmla="*/ 582358 w 1169807"/>
              <a:gd name="connsiteY107" fmla="*/ 945356 h 1205388"/>
              <a:gd name="connsiteX108" fmla="*/ 486547 w 1169807"/>
              <a:gd name="connsiteY108" fmla="*/ 945356 h 1205388"/>
              <a:gd name="connsiteX109" fmla="*/ 509407 w 1169807"/>
              <a:gd name="connsiteY109" fmla="*/ 968216 h 1205388"/>
              <a:gd name="connsiteX110" fmla="*/ 486547 w 1169807"/>
              <a:gd name="connsiteY110" fmla="*/ 991076 h 1205388"/>
              <a:gd name="connsiteX111" fmla="*/ 463687 w 1169807"/>
              <a:gd name="connsiteY111" fmla="*/ 968216 h 1205388"/>
              <a:gd name="connsiteX112" fmla="*/ 486547 w 1169807"/>
              <a:gd name="connsiteY112" fmla="*/ 945356 h 1205388"/>
              <a:gd name="connsiteX113" fmla="*/ 391297 w 1169807"/>
              <a:gd name="connsiteY113" fmla="*/ 945356 h 1205388"/>
              <a:gd name="connsiteX114" fmla="*/ 414157 w 1169807"/>
              <a:gd name="connsiteY114" fmla="*/ 968216 h 1205388"/>
              <a:gd name="connsiteX115" fmla="*/ 391297 w 1169807"/>
              <a:gd name="connsiteY115" fmla="*/ 991076 h 1205388"/>
              <a:gd name="connsiteX116" fmla="*/ 368437 w 1169807"/>
              <a:gd name="connsiteY116" fmla="*/ 968216 h 1205388"/>
              <a:gd name="connsiteX117" fmla="*/ 391297 w 1169807"/>
              <a:gd name="connsiteY117" fmla="*/ 945356 h 1205388"/>
              <a:gd name="connsiteX118" fmla="*/ 295486 w 1169807"/>
              <a:gd name="connsiteY118" fmla="*/ 945356 h 1205388"/>
              <a:gd name="connsiteX119" fmla="*/ 318346 w 1169807"/>
              <a:gd name="connsiteY119" fmla="*/ 968216 h 1205388"/>
              <a:gd name="connsiteX120" fmla="*/ 295486 w 1169807"/>
              <a:gd name="connsiteY120" fmla="*/ 991076 h 1205388"/>
              <a:gd name="connsiteX121" fmla="*/ 272626 w 1169807"/>
              <a:gd name="connsiteY121" fmla="*/ 968216 h 1205388"/>
              <a:gd name="connsiteX122" fmla="*/ 295486 w 1169807"/>
              <a:gd name="connsiteY122" fmla="*/ 945356 h 1205388"/>
              <a:gd name="connsiteX123" fmla="*/ 201361 w 1169807"/>
              <a:gd name="connsiteY123" fmla="*/ 945356 h 1205388"/>
              <a:gd name="connsiteX124" fmla="*/ 224221 w 1169807"/>
              <a:gd name="connsiteY124" fmla="*/ 968216 h 1205388"/>
              <a:gd name="connsiteX125" fmla="*/ 201361 w 1169807"/>
              <a:gd name="connsiteY125" fmla="*/ 991076 h 1205388"/>
              <a:gd name="connsiteX126" fmla="*/ 178501 w 1169807"/>
              <a:gd name="connsiteY126" fmla="*/ 968216 h 1205388"/>
              <a:gd name="connsiteX127" fmla="*/ 201361 w 1169807"/>
              <a:gd name="connsiteY127" fmla="*/ 945356 h 1205388"/>
              <a:gd name="connsiteX128" fmla="*/ 106480 w 1169807"/>
              <a:gd name="connsiteY128" fmla="*/ 945356 h 1205388"/>
              <a:gd name="connsiteX129" fmla="*/ 129340 w 1169807"/>
              <a:gd name="connsiteY129" fmla="*/ 968216 h 1205388"/>
              <a:gd name="connsiteX130" fmla="*/ 122645 w 1169807"/>
              <a:gd name="connsiteY130" fmla="*/ 984380 h 1205388"/>
              <a:gd name="connsiteX131" fmla="*/ 122186 w 1169807"/>
              <a:gd name="connsiteY131" fmla="*/ 984570 h 1205388"/>
              <a:gd name="connsiteX132" fmla="*/ 94072 w 1169807"/>
              <a:gd name="connsiteY132" fmla="*/ 950496 h 1205388"/>
              <a:gd name="connsiteX133" fmla="*/ 35400 w 1169807"/>
              <a:gd name="connsiteY133" fmla="*/ 843394 h 1205388"/>
              <a:gd name="connsiteX134" fmla="*/ 39025 w 1169807"/>
              <a:gd name="connsiteY134" fmla="*/ 844896 h 1205388"/>
              <a:gd name="connsiteX135" fmla="*/ 45720 w 1169807"/>
              <a:gd name="connsiteY135" fmla="*/ 861060 h 1205388"/>
              <a:gd name="connsiteX136" fmla="*/ 45397 w 1169807"/>
              <a:gd name="connsiteY136" fmla="*/ 861841 h 1205388"/>
              <a:gd name="connsiteX137" fmla="*/ 35421 w 1169807"/>
              <a:gd name="connsiteY137" fmla="*/ 843461 h 1205388"/>
              <a:gd name="connsiteX138" fmla="*/ 1146947 w 1169807"/>
              <a:gd name="connsiteY138" fmla="*/ 838200 h 1205388"/>
              <a:gd name="connsiteX139" fmla="*/ 1163112 w 1169807"/>
              <a:gd name="connsiteY139" fmla="*/ 844896 h 1205388"/>
              <a:gd name="connsiteX140" fmla="*/ 1168050 w 1169807"/>
              <a:gd name="connsiteY140" fmla="*/ 856818 h 1205388"/>
              <a:gd name="connsiteX141" fmla="*/ 1155193 w 1169807"/>
              <a:gd name="connsiteY141" fmla="*/ 880504 h 1205388"/>
              <a:gd name="connsiteX142" fmla="*/ 1146947 w 1169807"/>
              <a:gd name="connsiteY142" fmla="*/ 883920 h 1205388"/>
              <a:gd name="connsiteX143" fmla="*/ 1124087 w 1169807"/>
              <a:gd name="connsiteY143" fmla="*/ 861060 h 1205388"/>
              <a:gd name="connsiteX144" fmla="*/ 1146947 w 1169807"/>
              <a:gd name="connsiteY144" fmla="*/ 838200 h 1205388"/>
              <a:gd name="connsiteX145" fmla="*/ 1051697 w 1169807"/>
              <a:gd name="connsiteY145" fmla="*/ 838200 h 1205388"/>
              <a:gd name="connsiteX146" fmla="*/ 1074557 w 1169807"/>
              <a:gd name="connsiteY146" fmla="*/ 861060 h 1205388"/>
              <a:gd name="connsiteX147" fmla="*/ 1051697 w 1169807"/>
              <a:gd name="connsiteY147" fmla="*/ 883920 h 1205388"/>
              <a:gd name="connsiteX148" fmla="*/ 1028837 w 1169807"/>
              <a:gd name="connsiteY148" fmla="*/ 861060 h 1205388"/>
              <a:gd name="connsiteX149" fmla="*/ 1051697 w 1169807"/>
              <a:gd name="connsiteY149" fmla="*/ 838200 h 1205388"/>
              <a:gd name="connsiteX150" fmla="*/ 955886 w 1169807"/>
              <a:gd name="connsiteY150" fmla="*/ 838200 h 1205388"/>
              <a:gd name="connsiteX151" fmla="*/ 978746 w 1169807"/>
              <a:gd name="connsiteY151" fmla="*/ 861060 h 1205388"/>
              <a:gd name="connsiteX152" fmla="*/ 955886 w 1169807"/>
              <a:gd name="connsiteY152" fmla="*/ 883920 h 1205388"/>
              <a:gd name="connsiteX153" fmla="*/ 933026 w 1169807"/>
              <a:gd name="connsiteY153" fmla="*/ 861060 h 1205388"/>
              <a:gd name="connsiteX154" fmla="*/ 955886 w 1169807"/>
              <a:gd name="connsiteY154" fmla="*/ 838200 h 1205388"/>
              <a:gd name="connsiteX155" fmla="*/ 861761 w 1169807"/>
              <a:gd name="connsiteY155" fmla="*/ 838200 h 1205388"/>
              <a:gd name="connsiteX156" fmla="*/ 884621 w 1169807"/>
              <a:gd name="connsiteY156" fmla="*/ 861060 h 1205388"/>
              <a:gd name="connsiteX157" fmla="*/ 861761 w 1169807"/>
              <a:gd name="connsiteY157" fmla="*/ 883920 h 1205388"/>
              <a:gd name="connsiteX158" fmla="*/ 838901 w 1169807"/>
              <a:gd name="connsiteY158" fmla="*/ 861060 h 1205388"/>
              <a:gd name="connsiteX159" fmla="*/ 861761 w 1169807"/>
              <a:gd name="connsiteY159" fmla="*/ 838200 h 1205388"/>
              <a:gd name="connsiteX160" fmla="*/ 766880 w 1169807"/>
              <a:gd name="connsiteY160" fmla="*/ 838200 h 1205388"/>
              <a:gd name="connsiteX161" fmla="*/ 789740 w 1169807"/>
              <a:gd name="connsiteY161" fmla="*/ 861060 h 1205388"/>
              <a:gd name="connsiteX162" fmla="*/ 766880 w 1169807"/>
              <a:gd name="connsiteY162" fmla="*/ 883920 h 1205388"/>
              <a:gd name="connsiteX163" fmla="*/ 744020 w 1169807"/>
              <a:gd name="connsiteY163" fmla="*/ 861060 h 1205388"/>
              <a:gd name="connsiteX164" fmla="*/ 766880 w 1169807"/>
              <a:gd name="connsiteY164" fmla="*/ 838200 h 1205388"/>
              <a:gd name="connsiteX165" fmla="*/ 676910 w 1169807"/>
              <a:gd name="connsiteY165" fmla="*/ 838200 h 1205388"/>
              <a:gd name="connsiteX166" fmla="*/ 699770 w 1169807"/>
              <a:gd name="connsiteY166" fmla="*/ 861060 h 1205388"/>
              <a:gd name="connsiteX167" fmla="*/ 676910 w 1169807"/>
              <a:gd name="connsiteY167" fmla="*/ 883920 h 1205388"/>
              <a:gd name="connsiteX168" fmla="*/ 654050 w 1169807"/>
              <a:gd name="connsiteY168" fmla="*/ 861060 h 1205388"/>
              <a:gd name="connsiteX169" fmla="*/ 676910 w 1169807"/>
              <a:gd name="connsiteY169" fmla="*/ 838200 h 1205388"/>
              <a:gd name="connsiteX170" fmla="*/ 582358 w 1169807"/>
              <a:gd name="connsiteY170" fmla="*/ 838200 h 1205388"/>
              <a:gd name="connsiteX171" fmla="*/ 605218 w 1169807"/>
              <a:gd name="connsiteY171" fmla="*/ 861060 h 1205388"/>
              <a:gd name="connsiteX172" fmla="*/ 582358 w 1169807"/>
              <a:gd name="connsiteY172" fmla="*/ 883920 h 1205388"/>
              <a:gd name="connsiteX173" fmla="*/ 559498 w 1169807"/>
              <a:gd name="connsiteY173" fmla="*/ 861060 h 1205388"/>
              <a:gd name="connsiteX174" fmla="*/ 582358 w 1169807"/>
              <a:gd name="connsiteY174" fmla="*/ 838200 h 1205388"/>
              <a:gd name="connsiteX175" fmla="*/ 486547 w 1169807"/>
              <a:gd name="connsiteY175" fmla="*/ 838200 h 1205388"/>
              <a:gd name="connsiteX176" fmla="*/ 509407 w 1169807"/>
              <a:gd name="connsiteY176" fmla="*/ 861060 h 1205388"/>
              <a:gd name="connsiteX177" fmla="*/ 486547 w 1169807"/>
              <a:gd name="connsiteY177" fmla="*/ 883920 h 1205388"/>
              <a:gd name="connsiteX178" fmla="*/ 463687 w 1169807"/>
              <a:gd name="connsiteY178" fmla="*/ 861060 h 1205388"/>
              <a:gd name="connsiteX179" fmla="*/ 486547 w 1169807"/>
              <a:gd name="connsiteY179" fmla="*/ 838200 h 1205388"/>
              <a:gd name="connsiteX180" fmla="*/ 391297 w 1169807"/>
              <a:gd name="connsiteY180" fmla="*/ 838200 h 1205388"/>
              <a:gd name="connsiteX181" fmla="*/ 414157 w 1169807"/>
              <a:gd name="connsiteY181" fmla="*/ 861060 h 1205388"/>
              <a:gd name="connsiteX182" fmla="*/ 391297 w 1169807"/>
              <a:gd name="connsiteY182" fmla="*/ 883920 h 1205388"/>
              <a:gd name="connsiteX183" fmla="*/ 368437 w 1169807"/>
              <a:gd name="connsiteY183" fmla="*/ 861060 h 1205388"/>
              <a:gd name="connsiteX184" fmla="*/ 391297 w 1169807"/>
              <a:gd name="connsiteY184" fmla="*/ 838200 h 1205388"/>
              <a:gd name="connsiteX185" fmla="*/ 295486 w 1169807"/>
              <a:gd name="connsiteY185" fmla="*/ 838200 h 1205388"/>
              <a:gd name="connsiteX186" fmla="*/ 318346 w 1169807"/>
              <a:gd name="connsiteY186" fmla="*/ 861060 h 1205388"/>
              <a:gd name="connsiteX187" fmla="*/ 295486 w 1169807"/>
              <a:gd name="connsiteY187" fmla="*/ 883920 h 1205388"/>
              <a:gd name="connsiteX188" fmla="*/ 272626 w 1169807"/>
              <a:gd name="connsiteY188" fmla="*/ 861060 h 1205388"/>
              <a:gd name="connsiteX189" fmla="*/ 295486 w 1169807"/>
              <a:gd name="connsiteY189" fmla="*/ 838200 h 1205388"/>
              <a:gd name="connsiteX190" fmla="*/ 201361 w 1169807"/>
              <a:gd name="connsiteY190" fmla="*/ 838200 h 1205388"/>
              <a:gd name="connsiteX191" fmla="*/ 224221 w 1169807"/>
              <a:gd name="connsiteY191" fmla="*/ 861060 h 1205388"/>
              <a:gd name="connsiteX192" fmla="*/ 201361 w 1169807"/>
              <a:gd name="connsiteY192" fmla="*/ 883920 h 1205388"/>
              <a:gd name="connsiteX193" fmla="*/ 178501 w 1169807"/>
              <a:gd name="connsiteY193" fmla="*/ 861060 h 1205388"/>
              <a:gd name="connsiteX194" fmla="*/ 201361 w 1169807"/>
              <a:gd name="connsiteY194" fmla="*/ 838200 h 1205388"/>
              <a:gd name="connsiteX195" fmla="*/ 106480 w 1169807"/>
              <a:gd name="connsiteY195" fmla="*/ 838200 h 1205388"/>
              <a:gd name="connsiteX196" fmla="*/ 129340 w 1169807"/>
              <a:gd name="connsiteY196" fmla="*/ 861060 h 1205388"/>
              <a:gd name="connsiteX197" fmla="*/ 106480 w 1169807"/>
              <a:gd name="connsiteY197" fmla="*/ 883920 h 1205388"/>
              <a:gd name="connsiteX198" fmla="*/ 83620 w 1169807"/>
              <a:gd name="connsiteY198" fmla="*/ 861060 h 1205388"/>
              <a:gd name="connsiteX199" fmla="*/ 106480 w 1169807"/>
              <a:gd name="connsiteY199" fmla="*/ 838200 h 1205388"/>
              <a:gd name="connsiteX200" fmla="*/ 1146947 w 1169807"/>
              <a:gd name="connsiteY200" fmla="*/ 731044 h 1205388"/>
              <a:gd name="connsiteX201" fmla="*/ 1169807 w 1169807"/>
              <a:gd name="connsiteY201" fmla="*/ 753904 h 1205388"/>
              <a:gd name="connsiteX202" fmla="*/ 1146947 w 1169807"/>
              <a:gd name="connsiteY202" fmla="*/ 776764 h 1205388"/>
              <a:gd name="connsiteX203" fmla="*/ 1124087 w 1169807"/>
              <a:gd name="connsiteY203" fmla="*/ 753904 h 1205388"/>
              <a:gd name="connsiteX204" fmla="*/ 1146947 w 1169807"/>
              <a:gd name="connsiteY204" fmla="*/ 731044 h 1205388"/>
              <a:gd name="connsiteX205" fmla="*/ 1051697 w 1169807"/>
              <a:gd name="connsiteY205" fmla="*/ 731044 h 1205388"/>
              <a:gd name="connsiteX206" fmla="*/ 1074557 w 1169807"/>
              <a:gd name="connsiteY206" fmla="*/ 753904 h 1205388"/>
              <a:gd name="connsiteX207" fmla="*/ 1051697 w 1169807"/>
              <a:gd name="connsiteY207" fmla="*/ 776764 h 1205388"/>
              <a:gd name="connsiteX208" fmla="*/ 1028837 w 1169807"/>
              <a:gd name="connsiteY208" fmla="*/ 753904 h 1205388"/>
              <a:gd name="connsiteX209" fmla="*/ 1051697 w 1169807"/>
              <a:gd name="connsiteY209" fmla="*/ 731044 h 1205388"/>
              <a:gd name="connsiteX210" fmla="*/ 955886 w 1169807"/>
              <a:gd name="connsiteY210" fmla="*/ 731044 h 1205388"/>
              <a:gd name="connsiteX211" fmla="*/ 978746 w 1169807"/>
              <a:gd name="connsiteY211" fmla="*/ 753904 h 1205388"/>
              <a:gd name="connsiteX212" fmla="*/ 955886 w 1169807"/>
              <a:gd name="connsiteY212" fmla="*/ 776764 h 1205388"/>
              <a:gd name="connsiteX213" fmla="*/ 933026 w 1169807"/>
              <a:gd name="connsiteY213" fmla="*/ 753904 h 1205388"/>
              <a:gd name="connsiteX214" fmla="*/ 955886 w 1169807"/>
              <a:gd name="connsiteY214" fmla="*/ 731044 h 1205388"/>
              <a:gd name="connsiteX215" fmla="*/ 861761 w 1169807"/>
              <a:gd name="connsiteY215" fmla="*/ 731044 h 1205388"/>
              <a:gd name="connsiteX216" fmla="*/ 884621 w 1169807"/>
              <a:gd name="connsiteY216" fmla="*/ 753904 h 1205388"/>
              <a:gd name="connsiteX217" fmla="*/ 861761 w 1169807"/>
              <a:gd name="connsiteY217" fmla="*/ 776764 h 1205388"/>
              <a:gd name="connsiteX218" fmla="*/ 838901 w 1169807"/>
              <a:gd name="connsiteY218" fmla="*/ 753904 h 1205388"/>
              <a:gd name="connsiteX219" fmla="*/ 861761 w 1169807"/>
              <a:gd name="connsiteY219" fmla="*/ 731044 h 1205388"/>
              <a:gd name="connsiteX220" fmla="*/ 766880 w 1169807"/>
              <a:gd name="connsiteY220" fmla="*/ 731044 h 1205388"/>
              <a:gd name="connsiteX221" fmla="*/ 789740 w 1169807"/>
              <a:gd name="connsiteY221" fmla="*/ 753904 h 1205388"/>
              <a:gd name="connsiteX222" fmla="*/ 766880 w 1169807"/>
              <a:gd name="connsiteY222" fmla="*/ 776764 h 1205388"/>
              <a:gd name="connsiteX223" fmla="*/ 744020 w 1169807"/>
              <a:gd name="connsiteY223" fmla="*/ 753904 h 1205388"/>
              <a:gd name="connsiteX224" fmla="*/ 766880 w 1169807"/>
              <a:gd name="connsiteY224" fmla="*/ 731044 h 1205388"/>
              <a:gd name="connsiteX225" fmla="*/ 676910 w 1169807"/>
              <a:gd name="connsiteY225" fmla="*/ 731044 h 1205388"/>
              <a:gd name="connsiteX226" fmla="*/ 699770 w 1169807"/>
              <a:gd name="connsiteY226" fmla="*/ 753904 h 1205388"/>
              <a:gd name="connsiteX227" fmla="*/ 676910 w 1169807"/>
              <a:gd name="connsiteY227" fmla="*/ 776764 h 1205388"/>
              <a:gd name="connsiteX228" fmla="*/ 654050 w 1169807"/>
              <a:gd name="connsiteY228" fmla="*/ 753904 h 1205388"/>
              <a:gd name="connsiteX229" fmla="*/ 676910 w 1169807"/>
              <a:gd name="connsiteY229" fmla="*/ 731044 h 1205388"/>
              <a:gd name="connsiteX230" fmla="*/ 582358 w 1169807"/>
              <a:gd name="connsiteY230" fmla="*/ 731044 h 1205388"/>
              <a:gd name="connsiteX231" fmla="*/ 605218 w 1169807"/>
              <a:gd name="connsiteY231" fmla="*/ 753904 h 1205388"/>
              <a:gd name="connsiteX232" fmla="*/ 582358 w 1169807"/>
              <a:gd name="connsiteY232" fmla="*/ 776764 h 1205388"/>
              <a:gd name="connsiteX233" fmla="*/ 559498 w 1169807"/>
              <a:gd name="connsiteY233" fmla="*/ 753904 h 1205388"/>
              <a:gd name="connsiteX234" fmla="*/ 582358 w 1169807"/>
              <a:gd name="connsiteY234" fmla="*/ 731044 h 1205388"/>
              <a:gd name="connsiteX235" fmla="*/ 486547 w 1169807"/>
              <a:gd name="connsiteY235" fmla="*/ 731044 h 1205388"/>
              <a:gd name="connsiteX236" fmla="*/ 509407 w 1169807"/>
              <a:gd name="connsiteY236" fmla="*/ 753904 h 1205388"/>
              <a:gd name="connsiteX237" fmla="*/ 486547 w 1169807"/>
              <a:gd name="connsiteY237" fmla="*/ 776764 h 1205388"/>
              <a:gd name="connsiteX238" fmla="*/ 463687 w 1169807"/>
              <a:gd name="connsiteY238" fmla="*/ 753904 h 1205388"/>
              <a:gd name="connsiteX239" fmla="*/ 486547 w 1169807"/>
              <a:gd name="connsiteY239" fmla="*/ 731044 h 1205388"/>
              <a:gd name="connsiteX240" fmla="*/ 391297 w 1169807"/>
              <a:gd name="connsiteY240" fmla="*/ 731044 h 1205388"/>
              <a:gd name="connsiteX241" fmla="*/ 414157 w 1169807"/>
              <a:gd name="connsiteY241" fmla="*/ 753904 h 1205388"/>
              <a:gd name="connsiteX242" fmla="*/ 391297 w 1169807"/>
              <a:gd name="connsiteY242" fmla="*/ 776764 h 1205388"/>
              <a:gd name="connsiteX243" fmla="*/ 368437 w 1169807"/>
              <a:gd name="connsiteY243" fmla="*/ 753904 h 1205388"/>
              <a:gd name="connsiteX244" fmla="*/ 391297 w 1169807"/>
              <a:gd name="connsiteY244" fmla="*/ 731044 h 1205388"/>
              <a:gd name="connsiteX245" fmla="*/ 295486 w 1169807"/>
              <a:gd name="connsiteY245" fmla="*/ 731044 h 1205388"/>
              <a:gd name="connsiteX246" fmla="*/ 318346 w 1169807"/>
              <a:gd name="connsiteY246" fmla="*/ 753904 h 1205388"/>
              <a:gd name="connsiteX247" fmla="*/ 295486 w 1169807"/>
              <a:gd name="connsiteY247" fmla="*/ 776764 h 1205388"/>
              <a:gd name="connsiteX248" fmla="*/ 272626 w 1169807"/>
              <a:gd name="connsiteY248" fmla="*/ 753904 h 1205388"/>
              <a:gd name="connsiteX249" fmla="*/ 295486 w 1169807"/>
              <a:gd name="connsiteY249" fmla="*/ 731044 h 1205388"/>
              <a:gd name="connsiteX250" fmla="*/ 201361 w 1169807"/>
              <a:gd name="connsiteY250" fmla="*/ 731044 h 1205388"/>
              <a:gd name="connsiteX251" fmla="*/ 224221 w 1169807"/>
              <a:gd name="connsiteY251" fmla="*/ 753904 h 1205388"/>
              <a:gd name="connsiteX252" fmla="*/ 201361 w 1169807"/>
              <a:gd name="connsiteY252" fmla="*/ 776764 h 1205388"/>
              <a:gd name="connsiteX253" fmla="*/ 178501 w 1169807"/>
              <a:gd name="connsiteY253" fmla="*/ 753904 h 1205388"/>
              <a:gd name="connsiteX254" fmla="*/ 201361 w 1169807"/>
              <a:gd name="connsiteY254" fmla="*/ 731044 h 1205388"/>
              <a:gd name="connsiteX255" fmla="*/ 106480 w 1169807"/>
              <a:gd name="connsiteY255" fmla="*/ 731044 h 1205388"/>
              <a:gd name="connsiteX256" fmla="*/ 129340 w 1169807"/>
              <a:gd name="connsiteY256" fmla="*/ 753904 h 1205388"/>
              <a:gd name="connsiteX257" fmla="*/ 106480 w 1169807"/>
              <a:gd name="connsiteY257" fmla="*/ 776764 h 1205388"/>
              <a:gd name="connsiteX258" fmla="*/ 83620 w 1169807"/>
              <a:gd name="connsiteY258" fmla="*/ 753904 h 1205388"/>
              <a:gd name="connsiteX259" fmla="*/ 106480 w 1169807"/>
              <a:gd name="connsiteY259" fmla="*/ 731044 h 1205388"/>
              <a:gd name="connsiteX260" fmla="*/ 22860 w 1169807"/>
              <a:gd name="connsiteY260" fmla="*/ 731044 h 1205388"/>
              <a:gd name="connsiteX261" fmla="*/ 45720 w 1169807"/>
              <a:gd name="connsiteY261" fmla="*/ 753904 h 1205388"/>
              <a:gd name="connsiteX262" fmla="*/ 22860 w 1169807"/>
              <a:gd name="connsiteY262" fmla="*/ 776764 h 1205388"/>
              <a:gd name="connsiteX263" fmla="*/ 13515 w 1169807"/>
              <a:gd name="connsiteY263" fmla="*/ 772893 h 1205388"/>
              <a:gd name="connsiteX264" fmla="*/ 4356 w 1169807"/>
              <a:gd name="connsiteY264" fmla="*/ 743388 h 1205388"/>
              <a:gd name="connsiteX265" fmla="*/ 6696 w 1169807"/>
              <a:gd name="connsiteY265" fmla="*/ 737740 h 1205388"/>
              <a:gd name="connsiteX266" fmla="*/ 22860 w 1169807"/>
              <a:gd name="connsiteY266" fmla="*/ 731044 h 1205388"/>
              <a:gd name="connsiteX267" fmla="*/ 1146947 w 1169807"/>
              <a:gd name="connsiteY267" fmla="*/ 623888 h 1205388"/>
              <a:gd name="connsiteX268" fmla="*/ 1169807 w 1169807"/>
              <a:gd name="connsiteY268" fmla="*/ 646748 h 1205388"/>
              <a:gd name="connsiteX269" fmla="*/ 1146947 w 1169807"/>
              <a:gd name="connsiteY269" fmla="*/ 669608 h 1205388"/>
              <a:gd name="connsiteX270" fmla="*/ 1124087 w 1169807"/>
              <a:gd name="connsiteY270" fmla="*/ 646748 h 1205388"/>
              <a:gd name="connsiteX271" fmla="*/ 1146947 w 1169807"/>
              <a:gd name="connsiteY271" fmla="*/ 623888 h 1205388"/>
              <a:gd name="connsiteX272" fmla="*/ 1051697 w 1169807"/>
              <a:gd name="connsiteY272" fmla="*/ 623888 h 1205388"/>
              <a:gd name="connsiteX273" fmla="*/ 1074557 w 1169807"/>
              <a:gd name="connsiteY273" fmla="*/ 646748 h 1205388"/>
              <a:gd name="connsiteX274" fmla="*/ 1051697 w 1169807"/>
              <a:gd name="connsiteY274" fmla="*/ 669608 h 1205388"/>
              <a:gd name="connsiteX275" fmla="*/ 1028837 w 1169807"/>
              <a:gd name="connsiteY275" fmla="*/ 646748 h 1205388"/>
              <a:gd name="connsiteX276" fmla="*/ 1051697 w 1169807"/>
              <a:gd name="connsiteY276" fmla="*/ 623888 h 1205388"/>
              <a:gd name="connsiteX277" fmla="*/ 955886 w 1169807"/>
              <a:gd name="connsiteY277" fmla="*/ 623888 h 1205388"/>
              <a:gd name="connsiteX278" fmla="*/ 978746 w 1169807"/>
              <a:gd name="connsiteY278" fmla="*/ 646748 h 1205388"/>
              <a:gd name="connsiteX279" fmla="*/ 955886 w 1169807"/>
              <a:gd name="connsiteY279" fmla="*/ 669608 h 1205388"/>
              <a:gd name="connsiteX280" fmla="*/ 933026 w 1169807"/>
              <a:gd name="connsiteY280" fmla="*/ 646748 h 1205388"/>
              <a:gd name="connsiteX281" fmla="*/ 955886 w 1169807"/>
              <a:gd name="connsiteY281" fmla="*/ 623888 h 1205388"/>
              <a:gd name="connsiteX282" fmla="*/ 861761 w 1169807"/>
              <a:gd name="connsiteY282" fmla="*/ 623888 h 1205388"/>
              <a:gd name="connsiteX283" fmla="*/ 884621 w 1169807"/>
              <a:gd name="connsiteY283" fmla="*/ 646748 h 1205388"/>
              <a:gd name="connsiteX284" fmla="*/ 861761 w 1169807"/>
              <a:gd name="connsiteY284" fmla="*/ 669608 h 1205388"/>
              <a:gd name="connsiteX285" fmla="*/ 838901 w 1169807"/>
              <a:gd name="connsiteY285" fmla="*/ 646748 h 1205388"/>
              <a:gd name="connsiteX286" fmla="*/ 861761 w 1169807"/>
              <a:gd name="connsiteY286" fmla="*/ 623888 h 1205388"/>
              <a:gd name="connsiteX287" fmla="*/ 766880 w 1169807"/>
              <a:gd name="connsiteY287" fmla="*/ 623888 h 1205388"/>
              <a:gd name="connsiteX288" fmla="*/ 789740 w 1169807"/>
              <a:gd name="connsiteY288" fmla="*/ 646748 h 1205388"/>
              <a:gd name="connsiteX289" fmla="*/ 766880 w 1169807"/>
              <a:gd name="connsiteY289" fmla="*/ 669608 h 1205388"/>
              <a:gd name="connsiteX290" fmla="*/ 744020 w 1169807"/>
              <a:gd name="connsiteY290" fmla="*/ 646748 h 1205388"/>
              <a:gd name="connsiteX291" fmla="*/ 766880 w 1169807"/>
              <a:gd name="connsiteY291" fmla="*/ 623888 h 1205388"/>
              <a:gd name="connsiteX292" fmla="*/ 676910 w 1169807"/>
              <a:gd name="connsiteY292" fmla="*/ 623888 h 1205388"/>
              <a:gd name="connsiteX293" fmla="*/ 699770 w 1169807"/>
              <a:gd name="connsiteY293" fmla="*/ 646748 h 1205388"/>
              <a:gd name="connsiteX294" fmla="*/ 676910 w 1169807"/>
              <a:gd name="connsiteY294" fmla="*/ 669608 h 1205388"/>
              <a:gd name="connsiteX295" fmla="*/ 654050 w 1169807"/>
              <a:gd name="connsiteY295" fmla="*/ 646748 h 1205388"/>
              <a:gd name="connsiteX296" fmla="*/ 676910 w 1169807"/>
              <a:gd name="connsiteY296" fmla="*/ 623888 h 1205388"/>
              <a:gd name="connsiteX297" fmla="*/ 582358 w 1169807"/>
              <a:gd name="connsiteY297" fmla="*/ 623888 h 1205388"/>
              <a:gd name="connsiteX298" fmla="*/ 605218 w 1169807"/>
              <a:gd name="connsiteY298" fmla="*/ 646748 h 1205388"/>
              <a:gd name="connsiteX299" fmla="*/ 582358 w 1169807"/>
              <a:gd name="connsiteY299" fmla="*/ 669608 h 1205388"/>
              <a:gd name="connsiteX300" fmla="*/ 559498 w 1169807"/>
              <a:gd name="connsiteY300" fmla="*/ 646748 h 1205388"/>
              <a:gd name="connsiteX301" fmla="*/ 582358 w 1169807"/>
              <a:gd name="connsiteY301" fmla="*/ 623888 h 1205388"/>
              <a:gd name="connsiteX302" fmla="*/ 486547 w 1169807"/>
              <a:gd name="connsiteY302" fmla="*/ 623888 h 1205388"/>
              <a:gd name="connsiteX303" fmla="*/ 509407 w 1169807"/>
              <a:gd name="connsiteY303" fmla="*/ 646748 h 1205388"/>
              <a:gd name="connsiteX304" fmla="*/ 486547 w 1169807"/>
              <a:gd name="connsiteY304" fmla="*/ 669608 h 1205388"/>
              <a:gd name="connsiteX305" fmla="*/ 463687 w 1169807"/>
              <a:gd name="connsiteY305" fmla="*/ 646748 h 1205388"/>
              <a:gd name="connsiteX306" fmla="*/ 486547 w 1169807"/>
              <a:gd name="connsiteY306" fmla="*/ 623888 h 1205388"/>
              <a:gd name="connsiteX307" fmla="*/ 391297 w 1169807"/>
              <a:gd name="connsiteY307" fmla="*/ 623888 h 1205388"/>
              <a:gd name="connsiteX308" fmla="*/ 414157 w 1169807"/>
              <a:gd name="connsiteY308" fmla="*/ 646748 h 1205388"/>
              <a:gd name="connsiteX309" fmla="*/ 391297 w 1169807"/>
              <a:gd name="connsiteY309" fmla="*/ 669608 h 1205388"/>
              <a:gd name="connsiteX310" fmla="*/ 368437 w 1169807"/>
              <a:gd name="connsiteY310" fmla="*/ 646748 h 1205388"/>
              <a:gd name="connsiteX311" fmla="*/ 391297 w 1169807"/>
              <a:gd name="connsiteY311" fmla="*/ 623888 h 1205388"/>
              <a:gd name="connsiteX312" fmla="*/ 295486 w 1169807"/>
              <a:gd name="connsiteY312" fmla="*/ 623888 h 1205388"/>
              <a:gd name="connsiteX313" fmla="*/ 318346 w 1169807"/>
              <a:gd name="connsiteY313" fmla="*/ 646748 h 1205388"/>
              <a:gd name="connsiteX314" fmla="*/ 295486 w 1169807"/>
              <a:gd name="connsiteY314" fmla="*/ 669608 h 1205388"/>
              <a:gd name="connsiteX315" fmla="*/ 272626 w 1169807"/>
              <a:gd name="connsiteY315" fmla="*/ 646748 h 1205388"/>
              <a:gd name="connsiteX316" fmla="*/ 295486 w 1169807"/>
              <a:gd name="connsiteY316" fmla="*/ 623888 h 1205388"/>
              <a:gd name="connsiteX317" fmla="*/ 201361 w 1169807"/>
              <a:gd name="connsiteY317" fmla="*/ 623888 h 1205388"/>
              <a:gd name="connsiteX318" fmla="*/ 224221 w 1169807"/>
              <a:gd name="connsiteY318" fmla="*/ 646748 h 1205388"/>
              <a:gd name="connsiteX319" fmla="*/ 201361 w 1169807"/>
              <a:gd name="connsiteY319" fmla="*/ 669608 h 1205388"/>
              <a:gd name="connsiteX320" fmla="*/ 178501 w 1169807"/>
              <a:gd name="connsiteY320" fmla="*/ 646748 h 1205388"/>
              <a:gd name="connsiteX321" fmla="*/ 201361 w 1169807"/>
              <a:gd name="connsiteY321" fmla="*/ 623888 h 1205388"/>
              <a:gd name="connsiteX322" fmla="*/ 106480 w 1169807"/>
              <a:gd name="connsiteY322" fmla="*/ 623888 h 1205388"/>
              <a:gd name="connsiteX323" fmla="*/ 129340 w 1169807"/>
              <a:gd name="connsiteY323" fmla="*/ 646748 h 1205388"/>
              <a:gd name="connsiteX324" fmla="*/ 106480 w 1169807"/>
              <a:gd name="connsiteY324" fmla="*/ 669608 h 1205388"/>
              <a:gd name="connsiteX325" fmla="*/ 83620 w 1169807"/>
              <a:gd name="connsiteY325" fmla="*/ 646748 h 1205388"/>
              <a:gd name="connsiteX326" fmla="*/ 106480 w 1169807"/>
              <a:gd name="connsiteY326" fmla="*/ 623888 h 1205388"/>
              <a:gd name="connsiteX327" fmla="*/ 22860 w 1169807"/>
              <a:gd name="connsiteY327" fmla="*/ 623888 h 1205388"/>
              <a:gd name="connsiteX328" fmla="*/ 45720 w 1169807"/>
              <a:gd name="connsiteY328" fmla="*/ 646748 h 1205388"/>
              <a:gd name="connsiteX329" fmla="*/ 22860 w 1169807"/>
              <a:gd name="connsiteY329" fmla="*/ 669608 h 1205388"/>
              <a:gd name="connsiteX330" fmla="*/ 0 w 1169807"/>
              <a:gd name="connsiteY330" fmla="*/ 646748 h 1205388"/>
              <a:gd name="connsiteX331" fmla="*/ 22860 w 1169807"/>
              <a:gd name="connsiteY331" fmla="*/ 623888 h 1205388"/>
              <a:gd name="connsiteX332" fmla="*/ 1146947 w 1169807"/>
              <a:gd name="connsiteY332" fmla="*/ 535780 h 1205388"/>
              <a:gd name="connsiteX333" fmla="*/ 1169807 w 1169807"/>
              <a:gd name="connsiteY333" fmla="*/ 558640 h 1205388"/>
              <a:gd name="connsiteX334" fmla="*/ 1146947 w 1169807"/>
              <a:gd name="connsiteY334" fmla="*/ 581500 h 1205388"/>
              <a:gd name="connsiteX335" fmla="*/ 1124087 w 1169807"/>
              <a:gd name="connsiteY335" fmla="*/ 558640 h 1205388"/>
              <a:gd name="connsiteX336" fmla="*/ 1146947 w 1169807"/>
              <a:gd name="connsiteY336" fmla="*/ 535780 h 1205388"/>
              <a:gd name="connsiteX337" fmla="*/ 1051697 w 1169807"/>
              <a:gd name="connsiteY337" fmla="*/ 535780 h 1205388"/>
              <a:gd name="connsiteX338" fmla="*/ 1074557 w 1169807"/>
              <a:gd name="connsiteY338" fmla="*/ 558640 h 1205388"/>
              <a:gd name="connsiteX339" fmla="*/ 1051697 w 1169807"/>
              <a:gd name="connsiteY339" fmla="*/ 581500 h 1205388"/>
              <a:gd name="connsiteX340" fmla="*/ 1028837 w 1169807"/>
              <a:gd name="connsiteY340" fmla="*/ 558640 h 1205388"/>
              <a:gd name="connsiteX341" fmla="*/ 1051697 w 1169807"/>
              <a:gd name="connsiteY341" fmla="*/ 535780 h 1205388"/>
              <a:gd name="connsiteX342" fmla="*/ 955886 w 1169807"/>
              <a:gd name="connsiteY342" fmla="*/ 535780 h 1205388"/>
              <a:gd name="connsiteX343" fmla="*/ 978746 w 1169807"/>
              <a:gd name="connsiteY343" fmla="*/ 558640 h 1205388"/>
              <a:gd name="connsiteX344" fmla="*/ 955886 w 1169807"/>
              <a:gd name="connsiteY344" fmla="*/ 581500 h 1205388"/>
              <a:gd name="connsiteX345" fmla="*/ 933026 w 1169807"/>
              <a:gd name="connsiteY345" fmla="*/ 558640 h 1205388"/>
              <a:gd name="connsiteX346" fmla="*/ 955886 w 1169807"/>
              <a:gd name="connsiteY346" fmla="*/ 535780 h 1205388"/>
              <a:gd name="connsiteX347" fmla="*/ 861761 w 1169807"/>
              <a:gd name="connsiteY347" fmla="*/ 535780 h 1205388"/>
              <a:gd name="connsiteX348" fmla="*/ 884621 w 1169807"/>
              <a:gd name="connsiteY348" fmla="*/ 558640 h 1205388"/>
              <a:gd name="connsiteX349" fmla="*/ 861761 w 1169807"/>
              <a:gd name="connsiteY349" fmla="*/ 581500 h 1205388"/>
              <a:gd name="connsiteX350" fmla="*/ 838901 w 1169807"/>
              <a:gd name="connsiteY350" fmla="*/ 558640 h 1205388"/>
              <a:gd name="connsiteX351" fmla="*/ 861761 w 1169807"/>
              <a:gd name="connsiteY351" fmla="*/ 535780 h 1205388"/>
              <a:gd name="connsiteX352" fmla="*/ 766880 w 1169807"/>
              <a:gd name="connsiteY352" fmla="*/ 535780 h 1205388"/>
              <a:gd name="connsiteX353" fmla="*/ 789740 w 1169807"/>
              <a:gd name="connsiteY353" fmla="*/ 558640 h 1205388"/>
              <a:gd name="connsiteX354" fmla="*/ 766880 w 1169807"/>
              <a:gd name="connsiteY354" fmla="*/ 581500 h 1205388"/>
              <a:gd name="connsiteX355" fmla="*/ 744020 w 1169807"/>
              <a:gd name="connsiteY355" fmla="*/ 558640 h 1205388"/>
              <a:gd name="connsiteX356" fmla="*/ 766880 w 1169807"/>
              <a:gd name="connsiteY356" fmla="*/ 535780 h 1205388"/>
              <a:gd name="connsiteX357" fmla="*/ 676910 w 1169807"/>
              <a:gd name="connsiteY357" fmla="*/ 535780 h 1205388"/>
              <a:gd name="connsiteX358" fmla="*/ 699770 w 1169807"/>
              <a:gd name="connsiteY358" fmla="*/ 558640 h 1205388"/>
              <a:gd name="connsiteX359" fmla="*/ 676910 w 1169807"/>
              <a:gd name="connsiteY359" fmla="*/ 581500 h 1205388"/>
              <a:gd name="connsiteX360" fmla="*/ 654050 w 1169807"/>
              <a:gd name="connsiteY360" fmla="*/ 558640 h 1205388"/>
              <a:gd name="connsiteX361" fmla="*/ 676910 w 1169807"/>
              <a:gd name="connsiteY361" fmla="*/ 535780 h 1205388"/>
              <a:gd name="connsiteX362" fmla="*/ 582358 w 1169807"/>
              <a:gd name="connsiteY362" fmla="*/ 535780 h 1205388"/>
              <a:gd name="connsiteX363" fmla="*/ 605218 w 1169807"/>
              <a:gd name="connsiteY363" fmla="*/ 558640 h 1205388"/>
              <a:gd name="connsiteX364" fmla="*/ 582358 w 1169807"/>
              <a:gd name="connsiteY364" fmla="*/ 581500 h 1205388"/>
              <a:gd name="connsiteX365" fmla="*/ 559498 w 1169807"/>
              <a:gd name="connsiteY365" fmla="*/ 558640 h 1205388"/>
              <a:gd name="connsiteX366" fmla="*/ 582358 w 1169807"/>
              <a:gd name="connsiteY366" fmla="*/ 535780 h 1205388"/>
              <a:gd name="connsiteX367" fmla="*/ 486547 w 1169807"/>
              <a:gd name="connsiteY367" fmla="*/ 535780 h 1205388"/>
              <a:gd name="connsiteX368" fmla="*/ 509407 w 1169807"/>
              <a:gd name="connsiteY368" fmla="*/ 558640 h 1205388"/>
              <a:gd name="connsiteX369" fmla="*/ 486547 w 1169807"/>
              <a:gd name="connsiteY369" fmla="*/ 581500 h 1205388"/>
              <a:gd name="connsiteX370" fmla="*/ 463687 w 1169807"/>
              <a:gd name="connsiteY370" fmla="*/ 558640 h 1205388"/>
              <a:gd name="connsiteX371" fmla="*/ 486547 w 1169807"/>
              <a:gd name="connsiteY371" fmla="*/ 535780 h 1205388"/>
              <a:gd name="connsiteX372" fmla="*/ 391297 w 1169807"/>
              <a:gd name="connsiteY372" fmla="*/ 535780 h 1205388"/>
              <a:gd name="connsiteX373" fmla="*/ 414157 w 1169807"/>
              <a:gd name="connsiteY373" fmla="*/ 558640 h 1205388"/>
              <a:gd name="connsiteX374" fmla="*/ 391297 w 1169807"/>
              <a:gd name="connsiteY374" fmla="*/ 581500 h 1205388"/>
              <a:gd name="connsiteX375" fmla="*/ 368437 w 1169807"/>
              <a:gd name="connsiteY375" fmla="*/ 558640 h 1205388"/>
              <a:gd name="connsiteX376" fmla="*/ 391297 w 1169807"/>
              <a:gd name="connsiteY376" fmla="*/ 535780 h 1205388"/>
              <a:gd name="connsiteX377" fmla="*/ 295486 w 1169807"/>
              <a:gd name="connsiteY377" fmla="*/ 535780 h 1205388"/>
              <a:gd name="connsiteX378" fmla="*/ 318346 w 1169807"/>
              <a:gd name="connsiteY378" fmla="*/ 558640 h 1205388"/>
              <a:gd name="connsiteX379" fmla="*/ 295486 w 1169807"/>
              <a:gd name="connsiteY379" fmla="*/ 581500 h 1205388"/>
              <a:gd name="connsiteX380" fmla="*/ 272626 w 1169807"/>
              <a:gd name="connsiteY380" fmla="*/ 558640 h 1205388"/>
              <a:gd name="connsiteX381" fmla="*/ 295486 w 1169807"/>
              <a:gd name="connsiteY381" fmla="*/ 535780 h 1205388"/>
              <a:gd name="connsiteX382" fmla="*/ 201361 w 1169807"/>
              <a:gd name="connsiteY382" fmla="*/ 535780 h 1205388"/>
              <a:gd name="connsiteX383" fmla="*/ 224221 w 1169807"/>
              <a:gd name="connsiteY383" fmla="*/ 558640 h 1205388"/>
              <a:gd name="connsiteX384" fmla="*/ 201361 w 1169807"/>
              <a:gd name="connsiteY384" fmla="*/ 581500 h 1205388"/>
              <a:gd name="connsiteX385" fmla="*/ 178501 w 1169807"/>
              <a:gd name="connsiteY385" fmla="*/ 558640 h 1205388"/>
              <a:gd name="connsiteX386" fmla="*/ 201361 w 1169807"/>
              <a:gd name="connsiteY386" fmla="*/ 535780 h 1205388"/>
              <a:gd name="connsiteX387" fmla="*/ 106480 w 1169807"/>
              <a:gd name="connsiteY387" fmla="*/ 535780 h 1205388"/>
              <a:gd name="connsiteX388" fmla="*/ 129340 w 1169807"/>
              <a:gd name="connsiteY388" fmla="*/ 558640 h 1205388"/>
              <a:gd name="connsiteX389" fmla="*/ 106480 w 1169807"/>
              <a:gd name="connsiteY389" fmla="*/ 581500 h 1205388"/>
              <a:gd name="connsiteX390" fmla="*/ 83620 w 1169807"/>
              <a:gd name="connsiteY390" fmla="*/ 558640 h 1205388"/>
              <a:gd name="connsiteX391" fmla="*/ 106480 w 1169807"/>
              <a:gd name="connsiteY391" fmla="*/ 535780 h 1205388"/>
              <a:gd name="connsiteX392" fmla="*/ 22860 w 1169807"/>
              <a:gd name="connsiteY392" fmla="*/ 535780 h 1205388"/>
              <a:gd name="connsiteX393" fmla="*/ 45720 w 1169807"/>
              <a:gd name="connsiteY393" fmla="*/ 558640 h 1205388"/>
              <a:gd name="connsiteX394" fmla="*/ 22860 w 1169807"/>
              <a:gd name="connsiteY394" fmla="*/ 581500 h 1205388"/>
              <a:gd name="connsiteX395" fmla="*/ 0 w 1169807"/>
              <a:gd name="connsiteY395" fmla="*/ 558640 h 1205388"/>
              <a:gd name="connsiteX396" fmla="*/ 22860 w 1169807"/>
              <a:gd name="connsiteY396" fmla="*/ 535780 h 1205388"/>
              <a:gd name="connsiteX397" fmla="*/ 1146947 w 1169807"/>
              <a:gd name="connsiteY397" fmla="*/ 428624 h 1205388"/>
              <a:gd name="connsiteX398" fmla="*/ 1169807 w 1169807"/>
              <a:gd name="connsiteY398" fmla="*/ 451484 h 1205388"/>
              <a:gd name="connsiteX399" fmla="*/ 1146947 w 1169807"/>
              <a:gd name="connsiteY399" fmla="*/ 474344 h 1205388"/>
              <a:gd name="connsiteX400" fmla="*/ 1124087 w 1169807"/>
              <a:gd name="connsiteY400" fmla="*/ 451484 h 1205388"/>
              <a:gd name="connsiteX401" fmla="*/ 1146947 w 1169807"/>
              <a:gd name="connsiteY401" fmla="*/ 428624 h 1205388"/>
              <a:gd name="connsiteX402" fmla="*/ 1051697 w 1169807"/>
              <a:gd name="connsiteY402" fmla="*/ 428624 h 1205388"/>
              <a:gd name="connsiteX403" fmla="*/ 1074557 w 1169807"/>
              <a:gd name="connsiteY403" fmla="*/ 451484 h 1205388"/>
              <a:gd name="connsiteX404" fmla="*/ 1051697 w 1169807"/>
              <a:gd name="connsiteY404" fmla="*/ 474344 h 1205388"/>
              <a:gd name="connsiteX405" fmla="*/ 1028837 w 1169807"/>
              <a:gd name="connsiteY405" fmla="*/ 451484 h 1205388"/>
              <a:gd name="connsiteX406" fmla="*/ 1051697 w 1169807"/>
              <a:gd name="connsiteY406" fmla="*/ 428624 h 1205388"/>
              <a:gd name="connsiteX407" fmla="*/ 955886 w 1169807"/>
              <a:gd name="connsiteY407" fmla="*/ 428624 h 1205388"/>
              <a:gd name="connsiteX408" fmla="*/ 978746 w 1169807"/>
              <a:gd name="connsiteY408" fmla="*/ 451484 h 1205388"/>
              <a:gd name="connsiteX409" fmla="*/ 955886 w 1169807"/>
              <a:gd name="connsiteY409" fmla="*/ 474344 h 1205388"/>
              <a:gd name="connsiteX410" fmla="*/ 933026 w 1169807"/>
              <a:gd name="connsiteY410" fmla="*/ 451484 h 1205388"/>
              <a:gd name="connsiteX411" fmla="*/ 955886 w 1169807"/>
              <a:gd name="connsiteY411" fmla="*/ 428624 h 1205388"/>
              <a:gd name="connsiteX412" fmla="*/ 861761 w 1169807"/>
              <a:gd name="connsiteY412" fmla="*/ 428624 h 1205388"/>
              <a:gd name="connsiteX413" fmla="*/ 884621 w 1169807"/>
              <a:gd name="connsiteY413" fmla="*/ 451484 h 1205388"/>
              <a:gd name="connsiteX414" fmla="*/ 861761 w 1169807"/>
              <a:gd name="connsiteY414" fmla="*/ 474344 h 1205388"/>
              <a:gd name="connsiteX415" fmla="*/ 838901 w 1169807"/>
              <a:gd name="connsiteY415" fmla="*/ 451484 h 1205388"/>
              <a:gd name="connsiteX416" fmla="*/ 861761 w 1169807"/>
              <a:gd name="connsiteY416" fmla="*/ 428624 h 1205388"/>
              <a:gd name="connsiteX417" fmla="*/ 766880 w 1169807"/>
              <a:gd name="connsiteY417" fmla="*/ 428624 h 1205388"/>
              <a:gd name="connsiteX418" fmla="*/ 789740 w 1169807"/>
              <a:gd name="connsiteY418" fmla="*/ 451484 h 1205388"/>
              <a:gd name="connsiteX419" fmla="*/ 766880 w 1169807"/>
              <a:gd name="connsiteY419" fmla="*/ 474344 h 1205388"/>
              <a:gd name="connsiteX420" fmla="*/ 744020 w 1169807"/>
              <a:gd name="connsiteY420" fmla="*/ 451484 h 1205388"/>
              <a:gd name="connsiteX421" fmla="*/ 766880 w 1169807"/>
              <a:gd name="connsiteY421" fmla="*/ 428624 h 1205388"/>
              <a:gd name="connsiteX422" fmla="*/ 676910 w 1169807"/>
              <a:gd name="connsiteY422" fmla="*/ 428624 h 1205388"/>
              <a:gd name="connsiteX423" fmla="*/ 699770 w 1169807"/>
              <a:gd name="connsiteY423" fmla="*/ 451484 h 1205388"/>
              <a:gd name="connsiteX424" fmla="*/ 676910 w 1169807"/>
              <a:gd name="connsiteY424" fmla="*/ 474344 h 1205388"/>
              <a:gd name="connsiteX425" fmla="*/ 654050 w 1169807"/>
              <a:gd name="connsiteY425" fmla="*/ 451484 h 1205388"/>
              <a:gd name="connsiteX426" fmla="*/ 676910 w 1169807"/>
              <a:gd name="connsiteY426" fmla="*/ 428624 h 1205388"/>
              <a:gd name="connsiteX427" fmla="*/ 582358 w 1169807"/>
              <a:gd name="connsiteY427" fmla="*/ 428624 h 1205388"/>
              <a:gd name="connsiteX428" fmla="*/ 605218 w 1169807"/>
              <a:gd name="connsiteY428" fmla="*/ 451484 h 1205388"/>
              <a:gd name="connsiteX429" fmla="*/ 582358 w 1169807"/>
              <a:gd name="connsiteY429" fmla="*/ 474344 h 1205388"/>
              <a:gd name="connsiteX430" fmla="*/ 559498 w 1169807"/>
              <a:gd name="connsiteY430" fmla="*/ 451484 h 1205388"/>
              <a:gd name="connsiteX431" fmla="*/ 582358 w 1169807"/>
              <a:gd name="connsiteY431" fmla="*/ 428624 h 1205388"/>
              <a:gd name="connsiteX432" fmla="*/ 486547 w 1169807"/>
              <a:gd name="connsiteY432" fmla="*/ 428624 h 1205388"/>
              <a:gd name="connsiteX433" fmla="*/ 509407 w 1169807"/>
              <a:gd name="connsiteY433" fmla="*/ 451484 h 1205388"/>
              <a:gd name="connsiteX434" fmla="*/ 486547 w 1169807"/>
              <a:gd name="connsiteY434" fmla="*/ 474344 h 1205388"/>
              <a:gd name="connsiteX435" fmla="*/ 463687 w 1169807"/>
              <a:gd name="connsiteY435" fmla="*/ 451484 h 1205388"/>
              <a:gd name="connsiteX436" fmla="*/ 486547 w 1169807"/>
              <a:gd name="connsiteY436" fmla="*/ 428624 h 1205388"/>
              <a:gd name="connsiteX437" fmla="*/ 391297 w 1169807"/>
              <a:gd name="connsiteY437" fmla="*/ 428624 h 1205388"/>
              <a:gd name="connsiteX438" fmla="*/ 414157 w 1169807"/>
              <a:gd name="connsiteY438" fmla="*/ 451484 h 1205388"/>
              <a:gd name="connsiteX439" fmla="*/ 391297 w 1169807"/>
              <a:gd name="connsiteY439" fmla="*/ 474344 h 1205388"/>
              <a:gd name="connsiteX440" fmla="*/ 368437 w 1169807"/>
              <a:gd name="connsiteY440" fmla="*/ 451484 h 1205388"/>
              <a:gd name="connsiteX441" fmla="*/ 391297 w 1169807"/>
              <a:gd name="connsiteY441" fmla="*/ 428624 h 1205388"/>
              <a:gd name="connsiteX442" fmla="*/ 295486 w 1169807"/>
              <a:gd name="connsiteY442" fmla="*/ 428624 h 1205388"/>
              <a:gd name="connsiteX443" fmla="*/ 318346 w 1169807"/>
              <a:gd name="connsiteY443" fmla="*/ 451484 h 1205388"/>
              <a:gd name="connsiteX444" fmla="*/ 295486 w 1169807"/>
              <a:gd name="connsiteY444" fmla="*/ 474344 h 1205388"/>
              <a:gd name="connsiteX445" fmla="*/ 272626 w 1169807"/>
              <a:gd name="connsiteY445" fmla="*/ 451484 h 1205388"/>
              <a:gd name="connsiteX446" fmla="*/ 295486 w 1169807"/>
              <a:gd name="connsiteY446" fmla="*/ 428624 h 1205388"/>
              <a:gd name="connsiteX447" fmla="*/ 201361 w 1169807"/>
              <a:gd name="connsiteY447" fmla="*/ 428624 h 1205388"/>
              <a:gd name="connsiteX448" fmla="*/ 224221 w 1169807"/>
              <a:gd name="connsiteY448" fmla="*/ 451484 h 1205388"/>
              <a:gd name="connsiteX449" fmla="*/ 201361 w 1169807"/>
              <a:gd name="connsiteY449" fmla="*/ 474344 h 1205388"/>
              <a:gd name="connsiteX450" fmla="*/ 178501 w 1169807"/>
              <a:gd name="connsiteY450" fmla="*/ 451484 h 1205388"/>
              <a:gd name="connsiteX451" fmla="*/ 201361 w 1169807"/>
              <a:gd name="connsiteY451" fmla="*/ 428624 h 1205388"/>
              <a:gd name="connsiteX452" fmla="*/ 106480 w 1169807"/>
              <a:gd name="connsiteY452" fmla="*/ 428624 h 1205388"/>
              <a:gd name="connsiteX453" fmla="*/ 129340 w 1169807"/>
              <a:gd name="connsiteY453" fmla="*/ 451484 h 1205388"/>
              <a:gd name="connsiteX454" fmla="*/ 106480 w 1169807"/>
              <a:gd name="connsiteY454" fmla="*/ 474344 h 1205388"/>
              <a:gd name="connsiteX455" fmla="*/ 83620 w 1169807"/>
              <a:gd name="connsiteY455" fmla="*/ 451484 h 1205388"/>
              <a:gd name="connsiteX456" fmla="*/ 106480 w 1169807"/>
              <a:gd name="connsiteY456" fmla="*/ 428624 h 1205388"/>
              <a:gd name="connsiteX457" fmla="*/ 22860 w 1169807"/>
              <a:gd name="connsiteY457" fmla="*/ 428624 h 1205388"/>
              <a:gd name="connsiteX458" fmla="*/ 45720 w 1169807"/>
              <a:gd name="connsiteY458" fmla="*/ 451484 h 1205388"/>
              <a:gd name="connsiteX459" fmla="*/ 22860 w 1169807"/>
              <a:gd name="connsiteY459" fmla="*/ 474344 h 1205388"/>
              <a:gd name="connsiteX460" fmla="*/ 6696 w 1169807"/>
              <a:gd name="connsiteY460" fmla="*/ 467648 h 1205388"/>
              <a:gd name="connsiteX461" fmla="*/ 4356 w 1169807"/>
              <a:gd name="connsiteY461" fmla="*/ 462000 h 1205388"/>
              <a:gd name="connsiteX462" fmla="*/ 13515 w 1169807"/>
              <a:gd name="connsiteY462" fmla="*/ 432495 h 1205388"/>
              <a:gd name="connsiteX463" fmla="*/ 45397 w 1169807"/>
              <a:gd name="connsiteY463" fmla="*/ 343547 h 1205388"/>
              <a:gd name="connsiteX464" fmla="*/ 45720 w 1169807"/>
              <a:gd name="connsiteY464" fmla="*/ 344328 h 1205388"/>
              <a:gd name="connsiteX465" fmla="*/ 39025 w 1169807"/>
              <a:gd name="connsiteY465" fmla="*/ 360492 h 1205388"/>
              <a:gd name="connsiteX466" fmla="*/ 35400 w 1169807"/>
              <a:gd name="connsiteY466" fmla="*/ 361994 h 1205388"/>
              <a:gd name="connsiteX467" fmla="*/ 35421 w 1169807"/>
              <a:gd name="connsiteY467" fmla="*/ 361927 h 1205388"/>
              <a:gd name="connsiteX468" fmla="*/ 1146947 w 1169807"/>
              <a:gd name="connsiteY468" fmla="*/ 321468 h 1205388"/>
              <a:gd name="connsiteX469" fmla="*/ 1155193 w 1169807"/>
              <a:gd name="connsiteY469" fmla="*/ 324884 h 1205388"/>
              <a:gd name="connsiteX470" fmla="*/ 1168050 w 1169807"/>
              <a:gd name="connsiteY470" fmla="*/ 348570 h 1205388"/>
              <a:gd name="connsiteX471" fmla="*/ 1163112 w 1169807"/>
              <a:gd name="connsiteY471" fmla="*/ 360492 h 1205388"/>
              <a:gd name="connsiteX472" fmla="*/ 1146947 w 1169807"/>
              <a:gd name="connsiteY472" fmla="*/ 367188 h 1205388"/>
              <a:gd name="connsiteX473" fmla="*/ 1124087 w 1169807"/>
              <a:gd name="connsiteY473" fmla="*/ 344328 h 1205388"/>
              <a:gd name="connsiteX474" fmla="*/ 1146947 w 1169807"/>
              <a:gd name="connsiteY474" fmla="*/ 321468 h 1205388"/>
              <a:gd name="connsiteX475" fmla="*/ 1051697 w 1169807"/>
              <a:gd name="connsiteY475" fmla="*/ 321468 h 1205388"/>
              <a:gd name="connsiteX476" fmla="*/ 1074557 w 1169807"/>
              <a:gd name="connsiteY476" fmla="*/ 344328 h 1205388"/>
              <a:gd name="connsiteX477" fmla="*/ 1051697 w 1169807"/>
              <a:gd name="connsiteY477" fmla="*/ 367188 h 1205388"/>
              <a:gd name="connsiteX478" fmla="*/ 1028837 w 1169807"/>
              <a:gd name="connsiteY478" fmla="*/ 344328 h 1205388"/>
              <a:gd name="connsiteX479" fmla="*/ 1051697 w 1169807"/>
              <a:gd name="connsiteY479" fmla="*/ 321468 h 1205388"/>
              <a:gd name="connsiteX480" fmla="*/ 955886 w 1169807"/>
              <a:gd name="connsiteY480" fmla="*/ 321468 h 1205388"/>
              <a:gd name="connsiteX481" fmla="*/ 978746 w 1169807"/>
              <a:gd name="connsiteY481" fmla="*/ 344328 h 1205388"/>
              <a:gd name="connsiteX482" fmla="*/ 955886 w 1169807"/>
              <a:gd name="connsiteY482" fmla="*/ 367188 h 1205388"/>
              <a:gd name="connsiteX483" fmla="*/ 933026 w 1169807"/>
              <a:gd name="connsiteY483" fmla="*/ 344328 h 1205388"/>
              <a:gd name="connsiteX484" fmla="*/ 955886 w 1169807"/>
              <a:gd name="connsiteY484" fmla="*/ 321468 h 1205388"/>
              <a:gd name="connsiteX485" fmla="*/ 861761 w 1169807"/>
              <a:gd name="connsiteY485" fmla="*/ 321468 h 1205388"/>
              <a:gd name="connsiteX486" fmla="*/ 884621 w 1169807"/>
              <a:gd name="connsiteY486" fmla="*/ 344328 h 1205388"/>
              <a:gd name="connsiteX487" fmla="*/ 861761 w 1169807"/>
              <a:gd name="connsiteY487" fmla="*/ 367188 h 1205388"/>
              <a:gd name="connsiteX488" fmla="*/ 838901 w 1169807"/>
              <a:gd name="connsiteY488" fmla="*/ 344328 h 1205388"/>
              <a:gd name="connsiteX489" fmla="*/ 861761 w 1169807"/>
              <a:gd name="connsiteY489" fmla="*/ 321468 h 1205388"/>
              <a:gd name="connsiteX490" fmla="*/ 766880 w 1169807"/>
              <a:gd name="connsiteY490" fmla="*/ 321468 h 1205388"/>
              <a:gd name="connsiteX491" fmla="*/ 789740 w 1169807"/>
              <a:gd name="connsiteY491" fmla="*/ 344328 h 1205388"/>
              <a:gd name="connsiteX492" fmla="*/ 766880 w 1169807"/>
              <a:gd name="connsiteY492" fmla="*/ 367188 h 1205388"/>
              <a:gd name="connsiteX493" fmla="*/ 744020 w 1169807"/>
              <a:gd name="connsiteY493" fmla="*/ 344328 h 1205388"/>
              <a:gd name="connsiteX494" fmla="*/ 766880 w 1169807"/>
              <a:gd name="connsiteY494" fmla="*/ 321468 h 1205388"/>
              <a:gd name="connsiteX495" fmla="*/ 676910 w 1169807"/>
              <a:gd name="connsiteY495" fmla="*/ 321468 h 1205388"/>
              <a:gd name="connsiteX496" fmla="*/ 699770 w 1169807"/>
              <a:gd name="connsiteY496" fmla="*/ 344328 h 1205388"/>
              <a:gd name="connsiteX497" fmla="*/ 676910 w 1169807"/>
              <a:gd name="connsiteY497" fmla="*/ 367188 h 1205388"/>
              <a:gd name="connsiteX498" fmla="*/ 654050 w 1169807"/>
              <a:gd name="connsiteY498" fmla="*/ 344328 h 1205388"/>
              <a:gd name="connsiteX499" fmla="*/ 676910 w 1169807"/>
              <a:gd name="connsiteY499" fmla="*/ 321468 h 1205388"/>
              <a:gd name="connsiteX500" fmla="*/ 582358 w 1169807"/>
              <a:gd name="connsiteY500" fmla="*/ 321468 h 1205388"/>
              <a:gd name="connsiteX501" fmla="*/ 605218 w 1169807"/>
              <a:gd name="connsiteY501" fmla="*/ 344328 h 1205388"/>
              <a:gd name="connsiteX502" fmla="*/ 582358 w 1169807"/>
              <a:gd name="connsiteY502" fmla="*/ 367188 h 1205388"/>
              <a:gd name="connsiteX503" fmla="*/ 559498 w 1169807"/>
              <a:gd name="connsiteY503" fmla="*/ 344328 h 1205388"/>
              <a:gd name="connsiteX504" fmla="*/ 582358 w 1169807"/>
              <a:gd name="connsiteY504" fmla="*/ 321468 h 1205388"/>
              <a:gd name="connsiteX505" fmla="*/ 486547 w 1169807"/>
              <a:gd name="connsiteY505" fmla="*/ 321468 h 1205388"/>
              <a:gd name="connsiteX506" fmla="*/ 509407 w 1169807"/>
              <a:gd name="connsiteY506" fmla="*/ 344328 h 1205388"/>
              <a:gd name="connsiteX507" fmla="*/ 486547 w 1169807"/>
              <a:gd name="connsiteY507" fmla="*/ 367188 h 1205388"/>
              <a:gd name="connsiteX508" fmla="*/ 463687 w 1169807"/>
              <a:gd name="connsiteY508" fmla="*/ 344328 h 1205388"/>
              <a:gd name="connsiteX509" fmla="*/ 486547 w 1169807"/>
              <a:gd name="connsiteY509" fmla="*/ 321468 h 1205388"/>
              <a:gd name="connsiteX510" fmla="*/ 391297 w 1169807"/>
              <a:gd name="connsiteY510" fmla="*/ 321468 h 1205388"/>
              <a:gd name="connsiteX511" fmla="*/ 414157 w 1169807"/>
              <a:gd name="connsiteY511" fmla="*/ 344328 h 1205388"/>
              <a:gd name="connsiteX512" fmla="*/ 391297 w 1169807"/>
              <a:gd name="connsiteY512" fmla="*/ 367188 h 1205388"/>
              <a:gd name="connsiteX513" fmla="*/ 368437 w 1169807"/>
              <a:gd name="connsiteY513" fmla="*/ 344328 h 1205388"/>
              <a:gd name="connsiteX514" fmla="*/ 391297 w 1169807"/>
              <a:gd name="connsiteY514" fmla="*/ 321468 h 1205388"/>
              <a:gd name="connsiteX515" fmla="*/ 295486 w 1169807"/>
              <a:gd name="connsiteY515" fmla="*/ 321468 h 1205388"/>
              <a:gd name="connsiteX516" fmla="*/ 318346 w 1169807"/>
              <a:gd name="connsiteY516" fmla="*/ 344328 h 1205388"/>
              <a:gd name="connsiteX517" fmla="*/ 295486 w 1169807"/>
              <a:gd name="connsiteY517" fmla="*/ 367188 h 1205388"/>
              <a:gd name="connsiteX518" fmla="*/ 272626 w 1169807"/>
              <a:gd name="connsiteY518" fmla="*/ 344328 h 1205388"/>
              <a:gd name="connsiteX519" fmla="*/ 295486 w 1169807"/>
              <a:gd name="connsiteY519" fmla="*/ 321468 h 1205388"/>
              <a:gd name="connsiteX520" fmla="*/ 201361 w 1169807"/>
              <a:gd name="connsiteY520" fmla="*/ 321468 h 1205388"/>
              <a:gd name="connsiteX521" fmla="*/ 224221 w 1169807"/>
              <a:gd name="connsiteY521" fmla="*/ 344328 h 1205388"/>
              <a:gd name="connsiteX522" fmla="*/ 201361 w 1169807"/>
              <a:gd name="connsiteY522" fmla="*/ 367188 h 1205388"/>
              <a:gd name="connsiteX523" fmla="*/ 178501 w 1169807"/>
              <a:gd name="connsiteY523" fmla="*/ 344328 h 1205388"/>
              <a:gd name="connsiteX524" fmla="*/ 201361 w 1169807"/>
              <a:gd name="connsiteY524" fmla="*/ 321468 h 1205388"/>
              <a:gd name="connsiteX525" fmla="*/ 106480 w 1169807"/>
              <a:gd name="connsiteY525" fmla="*/ 321468 h 1205388"/>
              <a:gd name="connsiteX526" fmla="*/ 129340 w 1169807"/>
              <a:gd name="connsiteY526" fmla="*/ 344328 h 1205388"/>
              <a:gd name="connsiteX527" fmla="*/ 106480 w 1169807"/>
              <a:gd name="connsiteY527" fmla="*/ 367188 h 1205388"/>
              <a:gd name="connsiteX528" fmla="*/ 83620 w 1169807"/>
              <a:gd name="connsiteY528" fmla="*/ 344328 h 1205388"/>
              <a:gd name="connsiteX529" fmla="*/ 106480 w 1169807"/>
              <a:gd name="connsiteY529" fmla="*/ 321468 h 1205388"/>
              <a:gd name="connsiteX530" fmla="*/ 122186 w 1169807"/>
              <a:gd name="connsiteY530" fmla="*/ 220818 h 1205388"/>
              <a:gd name="connsiteX531" fmla="*/ 122645 w 1169807"/>
              <a:gd name="connsiteY531" fmla="*/ 221008 h 1205388"/>
              <a:gd name="connsiteX532" fmla="*/ 129340 w 1169807"/>
              <a:gd name="connsiteY532" fmla="*/ 237172 h 1205388"/>
              <a:gd name="connsiteX533" fmla="*/ 106480 w 1169807"/>
              <a:gd name="connsiteY533" fmla="*/ 260032 h 1205388"/>
              <a:gd name="connsiteX534" fmla="*/ 94072 w 1169807"/>
              <a:gd name="connsiteY534" fmla="*/ 254892 h 1205388"/>
              <a:gd name="connsiteX535" fmla="*/ 1051697 w 1169807"/>
              <a:gd name="connsiteY535" fmla="*/ 214312 h 1205388"/>
              <a:gd name="connsiteX536" fmla="*/ 1074557 w 1169807"/>
              <a:gd name="connsiteY536" fmla="*/ 237172 h 1205388"/>
              <a:gd name="connsiteX537" fmla="*/ 1051697 w 1169807"/>
              <a:gd name="connsiteY537" fmla="*/ 260032 h 1205388"/>
              <a:gd name="connsiteX538" fmla="*/ 1028837 w 1169807"/>
              <a:gd name="connsiteY538" fmla="*/ 237172 h 1205388"/>
              <a:gd name="connsiteX539" fmla="*/ 1051697 w 1169807"/>
              <a:gd name="connsiteY539" fmla="*/ 214312 h 1205388"/>
              <a:gd name="connsiteX540" fmla="*/ 955886 w 1169807"/>
              <a:gd name="connsiteY540" fmla="*/ 214312 h 1205388"/>
              <a:gd name="connsiteX541" fmla="*/ 978746 w 1169807"/>
              <a:gd name="connsiteY541" fmla="*/ 237172 h 1205388"/>
              <a:gd name="connsiteX542" fmla="*/ 955886 w 1169807"/>
              <a:gd name="connsiteY542" fmla="*/ 260032 h 1205388"/>
              <a:gd name="connsiteX543" fmla="*/ 933026 w 1169807"/>
              <a:gd name="connsiteY543" fmla="*/ 237172 h 1205388"/>
              <a:gd name="connsiteX544" fmla="*/ 955886 w 1169807"/>
              <a:gd name="connsiteY544" fmla="*/ 214312 h 1205388"/>
              <a:gd name="connsiteX545" fmla="*/ 861761 w 1169807"/>
              <a:gd name="connsiteY545" fmla="*/ 214312 h 1205388"/>
              <a:gd name="connsiteX546" fmla="*/ 884621 w 1169807"/>
              <a:gd name="connsiteY546" fmla="*/ 237172 h 1205388"/>
              <a:gd name="connsiteX547" fmla="*/ 861761 w 1169807"/>
              <a:gd name="connsiteY547" fmla="*/ 260032 h 1205388"/>
              <a:gd name="connsiteX548" fmla="*/ 838901 w 1169807"/>
              <a:gd name="connsiteY548" fmla="*/ 237172 h 1205388"/>
              <a:gd name="connsiteX549" fmla="*/ 861761 w 1169807"/>
              <a:gd name="connsiteY549" fmla="*/ 214312 h 1205388"/>
              <a:gd name="connsiteX550" fmla="*/ 766880 w 1169807"/>
              <a:gd name="connsiteY550" fmla="*/ 214312 h 1205388"/>
              <a:gd name="connsiteX551" fmla="*/ 789740 w 1169807"/>
              <a:gd name="connsiteY551" fmla="*/ 237172 h 1205388"/>
              <a:gd name="connsiteX552" fmla="*/ 766880 w 1169807"/>
              <a:gd name="connsiteY552" fmla="*/ 260032 h 1205388"/>
              <a:gd name="connsiteX553" fmla="*/ 744020 w 1169807"/>
              <a:gd name="connsiteY553" fmla="*/ 237172 h 1205388"/>
              <a:gd name="connsiteX554" fmla="*/ 766880 w 1169807"/>
              <a:gd name="connsiteY554" fmla="*/ 214312 h 1205388"/>
              <a:gd name="connsiteX555" fmla="*/ 676910 w 1169807"/>
              <a:gd name="connsiteY555" fmla="*/ 214312 h 1205388"/>
              <a:gd name="connsiteX556" fmla="*/ 699770 w 1169807"/>
              <a:gd name="connsiteY556" fmla="*/ 237172 h 1205388"/>
              <a:gd name="connsiteX557" fmla="*/ 676910 w 1169807"/>
              <a:gd name="connsiteY557" fmla="*/ 260032 h 1205388"/>
              <a:gd name="connsiteX558" fmla="*/ 654050 w 1169807"/>
              <a:gd name="connsiteY558" fmla="*/ 237172 h 1205388"/>
              <a:gd name="connsiteX559" fmla="*/ 676910 w 1169807"/>
              <a:gd name="connsiteY559" fmla="*/ 214312 h 1205388"/>
              <a:gd name="connsiteX560" fmla="*/ 582358 w 1169807"/>
              <a:gd name="connsiteY560" fmla="*/ 214312 h 1205388"/>
              <a:gd name="connsiteX561" fmla="*/ 605218 w 1169807"/>
              <a:gd name="connsiteY561" fmla="*/ 237172 h 1205388"/>
              <a:gd name="connsiteX562" fmla="*/ 582358 w 1169807"/>
              <a:gd name="connsiteY562" fmla="*/ 260032 h 1205388"/>
              <a:gd name="connsiteX563" fmla="*/ 559498 w 1169807"/>
              <a:gd name="connsiteY563" fmla="*/ 237172 h 1205388"/>
              <a:gd name="connsiteX564" fmla="*/ 582358 w 1169807"/>
              <a:gd name="connsiteY564" fmla="*/ 214312 h 1205388"/>
              <a:gd name="connsiteX565" fmla="*/ 486547 w 1169807"/>
              <a:gd name="connsiteY565" fmla="*/ 214312 h 1205388"/>
              <a:gd name="connsiteX566" fmla="*/ 509407 w 1169807"/>
              <a:gd name="connsiteY566" fmla="*/ 237172 h 1205388"/>
              <a:gd name="connsiteX567" fmla="*/ 486547 w 1169807"/>
              <a:gd name="connsiteY567" fmla="*/ 260032 h 1205388"/>
              <a:gd name="connsiteX568" fmla="*/ 463687 w 1169807"/>
              <a:gd name="connsiteY568" fmla="*/ 237172 h 1205388"/>
              <a:gd name="connsiteX569" fmla="*/ 486547 w 1169807"/>
              <a:gd name="connsiteY569" fmla="*/ 214312 h 1205388"/>
              <a:gd name="connsiteX570" fmla="*/ 391297 w 1169807"/>
              <a:gd name="connsiteY570" fmla="*/ 214312 h 1205388"/>
              <a:gd name="connsiteX571" fmla="*/ 414157 w 1169807"/>
              <a:gd name="connsiteY571" fmla="*/ 237172 h 1205388"/>
              <a:gd name="connsiteX572" fmla="*/ 391297 w 1169807"/>
              <a:gd name="connsiteY572" fmla="*/ 260032 h 1205388"/>
              <a:gd name="connsiteX573" fmla="*/ 368437 w 1169807"/>
              <a:gd name="connsiteY573" fmla="*/ 237172 h 1205388"/>
              <a:gd name="connsiteX574" fmla="*/ 391297 w 1169807"/>
              <a:gd name="connsiteY574" fmla="*/ 214312 h 1205388"/>
              <a:gd name="connsiteX575" fmla="*/ 295486 w 1169807"/>
              <a:gd name="connsiteY575" fmla="*/ 214312 h 1205388"/>
              <a:gd name="connsiteX576" fmla="*/ 318346 w 1169807"/>
              <a:gd name="connsiteY576" fmla="*/ 237172 h 1205388"/>
              <a:gd name="connsiteX577" fmla="*/ 295486 w 1169807"/>
              <a:gd name="connsiteY577" fmla="*/ 260032 h 1205388"/>
              <a:gd name="connsiteX578" fmla="*/ 272626 w 1169807"/>
              <a:gd name="connsiteY578" fmla="*/ 237172 h 1205388"/>
              <a:gd name="connsiteX579" fmla="*/ 295486 w 1169807"/>
              <a:gd name="connsiteY579" fmla="*/ 214312 h 1205388"/>
              <a:gd name="connsiteX580" fmla="*/ 201361 w 1169807"/>
              <a:gd name="connsiteY580" fmla="*/ 214312 h 1205388"/>
              <a:gd name="connsiteX581" fmla="*/ 224221 w 1169807"/>
              <a:gd name="connsiteY581" fmla="*/ 237172 h 1205388"/>
              <a:gd name="connsiteX582" fmla="*/ 201361 w 1169807"/>
              <a:gd name="connsiteY582" fmla="*/ 260032 h 1205388"/>
              <a:gd name="connsiteX583" fmla="*/ 178501 w 1169807"/>
              <a:gd name="connsiteY583" fmla="*/ 237172 h 1205388"/>
              <a:gd name="connsiteX584" fmla="*/ 201361 w 1169807"/>
              <a:gd name="connsiteY584" fmla="*/ 214312 h 1205388"/>
              <a:gd name="connsiteX585" fmla="*/ 220793 w 1169807"/>
              <a:gd name="connsiteY585" fmla="*/ 121740 h 1205388"/>
              <a:gd name="connsiteX586" fmla="*/ 224221 w 1169807"/>
              <a:gd name="connsiteY586" fmla="*/ 130016 h 1205388"/>
              <a:gd name="connsiteX587" fmla="*/ 201361 w 1169807"/>
              <a:gd name="connsiteY587" fmla="*/ 152876 h 1205388"/>
              <a:gd name="connsiteX588" fmla="*/ 189174 w 1169807"/>
              <a:gd name="connsiteY588" fmla="*/ 147828 h 1205388"/>
              <a:gd name="connsiteX589" fmla="*/ 955886 w 1169807"/>
              <a:gd name="connsiteY589" fmla="*/ 107156 h 1205388"/>
              <a:gd name="connsiteX590" fmla="*/ 978746 w 1169807"/>
              <a:gd name="connsiteY590" fmla="*/ 130016 h 1205388"/>
              <a:gd name="connsiteX591" fmla="*/ 955886 w 1169807"/>
              <a:gd name="connsiteY591" fmla="*/ 152876 h 1205388"/>
              <a:gd name="connsiteX592" fmla="*/ 933026 w 1169807"/>
              <a:gd name="connsiteY592" fmla="*/ 130016 h 1205388"/>
              <a:gd name="connsiteX593" fmla="*/ 955886 w 1169807"/>
              <a:gd name="connsiteY593" fmla="*/ 107156 h 1205388"/>
              <a:gd name="connsiteX594" fmla="*/ 861761 w 1169807"/>
              <a:gd name="connsiteY594" fmla="*/ 107156 h 1205388"/>
              <a:gd name="connsiteX595" fmla="*/ 884621 w 1169807"/>
              <a:gd name="connsiteY595" fmla="*/ 130016 h 1205388"/>
              <a:gd name="connsiteX596" fmla="*/ 861761 w 1169807"/>
              <a:gd name="connsiteY596" fmla="*/ 152876 h 1205388"/>
              <a:gd name="connsiteX597" fmla="*/ 838901 w 1169807"/>
              <a:gd name="connsiteY597" fmla="*/ 130016 h 1205388"/>
              <a:gd name="connsiteX598" fmla="*/ 861761 w 1169807"/>
              <a:gd name="connsiteY598" fmla="*/ 107156 h 1205388"/>
              <a:gd name="connsiteX599" fmla="*/ 766880 w 1169807"/>
              <a:gd name="connsiteY599" fmla="*/ 107156 h 1205388"/>
              <a:gd name="connsiteX600" fmla="*/ 789740 w 1169807"/>
              <a:gd name="connsiteY600" fmla="*/ 130016 h 1205388"/>
              <a:gd name="connsiteX601" fmla="*/ 766880 w 1169807"/>
              <a:gd name="connsiteY601" fmla="*/ 152876 h 1205388"/>
              <a:gd name="connsiteX602" fmla="*/ 744020 w 1169807"/>
              <a:gd name="connsiteY602" fmla="*/ 130016 h 1205388"/>
              <a:gd name="connsiteX603" fmla="*/ 766880 w 1169807"/>
              <a:gd name="connsiteY603" fmla="*/ 107156 h 1205388"/>
              <a:gd name="connsiteX604" fmla="*/ 676910 w 1169807"/>
              <a:gd name="connsiteY604" fmla="*/ 107156 h 1205388"/>
              <a:gd name="connsiteX605" fmla="*/ 699770 w 1169807"/>
              <a:gd name="connsiteY605" fmla="*/ 130016 h 1205388"/>
              <a:gd name="connsiteX606" fmla="*/ 676910 w 1169807"/>
              <a:gd name="connsiteY606" fmla="*/ 152876 h 1205388"/>
              <a:gd name="connsiteX607" fmla="*/ 654050 w 1169807"/>
              <a:gd name="connsiteY607" fmla="*/ 130016 h 1205388"/>
              <a:gd name="connsiteX608" fmla="*/ 676910 w 1169807"/>
              <a:gd name="connsiteY608" fmla="*/ 107156 h 1205388"/>
              <a:gd name="connsiteX609" fmla="*/ 582358 w 1169807"/>
              <a:gd name="connsiteY609" fmla="*/ 107156 h 1205388"/>
              <a:gd name="connsiteX610" fmla="*/ 605218 w 1169807"/>
              <a:gd name="connsiteY610" fmla="*/ 130016 h 1205388"/>
              <a:gd name="connsiteX611" fmla="*/ 582358 w 1169807"/>
              <a:gd name="connsiteY611" fmla="*/ 152876 h 1205388"/>
              <a:gd name="connsiteX612" fmla="*/ 559498 w 1169807"/>
              <a:gd name="connsiteY612" fmla="*/ 130016 h 1205388"/>
              <a:gd name="connsiteX613" fmla="*/ 582358 w 1169807"/>
              <a:gd name="connsiteY613" fmla="*/ 107156 h 1205388"/>
              <a:gd name="connsiteX614" fmla="*/ 486547 w 1169807"/>
              <a:gd name="connsiteY614" fmla="*/ 107156 h 1205388"/>
              <a:gd name="connsiteX615" fmla="*/ 509407 w 1169807"/>
              <a:gd name="connsiteY615" fmla="*/ 130016 h 1205388"/>
              <a:gd name="connsiteX616" fmla="*/ 486547 w 1169807"/>
              <a:gd name="connsiteY616" fmla="*/ 152876 h 1205388"/>
              <a:gd name="connsiteX617" fmla="*/ 463687 w 1169807"/>
              <a:gd name="connsiteY617" fmla="*/ 130016 h 1205388"/>
              <a:gd name="connsiteX618" fmla="*/ 486547 w 1169807"/>
              <a:gd name="connsiteY618" fmla="*/ 107156 h 1205388"/>
              <a:gd name="connsiteX619" fmla="*/ 391297 w 1169807"/>
              <a:gd name="connsiteY619" fmla="*/ 107156 h 1205388"/>
              <a:gd name="connsiteX620" fmla="*/ 414157 w 1169807"/>
              <a:gd name="connsiteY620" fmla="*/ 130016 h 1205388"/>
              <a:gd name="connsiteX621" fmla="*/ 391297 w 1169807"/>
              <a:gd name="connsiteY621" fmla="*/ 152876 h 1205388"/>
              <a:gd name="connsiteX622" fmla="*/ 368437 w 1169807"/>
              <a:gd name="connsiteY622" fmla="*/ 130016 h 1205388"/>
              <a:gd name="connsiteX623" fmla="*/ 391297 w 1169807"/>
              <a:gd name="connsiteY623" fmla="*/ 107156 h 1205388"/>
              <a:gd name="connsiteX624" fmla="*/ 295486 w 1169807"/>
              <a:gd name="connsiteY624" fmla="*/ 107156 h 1205388"/>
              <a:gd name="connsiteX625" fmla="*/ 318346 w 1169807"/>
              <a:gd name="connsiteY625" fmla="*/ 130016 h 1205388"/>
              <a:gd name="connsiteX626" fmla="*/ 295486 w 1169807"/>
              <a:gd name="connsiteY626" fmla="*/ 152876 h 1205388"/>
              <a:gd name="connsiteX627" fmla="*/ 272626 w 1169807"/>
              <a:gd name="connsiteY627" fmla="*/ 130016 h 1205388"/>
              <a:gd name="connsiteX628" fmla="*/ 295486 w 1169807"/>
              <a:gd name="connsiteY628" fmla="*/ 107156 h 1205388"/>
              <a:gd name="connsiteX629" fmla="*/ 842538 w 1169807"/>
              <a:gd name="connsiteY629" fmla="*/ 31640 h 1205388"/>
              <a:gd name="connsiteX630" fmla="*/ 846127 w 1169807"/>
              <a:gd name="connsiteY630" fmla="*/ 32755 h 1205388"/>
              <a:gd name="connsiteX631" fmla="*/ 866442 w 1169807"/>
              <a:gd name="connsiteY631" fmla="*/ 43781 h 1205388"/>
              <a:gd name="connsiteX632" fmla="*/ 861761 w 1169807"/>
              <a:gd name="connsiteY632" fmla="*/ 45720 h 1205388"/>
              <a:gd name="connsiteX633" fmla="*/ 845597 w 1169807"/>
              <a:gd name="connsiteY633" fmla="*/ 39024 h 1205388"/>
              <a:gd name="connsiteX634" fmla="*/ 412142 w 1169807"/>
              <a:gd name="connsiteY634" fmla="*/ 17995 h 1205388"/>
              <a:gd name="connsiteX635" fmla="*/ 414157 w 1169807"/>
              <a:gd name="connsiteY635" fmla="*/ 22860 h 1205388"/>
              <a:gd name="connsiteX636" fmla="*/ 391297 w 1169807"/>
              <a:gd name="connsiteY636" fmla="*/ 45720 h 1205388"/>
              <a:gd name="connsiteX637" fmla="*/ 375133 w 1169807"/>
              <a:gd name="connsiteY637" fmla="*/ 39024 h 1205388"/>
              <a:gd name="connsiteX638" fmla="*/ 371631 w 1169807"/>
              <a:gd name="connsiteY638" fmla="*/ 30570 h 1205388"/>
              <a:gd name="connsiteX639" fmla="*/ 755626 w 1169807"/>
              <a:gd name="connsiteY639" fmla="*/ 4662 h 1205388"/>
              <a:gd name="connsiteX640" fmla="*/ 786123 w 1169807"/>
              <a:gd name="connsiteY640" fmla="*/ 14128 h 1205388"/>
              <a:gd name="connsiteX641" fmla="*/ 789740 w 1169807"/>
              <a:gd name="connsiteY641" fmla="*/ 22860 h 1205388"/>
              <a:gd name="connsiteX642" fmla="*/ 766880 w 1169807"/>
              <a:gd name="connsiteY642" fmla="*/ 45720 h 1205388"/>
              <a:gd name="connsiteX643" fmla="*/ 744020 w 1169807"/>
              <a:gd name="connsiteY643" fmla="*/ 22860 h 1205388"/>
              <a:gd name="connsiteX644" fmla="*/ 750716 w 1169807"/>
              <a:gd name="connsiteY644" fmla="*/ 6696 h 1205388"/>
              <a:gd name="connsiteX645" fmla="*/ 676910 w 1169807"/>
              <a:gd name="connsiteY645" fmla="*/ 0 h 1205388"/>
              <a:gd name="connsiteX646" fmla="*/ 699770 w 1169807"/>
              <a:gd name="connsiteY646" fmla="*/ 22860 h 1205388"/>
              <a:gd name="connsiteX647" fmla="*/ 676910 w 1169807"/>
              <a:gd name="connsiteY647" fmla="*/ 45720 h 1205388"/>
              <a:gd name="connsiteX648" fmla="*/ 654050 w 1169807"/>
              <a:gd name="connsiteY648" fmla="*/ 22860 h 1205388"/>
              <a:gd name="connsiteX649" fmla="*/ 676910 w 1169807"/>
              <a:gd name="connsiteY649" fmla="*/ 0 h 1205388"/>
              <a:gd name="connsiteX650" fmla="*/ 582358 w 1169807"/>
              <a:gd name="connsiteY650" fmla="*/ 0 h 1205388"/>
              <a:gd name="connsiteX651" fmla="*/ 605218 w 1169807"/>
              <a:gd name="connsiteY651" fmla="*/ 22860 h 1205388"/>
              <a:gd name="connsiteX652" fmla="*/ 582358 w 1169807"/>
              <a:gd name="connsiteY652" fmla="*/ 45720 h 1205388"/>
              <a:gd name="connsiteX653" fmla="*/ 559498 w 1169807"/>
              <a:gd name="connsiteY653" fmla="*/ 22860 h 1205388"/>
              <a:gd name="connsiteX654" fmla="*/ 582358 w 1169807"/>
              <a:gd name="connsiteY654" fmla="*/ 0 h 1205388"/>
              <a:gd name="connsiteX655" fmla="*/ 486547 w 1169807"/>
              <a:gd name="connsiteY655" fmla="*/ 0 h 1205388"/>
              <a:gd name="connsiteX656" fmla="*/ 509407 w 1169807"/>
              <a:gd name="connsiteY656" fmla="*/ 22860 h 1205388"/>
              <a:gd name="connsiteX657" fmla="*/ 486547 w 1169807"/>
              <a:gd name="connsiteY657" fmla="*/ 45720 h 1205388"/>
              <a:gd name="connsiteX658" fmla="*/ 463687 w 1169807"/>
              <a:gd name="connsiteY658" fmla="*/ 22860 h 1205388"/>
              <a:gd name="connsiteX659" fmla="*/ 486547 w 1169807"/>
              <a:gd name="connsiteY659" fmla="*/ 0 h 1205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Lst>
            <a:rect l="l" t="t" r="r" b="b"/>
            <a:pathLst>
              <a:path w="1169807" h="1205388">
                <a:moveTo>
                  <a:pt x="861761" y="1159668"/>
                </a:moveTo>
                <a:lnTo>
                  <a:pt x="866442" y="1161607"/>
                </a:lnTo>
                <a:lnTo>
                  <a:pt x="846127" y="1172634"/>
                </a:lnTo>
                <a:lnTo>
                  <a:pt x="842538" y="1173748"/>
                </a:lnTo>
                <a:lnTo>
                  <a:pt x="845597" y="1166364"/>
                </a:lnTo>
                <a:cubicBezTo>
                  <a:pt x="849734" y="1162227"/>
                  <a:pt x="855449" y="1159668"/>
                  <a:pt x="861761" y="1159668"/>
                </a:cubicBezTo>
                <a:close/>
                <a:moveTo>
                  <a:pt x="766880" y="1159668"/>
                </a:moveTo>
                <a:cubicBezTo>
                  <a:pt x="779505" y="1159668"/>
                  <a:pt x="789740" y="1169903"/>
                  <a:pt x="789740" y="1182528"/>
                </a:cubicBezTo>
                <a:lnTo>
                  <a:pt x="786123" y="1191260"/>
                </a:lnTo>
                <a:lnTo>
                  <a:pt x="755626" y="1200727"/>
                </a:lnTo>
                <a:lnTo>
                  <a:pt x="750716" y="1198692"/>
                </a:lnTo>
                <a:cubicBezTo>
                  <a:pt x="746579" y="1194556"/>
                  <a:pt x="744020" y="1188841"/>
                  <a:pt x="744020" y="1182528"/>
                </a:cubicBezTo>
                <a:cubicBezTo>
                  <a:pt x="744020" y="1169903"/>
                  <a:pt x="754255" y="1159668"/>
                  <a:pt x="766880" y="1159668"/>
                </a:cubicBezTo>
                <a:close/>
                <a:moveTo>
                  <a:pt x="676910" y="1159668"/>
                </a:moveTo>
                <a:cubicBezTo>
                  <a:pt x="689535" y="1159668"/>
                  <a:pt x="699770" y="1169903"/>
                  <a:pt x="699770" y="1182528"/>
                </a:cubicBezTo>
                <a:cubicBezTo>
                  <a:pt x="699770" y="1195153"/>
                  <a:pt x="689535" y="1205388"/>
                  <a:pt x="676910" y="1205388"/>
                </a:cubicBezTo>
                <a:cubicBezTo>
                  <a:pt x="664285" y="1205388"/>
                  <a:pt x="654050" y="1195153"/>
                  <a:pt x="654050" y="1182528"/>
                </a:cubicBezTo>
                <a:cubicBezTo>
                  <a:pt x="654050" y="1169903"/>
                  <a:pt x="664285" y="1159668"/>
                  <a:pt x="676910" y="1159668"/>
                </a:cubicBezTo>
                <a:close/>
                <a:moveTo>
                  <a:pt x="582358" y="1159668"/>
                </a:moveTo>
                <a:cubicBezTo>
                  <a:pt x="594983" y="1159668"/>
                  <a:pt x="605218" y="1169903"/>
                  <a:pt x="605218" y="1182528"/>
                </a:cubicBezTo>
                <a:cubicBezTo>
                  <a:pt x="605218" y="1195153"/>
                  <a:pt x="594983" y="1205388"/>
                  <a:pt x="582358" y="1205388"/>
                </a:cubicBezTo>
                <a:cubicBezTo>
                  <a:pt x="569733" y="1205388"/>
                  <a:pt x="559498" y="1195153"/>
                  <a:pt x="559498" y="1182528"/>
                </a:cubicBezTo>
                <a:cubicBezTo>
                  <a:pt x="559498" y="1169903"/>
                  <a:pt x="569733" y="1159668"/>
                  <a:pt x="582358" y="1159668"/>
                </a:cubicBezTo>
                <a:close/>
                <a:moveTo>
                  <a:pt x="486547" y="1159668"/>
                </a:moveTo>
                <a:cubicBezTo>
                  <a:pt x="499172" y="1159668"/>
                  <a:pt x="509407" y="1169903"/>
                  <a:pt x="509407" y="1182528"/>
                </a:cubicBezTo>
                <a:cubicBezTo>
                  <a:pt x="509407" y="1195153"/>
                  <a:pt x="499172" y="1205388"/>
                  <a:pt x="486547" y="1205388"/>
                </a:cubicBezTo>
                <a:cubicBezTo>
                  <a:pt x="473922" y="1205388"/>
                  <a:pt x="463687" y="1195153"/>
                  <a:pt x="463687" y="1182528"/>
                </a:cubicBezTo>
                <a:cubicBezTo>
                  <a:pt x="463687" y="1169903"/>
                  <a:pt x="473922" y="1159668"/>
                  <a:pt x="486547" y="1159668"/>
                </a:cubicBezTo>
                <a:close/>
                <a:moveTo>
                  <a:pt x="391297" y="1159668"/>
                </a:moveTo>
                <a:cubicBezTo>
                  <a:pt x="403922" y="1159668"/>
                  <a:pt x="414157" y="1169903"/>
                  <a:pt x="414157" y="1182528"/>
                </a:cubicBezTo>
                <a:lnTo>
                  <a:pt x="412142" y="1187393"/>
                </a:lnTo>
                <a:lnTo>
                  <a:pt x="371631" y="1174818"/>
                </a:lnTo>
                <a:lnTo>
                  <a:pt x="375133" y="1166364"/>
                </a:lnTo>
                <a:cubicBezTo>
                  <a:pt x="379270" y="1162227"/>
                  <a:pt x="384985" y="1159668"/>
                  <a:pt x="391297" y="1159668"/>
                </a:cubicBezTo>
                <a:close/>
                <a:moveTo>
                  <a:pt x="955886" y="1052512"/>
                </a:moveTo>
                <a:cubicBezTo>
                  <a:pt x="968511" y="1052512"/>
                  <a:pt x="978746" y="1062747"/>
                  <a:pt x="978746" y="1075372"/>
                </a:cubicBezTo>
                <a:cubicBezTo>
                  <a:pt x="978746" y="1087997"/>
                  <a:pt x="968511" y="1098232"/>
                  <a:pt x="955886" y="1098232"/>
                </a:cubicBezTo>
                <a:cubicBezTo>
                  <a:pt x="943261" y="1098232"/>
                  <a:pt x="933026" y="1087997"/>
                  <a:pt x="933026" y="1075372"/>
                </a:cubicBezTo>
                <a:cubicBezTo>
                  <a:pt x="933026" y="1062747"/>
                  <a:pt x="943261" y="1052512"/>
                  <a:pt x="955886" y="1052512"/>
                </a:cubicBezTo>
                <a:close/>
                <a:moveTo>
                  <a:pt x="861761" y="1052512"/>
                </a:moveTo>
                <a:cubicBezTo>
                  <a:pt x="874386" y="1052512"/>
                  <a:pt x="884621" y="1062747"/>
                  <a:pt x="884621" y="1075372"/>
                </a:cubicBezTo>
                <a:cubicBezTo>
                  <a:pt x="884621" y="1087997"/>
                  <a:pt x="874386" y="1098232"/>
                  <a:pt x="861761" y="1098232"/>
                </a:cubicBezTo>
                <a:cubicBezTo>
                  <a:pt x="849136" y="1098232"/>
                  <a:pt x="838901" y="1087997"/>
                  <a:pt x="838901" y="1075372"/>
                </a:cubicBezTo>
                <a:cubicBezTo>
                  <a:pt x="838901" y="1062747"/>
                  <a:pt x="849136" y="1052512"/>
                  <a:pt x="861761" y="1052512"/>
                </a:cubicBezTo>
                <a:close/>
                <a:moveTo>
                  <a:pt x="766880" y="1052512"/>
                </a:moveTo>
                <a:cubicBezTo>
                  <a:pt x="779505" y="1052512"/>
                  <a:pt x="789740" y="1062747"/>
                  <a:pt x="789740" y="1075372"/>
                </a:cubicBezTo>
                <a:cubicBezTo>
                  <a:pt x="789740" y="1087997"/>
                  <a:pt x="779505" y="1098232"/>
                  <a:pt x="766880" y="1098232"/>
                </a:cubicBezTo>
                <a:cubicBezTo>
                  <a:pt x="754255" y="1098232"/>
                  <a:pt x="744020" y="1087997"/>
                  <a:pt x="744020" y="1075372"/>
                </a:cubicBezTo>
                <a:cubicBezTo>
                  <a:pt x="744020" y="1062747"/>
                  <a:pt x="754255" y="1052512"/>
                  <a:pt x="766880" y="1052512"/>
                </a:cubicBezTo>
                <a:close/>
                <a:moveTo>
                  <a:pt x="676910" y="1052512"/>
                </a:moveTo>
                <a:cubicBezTo>
                  <a:pt x="689535" y="1052512"/>
                  <a:pt x="699770" y="1062747"/>
                  <a:pt x="699770" y="1075372"/>
                </a:cubicBezTo>
                <a:cubicBezTo>
                  <a:pt x="699770" y="1087997"/>
                  <a:pt x="689535" y="1098232"/>
                  <a:pt x="676910" y="1098232"/>
                </a:cubicBezTo>
                <a:cubicBezTo>
                  <a:pt x="664285" y="1098232"/>
                  <a:pt x="654050" y="1087997"/>
                  <a:pt x="654050" y="1075372"/>
                </a:cubicBezTo>
                <a:cubicBezTo>
                  <a:pt x="654050" y="1062747"/>
                  <a:pt x="664285" y="1052512"/>
                  <a:pt x="676910" y="1052512"/>
                </a:cubicBezTo>
                <a:close/>
                <a:moveTo>
                  <a:pt x="582358" y="1052512"/>
                </a:moveTo>
                <a:cubicBezTo>
                  <a:pt x="594983" y="1052512"/>
                  <a:pt x="605218" y="1062747"/>
                  <a:pt x="605218" y="1075372"/>
                </a:cubicBezTo>
                <a:cubicBezTo>
                  <a:pt x="605218" y="1087997"/>
                  <a:pt x="594983" y="1098232"/>
                  <a:pt x="582358" y="1098232"/>
                </a:cubicBezTo>
                <a:cubicBezTo>
                  <a:pt x="569733" y="1098232"/>
                  <a:pt x="559498" y="1087997"/>
                  <a:pt x="559498" y="1075372"/>
                </a:cubicBezTo>
                <a:cubicBezTo>
                  <a:pt x="559498" y="1062747"/>
                  <a:pt x="569733" y="1052512"/>
                  <a:pt x="582358" y="1052512"/>
                </a:cubicBezTo>
                <a:close/>
                <a:moveTo>
                  <a:pt x="486547" y="1052512"/>
                </a:moveTo>
                <a:cubicBezTo>
                  <a:pt x="499172" y="1052512"/>
                  <a:pt x="509407" y="1062747"/>
                  <a:pt x="509407" y="1075372"/>
                </a:cubicBezTo>
                <a:cubicBezTo>
                  <a:pt x="509407" y="1087997"/>
                  <a:pt x="499172" y="1098232"/>
                  <a:pt x="486547" y="1098232"/>
                </a:cubicBezTo>
                <a:cubicBezTo>
                  <a:pt x="473922" y="1098232"/>
                  <a:pt x="463687" y="1087997"/>
                  <a:pt x="463687" y="1075372"/>
                </a:cubicBezTo>
                <a:cubicBezTo>
                  <a:pt x="463687" y="1062747"/>
                  <a:pt x="473922" y="1052512"/>
                  <a:pt x="486547" y="1052512"/>
                </a:cubicBezTo>
                <a:close/>
                <a:moveTo>
                  <a:pt x="391297" y="1052512"/>
                </a:moveTo>
                <a:cubicBezTo>
                  <a:pt x="403922" y="1052512"/>
                  <a:pt x="414157" y="1062747"/>
                  <a:pt x="414157" y="1075372"/>
                </a:cubicBezTo>
                <a:cubicBezTo>
                  <a:pt x="414157" y="1087997"/>
                  <a:pt x="403922" y="1098232"/>
                  <a:pt x="391297" y="1098232"/>
                </a:cubicBezTo>
                <a:cubicBezTo>
                  <a:pt x="378672" y="1098232"/>
                  <a:pt x="368437" y="1087997"/>
                  <a:pt x="368437" y="1075372"/>
                </a:cubicBezTo>
                <a:cubicBezTo>
                  <a:pt x="368437" y="1062747"/>
                  <a:pt x="378672" y="1052512"/>
                  <a:pt x="391297" y="1052512"/>
                </a:cubicBezTo>
                <a:close/>
                <a:moveTo>
                  <a:pt x="295486" y="1052512"/>
                </a:moveTo>
                <a:cubicBezTo>
                  <a:pt x="308111" y="1052512"/>
                  <a:pt x="318346" y="1062747"/>
                  <a:pt x="318346" y="1075372"/>
                </a:cubicBezTo>
                <a:cubicBezTo>
                  <a:pt x="318346" y="1087997"/>
                  <a:pt x="308111" y="1098232"/>
                  <a:pt x="295486" y="1098232"/>
                </a:cubicBezTo>
                <a:cubicBezTo>
                  <a:pt x="282861" y="1098232"/>
                  <a:pt x="272626" y="1087997"/>
                  <a:pt x="272626" y="1075372"/>
                </a:cubicBezTo>
                <a:cubicBezTo>
                  <a:pt x="272626" y="1062747"/>
                  <a:pt x="282861" y="1052512"/>
                  <a:pt x="295486" y="1052512"/>
                </a:cubicBezTo>
                <a:close/>
                <a:moveTo>
                  <a:pt x="201361" y="1052512"/>
                </a:moveTo>
                <a:cubicBezTo>
                  <a:pt x="213986" y="1052512"/>
                  <a:pt x="224221" y="1062747"/>
                  <a:pt x="224221" y="1075372"/>
                </a:cubicBezTo>
                <a:lnTo>
                  <a:pt x="220793" y="1083648"/>
                </a:lnTo>
                <a:lnTo>
                  <a:pt x="189174" y="1057560"/>
                </a:lnTo>
                <a:close/>
                <a:moveTo>
                  <a:pt x="1051697" y="945356"/>
                </a:moveTo>
                <a:cubicBezTo>
                  <a:pt x="1064322" y="945356"/>
                  <a:pt x="1074557" y="955591"/>
                  <a:pt x="1074557" y="968216"/>
                </a:cubicBezTo>
                <a:cubicBezTo>
                  <a:pt x="1074557" y="980841"/>
                  <a:pt x="1064322" y="991076"/>
                  <a:pt x="1051697" y="991076"/>
                </a:cubicBezTo>
                <a:cubicBezTo>
                  <a:pt x="1039072" y="991076"/>
                  <a:pt x="1028837" y="980841"/>
                  <a:pt x="1028837" y="968216"/>
                </a:cubicBezTo>
                <a:cubicBezTo>
                  <a:pt x="1028837" y="955591"/>
                  <a:pt x="1039072" y="945356"/>
                  <a:pt x="1051697" y="945356"/>
                </a:cubicBezTo>
                <a:close/>
                <a:moveTo>
                  <a:pt x="955886" y="945356"/>
                </a:moveTo>
                <a:cubicBezTo>
                  <a:pt x="968511" y="945356"/>
                  <a:pt x="978746" y="955591"/>
                  <a:pt x="978746" y="968216"/>
                </a:cubicBezTo>
                <a:cubicBezTo>
                  <a:pt x="978746" y="980841"/>
                  <a:pt x="968511" y="991076"/>
                  <a:pt x="955886" y="991076"/>
                </a:cubicBezTo>
                <a:cubicBezTo>
                  <a:pt x="943261" y="991076"/>
                  <a:pt x="933026" y="980841"/>
                  <a:pt x="933026" y="968216"/>
                </a:cubicBezTo>
                <a:cubicBezTo>
                  <a:pt x="933026" y="955591"/>
                  <a:pt x="943261" y="945356"/>
                  <a:pt x="955886" y="945356"/>
                </a:cubicBezTo>
                <a:close/>
                <a:moveTo>
                  <a:pt x="861761" y="945356"/>
                </a:moveTo>
                <a:cubicBezTo>
                  <a:pt x="874386" y="945356"/>
                  <a:pt x="884621" y="955591"/>
                  <a:pt x="884621" y="968216"/>
                </a:cubicBezTo>
                <a:cubicBezTo>
                  <a:pt x="884621" y="980841"/>
                  <a:pt x="874386" y="991076"/>
                  <a:pt x="861761" y="991076"/>
                </a:cubicBezTo>
                <a:cubicBezTo>
                  <a:pt x="849136" y="991076"/>
                  <a:pt x="838901" y="980841"/>
                  <a:pt x="838901" y="968216"/>
                </a:cubicBezTo>
                <a:cubicBezTo>
                  <a:pt x="838901" y="955591"/>
                  <a:pt x="849136" y="945356"/>
                  <a:pt x="861761" y="945356"/>
                </a:cubicBezTo>
                <a:close/>
                <a:moveTo>
                  <a:pt x="766880" y="945356"/>
                </a:moveTo>
                <a:cubicBezTo>
                  <a:pt x="779505" y="945356"/>
                  <a:pt x="789740" y="955591"/>
                  <a:pt x="789740" y="968216"/>
                </a:cubicBezTo>
                <a:cubicBezTo>
                  <a:pt x="789740" y="980841"/>
                  <a:pt x="779505" y="991076"/>
                  <a:pt x="766880" y="991076"/>
                </a:cubicBezTo>
                <a:cubicBezTo>
                  <a:pt x="754255" y="991076"/>
                  <a:pt x="744020" y="980841"/>
                  <a:pt x="744020" y="968216"/>
                </a:cubicBezTo>
                <a:cubicBezTo>
                  <a:pt x="744020" y="955591"/>
                  <a:pt x="754255" y="945356"/>
                  <a:pt x="766880" y="945356"/>
                </a:cubicBezTo>
                <a:close/>
                <a:moveTo>
                  <a:pt x="676910" y="945356"/>
                </a:moveTo>
                <a:cubicBezTo>
                  <a:pt x="689535" y="945356"/>
                  <a:pt x="699770" y="955591"/>
                  <a:pt x="699770" y="968216"/>
                </a:cubicBezTo>
                <a:cubicBezTo>
                  <a:pt x="699770" y="980841"/>
                  <a:pt x="689535" y="991076"/>
                  <a:pt x="676910" y="991076"/>
                </a:cubicBezTo>
                <a:cubicBezTo>
                  <a:pt x="664285" y="991076"/>
                  <a:pt x="654050" y="980841"/>
                  <a:pt x="654050" y="968216"/>
                </a:cubicBezTo>
                <a:cubicBezTo>
                  <a:pt x="654050" y="955591"/>
                  <a:pt x="664285" y="945356"/>
                  <a:pt x="676910" y="945356"/>
                </a:cubicBezTo>
                <a:close/>
                <a:moveTo>
                  <a:pt x="582358" y="945356"/>
                </a:moveTo>
                <a:cubicBezTo>
                  <a:pt x="594983" y="945356"/>
                  <a:pt x="605218" y="955591"/>
                  <a:pt x="605218" y="968216"/>
                </a:cubicBezTo>
                <a:cubicBezTo>
                  <a:pt x="605218" y="980841"/>
                  <a:pt x="594983" y="991076"/>
                  <a:pt x="582358" y="991076"/>
                </a:cubicBezTo>
                <a:cubicBezTo>
                  <a:pt x="569733" y="991076"/>
                  <a:pt x="559498" y="980841"/>
                  <a:pt x="559498" y="968216"/>
                </a:cubicBezTo>
                <a:cubicBezTo>
                  <a:pt x="559498" y="955591"/>
                  <a:pt x="569733" y="945356"/>
                  <a:pt x="582358" y="945356"/>
                </a:cubicBezTo>
                <a:close/>
                <a:moveTo>
                  <a:pt x="486547" y="945356"/>
                </a:moveTo>
                <a:cubicBezTo>
                  <a:pt x="499172" y="945356"/>
                  <a:pt x="509407" y="955591"/>
                  <a:pt x="509407" y="968216"/>
                </a:cubicBezTo>
                <a:cubicBezTo>
                  <a:pt x="509407" y="980841"/>
                  <a:pt x="499172" y="991076"/>
                  <a:pt x="486547" y="991076"/>
                </a:cubicBezTo>
                <a:cubicBezTo>
                  <a:pt x="473922" y="991076"/>
                  <a:pt x="463687" y="980841"/>
                  <a:pt x="463687" y="968216"/>
                </a:cubicBezTo>
                <a:cubicBezTo>
                  <a:pt x="463687" y="955591"/>
                  <a:pt x="473922" y="945356"/>
                  <a:pt x="486547" y="945356"/>
                </a:cubicBezTo>
                <a:close/>
                <a:moveTo>
                  <a:pt x="391297" y="945356"/>
                </a:moveTo>
                <a:cubicBezTo>
                  <a:pt x="403922" y="945356"/>
                  <a:pt x="414157" y="955591"/>
                  <a:pt x="414157" y="968216"/>
                </a:cubicBezTo>
                <a:cubicBezTo>
                  <a:pt x="414157" y="980841"/>
                  <a:pt x="403922" y="991076"/>
                  <a:pt x="391297" y="991076"/>
                </a:cubicBezTo>
                <a:cubicBezTo>
                  <a:pt x="378672" y="991076"/>
                  <a:pt x="368437" y="980841"/>
                  <a:pt x="368437" y="968216"/>
                </a:cubicBezTo>
                <a:cubicBezTo>
                  <a:pt x="368437" y="955591"/>
                  <a:pt x="378672" y="945356"/>
                  <a:pt x="391297" y="945356"/>
                </a:cubicBezTo>
                <a:close/>
                <a:moveTo>
                  <a:pt x="295486" y="945356"/>
                </a:moveTo>
                <a:cubicBezTo>
                  <a:pt x="308111" y="945356"/>
                  <a:pt x="318346" y="955591"/>
                  <a:pt x="318346" y="968216"/>
                </a:cubicBezTo>
                <a:cubicBezTo>
                  <a:pt x="318346" y="980841"/>
                  <a:pt x="308111" y="991076"/>
                  <a:pt x="295486" y="991076"/>
                </a:cubicBezTo>
                <a:cubicBezTo>
                  <a:pt x="282861" y="991076"/>
                  <a:pt x="272626" y="980841"/>
                  <a:pt x="272626" y="968216"/>
                </a:cubicBezTo>
                <a:cubicBezTo>
                  <a:pt x="272626" y="955591"/>
                  <a:pt x="282861" y="945356"/>
                  <a:pt x="295486" y="945356"/>
                </a:cubicBezTo>
                <a:close/>
                <a:moveTo>
                  <a:pt x="201361" y="945356"/>
                </a:moveTo>
                <a:cubicBezTo>
                  <a:pt x="213986" y="945356"/>
                  <a:pt x="224221" y="955591"/>
                  <a:pt x="224221" y="968216"/>
                </a:cubicBezTo>
                <a:cubicBezTo>
                  <a:pt x="224221" y="980841"/>
                  <a:pt x="213986" y="991076"/>
                  <a:pt x="201361" y="991076"/>
                </a:cubicBezTo>
                <a:cubicBezTo>
                  <a:pt x="188736" y="991076"/>
                  <a:pt x="178501" y="980841"/>
                  <a:pt x="178501" y="968216"/>
                </a:cubicBezTo>
                <a:cubicBezTo>
                  <a:pt x="178501" y="955591"/>
                  <a:pt x="188736" y="945356"/>
                  <a:pt x="201361" y="945356"/>
                </a:cubicBezTo>
                <a:close/>
                <a:moveTo>
                  <a:pt x="106480" y="945356"/>
                </a:moveTo>
                <a:cubicBezTo>
                  <a:pt x="119105" y="945356"/>
                  <a:pt x="129340" y="955591"/>
                  <a:pt x="129340" y="968216"/>
                </a:cubicBezTo>
                <a:cubicBezTo>
                  <a:pt x="129340" y="974529"/>
                  <a:pt x="126782" y="980244"/>
                  <a:pt x="122645" y="984380"/>
                </a:cubicBezTo>
                <a:lnTo>
                  <a:pt x="122186" y="984570"/>
                </a:lnTo>
                <a:lnTo>
                  <a:pt x="94072" y="950496"/>
                </a:lnTo>
                <a:close/>
                <a:moveTo>
                  <a:pt x="35400" y="843394"/>
                </a:moveTo>
                <a:lnTo>
                  <a:pt x="39025" y="844896"/>
                </a:lnTo>
                <a:cubicBezTo>
                  <a:pt x="43162" y="849033"/>
                  <a:pt x="45720" y="854748"/>
                  <a:pt x="45720" y="861060"/>
                </a:cubicBezTo>
                <a:lnTo>
                  <a:pt x="45397" y="861841"/>
                </a:lnTo>
                <a:lnTo>
                  <a:pt x="35421" y="843461"/>
                </a:lnTo>
                <a:close/>
                <a:moveTo>
                  <a:pt x="1146947" y="838200"/>
                </a:moveTo>
                <a:cubicBezTo>
                  <a:pt x="1153260" y="838200"/>
                  <a:pt x="1158975" y="840759"/>
                  <a:pt x="1163112" y="844896"/>
                </a:cubicBezTo>
                <a:lnTo>
                  <a:pt x="1168050" y="856818"/>
                </a:lnTo>
                <a:lnTo>
                  <a:pt x="1155193" y="880504"/>
                </a:lnTo>
                <a:lnTo>
                  <a:pt x="1146947" y="883920"/>
                </a:lnTo>
                <a:cubicBezTo>
                  <a:pt x="1134322" y="883920"/>
                  <a:pt x="1124087" y="873685"/>
                  <a:pt x="1124087" y="861060"/>
                </a:cubicBezTo>
                <a:cubicBezTo>
                  <a:pt x="1124087" y="848435"/>
                  <a:pt x="1134322" y="838200"/>
                  <a:pt x="1146947" y="838200"/>
                </a:cubicBezTo>
                <a:close/>
                <a:moveTo>
                  <a:pt x="1051697" y="838200"/>
                </a:moveTo>
                <a:cubicBezTo>
                  <a:pt x="1064322" y="838200"/>
                  <a:pt x="1074557" y="848435"/>
                  <a:pt x="1074557" y="861060"/>
                </a:cubicBezTo>
                <a:cubicBezTo>
                  <a:pt x="1074557" y="873685"/>
                  <a:pt x="1064322" y="883920"/>
                  <a:pt x="1051697" y="883920"/>
                </a:cubicBezTo>
                <a:cubicBezTo>
                  <a:pt x="1039072" y="883920"/>
                  <a:pt x="1028837" y="873685"/>
                  <a:pt x="1028837" y="861060"/>
                </a:cubicBezTo>
                <a:cubicBezTo>
                  <a:pt x="1028837" y="848435"/>
                  <a:pt x="1039072" y="838200"/>
                  <a:pt x="1051697" y="838200"/>
                </a:cubicBezTo>
                <a:close/>
                <a:moveTo>
                  <a:pt x="955886" y="838200"/>
                </a:moveTo>
                <a:cubicBezTo>
                  <a:pt x="968511" y="838200"/>
                  <a:pt x="978746" y="848435"/>
                  <a:pt x="978746" y="861060"/>
                </a:cubicBezTo>
                <a:cubicBezTo>
                  <a:pt x="978746" y="873685"/>
                  <a:pt x="968511" y="883920"/>
                  <a:pt x="955886" y="883920"/>
                </a:cubicBezTo>
                <a:cubicBezTo>
                  <a:pt x="943261" y="883920"/>
                  <a:pt x="933026" y="873685"/>
                  <a:pt x="933026" y="861060"/>
                </a:cubicBezTo>
                <a:cubicBezTo>
                  <a:pt x="933026" y="848435"/>
                  <a:pt x="943261" y="838200"/>
                  <a:pt x="955886" y="838200"/>
                </a:cubicBezTo>
                <a:close/>
                <a:moveTo>
                  <a:pt x="861761" y="838200"/>
                </a:moveTo>
                <a:cubicBezTo>
                  <a:pt x="874386" y="838200"/>
                  <a:pt x="884621" y="848435"/>
                  <a:pt x="884621" y="861060"/>
                </a:cubicBezTo>
                <a:cubicBezTo>
                  <a:pt x="884621" y="873685"/>
                  <a:pt x="874386" y="883920"/>
                  <a:pt x="861761" y="883920"/>
                </a:cubicBezTo>
                <a:cubicBezTo>
                  <a:pt x="849136" y="883920"/>
                  <a:pt x="838901" y="873685"/>
                  <a:pt x="838901" y="861060"/>
                </a:cubicBezTo>
                <a:cubicBezTo>
                  <a:pt x="838901" y="848435"/>
                  <a:pt x="849136" y="838200"/>
                  <a:pt x="861761" y="838200"/>
                </a:cubicBezTo>
                <a:close/>
                <a:moveTo>
                  <a:pt x="766880" y="838200"/>
                </a:moveTo>
                <a:cubicBezTo>
                  <a:pt x="779505" y="838200"/>
                  <a:pt x="789740" y="848435"/>
                  <a:pt x="789740" y="861060"/>
                </a:cubicBezTo>
                <a:cubicBezTo>
                  <a:pt x="789740" y="873685"/>
                  <a:pt x="779505" y="883920"/>
                  <a:pt x="766880" y="883920"/>
                </a:cubicBezTo>
                <a:cubicBezTo>
                  <a:pt x="754255" y="883920"/>
                  <a:pt x="744020" y="873685"/>
                  <a:pt x="744020" y="861060"/>
                </a:cubicBezTo>
                <a:cubicBezTo>
                  <a:pt x="744020" y="848435"/>
                  <a:pt x="754255" y="838200"/>
                  <a:pt x="766880" y="838200"/>
                </a:cubicBezTo>
                <a:close/>
                <a:moveTo>
                  <a:pt x="676910" y="838200"/>
                </a:moveTo>
                <a:cubicBezTo>
                  <a:pt x="689535" y="838200"/>
                  <a:pt x="699770" y="848435"/>
                  <a:pt x="699770" y="861060"/>
                </a:cubicBezTo>
                <a:cubicBezTo>
                  <a:pt x="699770" y="873685"/>
                  <a:pt x="689535" y="883920"/>
                  <a:pt x="676910" y="883920"/>
                </a:cubicBezTo>
                <a:cubicBezTo>
                  <a:pt x="664285" y="883920"/>
                  <a:pt x="654050" y="873685"/>
                  <a:pt x="654050" y="861060"/>
                </a:cubicBezTo>
                <a:cubicBezTo>
                  <a:pt x="654050" y="848435"/>
                  <a:pt x="664285" y="838200"/>
                  <a:pt x="676910" y="838200"/>
                </a:cubicBezTo>
                <a:close/>
                <a:moveTo>
                  <a:pt x="582358" y="838200"/>
                </a:moveTo>
                <a:cubicBezTo>
                  <a:pt x="594983" y="838200"/>
                  <a:pt x="605218" y="848435"/>
                  <a:pt x="605218" y="861060"/>
                </a:cubicBezTo>
                <a:cubicBezTo>
                  <a:pt x="605218" y="873685"/>
                  <a:pt x="594983" y="883920"/>
                  <a:pt x="582358" y="883920"/>
                </a:cubicBezTo>
                <a:cubicBezTo>
                  <a:pt x="569733" y="883920"/>
                  <a:pt x="559498" y="873685"/>
                  <a:pt x="559498" y="861060"/>
                </a:cubicBezTo>
                <a:cubicBezTo>
                  <a:pt x="559498" y="848435"/>
                  <a:pt x="569733" y="838200"/>
                  <a:pt x="582358" y="838200"/>
                </a:cubicBezTo>
                <a:close/>
                <a:moveTo>
                  <a:pt x="486547" y="838200"/>
                </a:moveTo>
                <a:cubicBezTo>
                  <a:pt x="499172" y="838200"/>
                  <a:pt x="509407" y="848435"/>
                  <a:pt x="509407" y="861060"/>
                </a:cubicBezTo>
                <a:cubicBezTo>
                  <a:pt x="509407" y="873685"/>
                  <a:pt x="499172" y="883920"/>
                  <a:pt x="486547" y="883920"/>
                </a:cubicBezTo>
                <a:cubicBezTo>
                  <a:pt x="473922" y="883920"/>
                  <a:pt x="463687" y="873685"/>
                  <a:pt x="463687" y="861060"/>
                </a:cubicBezTo>
                <a:cubicBezTo>
                  <a:pt x="463687" y="848435"/>
                  <a:pt x="473922" y="838200"/>
                  <a:pt x="486547" y="838200"/>
                </a:cubicBezTo>
                <a:close/>
                <a:moveTo>
                  <a:pt x="391297" y="838200"/>
                </a:moveTo>
                <a:cubicBezTo>
                  <a:pt x="403922" y="838200"/>
                  <a:pt x="414157" y="848435"/>
                  <a:pt x="414157" y="861060"/>
                </a:cubicBezTo>
                <a:cubicBezTo>
                  <a:pt x="414157" y="873685"/>
                  <a:pt x="403922" y="883920"/>
                  <a:pt x="391297" y="883920"/>
                </a:cubicBezTo>
                <a:cubicBezTo>
                  <a:pt x="378672" y="883920"/>
                  <a:pt x="368437" y="873685"/>
                  <a:pt x="368437" y="861060"/>
                </a:cubicBezTo>
                <a:cubicBezTo>
                  <a:pt x="368437" y="848435"/>
                  <a:pt x="378672" y="838200"/>
                  <a:pt x="391297" y="838200"/>
                </a:cubicBezTo>
                <a:close/>
                <a:moveTo>
                  <a:pt x="295486" y="838200"/>
                </a:moveTo>
                <a:cubicBezTo>
                  <a:pt x="308111" y="838200"/>
                  <a:pt x="318346" y="848435"/>
                  <a:pt x="318346" y="861060"/>
                </a:cubicBezTo>
                <a:cubicBezTo>
                  <a:pt x="318346" y="873685"/>
                  <a:pt x="308111" y="883920"/>
                  <a:pt x="295486" y="883920"/>
                </a:cubicBezTo>
                <a:cubicBezTo>
                  <a:pt x="282861" y="883920"/>
                  <a:pt x="272626" y="873685"/>
                  <a:pt x="272626" y="861060"/>
                </a:cubicBezTo>
                <a:cubicBezTo>
                  <a:pt x="272626" y="848435"/>
                  <a:pt x="282861" y="838200"/>
                  <a:pt x="295486" y="838200"/>
                </a:cubicBezTo>
                <a:close/>
                <a:moveTo>
                  <a:pt x="201361" y="838200"/>
                </a:moveTo>
                <a:cubicBezTo>
                  <a:pt x="213986" y="838200"/>
                  <a:pt x="224221" y="848435"/>
                  <a:pt x="224221" y="861060"/>
                </a:cubicBezTo>
                <a:cubicBezTo>
                  <a:pt x="224221" y="873685"/>
                  <a:pt x="213986" y="883920"/>
                  <a:pt x="201361" y="883920"/>
                </a:cubicBezTo>
                <a:cubicBezTo>
                  <a:pt x="188736" y="883920"/>
                  <a:pt x="178501" y="873685"/>
                  <a:pt x="178501" y="861060"/>
                </a:cubicBezTo>
                <a:cubicBezTo>
                  <a:pt x="178501" y="848435"/>
                  <a:pt x="188736" y="838200"/>
                  <a:pt x="201361" y="838200"/>
                </a:cubicBezTo>
                <a:close/>
                <a:moveTo>
                  <a:pt x="106480" y="838200"/>
                </a:moveTo>
                <a:cubicBezTo>
                  <a:pt x="119105" y="838200"/>
                  <a:pt x="129340" y="848435"/>
                  <a:pt x="129340" y="861060"/>
                </a:cubicBezTo>
                <a:cubicBezTo>
                  <a:pt x="129340" y="873685"/>
                  <a:pt x="119105" y="883920"/>
                  <a:pt x="106480" y="883920"/>
                </a:cubicBezTo>
                <a:cubicBezTo>
                  <a:pt x="93855" y="883920"/>
                  <a:pt x="83620" y="873685"/>
                  <a:pt x="83620" y="861060"/>
                </a:cubicBezTo>
                <a:cubicBezTo>
                  <a:pt x="83620" y="848435"/>
                  <a:pt x="93855" y="838200"/>
                  <a:pt x="106480" y="838200"/>
                </a:cubicBezTo>
                <a:close/>
                <a:moveTo>
                  <a:pt x="1146947" y="731044"/>
                </a:moveTo>
                <a:cubicBezTo>
                  <a:pt x="1159572" y="731044"/>
                  <a:pt x="1169807" y="741279"/>
                  <a:pt x="1169807" y="753904"/>
                </a:cubicBezTo>
                <a:cubicBezTo>
                  <a:pt x="1169807" y="766529"/>
                  <a:pt x="1159572" y="776764"/>
                  <a:pt x="1146947" y="776764"/>
                </a:cubicBezTo>
                <a:cubicBezTo>
                  <a:pt x="1134322" y="776764"/>
                  <a:pt x="1124087" y="766529"/>
                  <a:pt x="1124087" y="753904"/>
                </a:cubicBezTo>
                <a:cubicBezTo>
                  <a:pt x="1124087" y="741279"/>
                  <a:pt x="1134322" y="731044"/>
                  <a:pt x="1146947" y="731044"/>
                </a:cubicBezTo>
                <a:close/>
                <a:moveTo>
                  <a:pt x="1051697" y="731044"/>
                </a:moveTo>
                <a:cubicBezTo>
                  <a:pt x="1064322" y="731044"/>
                  <a:pt x="1074557" y="741279"/>
                  <a:pt x="1074557" y="753904"/>
                </a:cubicBezTo>
                <a:cubicBezTo>
                  <a:pt x="1074557" y="766529"/>
                  <a:pt x="1064322" y="776764"/>
                  <a:pt x="1051697" y="776764"/>
                </a:cubicBezTo>
                <a:cubicBezTo>
                  <a:pt x="1039072" y="776764"/>
                  <a:pt x="1028837" y="766529"/>
                  <a:pt x="1028837" y="753904"/>
                </a:cubicBezTo>
                <a:cubicBezTo>
                  <a:pt x="1028837" y="741279"/>
                  <a:pt x="1039072" y="731044"/>
                  <a:pt x="1051697" y="731044"/>
                </a:cubicBezTo>
                <a:close/>
                <a:moveTo>
                  <a:pt x="955886" y="731044"/>
                </a:moveTo>
                <a:cubicBezTo>
                  <a:pt x="968511" y="731044"/>
                  <a:pt x="978746" y="741279"/>
                  <a:pt x="978746" y="753904"/>
                </a:cubicBezTo>
                <a:cubicBezTo>
                  <a:pt x="978746" y="766529"/>
                  <a:pt x="968511" y="776764"/>
                  <a:pt x="955886" y="776764"/>
                </a:cubicBezTo>
                <a:cubicBezTo>
                  <a:pt x="943261" y="776764"/>
                  <a:pt x="933026" y="766529"/>
                  <a:pt x="933026" y="753904"/>
                </a:cubicBezTo>
                <a:cubicBezTo>
                  <a:pt x="933026" y="741279"/>
                  <a:pt x="943261" y="731044"/>
                  <a:pt x="955886" y="731044"/>
                </a:cubicBezTo>
                <a:close/>
                <a:moveTo>
                  <a:pt x="861761" y="731044"/>
                </a:moveTo>
                <a:cubicBezTo>
                  <a:pt x="874386" y="731044"/>
                  <a:pt x="884621" y="741279"/>
                  <a:pt x="884621" y="753904"/>
                </a:cubicBezTo>
                <a:cubicBezTo>
                  <a:pt x="884621" y="766529"/>
                  <a:pt x="874386" y="776764"/>
                  <a:pt x="861761" y="776764"/>
                </a:cubicBezTo>
                <a:cubicBezTo>
                  <a:pt x="849136" y="776764"/>
                  <a:pt x="838901" y="766529"/>
                  <a:pt x="838901" y="753904"/>
                </a:cubicBezTo>
                <a:cubicBezTo>
                  <a:pt x="838901" y="741279"/>
                  <a:pt x="849136" y="731044"/>
                  <a:pt x="861761" y="731044"/>
                </a:cubicBezTo>
                <a:close/>
                <a:moveTo>
                  <a:pt x="766880" y="731044"/>
                </a:moveTo>
                <a:cubicBezTo>
                  <a:pt x="779505" y="731044"/>
                  <a:pt x="789740" y="741279"/>
                  <a:pt x="789740" y="753904"/>
                </a:cubicBezTo>
                <a:cubicBezTo>
                  <a:pt x="789740" y="766529"/>
                  <a:pt x="779505" y="776764"/>
                  <a:pt x="766880" y="776764"/>
                </a:cubicBezTo>
                <a:cubicBezTo>
                  <a:pt x="754255" y="776764"/>
                  <a:pt x="744020" y="766529"/>
                  <a:pt x="744020" y="753904"/>
                </a:cubicBezTo>
                <a:cubicBezTo>
                  <a:pt x="744020" y="741279"/>
                  <a:pt x="754255" y="731044"/>
                  <a:pt x="766880" y="731044"/>
                </a:cubicBezTo>
                <a:close/>
                <a:moveTo>
                  <a:pt x="676910" y="731044"/>
                </a:moveTo>
                <a:cubicBezTo>
                  <a:pt x="689535" y="731044"/>
                  <a:pt x="699770" y="741279"/>
                  <a:pt x="699770" y="753904"/>
                </a:cubicBezTo>
                <a:cubicBezTo>
                  <a:pt x="699770" y="766529"/>
                  <a:pt x="689535" y="776764"/>
                  <a:pt x="676910" y="776764"/>
                </a:cubicBezTo>
                <a:cubicBezTo>
                  <a:pt x="664285" y="776764"/>
                  <a:pt x="654050" y="766529"/>
                  <a:pt x="654050" y="753904"/>
                </a:cubicBezTo>
                <a:cubicBezTo>
                  <a:pt x="654050" y="741279"/>
                  <a:pt x="664285" y="731044"/>
                  <a:pt x="676910" y="731044"/>
                </a:cubicBezTo>
                <a:close/>
                <a:moveTo>
                  <a:pt x="582358" y="731044"/>
                </a:moveTo>
                <a:cubicBezTo>
                  <a:pt x="594983" y="731044"/>
                  <a:pt x="605218" y="741279"/>
                  <a:pt x="605218" y="753904"/>
                </a:cubicBezTo>
                <a:cubicBezTo>
                  <a:pt x="605218" y="766529"/>
                  <a:pt x="594983" y="776764"/>
                  <a:pt x="582358" y="776764"/>
                </a:cubicBezTo>
                <a:cubicBezTo>
                  <a:pt x="569733" y="776764"/>
                  <a:pt x="559498" y="766529"/>
                  <a:pt x="559498" y="753904"/>
                </a:cubicBezTo>
                <a:cubicBezTo>
                  <a:pt x="559498" y="741279"/>
                  <a:pt x="569733" y="731044"/>
                  <a:pt x="582358" y="731044"/>
                </a:cubicBezTo>
                <a:close/>
                <a:moveTo>
                  <a:pt x="486547" y="731044"/>
                </a:moveTo>
                <a:cubicBezTo>
                  <a:pt x="499172" y="731044"/>
                  <a:pt x="509407" y="741279"/>
                  <a:pt x="509407" y="753904"/>
                </a:cubicBezTo>
                <a:cubicBezTo>
                  <a:pt x="509407" y="766529"/>
                  <a:pt x="499172" y="776764"/>
                  <a:pt x="486547" y="776764"/>
                </a:cubicBezTo>
                <a:cubicBezTo>
                  <a:pt x="473922" y="776764"/>
                  <a:pt x="463687" y="766529"/>
                  <a:pt x="463687" y="753904"/>
                </a:cubicBezTo>
                <a:cubicBezTo>
                  <a:pt x="463687" y="741279"/>
                  <a:pt x="473922" y="731044"/>
                  <a:pt x="486547" y="731044"/>
                </a:cubicBezTo>
                <a:close/>
                <a:moveTo>
                  <a:pt x="391297" y="731044"/>
                </a:moveTo>
                <a:cubicBezTo>
                  <a:pt x="403922" y="731044"/>
                  <a:pt x="414157" y="741279"/>
                  <a:pt x="414157" y="753904"/>
                </a:cubicBezTo>
                <a:cubicBezTo>
                  <a:pt x="414157" y="766529"/>
                  <a:pt x="403922" y="776764"/>
                  <a:pt x="391297" y="776764"/>
                </a:cubicBezTo>
                <a:cubicBezTo>
                  <a:pt x="378672" y="776764"/>
                  <a:pt x="368437" y="766529"/>
                  <a:pt x="368437" y="753904"/>
                </a:cubicBezTo>
                <a:cubicBezTo>
                  <a:pt x="368437" y="741279"/>
                  <a:pt x="378672" y="731044"/>
                  <a:pt x="391297" y="731044"/>
                </a:cubicBezTo>
                <a:close/>
                <a:moveTo>
                  <a:pt x="295486" y="731044"/>
                </a:moveTo>
                <a:cubicBezTo>
                  <a:pt x="308111" y="731044"/>
                  <a:pt x="318346" y="741279"/>
                  <a:pt x="318346" y="753904"/>
                </a:cubicBezTo>
                <a:cubicBezTo>
                  <a:pt x="318346" y="766529"/>
                  <a:pt x="308111" y="776764"/>
                  <a:pt x="295486" y="776764"/>
                </a:cubicBezTo>
                <a:cubicBezTo>
                  <a:pt x="282861" y="776764"/>
                  <a:pt x="272626" y="766529"/>
                  <a:pt x="272626" y="753904"/>
                </a:cubicBezTo>
                <a:cubicBezTo>
                  <a:pt x="272626" y="741279"/>
                  <a:pt x="282861" y="731044"/>
                  <a:pt x="295486" y="731044"/>
                </a:cubicBezTo>
                <a:close/>
                <a:moveTo>
                  <a:pt x="201361" y="731044"/>
                </a:moveTo>
                <a:cubicBezTo>
                  <a:pt x="213986" y="731044"/>
                  <a:pt x="224221" y="741279"/>
                  <a:pt x="224221" y="753904"/>
                </a:cubicBezTo>
                <a:cubicBezTo>
                  <a:pt x="224221" y="766529"/>
                  <a:pt x="213986" y="776764"/>
                  <a:pt x="201361" y="776764"/>
                </a:cubicBezTo>
                <a:cubicBezTo>
                  <a:pt x="188736" y="776764"/>
                  <a:pt x="178501" y="766529"/>
                  <a:pt x="178501" y="753904"/>
                </a:cubicBezTo>
                <a:cubicBezTo>
                  <a:pt x="178501" y="741279"/>
                  <a:pt x="188736" y="731044"/>
                  <a:pt x="201361" y="731044"/>
                </a:cubicBezTo>
                <a:close/>
                <a:moveTo>
                  <a:pt x="106480" y="731044"/>
                </a:moveTo>
                <a:cubicBezTo>
                  <a:pt x="119105" y="731044"/>
                  <a:pt x="129340" y="741279"/>
                  <a:pt x="129340" y="753904"/>
                </a:cubicBezTo>
                <a:cubicBezTo>
                  <a:pt x="129340" y="766529"/>
                  <a:pt x="119105" y="776764"/>
                  <a:pt x="106480" y="776764"/>
                </a:cubicBezTo>
                <a:cubicBezTo>
                  <a:pt x="93855" y="776764"/>
                  <a:pt x="83620" y="766529"/>
                  <a:pt x="83620" y="753904"/>
                </a:cubicBezTo>
                <a:cubicBezTo>
                  <a:pt x="83620" y="741279"/>
                  <a:pt x="93855" y="731044"/>
                  <a:pt x="106480" y="731044"/>
                </a:cubicBezTo>
                <a:close/>
                <a:moveTo>
                  <a:pt x="22860" y="731044"/>
                </a:moveTo>
                <a:cubicBezTo>
                  <a:pt x="35485" y="731044"/>
                  <a:pt x="45720" y="741279"/>
                  <a:pt x="45720" y="753904"/>
                </a:cubicBezTo>
                <a:cubicBezTo>
                  <a:pt x="45720" y="766529"/>
                  <a:pt x="35485" y="776764"/>
                  <a:pt x="22860" y="776764"/>
                </a:cubicBezTo>
                <a:lnTo>
                  <a:pt x="13515" y="772893"/>
                </a:lnTo>
                <a:lnTo>
                  <a:pt x="4356" y="743388"/>
                </a:lnTo>
                <a:lnTo>
                  <a:pt x="6696" y="737740"/>
                </a:lnTo>
                <a:cubicBezTo>
                  <a:pt x="10833" y="733603"/>
                  <a:pt x="16548" y="731044"/>
                  <a:pt x="22860" y="731044"/>
                </a:cubicBezTo>
                <a:close/>
                <a:moveTo>
                  <a:pt x="1146947" y="623888"/>
                </a:moveTo>
                <a:cubicBezTo>
                  <a:pt x="1159572" y="623888"/>
                  <a:pt x="1169807" y="634123"/>
                  <a:pt x="1169807" y="646748"/>
                </a:cubicBezTo>
                <a:cubicBezTo>
                  <a:pt x="1169807" y="659373"/>
                  <a:pt x="1159572" y="669608"/>
                  <a:pt x="1146947" y="669608"/>
                </a:cubicBezTo>
                <a:cubicBezTo>
                  <a:pt x="1134322" y="669608"/>
                  <a:pt x="1124087" y="659373"/>
                  <a:pt x="1124087" y="646748"/>
                </a:cubicBezTo>
                <a:cubicBezTo>
                  <a:pt x="1124087" y="634123"/>
                  <a:pt x="1134322" y="623888"/>
                  <a:pt x="1146947" y="623888"/>
                </a:cubicBezTo>
                <a:close/>
                <a:moveTo>
                  <a:pt x="1051697" y="623888"/>
                </a:moveTo>
                <a:cubicBezTo>
                  <a:pt x="1064322" y="623888"/>
                  <a:pt x="1074557" y="634123"/>
                  <a:pt x="1074557" y="646748"/>
                </a:cubicBezTo>
                <a:cubicBezTo>
                  <a:pt x="1074557" y="659373"/>
                  <a:pt x="1064322" y="669608"/>
                  <a:pt x="1051697" y="669608"/>
                </a:cubicBezTo>
                <a:cubicBezTo>
                  <a:pt x="1039072" y="669608"/>
                  <a:pt x="1028837" y="659373"/>
                  <a:pt x="1028837" y="646748"/>
                </a:cubicBezTo>
                <a:cubicBezTo>
                  <a:pt x="1028837" y="634123"/>
                  <a:pt x="1039072" y="623888"/>
                  <a:pt x="1051697" y="623888"/>
                </a:cubicBezTo>
                <a:close/>
                <a:moveTo>
                  <a:pt x="955886" y="623888"/>
                </a:moveTo>
                <a:cubicBezTo>
                  <a:pt x="968511" y="623888"/>
                  <a:pt x="978746" y="634123"/>
                  <a:pt x="978746" y="646748"/>
                </a:cubicBezTo>
                <a:cubicBezTo>
                  <a:pt x="978746" y="659373"/>
                  <a:pt x="968511" y="669608"/>
                  <a:pt x="955886" y="669608"/>
                </a:cubicBezTo>
                <a:cubicBezTo>
                  <a:pt x="943261" y="669608"/>
                  <a:pt x="933026" y="659373"/>
                  <a:pt x="933026" y="646748"/>
                </a:cubicBezTo>
                <a:cubicBezTo>
                  <a:pt x="933026" y="634123"/>
                  <a:pt x="943261" y="623888"/>
                  <a:pt x="955886" y="623888"/>
                </a:cubicBezTo>
                <a:close/>
                <a:moveTo>
                  <a:pt x="861761" y="623888"/>
                </a:moveTo>
                <a:cubicBezTo>
                  <a:pt x="874386" y="623888"/>
                  <a:pt x="884621" y="634123"/>
                  <a:pt x="884621" y="646748"/>
                </a:cubicBezTo>
                <a:cubicBezTo>
                  <a:pt x="884621" y="659373"/>
                  <a:pt x="874386" y="669608"/>
                  <a:pt x="861761" y="669608"/>
                </a:cubicBezTo>
                <a:cubicBezTo>
                  <a:pt x="849136" y="669608"/>
                  <a:pt x="838901" y="659373"/>
                  <a:pt x="838901" y="646748"/>
                </a:cubicBezTo>
                <a:cubicBezTo>
                  <a:pt x="838901" y="634123"/>
                  <a:pt x="849136" y="623888"/>
                  <a:pt x="861761" y="623888"/>
                </a:cubicBezTo>
                <a:close/>
                <a:moveTo>
                  <a:pt x="766880" y="623888"/>
                </a:moveTo>
                <a:cubicBezTo>
                  <a:pt x="779505" y="623888"/>
                  <a:pt x="789740" y="634123"/>
                  <a:pt x="789740" y="646748"/>
                </a:cubicBezTo>
                <a:cubicBezTo>
                  <a:pt x="789740" y="659373"/>
                  <a:pt x="779505" y="669608"/>
                  <a:pt x="766880" y="669608"/>
                </a:cubicBezTo>
                <a:cubicBezTo>
                  <a:pt x="754255" y="669608"/>
                  <a:pt x="744020" y="659373"/>
                  <a:pt x="744020" y="646748"/>
                </a:cubicBezTo>
                <a:cubicBezTo>
                  <a:pt x="744020" y="634123"/>
                  <a:pt x="754255" y="623888"/>
                  <a:pt x="766880" y="623888"/>
                </a:cubicBezTo>
                <a:close/>
                <a:moveTo>
                  <a:pt x="676910" y="623888"/>
                </a:moveTo>
                <a:cubicBezTo>
                  <a:pt x="689535" y="623888"/>
                  <a:pt x="699770" y="634123"/>
                  <a:pt x="699770" y="646748"/>
                </a:cubicBezTo>
                <a:cubicBezTo>
                  <a:pt x="699770" y="659373"/>
                  <a:pt x="689535" y="669608"/>
                  <a:pt x="676910" y="669608"/>
                </a:cubicBezTo>
                <a:cubicBezTo>
                  <a:pt x="664285" y="669608"/>
                  <a:pt x="654050" y="659373"/>
                  <a:pt x="654050" y="646748"/>
                </a:cubicBezTo>
                <a:cubicBezTo>
                  <a:pt x="654050" y="634123"/>
                  <a:pt x="664285" y="623888"/>
                  <a:pt x="676910" y="623888"/>
                </a:cubicBezTo>
                <a:close/>
                <a:moveTo>
                  <a:pt x="582358" y="623888"/>
                </a:moveTo>
                <a:cubicBezTo>
                  <a:pt x="594983" y="623888"/>
                  <a:pt x="605218" y="634123"/>
                  <a:pt x="605218" y="646748"/>
                </a:cubicBezTo>
                <a:cubicBezTo>
                  <a:pt x="605218" y="659373"/>
                  <a:pt x="594983" y="669608"/>
                  <a:pt x="582358" y="669608"/>
                </a:cubicBezTo>
                <a:cubicBezTo>
                  <a:pt x="569733" y="669608"/>
                  <a:pt x="559498" y="659373"/>
                  <a:pt x="559498" y="646748"/>
                </a:cubicBezTo>
                <a:cubicBezTo>
                  <a:pt x="559498" y="634123"/>
                  <a:pt x="569733" y="623888"/>
                  <a:pt x="582358" y="623888"/>
                </a:cubicBezTo>
                <a:close/>
                <a:moveTo>
                  <a:pt x="486547" y="623888"/>
                </a:moveTo>
                <a:cubicBezTo>
                  <a:pt x="499172" y="623888"/>
                  <a:pt x="509407" y="634123"/>
                  <a:pt x="509407" y="646748"/>
                </a:cubicBezTo>
                <a:cubicBezTo>
                  <a:pt x="509407" y="659373"/>
                  <a:pt x="499172" y="669608"/>
                  <a:pt x="486547" y="669608"/>
                </a:cubicBezTo>
                <a:cubicBezTo>
                  <a:pt x="473922" y="669608"/>
                  <a:pt x="463687" y="659373"/>
                  <a:pt x="463687" y="646748"/>
                </a:cubicBezTo>
                <a:cubicBezTo>
                  <a:pt x="463687" y="634123"/>
                  <a:pt x="473922" y="623888"/>
                  <a:pt x="486547" y="623888"/>
                </a:cubicBezTo>
                <a:close/>
                <a:moveTo>
                  <a:pt x="391297" y="623888"/>
                </a:moveTo>
                <a:cubicBezTo>
                  <a:pt x="403922" y="623888"/>
                  <a:pt x="414157" y="634123"/>
                  <a:pt x="414157" y="646748"/>
                </a:cubicBezTo>
                <a:cubicBezTo>
                  <a:pt x="414157" y="659373"/>
                  <a:pt x="403922" y="669608"/>
                  <a:pt x="391297" y="669608"/>
                </a:cubicBezTo>
                <a:cubicBezTo>
                  <a:pt x="378672" y="669608"/>
                  <a:pt x="368437" y="659373"/>
                  <a:pt x="368437" y="646748"/>
                </a:cubicBezTo>
                <a:cubicBezTo>
                  <a:pt x="368437" y="634123"/>
                  <a:pt x="378672" y="623888"/>
                  <a:pt x="391297" y="623888"/>
                </a:cubicBezTo>
                <a:close/>
                <a:moveTo>
                  <a:pt x="295486" y="623888"/>
                </a:moveTo>
                <a:cubicBezTo>
                  <a:pt x="308111" y="623888"/>
                  <a:pt x="318346" y="634123"/>
                  <a:pt x="318346" y="646748"/>
                </a:cubicBezTo>
                <a:cubicBezTo>
                  <a:pt x="318346" y="659373"/>
                  <a:pt x="308111" y="669608"/>
                  <a:pt x="295486" y="669608"/>
                </a:cubicBezTo>
                <a:cubicBezTo>
                  <a:pt x="282861" y="669608"/>
                  <a:pt x="272626" y="659373"/>
                  <a:pt x="272626" y="646748"/>
                </a:cubicBezTo>
                <a:cubicBezTo>
                  <a:pt x="272626" y="634123"/>
                  <a:pt x="282861" y="623888"/>
                  <a:pt x="295486" y="623888"/>
                </a:cubicBezTo>
                <a:close/>
                <a:moveTo>
                  <a:pt x="201361" y="623888"/>
                </a:moveTo>
                <a:cubicBezTo>
                  <a:pt x="213986" y="623888"/>
                  <a:pt x="224221" y="634123"/>
                  <a:pt x="224221" y="646748"/>
                </a:cubicBezTo>
                <a:cubicBezTo>
                  <a:pt x="224221" y="659373"/>
                  <a:pt x="213986" y="669608"/>
                  <a:pt x="201361" y="669608"/>
                </a:cubicBezTo>
                <a:cubicBezTo>
                  <a:pt x="188736" y="669608"/>
                  <a:pt x="178501" y="659373"/>
                  <a:pt x="178501" y="646748"/>
                </a:cubicBezTo>
                <a:cubicBezTo>
                  <a:pt x="178501" y="634123"/>
                  <a:pt x="188736" y="623888"/>
                  <a:pt x="201361" y="623888"/>
                </a:cubicBezTo>
                <a:close/>
                <a:moveTo>
                  <a:pt x="106480" y="623888"/>
                </a:moveTo>
                <a:cubicBezTo>
                  <a:pt x="119105" y="623888"/>
                  <a:pt x="129340" y="634123"/>
                  <a:pt x="129340" y="646748"/>
                </a:cubicBezTo>
                <a:cubicBezTo>
                  <a:pt x="129340" y="659373"/>
                  <a:pt x="119105" y="669608"/>
                  <a:pt x="106480" y="669608"/>
                </a:cubicBezTo>
                <a:cubicBezTo>
                  <a:pt x="93855" y="669608"/>
                  <a:pt x="83620" y="659373"/>
                  <a:pt x="83620" y="646748"/>
                </a:cubicBezTo>
                <a:cubicBezTo>
                  <a:pt x="83620" y="634123"/>
                  <a:pt x="93855" y="623888"/>
                  <a:pt x="106480" y="623888"/>
                </a:cubicBezTo>
                <a:close/>
                <a:moveTo>
                  <a:pt x="22860" y="623888"/>
                </a:moveTo>
                <a:cubicBezTo>
                  <a:pt x="35485" y="623888"/>
                  <a:pt x="45720" y="634123"/>
                  <a:pt x="45720" y="646748"/>
                </a:cubicBezTo>
                <a:cubicBezTo>
                  <a:pt x="45720" y="659373"/>
                  <a:pt x="35485" y="669608"/>
                  <a:pt x="22860" y="669608"/>
                </a:cubicBezTo>
                <a:cubicBezTo>
                  <a:pt x="10235" y="669608"/>
                  <a:pt x="0" y="659373"/>
                  <a:pt x="0" y="646748"/>
                </a:cubicBezTo>
                <a:cubicBezTo>
                  <a:pt x="0" y="634123"/>
                  <a:pt x="10235" y="623888"/>
                  <a:pt x="22860" y="623888"/>
                </a:cubicBezTo>
                <a:close/>
                <a:moveTo>
                  <a:pt x="1146947" y="535780"/>
                </a:moveTo>
                <a:cubicBezTo>
                  <a:pt x="1159572" y="535780"/>
                  <a:pt x="1169807" y="546015"/>
                  <a:pt x="1169807" y="558640"/>
                </a:cubicBezTo>
                <a:cubicBezTo>
                  <a:pt x="1169807" y="571265"/>
                  <a:pt x="1159572" y="581500"/>
                  <a:pt x="1146947" y="581500"/>
                </a:cubicBezTo>
                <a:cubicBezTo>
                  <a:pt x="1134322" y="581500"/>
                  <a:pt x="1124087" y="571265"/>
                  <a:pt x="1124087" y="558640"/>
                </a:cubicBezTo>
                <a:cubicBezTo>
                  <a:pt x="1124087" y="546015"/>
                  <a:pt x="1134322" y="535780"/>
                  <a:pt x="1146947" y="535780"/>
                </a:cubicBezTo>
                <a:close/>
                <a:moveTo>
                  <a:pt x="1051697" y="535780"/>
                </a:moveTo>
                <a:cubicBezTo>
                  <a:pt x="1064322" y="535780"/>
                  <a:pt x="1074557" y="546015"/>
                  <a:pt x="1074557" y="558640"/>
                </a:cubicBezTo>
                <a:cubicBezTo>
                  <a:pt x="1074557" y="571265"/>
                  <a:pt x="1064322" y="581500"/>
                  <a:pt x="1051697" y="581500"/>
                </a:cubicBezTo>
                <a:cubicBezTo>
                  <a:pt x="1039072" y="581500"/>
                  <a:pt x="1028837" y="571265"/>
                  <a:pt x="1028837" y="558640"/>
                </a:cubicBezTo>
                <a:cubicBezTo>
                  <a:pt x="1028837" y="546015"/>
                  <a:pt x="1039072" y="535780"/>
                  <a:pt x="1051697" y="535780"/>
                </a:cubicBezTo>
                <a:close/>
                <a:moveTo>
                  <a:pt x="955886" y="535780"/>
                </a:moveTo>
                <a:cubicBezTo>
                  <a:pt x="968511" y="535780"/>
                  <a:pt x="978746" y="546015"/>
                  <a:pt x="978746" y="558640"/>
                </a:cubicBezTo>
                <a:cubicBezTo>
                  <a:pt x="978746" y="571265"/>
                  <a:pt x="968511" y="581500"/>
                  <a:pt x="955886" y="581500"/>
                </a:cubicBezTo>
                <a:cubicBezTo>
                  <a:pt x="943261" y="581500"/>
                  <a:pt x="933026" y="571265"/>
                  <a:pt x="933026" y="558640"/>
                </a:cubicBezTo>
                <a:cubicBezTo>
                  <a:pt x="933026" y="546015"/>
                  <a:pt x="943261" y="535780"/>
                  <a:pt x="955886" y="535780"/>
                </a:cubicBezTo>
                <a:close/>
                <a:moveTo>
                  <a:pt x="861761" y="535780"/>
                </a:moveTo>
                <a:cubicBezTo>
                  <a:pt x="874386" y="535780"/>
                  <a:pt x="884621" y="546015"/>
                  <a:pt x="884621" y="558640"/>
                </a:cubicBezTo>
                <a:cubicBezTo>
                  <a:pt x="884621" y="571265"/>
                  <a:pt x="874386" y="581500"/>
                  <a:pt x="861761" y="581500"/>
                </a:cubicBezTo>
                <a:cubicBezTo>
                  <a:pt x="849136" y="581500"/>
                  <a:pt x="838901" y="571265"/>
                  <a:pt x="838901" y="558640"/>
                </a:cubicBezTo>
                <a:cubicBezTo>
                  <a:pt x="838901" y="546015"/>
                  <a:pt x="849136" y="535780"/>
                  <a:pt x="861761" y="535780"/>
                </a:cubicBezTo>
                <a:close/>
                <a:moveTo>
                  <a:pt x="766880" y="535780"/>
                </a:moveTo>
                <a:cubicBezTo>
                  <a:pt x="779505" y="535780"/>
                  <a:pt x="789740" y="546015"/>
                  <a:pt x="789740" y="558640"/>
                </a:cubicBezTo>
                <a:cubicBezTo>
                  <a:pt x="789740" y="571265"/>
                  <a:pt x="779505" y="581500"/>
                  <a:pt x="766880" y="581500"/>
                </a:cubicBezTo>
                <a:cubicBezTo>
                  <a:pt x="754255" y="581500"/>
                  <a:pt x="744020" y="571265"/>
                  <a:pt x="744020" y="558640"/>
                </a:cubicBezTo>
                <a:cubicBezTo>
                  <a:pt x="744020" y="546015"/>
                  <a:pt x="754255" y="535780"/>
                  <a:pt x="766880" y="535780"/>
                </a:cubicBezTo>
                <a:close/>
                <a:moveTo>
                  <a:pt x="676910" y="535780"/>
                </a:moveTo>
                <a:cubicBezTo>
                  <a:pt x="689535" y="535780"/>
                  <a:pt x="699770" y="546015"/>
                  <a:pt x="699770" y="558640"/>
                </a:cubicBezTo>
                <a:cubicBezTo>
                  <a:pt x="699770" y="571265"/>
                  <a:pt x="689535" y="581500"/>
                  <a:pt x="676910" y="581500"/>
                </a:cubicBezTo>
                <a:cubicBezTo>
                  <a:pt x="664285" y="581500"/>
                  <a:pt x="654050" y="571265"/>
                  <a:pt x="654050" y="558640"/>
                </a:cubicBezTo>
                <a:cubicBezTo>
                  <a:pt x="654050" y="546015"/>
                  <a:pt x="664285" y="535780"/>
                  <a:pt x="676910" y="535780"/>
                </a:cubicBezTo>
                <a:close/>
                <a:moveTo>
                  <a:pt x="582358" y="535780"/>
                </a:moveTo>
                <a:cubicBezTo>
                  <a:pt x="594983" y="535780"/>
                  <a:pt x="605218" y="546015"/>
                  <a:pt x="605218" y="558640"/>
                </a:cubicBezTo>
                <a:cubicBezTo>
                  <a:pt x="605218" y="571265"/>
                  <a:pt x="594983" y="581500"/>
                  <a:pt x="582358" y="581500"/>
                </a:cubicBezTo>
                <a:cubicBezTo>
                  <a:pt x="569733" y="581500"/>
                  <a:pt x="559498" y="571265"/>
                  <a:pt x="559498" y="558640"/>
                </a:cubicBezTo>
                <a:cubicBezTo>
                  <a:pt x="559498" y="546015"/>
                  <a:pt x="569733" y="535780"/>
                  <a:pt x="582358" y="535780"/>
                </a:cubicBezTo>
                <a:close/>
                <a:moveTo>
                  <a:pt x="486547" y="535780"/>
                </a:moveTo>
                <a:cubicBezTo>
                  <a:pt x="499172" y="535780"/>
                  <a:pt x="509407" y="546015"/>
                  <a:pt x="509407" y="558640"/>
                </a:cubicBezTo>
                <a:cubicBezTo>
                  <a:pt x="509407" y="571265"/>
                  <a:pt x="499172" y="581500"/>
                  <a:pt x="486547" y="581500"/>
                </a:cubicBezTo>
                <a:cubicBezTo>
                  <a:pt x="473922" y="581500"/>
                  <a:pt x="463687" y="571265"/>
                  <a:pt x="463687" y="558640"/>
                </a:cubicBezTo>
                <a:cubicBezTo>
                  <a:pt x="463687" y="546015"/>
                  <a:pt x="473922" y="535780"/>
                  <a:pt x="486547" y="535780"/>
                </a:cubicBezTo>
                <a:close/>
                <a:moveTo>
                  <a:pt x="391297" y="535780"/>
                </a:moveTo>
                <a:cubicBezTo>
                  <a:pt x="403922" y="535780"/>
                  <a:pt x="414157" y="546015"/>
                  <a:pt x="414157" y="558640"/>
                </a:cubicBezTo>
                <a:cubicBezTo>
                  <a:pt x="414157" y="571265"/>
                  <a:pt x="403922" y="581500"/>
                  <a:pt x="391297" y="581500"/>
                </a:cubicBezTo>
                <a:cubicBezTo>
                  <a:pt x="378672" y="581500"/>
                  <a:pt x="368437" y="571265"/>
                  <a:pt x="368437" y="558640"/>
                </a:cubicBezTo>
                <a:cubicBezTo>
                  <a:pt x="368437" y="546015"/>
                  <a:pt x="378672" y="535780"/>
                  <a:pt x="391297" y="535780"/>
                </a:cubicBezTo>
                <a:close/>
                <a:moveTo>
                  <a:pt x="295486" y="535780"/>
                </a:moveTo>
                <a:cubicBezTo>
                  <a:pt x="308111" y="535780"/>
                  <a:pt x="318346" y="546015"/>
                  <a:pt x="318346" y="558640"/>
                </a:cubicBezTo>
                <a:cubicBezTo>
                  <a:pt x="318346" y="571265"/>
                  <a:pt x="308111" y="581500"/>
                  <a:pt x="295486" y="581500"/>
                </a:cubicBezTo>
                <a:cubicBezTo>
                  <a:pt x="282861" y="581500"/>
                  <a:pt x="272626" y="571265"/>
                  <a:pt x="272626" y="558640"/>
                </a:cubicBezTo>
                <a:cubicBezTo>
                  <a:pt x="272626" y="546015"/>
                  <a:pt x="282861" y="535780"/>
                  <a:pt x="295486" y="535780"/>
                </a:cubicBezTo>
                <a:close/>
                <a:moveTo>
                  <a:pt x="201361" y="535780"/>
                </a:moveTo>
                <a:cubicBezTo>
                  <a:pt x="213986" y="535780"/>
                  <a:pt x="224221" y="546015"/>
                  <a:pt x="224221" y="558640"/>
                </a:cubicBezTo>
                <a:cubicBezTo>
                  <a:pt x="224221" y="571265"/>
                  <a:pt x="213986" y="581500"/>
                  <a:pt x="201361" y="581500"/>
                </a:cubicBezTo>
                <a:cubicBezTo>
                  <a:pt x="188736" y="581500"/>
                  <a:pt x="178501" y="571265"/>
                  <a:pt x="178501" y="558640"/>
                </a:cubicBezTo>
                <a:cubicBezTo>
                  <a:pt x="178501" y="546015"/>
                  <a:pt x="188736" y="535780"/>
                  <a:pt x="201361" y="535780"/>
                </a:cubicBezTo>
                <a:close/>
                <a:moveTo>
                  <a:pt x="106480" y="535780"/>
                </a:moveTo>
                <a:cubicBezTo>
                  <a:pt x="119105" y="535780"/>
                  <a:pt x="129340" y="546015"/>
                  <a:pt x="129340" y="558640"/>
                </a:cubicBezTo>
                <a:cubicBezTo>
                  <a:pt x="129340" y="571265"/>
                  <a:pt x="119105" y="581500"/>
                  <a:pt x="106480" y="581500"/>
                </a:cubicBezTo>
                <a:cubicBezTo>
                  <a:pt x="93855" y="581500"/>
                  <a:pt x="83620" y="571265"/>
                  <a:pt x="83620" y="558640"/>
                </a:cubicBezTo>
                <a:cubicBezTo>
                  <a:pt x="83620" y="546015"/>
                  <a:pt x="93855" y="535780"/>
                  <a:pt x="106480" y="535780"/>
                </a:cubicBezTo>
                <a:close/>
                <a:moveTo>
                  <a:pt x="22860" y="535780"/>
                </a:moveTo>
                <a:cubicBezTo>
                  <a:pt x="35485" y="535780"/>
                  <a:pt x="45720" y="546015"/>
                  <a:pt x="45720" y="558640"/>
                </a:cubicBezTo>
                <a:cubicBezTo>
                  <a:pt x="45720" y="571265"/>
                  <a:pt x="35485" y="581500"/>
                  <a:pt x="22860" y="581500"/>
                </a:cubicBezTo>
                <a:cubicBezTo>
                  <a:pt x="10235" y="581500"/>
                  <a:pt x="0" y="571265"/>
                  <a:pt x="0" y="558640"/>
                </a:cubicBezTo>
                <a:cubicBezTo>
                  <a:pt x="0" y="546015"/>
                  <a:pt x="10235" y="535780"/>
                  <a:pt x="22860" y="535780"/>
                </a:cubicBezTo>
                <a:close/>
                <a:moveTo>
                  <a:pt x="1146947" y="428624"/>
                </a:moveTo>
                <a:cubicBezTo>
                  <a:pt x="1159572" y="428624"/>
                  <a:pt x="1169807" y="438859"/>
                  <a:pt x="1169807" y="451484"/>
                </a:cubicBezTo>
                <a:cubicBezTo>
                  <a:pt x="1169807" y="464109"/>
                  <a:pt x="1159572" y="474344"/>
                  <a:pt x="1146947" y="474344"/>
                </a:cubicBezTo>
                <a:cubicBezTo>
                  <a:pt x="1134322" y="474344"/>
                  <a:pt x="1124087" y="464109"/>
                  <a:pt x="1124087" y="451484"/>
                </a:cubicBezTo>
                <a:cubicBezTo>
                  <a:pt x="1124087" y="438859"/>
                  <a:pt x="1134322" y="428624"/>
                  <a:pt x="1146947" y="428624"/>
                </a:cubicBezTo>
                <a:close/>
                <a:moveTo>
                  <a:pt x="1051697" y="428624"/>
                </a:moveTo>
                <a:cubicBezTo>
                  <a:pt x="1064322" y="428624"/>
                  <a:pt x="1074557" y="438859"/>
                  <a:pt x="1074557" y="451484"/>
                </a:cubicBezTo>
                <a:cubicBezTo>
                  <a:pt x="1074557" y="464109"/>
                  <a:pt x="1064322" y="474344"/>
                  <a:pt x="1051697" y="474344"/>
                </a:cubicBezTo>
                <a:cubicBezTo>
                  <a:pt x="1039072" y="474344"/>
                  <a:pt x="1028837" y="464109"/>
                  <a:pt x="1028837" y="451484"/>
                </a:cubicBezTo>
                <a:cubicBezTo>
                  <a:pt x="1028837" y="438859"/>
                  <a:pt x="1039072" y="428624"/>
                  <a:pt x="1051697" y="428624"/>
                </a:cubicBezTo>
                <a:close/>
                <a:moveTo>
                  <a:pt x="955886" y="428624"/>
                </a:moveTo>
                <a:cubicBezTo>
                  <a:pt x="968511" y="428624"/>
                  <a:pt x="978746" y="438859"/>
                  <a:pt x="978746" y="451484"/>
                </a:cubicBezTo>
                <a:cubicBezTo>
                  <a:pt x="978746" y="464109"/>
                  <a:pt x="968511" y="474344"/>
                  <a:pt x="955886" y="474344"/>
                </a:cubicBezTo>
                <a:cubicBezTo>
                  <a:pt x="943261" y="474344"/>
                  <a:pt x="933026" y="464109"/>
                  <a:pt x="933026" y="451484"/>
                </a:cubicBezTo>
                <a:cubicBezTo>
                  <a:pt x="933026" y="438859"/>
                  <a:pt x="943261" y="428624"/>
                  <a:pt x="955886" y="428624"/>
                </a:cubicBezTo>
                <a:close/>
                <a:moveTo>
                  <a:pt x="861761" y="428624"/>
                </a:moveTo>
                <a:cubicBezTo>
                  <a:pt x="874386" y="428624"/>
                  <a:pt x="884621" y="438859"/>
                  <a:pt x="884621" y="451484"/>
                </a:cubicBezTo>
                <a:cubicBezTo>
                  <a:pt x="884621" y="464109"/>
                  <a:pt x="874386" y="474344"/>
                  <a:pt x="861761" y="474344"/>
                </a:cubicBezTo>
                <a:cubicBezTo>
                  <a:pt x="849136" y="474344"/>
                  <a:pt x="838901" y="464109"/>
                  <a:pt x="838901" y="451484"/>
                </a:cubicBezTo>
                <a:cubicBezTo>
                  <a:pt x="838901" y="438859"/>
                  <a:pt x="849136" y="428624"/>
                  <a:pt x="861761" y="428624"/>
                </a:cubicBezTo>
                <a:close/>
                <a:moveTo>
                  <a:pt x="766880" y="428624"/>
                </a:moveTo>
                <a:cubicBezTo>
                  <a:pt x="779505" y="428624"/>
                  <a:pt x="789740" y="438859"/>
                  <a:pt x="789740" y="451484"/>
                </a:cubicBezTo>
                <a:cubicBezTo>
                  <a:pt x="789740" y="464109"/>
                  <a:pt x="779505" y="474344"/>
                  <a:pt x="766880" y="474344"/>
                </a:cubicBezTo>
                <a:cubicBezTo>
                  <a:pt x="754255" y="474344"/>
                  <a:pt x="744020" y="464109"/>
                  <a:pt x="744020" y="451484"/>
                </a:cubicBezTo>
                <a:cubicBezTo>
                  <a:pt x="744020" y="438859"/>
                  <a:pt x="754255" y="428624"/>
                  <a:pt x="766880" y="428624"/>
                </a:cubicBezTo>
                <a:close/>
                <a:moveTo>
                  <a:pt x="676910" y="428624"/>
                </a:moveTo>
                <a:cubicBezTo>
                  <a:pt x="689535" y="428624"/>
                  <a:pt x="699770" y="438859"/>
                  <a:pt x="699770" y="451484"/>
                </a:cubicBezTo>
                <a:cubicBezTo>
                  <a:pt x="699770" y="464109"/>
                  <a:pt x="689535" y="474344"/>
                  <a:pt x="676910" y="474344"/>
                </a:cubicBezTo>
                <a:cubicBezTo>
                  <a:pt x="664285" y="474344"/>
                  <a:pt x="654050" y="464109"/>
                  <a:pt x="654050" y="451484"/>
                </a:cubicBezTo>
                <a:cubicBezTo>
                  <a:pt x="654050" y="438859"/>
                  <a:pt x="664285" y="428624"/>
                  <a:pt x="676910" y="428624"/>
                </a:cubicBezTo>
                <a:close/>
                <a:moveTo>
                  <a:pt x="582358" y="428624"/>
                </a:moveTo>
                <a:cubicBezTo>
                  <a:pt x="594983" y="428624"/>
                  <a:pt x="605218" y="438859"/>
                  <a:pt x="605218" y="451484"/>
                </a:cubicBezTo>
                <a:cubicBezTo>
                  <a:pt x="605218" y="464109"/>
                  <a:pt x="594983" y="474344"/>
                  <a:pt x="582358" y="474344"/>
                </a:cubicBezTo>
                <a:cubicBezTo>
                  <a:pt x="569733" y="474344"/>
                  <a:pt x="559498" y="464109"/>
                  <a:pt x="559498" y="451484"/>
                </a:cubicBezTo>
                <a:cubicBezTo>
                  <a:pt x="559498" y="438859"/>
                  <a:pt x="569733" y="428624"/>
                  <a:pt x="582358" y="428624"/>
                </a:cubicBezTo>
                <a:close/>
                <a:moveTo>
                  <a:pt x="486547" y="428624"/>
                </a:moveTo>
                <a:cubicBezTo>
                  <a:pt x="499172" y="428624"/>
                  <a:pt x="509407" y="438859"/>
                  <a:pt x="509407" y="451484"/>
                </a:cubicBezTo>
                <a:cubicBezTo>
                  <a:pt x="509407" y="464109"/>
                  <a:pt x="499172" y="474344"/>
                  <a:pt x="486547" y="474344"/>
                </a:cubicBezTo>
                <a:cubicBezTo>
                  <a:pt x="473922" y="474344"/>
                  <a:pt x="463687" y="464109"/>
                  <a:pt x="463687" y="451484"/>
                </a:cubicBezTo>
                <a:cubicBezTo>
                  <a:pt x="463687" y="438859"/>
                  <a:pt x="473922" y="428624"/>
                  <a:pt x="486547" y="428624"/>
                </a:cubicBezTo>
                <a:close/>
                <a:moveTo>
                  <a:pt x="391297" y="428624"/>
                </a:moveTo>
                <a:cubicBezTo>
                  <a:pt x="403922" y="428624"/>
                  <a:pt x="414157" y="438859"/>
                  <a:pt x="414157" y="451484"/>
                </a:cubicBezTo>
                <a:cubicBezTo>
                  <a:pt x="414157" y="464109"/>
                  <a:pt x="403922" y="474344"/>
                  <a:pt x="391297" y="474344"/>
                </a:cubicBezTo>
                <a:cubicBezTo>
                  <a:pt x="378672" y="474344"/>
                  <a:pt x="368437" y="464109"/>
                  <a:pt x="368437" y="451484"/>
                </a:cubicBezTo>
                <a:cubicBezTo>
                  <a:pt x="368437" y="438859"/>
                  <a:pt x="378672" y="428624"/>
                  <a:pt x="391297" y="428624"/>
                </a:cubicBezTo>
                <a:close/>
                <a:moveTo>
                  <a:pt x="295486" y="428624"/>
                </a:moveTo>
                <a:cubicBezTo>
                  <a:pt x="308111" y="428624"/>
                  <a:pt x="318346" y="438859"/>
                  <a:pt x="318346" y="451484"/>
                </a:cubicBezTo>
                <a:cubicBezTo>
                  <a:pt x="318346" y="464109"/>
                  <a:pt x="308111" y="474344"/>
                  <a:pt x="295486" y="474344"/>
                </a:cubicBezTo>
                <a:cubicBezTo>
                  <a:pt x="282861" y="474344"/>
                  <a:pt x="272626" y="464109"/>
                  <a:pt x="272626" y="451484"/>
                </a:cubicBezTo>
                <a:cubicBezTo>
                  <a:pt x="272626" y="438859"/>
                  <a:pt x="282861" y="428624"/>
                  <a:pt x="295486" y="428624"/>
                </a:cubicBezTo>
                <a:close/>
                <a:moveTo>
                  <a:pt x="201361" y="428624"/>
                </a:moveTo>
                <a:cubicBezTo>
                  <a:pt x="213986" y="428624"/>
                  <a:pt x="224221" y="438859"/>
                  <a:pt x="224221" y="451484"/>
                </a:cubicBezTo>
                <a:cubicBezTo>
                  <a:pt x="224221" y="464109"/>
                  <a:pt x="213986" y="474344"/>
                  <a:pt x="201361" y="474344"/>
                </a:cubicBezTo>
                <a:cubicBezTo>
                  <a:pt x="188736" y="474344"/>
                  <a:pt x="178501" y="464109"/>
                  <a:pt x="178501" y="451484"/>
                </a:cubicBezTo>
                <a:cubicBezTo>
                  <a:pt x="178501" y="438859"/>
                  <a:pt x="188736" y="428624"/>
                  <a:pt x="201361" y="428624"/>
                </a:cubicBezTo>
                <a:close/>
                <a:moveTo>
                  <a:pt x="106480" y="428624"/>
                </a:moveTo>
                <a:cubicBezTo>
                  <a:pt x="119105" y="428624"/>
                  <a:pt x="129340" y="438859"/>
                  <a:pt x="129340" y="451484"/>
                </a:cubicBezTo>
                <a:cubicBezTo>
                  <a:pt x="129340" y="464109"/>
                  <a:pt x="119105" y="474344"/>
                  <a:pt x="106480" y="474344"/>
                </a:cubicBezTo>
                <a:cubicBezTo>
                  <a:pt x="93855" y="474344"/>
                  <a:pt x="83620" y="464109"/>
                  <a:pt x="83620" y="451484"/>
                </a:cubicBezTo>
                <a:cubicBezTo>
                  <a:pt x="83620" y="438859"/>
                  <a:pt x="93855" y="428624"/>
                  <a:pt x="106480" y="428624"/>
                </a:cubicBezTo>
                <a:close/>
                <a:moveTo>
                  <a:pt x="22860" y="428624"/>
                </a:moveTo>
                <a:cubicBezTo>
                  <a:pt x="35485" y="428624"/>
                  <a:pt x="45720" y="438859"/>
                  <a:pt x="45720" y="451484"/>
                </a:cubicBezTo>
                <a:cubicBezTo>
                  <a:pt x="45720" y="464109"/>
                  <a:pt x="35485" y="474344"/>
                  <a:pt x="22860" y="474344"/>
                </a:cubicBezTo>
                <a:cubicBezTo>
                  <a:pt x="16548" y="474344"/>
                  <a:pt x="10833" y="471785"/>
                  <a:pt x="6696" y="467648"/>
                </a:cubicBezTo>
                <a:lnTo>
                  <a:pt x="4356" y="462000"/>
                </a:lnTo>
                <a:lnTo>
                  <a:pt x="13515" y="432495"/>
                </a:lnTo>
                <a:close/>
                <a:moveTo>
                  <a:pt x="45397" y="343547"/>
                </a:moveTo>
                <a:lnTo>
                  <a:pt x="45720" y="344328"/>
                </a:lnTo>
                <a:cubicBezTo>
                  <a:pt x="45720" y="350641"/>
                  <a:pt x="43162" y="356356"/>
                  <a:pt x="39025" y="360492"/>
                </a:cubicBezTo>
                <a:lnTo>
                  <a:pt x="35400" y="361994"/>
                </a:lnTo>
                <a:lnTo>
                  <a:pt x="35421" y="361927"/>
                </a:lnTo>
                <a:close/>
                <a:moveTo>
                  <a:pt x="1146947" y="321468"/>
                </a:moveTo>
                <a:lnTo>
                  <a:pt x="1155193" y="324884"/>
                </a:lnTo>
                <a:lnTo>
                  <a:pt x="1168050" y="348570"/>
                </a:lnTo>
                <a:lnTo>
                  <a:pt x="1163112" y="360492"/>
                </a:lnTo>
                <a:cubicBezTo>
                  <a:pt x="1158975" y="364629"/>
                  <a:pt x="1153260" y="367188"/>
                  <a:pt x="1146947" y="367188"/>
                </a:cubicBezTo>
                <a:cubicBezTo>
                  <a:pt x="1134322" y="367188"/>
                  <a:pt x="1124087" y="356953"/>
                  <a:pt x="1124087" y="344328"/>
                </a:cubicBezTo>
                <a:cubicBezTo>
                  <a:pt x="1124087" y="331703"/>
                  <a:pt x="1134322" y="321468"/>
                  <a:pt x="1146947" y="321468"/>
                </a:cubicBezTo>
                <a:close/>
                <a:moveTo>
                  <a:pt x="1051697" y="321468"/>
                </a:moveTo>
                <a:cubicBezTo>
                  <a:pt x="1064322" y="321468"/>
                  <a:pt x="1074557" y="331703"/>
                  <a:pt x="1074557" y="344328"/>
                </a:cubicBezTo>
                <a:cubicBezTo>
                  <a:pt x="1074557" y="356953"/>
                  <a:pt x="1064322" y="367188"/>
                  <a:pt x="1051697" y="367188"/>
                </a:cubicBezTo>
                <a:cubicBezTo>
                  <a:pt x="1039072" y="367188"/>
                  <a:pt x="1028837" y="356953"/>
                  <a:pt x="1028837" y="344328"/>
                </a:cubicBezTo>
                <a:cubicBezTo>
                  <a:pt x="1028837" y="331703"/>
                  <a:pt x="1039072" y="321468"/>
                  <a:pt x="1051697" y="321468"/>
                </a:cubicBezTo>
                <a:close/>
                <a:moveTo>
                  <a:pt x="955886" y="321468"/>
                </a:moveTo>
                <a:cubicBezTo>
                  <a:pt x="968511" y="321468"/>
                  <a:pt x="978746" y="331703"/>
                  <a:pt x="978746" y="344328"/>
                </a:cubicBezTo>
                <a:cubicBezTo>
                  <a:pt x="978746" y="356953"/>
                  <a:pt x="968511" y="367188"/>
                  <a:pt x="955886" y="367188"/>
                </a:cubicBezTo>
                <a:cubicBezTo>
                  <a:pt x="943261" y="367188"/>
                  <a:pt x="933026" y="356953"/>
                  <a:pt x="933026" y="344328"/>
                </a:cubicBezTo>
                <a:cubicBezTo>
                  <a:pt x="933026" y="331703"/>
                  <a:pt x="943261" y="321468"/>
                  <a:pt x="955886" y="321468"/>
                </a:cubicBezTo>
                <a:close/>
                <a:moveTo>
                  <a:pt x="861761" y="321468"/>
                </a:moveTo>
                <a:cubicBezTo>
                  <a:pt x="874386" y="321468"/>
                  <a:pt x="884621" y="331703"/>
                  <a:pt x="884621" y="344328"/>
                </a:cubicBezTo>
                <a:cubicBezTo>
                  <a:pt x="884621" y="356953"/>
                  <a:pt x="874386" y="367188"/>
                  <a:pt x="861761" y="367188"/>
                </a:cubicBezTo>
                <a:cubicBezTo>
                  <a:pt x="849136" y="367188"/>
                  <a:pt x="838901" y="356953"/>
                  <a:pt x="838901" y="344328"/>
                </a:cubicBezTo>
                <a:cubicBezTo>
                  <a:pt x="838901" y="331703"/>
                  <a:pt x="849136" y="321468"/>
                  <a:pt x="861761" y="321468"/>
                </a:cubicBezTo>
                <a:close/>
                <a:moveTo>
                  <a:pt x="766880" y="321468"/>
                </a:moveTo>
                <a:cubicBezTo>
                  <a:pt x="779505" y="321468"/>
                  <a:pt x="789740" y="331703"/>
                  <a:pt x="789740" y="344328"/>
                </a:cubicBezTo>
                <a:cubicBezTo>
                  <a:pt x="789740" y="356953"/>
                  <a:pt x="779505" y="367188"/>
                  <a:pt x="766880" y="367188"/>
                </a:cubicBezTo>
                <a:cubicBezTo>
                  <a:pt x="754255" y="367188"/>
                  <a:pt x="744020" y="356953"/>
                  <a:pt x="744020" y="344328"/>
                </a:cubicBezTo>
                <a:cubicBezTo>
                  <a:pt x="744020" y="331703"/>
                  <a:pt x="754255" y="321468"/>
                  <a:pt x="766880" y="321468"/>
                </a:cubicBezTo>
                <a:close/>
                <a:moveTo>
                  <a:pt x="676910" y="321468"/>
                </a:moveTo>
                <a:cubicBezTo>
                  <a:pt x="689535" y="321468"/>
                  <a:pt x="699770" y="331703"/>
                  <a:pt x="699770" y="344328"/>
                </a:cubicBezTo>
                <a:cubicBezTo>
                  <a:pt x="699770" y="356953"/>
                  <a:pt x="689535" y="367188"/>
                  <a:pt x="676910" y="367188"/>
                </a:cubicBezTo>
                <a:cubicBezTo>
                  <a:pt x="664285" y="367188"/>
                  <a:pt x="654050" y="356953"/>
                  <a:pt x="654050" y="344328"/>
                </a:cubicBezTo>
                <a:cubicBezTo>
                  <a:pt x="654050" y="331703"/>
                  <a:pt x="664285" y="321468"/>
                  <a:pt x="676910" y="321468"/>
                </a:cubicBezTo>
                <a:close/>
                <a:moveTo>
                  <a:pt x="582358" y="321468"/>
                </a:moveTo>
                <a:cubicBezTo>
                  <a:pt x="594983" y="321468"/>
                  <a:pt x="605218" y="331703"/>
                  <a:pt x="605218" y="344328"/>
                </a:cubicBezTo>
                <a:cubicBezTo>
                  <a:pt x="605218" y="356953"/>
                  <a:pt x="594983" y="367188"/>
                  <a:pt x="582358" y="367188"/>
                </a:cubicBezTo>
                <a:cubicBezTo>
                  <a:pt x="569733" y="367188"/>
                  <a:pt x="559498" y="356953"/>
                  <a:pt x="559498" y="344328"/>
                </a:cubicBezTo>
                <a:cubicBezTo>
                  <a:pt x="559498" y="331703"/>
                  <a:pt x="569733" y="321468"/>
                  <a:pt x="582358" y="321468"/>
                </a:cubicBezTo>
                <a:close/>
                <a:moveTo>
                  <a:pt x="486547" y="321468"/>
                </a:moveTo>
                <a:cubicBezTo>
                  <a:pt x="499172" y="321468"/>
                  <a:pt x="509407" y="331703"/>
                  <a:pt x="509407" y="344328"/>
                </a:cubicBezTo>
                <a:cubicBezTo>
                  <a:pt x="509407" y="356953"/>
                  <a:pt x="499172" y="367188"/>
                  <a:pt x="486547" y="367188"/>
                </a:cubicBezTo>
                <a:cubicBezTo>
                  <a:pt x="473922" y="367188"/>
                  <a:pt x="463687" y="356953"/>
                  <a:pt x="463687" y="344328"/>
                </a:cubicBezTo>
                <a:cubicBezTo>
                  <a:pt x="463687" y="331703"/>
                  <a:pt x="473922" y="321468"/>
                  <a:pt x="486547" y="321468"/>
                </a:cubicBezTo>
                <a:close/>
                <a:moveTo>
                  <a:pt x="391297" y="321468"/>
                </a:moveTo>
                <a:cubicBezTo>
                  <a:pt x="403922" y="321468"/>
                  <a:pt x="414157" y="331703"/>
                  <a:pt x="414157" y="344328"/>
                </a:cubicBezTo>
                <a:cubicBezTo>
                  <a:pt x="414157" y="356953"/>
                  <a:pt x="403922" y="367188"/>
                  <a:pt x="391297" y="367188"/>
                </a:cubicBezTo>
                <a:cubicBezTo>
                  <a:pt x="378672" y="367188"/>
                  <a:pt x="368437" y="356953"/>
                  <a:pt x="368437" y="344328"/>
                </a:cubicBezTo>
                <a:cubicBezTo>
                  <a:pt x="368437" y="331703"/>
                  <a:pt x="378672" y="321468"/>
                  <a:pt x="391297" y="321468"/>
                </a:cubicBezTo>
                <a:close/>
                <a:moveTo>
                  <a:pt x="295486" y="321468"/>
                </a:moveTo>
                <a:cubicBezTo>
                  <a:pt x="308111" y="321468"/>
                  <a:pt x="318346" y="331703"/>
                  <a:pt x="318346" y="344328"/>
                </a:cubicBezTo>
                <a:cubicBezTo>
                  <a:pt x="318346" y="356953"/>
                  <a:pt x="308111" y="367188"/>
                  <a:pt x="295486" y="367188"/>
                </a:cubicBezTo>
                <a:cubicBezTo>
                  <a:pt x="282861" y="367188"/>
                  <a:pt x="272626" y="356953"/>
                  <a:pt x="272626" y="344328"/>
                </a:cubicBezTo>
                <a:cubicBezTo>
                  <a:pt x="272626" y="331703"/>
                  <a:pt x="282861" y="321468"/>
                  <a:pt x="295486" y="321468"/>
                </a:cubicBezTo>
                <a:close/>
                <a:moveTo>
                  <a:pt x="201361" y="321468"/>
                </a:moveTo>
                <a:cubicBezTo>
                  <a:pt x="213986" y="321468"/>
                  <a:pt x="224221" y="331703"/>
                  <a:pt x="224221" y="344328"/>
                </a:cubicBezTo>
                <a:cubicBezTo>
                  <a:pt x="224221" y="356953"/>
                  <a:pt x="213986" y="367188"/>
                  <a:pt x="201361" y="367188"/>
                </a:cubicBezTo>
                <a:cubicBezTo>
                  <a:pt x="188736" y="367188"/>
                  <a:pt x="178501" y="356953"/>
                  <a:pt x="178501" y="344328"/>
                </a:cubicBezTo>
                <a:cubicBezTo>
                  <a:pt x="178501" y="331703"/>
                  <a:pt x="188736" y="321468"/>
                  <a:pt x="201361" y="321468"/>
                </a:cubicBezTo>
                <a:close/>
                <a:moveTo>
                  <a:pt x="106480" y="321468"/>
                </a:moveTo>
                <a:cubicBezTo>
                  <a:pt x="119105" y="321468"/>
                  <a:pt x="129340" y="331703"/>
                  <a:pt x="129340" y="344328"/>
                </a:cubicBezTo>
                <a:cubicBezTo>
                  <a:pt x="129340" y="356953"/>
                  <a:pt x="119105" y="367188"/>
                  <a:pt x="106480" y="367188"/>
                </a:cubicBezTo>
                <a:cubicBezTo>
                  <a:pt x="93855" y="367188"/>
                  <a:pt x="83620" y="356953"/>
                  <a:pt x="83620" y="344328"/>
                </a:cubicBezTo>
                <a:cubicBezTo>
                  <a:pt x="83620" y="331703"/>
                  <a:pt x="93855" y="321468"/>
                  <a:pt x="106480" y="321468"/>
                </a:cubicBezTo>
                <a:close/>
                <a:moveTo>
                  <a:pt x="122186" y="220818"/>
                </a:moveTo>
                <a:lnTo>
                  <a:pt x="122645" y="221008"/>
                </a:lnTo>
                <a:cubicBezTo>
                  <a:pt x="126782" y="225145"/>
                  <a:pt x="129340" y="230860"/>
                  <a:pt x="129340" y="237172"/>
                </a:cubicBezTo>
                <a:cubicBezTo>
                  <a:pt x="129340" y="249797"/>
                  <a:pt x="119105" y="260032"/>
                  <a:pt x="106480" y="260032"/>
                </a:cubicBezTo>
                <a:lnTo>
                  <a:pt x="94072" y="254892"/>
                </a:lnTo>
                <a:close/>
                <a:moveTo>
                  <a:pt x="1051697" y="214312"/>
                </a:moveTo>
                <a:cubicBezTo>
                  <a:pt x="1064322" y="214312"/>
                  <a:pt x="1074557" y="224547"/>
                  <a:pt x="1074557" y="237172"/>
                </a:cubicBezTo>
                <a:cubicBezTo>
                  <a:pt x="1074557" y="249797"/>
                  <a:pt x="1064322" y="260032"/>
                  <a:pt x="1051697" y="260032"/>
                </a:cubicBezTo>
                <a:cubicBezTo>
                  <a:pt x="1039072" y="260032"/>
                  <a:pt x="1028837" y="249797"/>
                  <a:pt x="1028837" y="237172"/>
                </a:cubicBezTo>
                <a:cubicBezTo>
                  <a:pt x="1028837" y="224547"/>
                  <a:pt x="1039072" y="214312"/>
                  <a:pt x="1051697" y="214312"/>
                </a:cubicBezTo>
                <a:close/>
                <a:moveTo>
                  <a:pt x="955886" y="214312"/>
                </a:moveTo>
                <a:cubicBezTo>
                  <a:pt x="968511" y="214312"/>
                  <a:pt x="978746" y="224547"/>
                  <a:pt x="978746" y="237172"/>
                </a:cubicBezTo>
                <a:cubicBezTo>
                  <a:pt x="978746" y="249797"/>
                  <a:pt x="968511" y="260032"/>
                  <a:pt x="955886" y="260032"/>
                </a:cubicBezTo>
                <a:cubicBezTo>
                  <a:pt x="943261" y="260032"/>
                  <a:pt x="933026" y="249797"/>
                  <a:pt x="933026" y="237172"/>
                </a:cubicBezTo>
                <a:cubicBezTo>
                  <a:pt x="933026" y="224547"/>
                  <a:pt x="943261" y="214312"/>
                  <a:pt x="955886" y="214312"/>
                </a:cubicBezTo>
                <a:close/>
                <a:moveTo>
                  <a:pt x="861761" y="214312"/>
                </a:moveTo>
                <a:cubicBezTo>
                  <a:pt x="874386" y="214312"/>
                  <a:pt x="884621" y="224547"/>
                  <a:pt x="884621" y="237172"/>
                </a:cubicBezTo>
                <a:cubicBezTo>
                  <a:pt x="884621" y="249797"/>
                  <a:pt x="874386" y="260032"/>
                  <a:pt x="861761" y="260032"/>
                </a:cubicBezTo>
                <a:cubicBezTo>
                  <a:pt x="849136" y="260032"/>
                  <a:pt x="838901" y="249797"/>
                  <a:pt x="838901" y="237172"/>
                </a:cubicBezTo>
                <a:cubicBezTo>
                  <a:pt x="838901" y="224547"/>
                  <a:pt x="849136" y="214312"/>
                  <a:pt x="861761" y="214312"/>
                </a:cubicBezTo>
                <a:close/>
                <a:moveTo>
                  <a:pt x="766880" y="214312"/>
                </a:moveTo>
                <a:cubicBezTo>
                  <a:pt x="779505" y="214312"/>
                  <a:pt x="789740" y="224547"/>
                  <a:pt x="789740" y="237172"/>
                </a:cubicBezTo>
                <a:cubicBezTo>
                  <a:pt x="789740" y="249797"/>
                  <a:pt x="779505" y="260032"/>
                  <a:pt x="766880" y="260032"/>
                </a:cubicBezTo>
                <a:cubicBezTo>
                  <a:pt x="754255" y="260032"/>
                  <a:pt x="744020" y="249797"/>
                  <a:pt x="744020" y="237172"/>
                </a:cubicBezTo>
                <a:cubicBezTo>
                  <a:pt x="744020" y="224547"/>
                  <a:pt x="754255" y="214312"/>
                  <a:pt x="766880" y="214312"/>
                </a:cubicBezTo>
                <a:close/>
                <a:moveTo>
                  <a:pt x="676910" y="214312"/>
                </a:moveTo>
                <a:cubicBezTo>
                  <a:pt x="689535" y="214312"/>
                  <a:pt x="699770" y="224547"/>
                  <a:pt x="699770" y="237172"/>
                </a:cubicBezTo>
                <a:cubicBezTo>
                  <a:pt x="699770" y="249797"/>
                  <a:pt x="689535" y="260032"/>
                  <a:pt x="676910" y="260032"/>
                </a:cubicBezTo>
                <a:cubicBezTo>
                  <a:pt x="664285" y="260032"/>
                  <a:pt x="654050" y="249797"/>
                  <a:pt x="654050" y="237172"/>
                </a:cubicBezTo>
                <a:cubicBezTo>
                  <a:pt x="654050" y="224547"/>
                  <a:pt x="664285" y="214312"/>
                  <a:pt x="676910" y="214312"/>
                </a:cubicBezTo>
                <a:close/>
                <a:moveTo>
                  <a:pt x="582358" y="214312"/>
                </a:moveTo>
                <a:cubicBezTo>
                  <a:pt x="594983" y="214312"/>
                  <a:pt x="605218" y="224547"/>
                  <a:pt x="605218" y="237172"/>
                </a:cubicBezTo>
                <a:cubicBezTo>
                  <a:pt x="605218" y="249797"/>
                  <a:pt x="594983" y="260032"/>
                  <a:pt x="582358" y="260032"/>
                </a:cubicBezTo>
                <a:cubicBezTo>
                  <a:pt x="569733" y="260032"/>
                  <a:pt x="559498" y="249797"/>
                  <a:pt x="559498" y="237172"/>
                </a:cubicBezTo>
                <a:cubicBezTo>
                  <a:pt x="559498" y="224547"/>
                  <a:pt x="569733" y="214312"/>
                  <a:pt x="582358" y="214312"/>
                </a:cubicBezTo>
                <a:close/>
                <a:moveTo>
                  <a:pt x="486547" y="214312"/>
                </a:moveTo>
                <a:cubicBezTo>
                  <a:pt x="499172" y="214312"/>
                  <a:pt x="509407" y="224547"/>
                  <a:pt x="509407" y="237172"/>
                </a:cubicBezTo>
                <a:cubicBezTo>
                  <a:pt x="509407" y="249797"/>
                  <a:pt x="499172" y="260032"/>
                  <a:pt x="486547" y="260032"/>
                </a:cubicBezTo>
                <a:cubicBezTo>
                  <a:pt x="473922" y="260032"/>
                  <a:pt x="463687" y="249797"/>
                  <a:pt x="463687" y="237172"/>
                </a:cubicBezTo>
                <a:cubicBezTo>
                  <a:pt x="463687" y="224547"/>
                  <a:pt x="473922" y="214312"/>
                  <a:pt x="486547" y="214312"/>
                </a:cubicBezTo>
                <a:close/>
                <a:moveTo>
                  <a:pt x="391297" y="214312"/>
                </a:moveTo>
                <a:cubicBezTo>
                  <a:pt x="403922" y="214312"/>
                  <a:pt x="414157" y="224547"/>
                  <a:pt x="414157" y="237172"/>
                </a:cubicBezTo>
                <a:cubicBezTo>
                  <a:pt x="414157" y="249797"/>
                  <a:pt x="403922" y="260032"/>
                  <a:pt x="391297" y="260032"/>
                </a:cubicBezTo>
                <a:cubicBezTo>
                  <a:pt x="378672" y="260032"/>
                  <a:pt x="368437" y="249797"/>
                  <a:pt x="368437" y="237172"/>
                </a:cubicBezTo>
                <a:cubicBezTo>
                  <a:pt x="368437" y="224547"/>
                  <a:pt x="378672" y="214312"/>
                  <a:pt x="391297" y="214312"/>
                </a:cubicBezTo>
                <a:close/>
                <a:moveTo>
                  <a:pt x="295486" y="214312"/>
                </a:moveTo>
                <a:cubicBezTo>
                  <a:pt x="308111" y="214312"/>
                  <a:pt x="318346" y="224547"/>
                  <a:pt x="318346" y="237172"/>
                </a:cubicBezTo>
                <a:cubicBezTo>
                  <a:pt x="318346" y="249797"/>
                  <a:pt x="308111" y="260032"/>
                  <a:pt x="295486" y="260032"/>
                </a:cubicBezTo>
                <a:cubicBezTo>
                  <a:pt x="282861" y="260032"/>
                  <a:pt x="272626" y="249797"/>
                  <a:pt x="272626" y="237172"/>
                </a:cubicBezTo>
                <a:cubicBezTo>
                  <a:pt x="272626" y="224547"/>
                  <a:pt x="282861" y="214312"/>
                  <a:pt x="295486" y="214312"/>
                </a:cubicBezTo>
                <a:close/>
                <a:moveTo>
                  <a:pt x="201361" y="214312"/>
                </a:moveTo>
                <a:cubicBezTo>
                  <a:pt x="213986" y="214312"/>
                  <a:pt x="224221" y="224547"/>
                  <a:pt x="224221" y="237172"/>
                </a:cubicBezTo>
                <a:cubicBezTo>
                  <a:pt x="224221" y="249797"/>
                  <a:pt x="213986" y="260032"/>
                  <a:pt x="201361" y="260032"/>
                </a:cubicBezTo>
                <a:cubicBezTo>
                  <a:pt x="188736" y="260032"/>
                  <a:pt x="178501" y="249797"/>
                  <a:pt x="178501" y="237172"/>
                </a:cubicBezTo>
                <a:cubicBezTo>
                  <a:pt x="178501" y="224547"/>
                  <a:pt x="188736" y="214312"/>
                  <a:pt x="201361" y="214312"/>
                </a:cubicBezTo>
                <a:close/>
                <a:moveTo>
                  <a:pt x="220793" y="121740"/>
                </a:moveTo>
                <a:lnTo>
                  <a:pt x="224221" y="130016"/>
                </a:lnTo>
                <a:cubicBezTo>
                  <a:pt x="224221" y="142641"/>
                  <a:pt x="213986" y="152876"/>
                  <a:pt x="201361" y="152876"/>
                </a:cubicBezTo>
                <a:lnTo>
                  <a:pt x="189174" y="147828"/>
                </a:lnTo>
                <a:close/>
                <a:moveTo>
                  <a:pt x="955886" y="107156"/>
                </a:moveTo>
                <a:cubicBezTo>
                  <a:pt x="968511" y="107156"/>
                  <a:pt x="978746" y="117391"/>
                  <a:pt x="978746" y="130016"/>
                </a:cubicBezTo>
                <a:cubicBezTo>
                  <a:pt x="978746" y="142641"/>
                  <a:pt x="968511" y="152876"/>
                  <a:pt x="955886" y="152876"/>
                </a:cubicBezTo>
                <a:cubicBezTo>
                  <a:pt x="943261" y="152876"/>
                  <a:pt x="933026" y="142641"/>
                  <a:pt x="933026" y="130016"/>
                </a:cubicBezTo>
                <a:cubicBezTo>
                  <a:pt x="933026" y="117391"/>
                  <a:pt x="943261" y="107156"/>
                  <a:pt x="955886" y="107156"/>
                </a:cubicBezTo>
                <a:close/>
                <a:moveTo>
                  <a:pt x="861761" y="107156"/>
                </a:moveTo>
                <a:cubicBezTo>
                  <a:pt x="874386" y="107156"/>
                  <a:pt x="884621" y="117391"/>
                  <a:pt x="884621" y="130016"/>
                </a:cubicBezTo>
                <a:cubicBezTo>
                  <a:pt x="884621" y="142641"/>
                  <a:pt x="874386" y="152876"/>
                  <a:pt x="861761" y="152876"/>
                </a:cubicBezTo>
                <a:cubicBezTo>
                  <a:pt x="849136" y="152876"/>
                  <a:pt x="838901" y="142641"/>
                  <a:pt x="838901" y="130016"/>
                </a:cubicBezTo>
                <a:cubicBezTo>
                  <a:pt x="838901" y="117391"/>
                  <a:pt x="849136" y="107156"/>
                  <a:pt x="861761" y="107156"/>
                </a:cubicBezTo>
                <a:close/>
                <a:moveTo>
                  <a:pt x="766880" y="107156"/>
                </a:moveTo>
                <a:cubicBezTo>
                  <a:pt x="779505" y="107156"/>
                  <a:pt x="789740" y="117391"/>
                  <a:pt x="789740" y="130016"/>
                </a:cubicBezTo>
                <a:cubicBezTo>
                  <a:pt x="789740" y="142641"/>
                  <a:pt x="779505" y="152876"/>
                  <a:pt x="766880" y="152876"/>
                </a:cubicBezTo>
                <a:cubicBezTo>
                  <a:pt x="754255" y="152876"/>
                  <a:pt x="744020" y="142641"/>
                  <a:pt x="744020" y="130016"/>
                </a:cubicBezTo>
                <a:cubicBezTo>
                  <a:pt x="744020" y="117391"/>
                  <a:pt x="754255" y="107156"/>
                  <a:pt x="766880" y="107156"/>
                </a:cubicBezTo>
                <a:close/>
                <a:moveTo>
                  <a:pt x="676910" y="107156"/>
                </a:moveTo>
                <a:cubicBezTo>
                  <a:pt x="689535" y="107156"/>
                  <a:pt x="699770" y="117391"/>
                  <a:pt x="699770" y="130016"/>
                </a:cubicBezTo>
                <a:cubicBezTo>
                  <a:pt x="699770" y="142641"/>
                  <a:pt x="689535" y="152876"/>
                  <a:pt x="676910" y="152876"/>
                </a:cubicBezTo>
                <a:cubicBezTo>
                  <a:pt x="664285" y="152876"/>
                  <a:pt x="654050" y="142641"/>
                  <a:pt x="654050" y="130016"/>
                </a:cubicBezTo>
                <a:cubicBezTo>
                  <a:pt x="654050" y="117391"/>
                  <a:pt x="664285" y="107156"/>
                  <a:pt x="676910" y="107156"/>
                </a:cubicBezTo>
                <a:close/>
                <a:moveTo>
                  <a:pt x="582358" y="107156"/>
                </a:moveTo>
                <a:cubicBezTo>
                  <a:pt x="594983" y="107156"/>
                  <a:pt x="605218" y="117391"/>
                  <a:pt x="605218" y="130016"/>
                </a:cubicBezTo>
                <a:cubicBezTo>
                  <a:pt x="605218" y="142641"/>
                  <a:pt x="594983" y="152876"/>
                  <a:pt x="582358" y="152876"/>
                </a:cubicBezTo>
                <a:cubicBezTo>
                  <a:pt x="569733" y="152876"/>
                  <a:pt x="559498" y="142641"/>
                  <a:pt x="559498" y="130016"/>
                </a:cubicBezTo>
                <a:cubicBezTo>
                  <a:pt x="559498" y="117391"/>
                  <a:pt x="569733" y="107156"/>
                  <a:pt x="582358" y="107156"/>
                </a:cubicBezTo>
                <a:close/>
                <a:moveTo>
                  <a:pt x="486547" y="107156"/>
                </a:moveTo>
                <a:cubicBezTo>
                  <a:pt x="499172" y="107156"/>
                  <a:pt x="509407" y="117391"/>
                  <a:pt x="509407" y="130016"/>
                </a:cubicBezTo>
                <a:cubicBezTo>
                  <a:pt x="509407" y="142641"/>
                  <a:pt x="499172" y="152876"/>
                  <a:pt x="486547" y="152876"/>
                </a:cubicBezTo>
                <a:cubicBezTo>
                  <a:pt x="473922" y="152876"/>
                  <a:pt x="463687" y="142641"/>
                  <a:pt x="463687" y="130016"/>
                </a:cubicBezTo>
                <a:cubicBezTo>
                  <a:pt x="463687" y="117391"/>
                  <a:pt x="473922" y="107156"/>
                  <a:pt x="486547" y="107156"/>
                </a:cubicBezTo>
                <a:close/>
                <a:moveTo>
                  <a:pt x="391297" y="107156"/>
                </a:moveTo>
                <a:cubicBezTo>
                  <a:pt x="403922" y="107156"/>
                  <a:pt x="414157" y="117391"/>
                  <a:pt x="414157" y="130016"/>
                </a:cubicBezTo>
                <a:cubicBezTo>
                  <a:pt x="414157" y="142641"/>
                  <a:pt x="403922" y="152876"/>
                  <a:pt x="391297" y="152876"/>
                </a:cubicBezTo>
                <a:cubicBezTo>
                  <a:pt x="378672" y="152876"/>
                  <a:pt x="368437" y="142641"/>
                  <a:pt x="368437" y="130016"/>
                </a:cubicBezTo>
                <a:cubicBezTo>
                  <a:pt x="368437" y="117391"/>
                  <a:pt x="378672" y="107156"/>
                  <a:pt x="391297" y="107156"/>
                </a:cubicBezTo>
                <a:close/>
                <a:moveTo>
                  <a:pt x="295486" y="107156"/>
                </a:moveTo>
                <a:cubicBezTo>
                  <a:pt x="308111" y="107156"/>
                  <a:pt x="318346" y="117391"/>
                  <a:pt x="318346" y="130016"/>
                </a:cubicBezTo>
                <a:cubicBezTo>
                  <a:pt x="318346" y="142641"/>
                  <a:pt x="308111" y="152876"/>
                  <a:pt x="295486" y="152876"/>
                </a:cubicBezTo>
                <a:cubicBezTo>
                  <a:pt x="282861" y="152876"/>
                  <a:pt x="272626" y="142641"/>
                  <a:pt x="272626" y="130016"/>
                </a:cubicBezTo>
                <a:cubicBezTo>
                  <a:pt x="272626" y="117391"/>
                  <a:pt x="282861" y="107156"/>
                  <a:pt x="295486" y="107156"/>
                </a:cubicBezTo>
                <a:close/>
                <a:moveTo>
                  <a:pt x="842538" y="31640"/>
                </a:moveTo>
                <a:lnTo>
                  <a:pt x="846127" y="32755"/>
                </a:lnTo>
                <a:lnTo>
                  <a:pt x="866442" y="43781"/>
                </a:lnTo>
                <a:lnTo>
                  <a:pt x="861761" y="45720"/>
                </a:lnTo>
                <a:cubicBezTo>
                  <a:pt x="855449" y="45720"/>
                  <a:pt x="849734" y="43161"/>
                  <a:pt x="845597" y="39024"/>
                </a:cubicBezTo>
                <a:close/>
                <a:moveTo>
                  <a:pt x="412142" y="17995"/>
                </a:moveTo>
                <a:lnTo>
                  <a:pt x="414157" y="22860"/>
                </a:lnTo>
                <a:cubicBezTo>
                  <a:pt x="414157" y="35485"/>
                  <a:pt x="403922" y="45720"/>
                  <a:pt x="391297" y="45720"/>
                </a:cubicBezTo>
                <a:cubicBezTo>
                  <a:pt x="384985" y="45720"/>
                  <a:pt x="379270" y="43161"/>
                  <a:pt x="375133" y="39024"/>
                </a:cubicBezTo>
                <a:lnTo>
                  <a:pt x="371631" y="30570"/>
                </a:lnTo>
                <a:close/>
                <a:moveTo>
                  <a:pt x="755626" y="4662"/>
                </a:moveTo>
                <a:lnTo>
                  <a:pt x="786123" y="14128"/>
                </a:lnTo>
                <a:lnTo>
                  <a:pt x="789740" y="22860"/>
                </a:lnTo>
                <a:cubicBezTo>
                  <a:pt x="789740" y="35485"/>
                  <a:pt x="779505" y="45720"/>
                  <a:pt x="766880" y="45720"/>
                </a:cubicBezTo>
                <a:cubicBezTo>
                  <a:pt x="754255" y="45720"/>
                  <a:pt x="744020" y="35485"/>
                  <a:pt x="744020" y="22860"/>
                </a:cubicBezTo>
                <a:cubicBezTo>
                  <a:pt x="744020" y="16548"/>
                  <a:pt x="746579" y="10833"/>
                  <a:pt x="750716" y="6696"/>
                </a:cubicBezTo>
                <a:close/>
                <a:moveTo>
                  <a:pt x="676910" y="0"/>
                </a:moveTo>
                <a:cubicBezTo>
                  <a:pt x="689535" y="0"/>
                  <a:pt x="699770" y="10235"/>
                  <a:pt x="699770" y="22860"/>
                </a:cubicBezTo>
                <a:cubicBezTo>
                  <a:pt x="699770" y="35485"/>
                  <a:pt x="689535" y="45720"/>
                  <a:pt x="676910" y="45720"/>
                </a:cubicBezTo>
                <a:cubicBezTo>
                  <a:pt x="664285" y="45720"/>
                  <a:pt x="654050" y="35485"/>
                  <a:pt x="654050" y="22860"/>
                </a:cubicBezTo>
                <a:cubicBezTo>
                  <a:pt x="654050" y="10235"/>
                  <a:pt x="664285" y="0"/>
                  <a:pt x="676910" y="0"/>
                </a:cubicBezTo>
                <a:close/>
                <a:moveTo>
                  <a:pt x="582358" y="0"/>
                </a:moveTo>
                <a:cubicBezTo>
                  <a:pt x="594983" y="0"/>
                  <a:pt x="605218" y="10235"/>
                  <a:pt x="605218" y="22860"/>
                </a:cubicBezTo>
                <a:cubicBezTo>
                  <a:pt x="605218" y="35485"/>
                  <a:pt x="594983" y="45720"/>
                  <a:pt x="582358" y="45720"/>
                </a:cubicBezTo>
                <a:cubicBezTo>
                  <a:pt x="569733" y="45720"/>
                  <a:pt x="559498" y="35485"/>
                  <a:pt x="559498" y="22860"/>
                </a:cubicBezTo>
                <a:cubicBezTo>
                  <a:pt x="559498" y="10235"/>
                  <a:pt x="569733" y="0"/>
                  <a:pt x="582358" y="0"/>
                </a:cubicBezTo>
                <a:close/>
                <a:moveTo>
                  <a:pt x="486547" y="0"/>
                </a:moveTo>
                <a:cubicBezTo>
                  <a:pt x="499172" y="0"/>
                  <a:pt x="509407" y="10235"/>
                  <a:pt x="509407" y="22860"/>
                </a:cubicBezTo>
                <a:cubicBezTo>
                  <a:pt x="509407" y="35485"/>
                  <a:pt x="499172" y="45720"/>
                  <a:pt x="486547" y="45720"/>
                </a:cubicBezTo>
                <a:cubicBezTo>
                  <a:pt x="473922" y="45720"/>
                  <a:pt x="463687" y="35485"/>
                  <a:pt x="463687" y="22860"/>
                </a:cubicBezTo>
                <a:cubicBezTo>
                  <a:pt x="463687" y="10235"/>
                  <a:pt x="473922" y="0"/>
                  <a:pt x="486547" y="0"/>
                </a:cubicBezTo>
                <a:close/>
              </a:path>
            </a:pathLst>
          </a:custGeom>
          <a:solidFill>
            <a:srgbClr val="F6B6C7">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6" name="Freeform: Shape 65">
            <a:extLst>
              <a:ext uri="{FF2B5EF4-FFF2-40B4-BE49-F238E27FC236}">
                <a16:creationId xmlns:a16="http://schemas.microsoft.com/office/drawing/2014/main" id="{44F66539-5B62-497F-B812-55109F1848E4}"/>
              </a:ext>
            </a:extLst>
          </p:cNvPr>
          <p:cNvSpPr/>
          <p:nvPr userDrawn="1"/>
        </p:nvSpPr>
        <p:spPr>
          <a:xfrm>
            <a:off x="7141123" y="4199404"/>
            <a:ext cx="1181998" cy="1062511"/>
          </a:xfrm>
          <a:custGeom>
            <a:avLst/>
            <a:gdLst>
              <a:gd name="connsiteX0" fmla="*/ 1159138 w 1181998"/>
              <a:gd name="connsiteY0" fmla="*/ 1019574 h 1062511"/>
              <a:gd name="connsiteX1" fmla="*/ 1181998 w 1181998"/>
              <a:gd name="connsiteY1" fmla="*/ 1042434 h 1062511"/>
              <a:gd name="connsiteX2" fmla="*/ 1175303 w 1181998"/>
              <a:gd name="connsiteY2" fmla="*/ 1058598 h 1062511"/>
              <a:gd name="connsiteX3" fmla="*/ 1165857 w 1181998"/>
              <a:gd name="connsiteY3" fmla="*/ 1062511 h 1062511"/>
              <a:gd name="connsiteX4" fmla="*/ 1152420 w 1181998"/>
              <a:gd name="connsiteY4" fmla="*/ 1062511 h 1062511"/>
              <a:gd name="connsiteX5" fmla="*/ 1142974 w 1181998"/>
              <a:gd name="connsiteY5" fmla="*/ 1058598 h 1062511"/>
              <a:gd name="connsiteX6" fmla="*/ 1136278 w 1181998"/>
              <a:gd name="connsiteY6" fmla="*/ 1042434 h 1062511"/>
              <a:gd name="connsiteX7" fmla="*/ 1159138 w 1181998"/>
              <a:gd name="connsiteY7" fmla="*/ 1019574 h 1062511"/>
              <a:gd name="connsiteX8" fmla="*/ 1063327 w 1181998"/>
              <a:gd name="connsiteY8" fmla="*/ 1019574 h 1062511"/>
              <a:gd name="connsiteX9" fmla="*/ 1086187 w 1181998"/>
              <a:gd name="connsiteY9" fmla="*/ 1042434 h 1062511"/>
              <a:gd name="connsiteX10" fmla="*/ 1079492 w 1181998"/>
              <a:gd name="connsiteY10" fmla="*/ 1058598 h 1062511"/>
              <a:gd name="connsiteX11" fmla="*/ 1070046 w 1181998"/>
              <a:gd name="connsiteY11" fmla="*/ 1062511 h 1062511"/>
              <a:gd name="connsiteX12" fmla="*/ 1056609 w 1181998"/>
              <a:gd name="connsiteY12" fmla="*/ 1062511 h 1062511"/>
              <a:gd name="connsiteX13" fmla="*/ 1047163 w 1181998"/>
              <a:gd name="connsiteY13" fmla="*/ 1058598 h 1062511"/>
              <a:gd name="connsiteX14" fmla="*/ 1040467 w 1181998"/>
              <a:gd name="connsiteY14" fmla="*/ 1042434 h 1062511"/>
              <a:gd name="connsiteX15" fmla="*/ 1063327 w 1181998"/>
              <a:gd name="connsiteY15" fmla="*/ 1019574 h 1062511"/>
              <a:gd name="connsiteX16" fmla="*/ 968077 w 1181998"/>
              <a:gd name="connsiteY16" fmla="*/ 1019574 h 1062511"/>
              <a:gd name="connsiteX17" fmla="*/ 990937 w 1181998"/>
              <a:gd name="connsiteY17" fmla="*/ 1042434 h 1062511"/>
              <a:gd name="connsiteX18" fmla="*/ 984242 w 1181998"/>
              <a:gd name="connsiteY18" fmla="*/ 1058598 h 1062511"/>
              <a:gd name="connsiteX19" fmla="*/ 974796 w 1181998"/>
              <a:gd name="connsiteY19" fmla="*/ 1062511 h 1062511"/>
              <a:gd name="connsiteX20" fmla="*/ 961359 w 1181998"/>
              <a:gd name="connsiteY20" fmla="*/ 1062511 h 1062511"/>
              <a:gd name="connsiteX21" fmla="*/ 951913 w 1181998"/>
              <a:gd name="connsiteY21" fmla="*/ 1058598 h 1062511"/>
              <a:gd name="connsiteX22" fmla="*/ 945217 w 1181998"/>
              <a:gd name="connsiteY22" fmla="*/ 1042434 h 1062511"/>
              <a:gd name="connsiteX23" fmla="*/ 968077 w 1181998"/>
              <a:gd name="connsiteY23" fmla="*/ 1019574 h 1062511"/>
              <a:gd name="connsiteX24" fmla="*/ 872266 w 1181998"/>
              <a:gd name="connsiteY24" fmla="*/ 1019574 h 1062511"/>
              <a:gd name="connsiteX25" fmla="*/ 895126 w 1181998"/>
              <a:gd name="connsiteY25" fmla="*/ 1042434 h 1062511"/>
              <a:gd name="connsiteX26" fmla="*/ 888431 w 1181998"/>
              <a:gd name="connsiteY26" fmla="*/ 1058598 h 1062511"/>
              <a:gd name="connsiteX27" fmla="*/ 878985 w 1181998"/>
              <a:gd name="connsiteY27" fmla="*/ 1062511 h 1062511"/>
              <a:gd name="connsiteX28" fmla="*/ 865548 w 1181998"/>
              <a:gd name="connsiteY28" fmla="*/ 1062511 h 1062511"/>
              <a:gd name="connsiteX29" fmla="*/ 856102 w 1181998"/>
              <a:gd name="connsiteY29" fmla="*/ 1058598 h 1062511"/>
              <a:gd name="connsiteX30" fmla="*/ 849406 w 1181998"/>
              <a:gd name="connsiteY30" fmla="*/ 1042434 h 1062511"/>
              <a:gd name="connsiteX31" fmla="*/ 872266 w 1181998"/>
              <a:gd name="connsiteY31" fmla="*/ 1019574 h 1062511"/>
              <a:gd name="connsiteX32" fmla="*/ 778141 w 1181998"/>
              <a:gd name="connsiteY32" fmla="*/ 1019574 h 1062511"/>
              <a:gd name="connsiteX33" fmla="*/ 801001 w 1181998"/>
              <a:gd name="connsiteY33" fmla="*/ 1042434 h 1062511"/>
              <a:gd name="connsiteX34" fmla="*/ 794306 w 1181998"/>
              <a:gd name="connsiteY34" fmla="*/ 1058598 h 1062511"/>
              <a:gd name="connsiteX35" fmla="*/ 784860 w 1181998"/>
              <a:gd name="connsiteY35" fmla="*/ 1062511 h 1062511"/>
              <a:gd name="connsiteX36" fmla="*/ 771423 w 1181998"/>
              <a:gd name="connsiteY36" fmla="*/ 1062511 h 1062511"/>
              <a:gd name="connsiteX37" fmla="*/ 761977 w 1181998"/>
              <a:gd name="connsiteY37" fmla="*/ 1058598 h 1062511"/>
              <a:gd name="connsiteX38" fmla="*/ 755281 w 1181998"/>
              <a:gd name="connsiteY38" fmla="*/ 1042434 h 1062511"/>
              <a:gd name="connsiteX39" fmla="*/ 778141 w 1181998"/>
              <a:gd name="connsiteY39" fmla="*/ 1019574 h 1062511"/>
              <a:gd name="connsiteX40" fmla="*/ 683260 w 1181998"/>
              <a:gd name="connsiteY40" fmla="*/ 1019574 h 1062511"/>
              <a:gd name="connsiteX41" fmla="*/ 706120 w 1181998"/>
              <a:gd name="connsiteY41" fmla="*/ 1042434 h 1062511"/>
              <a:gd name="connsiteX42" fmla="*/ 699425 w 1181998"/>
              <a:gd name="connsiteY42" fmla="*/ 1058598 h 1062511"/>
              <a:gd name="connsiteX43" fmla="*/ 689979 w 1181998"/>
              <a:gd name="connsiteY43" fmla="*/ 1062511 h 1062511"/>
              <a:gd name="connsiteX44" fmla="*/ 676542 w 1181998"/>
              <a:gd name="connsiteY44" fmla="*/ 1062511 h 1062511"/>
              <a:gd name="connsiteX45" fmla="*/ 667096 w 1181998"/>
              <a:gd name="connsiteY45" fmla="*/ 1058598 h 1062511"/>
              <a:gd name="connsiteX46" fmla="*/ 660400 w 1181998"/>
              <a:gd name="connsiteY46" fmla="*/ 1042434 h 1062511"/>
              <a:gd name="connsiteX47" fmla="*/ 683260 w 1181998"/>
              <a:gd name="connsiteY47" fmla="*/ 1019574 h 1062511"/>
              <a:gd name="connsiteX48" fmla="*/ 593290 w 1181998"/>
              <a:gd name="connsiteY48" fmla="*/ 1019574 h 1062511"/>
              <a:gd name="connsiteX49" fmla="*/ 616150 w 1181998"/>
              <a:gd name="connsiteY49" fmla="*/ 1042434 h 1062511"/>
              <a:gd name="connsiteX50" fmla="*/ 609455 w 1181998"/>
              <a:gd name="connsiteY50" fmla="*/ 1058598 h 1062511"/>
              <a:gd name="connsiteX51" fmla="*/ 600009 w 1181998"/>
              <a:gd name="connsiteY51" fmla="*/ 1062511 h 1062511"/>
              <a:gd name="connsiteX52" fmla="*/ 586572 w 1181998"/>
              <a:gd name="connsiteY52" fmla="*/ 1062511 h 1062511"/>
              <a:gd name="connsiteX53" fmla="*/ 577126 w 1181998"/>
              <a:gd name="connsiteY53" fmla="*/ 1058598 h 1062511"/>
              <a:gd name="connsiteX54" fmla="*/ 570430 w 1181998"/>
              <a:gd name="connsiteY54" fmla="*/ 1042434 h 1062511"/>
              <a:gd name="connsiteX55" fmla="*/ 593290 w 1181998"/>
              <a:gd name="connsiteY55" fmla="*/ 1019574 h 1062511"/>
              <a:gd name="connsiteX56" fmla="*/ 498738 w 1181998"/>
              <a:gd name="connsiteY56" fmla="*/ 1019574 h 1062511"/>
              <a:gd name="connsiteX57" fmla="*/ 521598 w 1181998"/>
              <a:gd name="connsiteY57" fmla="*/ 1042434 h 1062511"/>
              <a:gd name="connsiteX58" fmla="*/ 514903 w 1181998"/>
              <a:gd name="connsiteY58" fmla="*/ 1058598 h 1062511"/>
              <a:gd name="connsiteX59" fmla="*/ 505457 w 1181998"/>
              <a:gd name="connsiteY59" fmla="*/ 1062511 h 1062511"/>
              <a:gd name="connsiteX60" fmla="*/ 492020 w 1181998"/>
              <a:gd name="connsiteY60" fmla="*/ 1062511 h 1062511"/>
              <a:gd name="connsiteX61" fmla="*/ 482574 w 1181998"/>
              <a:gd name="connsiteY61" fmla="*/ 1058598 h 1062511"/>
              <a:gd name="connsiteX62" fmla="*/ 475878 w 1181998"/>
              <a:gd name="connsiteY62" fmla="*/ 1042434 h 1062511"/>
              <a:gd name="connsiteX63" fmla="*/ 498738 w 1181998"/>
              <a:gd name="connsiteY63" fmla="*/ 1019574 h 1062511"/>
              <a:gd name="connsiteX64" fmla="*/ 402927 w 1181998"/>
              <a:gd name="connsiteY64" fmla="*/ 1019574 h 1062511"/>
              <a:gd name="connsiteX65" fmla="*/ 425787 w 1181998"/>
              <a:gd name="connsiteY65" fmla="*/ 1042434 h 1062511"/>
              <a:gd name="connsiteX66" fmla="*/ 419092 w 1181998"/>
              <a:gd name="connsiteY66" fmla="*/ 1058598 h 1062511"/>
              <a:gd name="connsiteX67" fmla="*/ 409646 w 1181998"/>
              <a:gd name="connsiteY67" fmla="*/ 1062511 h 1062511"/>
              <a:gd name="connsiteX68" fmla="*/ 396209 w 1181998"/>
              <a:gd name="connsiteY68" fmla="*/ 1062511 h 1062511"/>
              <a:gd name="connsiteX69" fmla="*/ 386763 w 1181998"/>
              <a:gd name="connsiteY69" fmla="*/ 1058598 h 1062511"/>
              <a:gd name="connsiteX70" fmla="*/ 380067 w 1181998"/>
              <a:gd name="connsiteY70" fmla="*/ 1042434 h 1062511"/>
              <a:gd name="connsiteX71" fmla="*/ 402927 w 1181998"/>
              <a:gd name="connsiteY71" fmla="*/ 1019574 h 1062511"/>
              <a:gd name="connsiteX72" fmla="*/ 307677 w 1181998"/>
              <a:gd name="connsiteY72" fmla="*/ 1019574 h 1062511"/>
              <a:gd name="connsiteX73" fmla="*/ 330537 w 1181998"/>
              <a:gd name="connsiteY73" fmla="*/ 1042434 h 1062511"/>
              <a:gd name="connsiteX74" fmla="*/ 323842 w 1181998"/>
              <a:gd name="connsiteY74" fmla="*/ 1058598 h 1062511"/>
              <a:gd name="connsiteX75" fmla="*/ 314396 w 1181998"/>
              <a:gd name="connsiteY75" fmla="*/ 1062511 h 1062511"/>
              <a:gd name="connsiteX76" fmla="*/ 300959 w 1181998"/>
              <a:gd name="connsiteY76" fmla="*/ 1062511 h 1062511"/>
              <a:gd name="connsiteX77" fmla="*/ 291513 w 1181998"/>
              <a:gd name="connsiteY77" fmla="*/ 1058598 h 1062511"/>
              <a:gd name="connsiteX78" fmla="*/ 284817 w 1181998"/>
              <a:gd name="connsiteY78" fmla="*/ 1042434 h 1062511"/>
              <a:gd name="connsiteX79" fmla="*/ 307677 w 1181998"/>
              <a:gd name="connsiteY79" fmla="*/ 1019574 h 1062511"/>
              <a:gd name="connsiteX80" fmla="*/ 211866 w 1181998"/>
              <a:gd name="connsiteY80" fmla="*/ 1019574 h 1062511"/>
              <a:gd name="connsiteX81" fmla="*/ 234726 w 1181998"/>
              <a:gd name="connsiteY81" fmla="*/ 1042434 h 1062511"/>
              <a:gd name="connsiteX82" fmla="*/ 228031 w 1181998"/>
              <a:gd name="connsiteY82" fmla="*/ 1058598 h 1062511"/>
              <a:gd name="connsiteX83" fmla="*/ 218585 w 1181998"/>
              <a:gd name="connsiteY83" fmla="*/ 1062511 h 1062511"/>
              <a:gd name="connsiteX84" fmla="*/ 205148 w 1181998"/>
              <a:gd name="connsiteY84" fmla="*/ 1062511 h 1062511"/>
              <a:gd name="connsiteX85" fmla="*/ 195702 w 1181998"/>
              <a:gd name="connsiteY85" fmla="*/ 1058598 h 1062511"/>
              <a:gd name="connsiteX86" fmla="*/ 189006 w 1181998"/>
              <a:gd name="connsiteY86" fmla="*/ 1042434 h 1062511"/>
              <a:gd name="connsiteX87" fmla="*/ 211866 w 1181998"/>
              <a:gd name="connsiteY87" fmla="*/ 1019574 h 1062511"/>
              <a:gd name="connsiteX88" fmla="*/ 117741 w 1181998"/>
              <a:gd name="connsiteY88" fmla="*/ 1019574 h 1062511"/>
              <a:gd name="connsiteX89" fmla="*/ 140601 w 1181998"/>
              <a:gd name="connsiteY89" fmla="*/ 1042434 h 1062511"/>
              <a:gd name="connsiteX90" fmla="*/ 133906 w 1181998"/>
              <a:gd name="connsiteY90" fmla="*/ 1058598 h 1062511"/>
              <a:gd name="connsiteX91" fmla="*/ 124460 w 1181998"/>
              <a:gd name="connsiteY91" fmla="*/ 1062511 h 1062511"/>
              <a:gd name="connsiteX92" fmla="*/ 111023 w 1181998"/>
              <a:gd name="connsiteY92" fmla="*/ 1062511 h 1062511"/>
              <a:gd name="connsiteX93" fmla="*/ 101577 w 1181998"/>
              <a:gd name="connsiteY93" fmla="*/ 1058598 h 1062511"/>
              <a:gd name="connsiteX94" fmla="*/ 94881 w 1181998"/>
              <a:gd name="connsiteY94" fmla="*/ 1042434 h 1062511"/>
              <a:gd name="connsiteX95" fmla="*/ 117741 w 1181998"/>
              <a:gd name="connsiteY95" fmla="*/ 1019574 h 1062511"/>
              <a:gd name="connsiteX96" fmla="*/ 22860 w 1181998"/>
              <a:gd name="connsiteY96" fmla="*/ 1019574 h 1062511"/>
              <a:gd name="connsiteX97" fmla="*/ 45720 w 1181998"/>
              <a:gd name="connsiteY97" fmla="*/ 1042434 h 1062511"/>
              <a:gd name="connsiteX98" fmla="*/ 39025 w 1181998"/>
              <a:gd name="connsiteY98" fmla="*/ 1058598 h 1062511"/>
              <a:gd name="connsiteX99" fmla="*/ 29579 w 1181998"/>
              <a:gd name="connsiteY99" fmla="*/ 1062511 h 1062511"/>
              <a:gd name="connsiteX100" fmla="*/ 16142 w 1181998"/>
              <a:gd name="connsiteY100" fmla="*/ 1062511 h 1062511"/>
              <a:gd name="connsiteX101" fmla="*/ 6696 w 1181998"/>
              <a:gd name="connsiteY101" fmla="*/ 1058598 h 1062511"/>
              <a:gd name="connsiteX102" fmla="*/ 0 w 1181998"/>
              <a:gd name="connsiteY102" fmla="*/ 1042434 h 1062511"/>
              <a:gd name="connsiteX103" fmla="*/ 22860 w 1181998"/>
              <a:gd name="connsiteY103" fmla="*/ 1019574 h 1062511"/>
              <a:gd name="connsiteX104" fmla="*/ 45223 w 1181998"/>
              <a:gd name="connsiteY104" fmla="*/ 936480 h 1062511"/>
              <a:gd name="connsiteX105" fmla="*/ 39025 w 1181998"/>
              <a:gd name="connsiteY105" fmla="*/ 951442 h 1062511"/>
              <a:gd name="connsiteX106" fmla="*/ 35760 w 1181998"/>
              <a:gd name="connsiteY106" fmla="*/ 952795 h 1062511"/>
              <a:gd name="connsiteX107" fmla="*/ 1063327 w 1181998"/>
              <a:gd name="connsiteY107" fmla="*/ 912418 h 1062511"/>
              <a:gd name="connsiteX108" fmla="*/ 1086187 w 1181998"/>
              <a:gd name="connsiteY108" fmla="*/ 935278 h 1062511"/>
              <a:gd name="connsiteX109" fmla="*/ 1063327 w 1181998"/>
              <a:gd name="connsiteY109" fmla="*/ 958138 h 1062511"/>
              <a:gd name="connsiteX110" fmla="*/ 1040467 w 1181998"/>
              <a:gd name="connsiteY110" fmla="*/ 935278 h 1062511"/>
              <a:gd name="connsiteX111" fmla="*/ 1063327 w 1181998"/>
              <a:gd name="connsiteY111" fmla="*/ 912418 h 1062511"/>
              <a:gd name="connsiteX112" fmla="*/ 968077 w 1181998"/>
              <a:gd name="connsiteY112" fmla="*/ 912418 h 1062511"/>
              <a:gd name="connsiteX113" fmla="*/ 990937 w 1181998"/>
              <a:gd name="connsiteY113" fmla="*/ 935278 h 1062511"/>
              <a:gd name="connsiteX114" fmla="*/ 968077 w 1181998"/>
              <a:gd name="connsiteY114" fmla="*/ 958138 h 1062511"/>
              <a:gd name="connsiteX115" fmla="*/ 945217 w 1181998"/>
              <a:gd name="connsiteY115" fmla="*/ 935278 h 1062511"/>
              <a:gd name="connsiteX116" fmla="*/ 968077 w 1181998"/>
              <a:gd name="connsiteY116" fmla="*/ 912418 h 1062511"/>
              <a:gd name="connsiteX117" fmla="*/ 872266 w 1181998"/>
              <a:gd name="connsiteY117" fmla="*/ 912418 h 1062511"/>
              <a:gd name="connsiteX118" fmla="*/ 895126 w 1181998"/>
              <a:gd name="connsiteY118" fmla="*/ 935278 h 1062511"/>
              <a:gd name="connsiteX119" fmla="*/ 872266 w 1181998"/>
              <a:gd name="connsiteY119" fmla="*/ 958138 h 1062511"/>
              <a:gd name="connsiteX120" fmla="*/ 849406 w 1181998"/>
              <a:gd name="connsiteY120" fmla="*/ 935278 h 1062511"/>
              <a:gd name="connsiteX121" fmla="*/ 872266 w 1181998"/>
              <a:gd name="connsiteY121" fmla="*/ 912418 h 1062511"/>
              <a:gd name="connsiteX122" fmla="*/ 778141 w 1181998"/>
              <a:gd name="connsiteY122" fmla="*/ 912418 h 1062511"/>
              <a:gd name="connsiteX123" fmla="*/ 801001 w 1181998"/>
              <a:gd name="connsiteY123" fmla="*/ 935278 h 1062511"/>
              <a:gd name="connsiteX124" fmla="*/ 778141 w 1181998"/>
              <a:gd name="connsiteY124" fmla="*/ 958138 h 1062511"/>
              <a:gd name="connsiteX125" fmla="*/ 755281 w 1181998"/>
              <a:gd name="connsiteY125" fmla="*/ 935278 h 1062511"/>
              <a:gd name="connsiteX126" fmla="*/ 778141 w 1181998"/>
              <a:gd name="connsiteY126" fmla="*/ 912418 h 1062511"/>
              <a:gd name="connsiteX127" fmla="*/ 683260 w 1181998"/>
              <a:gd name="connsiteY127" fmla="*/ 912418 h 1062511"/>
              <a:gd name="connsiteX128" fmla="*/ 706120 w 1181998"/>
              <a:gd name="connsiteY128" fmla="*/ 935278 h 1062511"/>
              <a:gd name="connsiteX129" fmla="*/ 683260 w 1181998"/>
              <a:gd name="connsiteY129" fmla="*/ 958138 h 1062511"/>
              <a:gd name="connsiteX130" fmla="*/ 660400 w 1181998"/>
              <a:gd name="connsiteY130" fmla="*/ 935278 h 1062511"/>
              <a:gd name="connsiteX131" fmla="*/ 683260 w 1181998"/>
              <a:gd name="connsiteY131" fmla="*/ 912418 h 1062511"/>
              <a:gd name="connsiteX132" fmla="*/ 593290 w 1181998"/>
              <a:gd name="connsiteY132" fmla="*/ 912418 h 1062511"/>
              <a:gd name="connsiteX133" fmla="*/ 616150 w 1181998"/>
              <a:gd name="connsiteY133" fmla="*/ 935278 h 1062511"/>
              <a:gd name="connsiteX134" fmla="*/ 593290 w 1181998"/>
              <a:gd name="connsiteY134" fmla="*/ 958138 h 1062511"/>
              <a:gd name="connsiteX135" fmla="*/ 570430 w 1181998"/>
              <a:gd name="connsiteY135" fmla="*/ 935278 h 1062511"/>
              <a:gd name="connsiteX136" fmla="*/ 593290 w 1181998"/>
              <a:gd name="connsiteY136" fmla="*/ 912418 h 1062511"/>
              <a:gd name="connsiteX137" fmla="*/ 498738 w 1181998"/>
              <a:gd name="connsiteY137" fmla="*/ 912418 h 1062511"/>
              <a:gd name="connsiteX138" fmla="*/ 521598 w 1181998"/>
              <a:gd name="connsiteY138" fmla="*/ 935278 h 1062511"/>
              <a:gd name="connsiteX139" fmla="*/ 498738 w 1181998"/>
              <a:gd name="connsiteY139" fmla="*/ 958138 h 1062511"/>
              <a:gd name="connsiteX140" fmla="*/ 475878 w 1181998"/>
              <a:gd name="connsiteY140" fmla="*/ 935278 h 1062511"/>
              <a:gd name="connsiteX141" fmla="*/ 498738 w 1181998"/>
              <a:gd name="connsiteY141" fmla="*/ 912418 h 1062511"/>
              <a:gd name="connsiteX142" fmla="*/ 402927 w 1181998"/>
              <a:gd name="connsiteY142" fmla="*/ 912418 h 1062511"/>
              <a:gd name="connsiteX143" fmla="*/ 425787 w 1181998"/>
              <a:gd name="connsiteY143" fmla="*/ 935278 h 1062511"/>
              <a:gd name="connsiteX144" fmla="*/ 402927 w 1181998"/>
              <a:gd name="connsiteY144" fmla="*/ 958138 h 1062511"/>
              <a:gd name="connsiteX145" fmla="*/ 380067 w 1181998"/>
              <a:gd name="connsiteY145" fmla="*/ 935278 h 1062511"/>
              <a:gd name="connsiteX146" fmla="*/ 402927 w 1181998"/>
              <a:gd name="connsiteY146" fmla="*/ 912418 h 1062511"/>
              <a:gd name="connsiteX147" fmla="*/ 307677 w 1181998"/>
              <a:gd name="connsiteY147" fmla="*/ 912418 h 1062511"/>
              <a:gd name="connsiteX148" fmla="*/ 330537 w 1181998"/>
              <a:gd name="connsiteY148" fmla="*/ 935278 h 1062511"/>
              <a:gd name="connsiteX149" fmla="*/ 307677 w 1181998"/>
              <a:gd name="connsiteY149" fmla="*/ 958138 h 1062511"/>
              <a:gd name="connsiteX150" fmla="*/ 284817 w 1181998"/>
              <a:gd name="connsiteY150" fmla="*/ 935278 h 1062511"/>
              <a:gd name="connsiteX151" fmla="*/ 307677 w 1181998"/>
              <a:gd name="connsiteY151" fmla="*/ 912418 h 1062511"/>
              <a:gd name="connsiteX152" fmla="*/ 211866 w 1181998"/>
              <a:gd name="connsiteY152" fmla="*/ 912418 h 1062511"/>
              <a:gd name="connsiteX153" fmla="*/ 234726 w 1181998"/>
              <a:gd name="connsiteY153" fmla="*/ 935278 h 1062511"/>
              <a:gd name="connsiteX154" fmla="*/ 211866 w 1181998"/>
              <a:gd name="connsiteY154" fmla="*/ 958138 h 1062511"/>
              <a:gd name="connsiteX155" fmla="*/ 189006 w 1181998"/>
              <a:gd name="connsiteY155" fmla="*/ 935278 h 1062511"/>
              <a:gd name="connsiteX156" fmla="*/ 211866 w 1181998"/>
              <a:gd name="connsiteY156" fmla="*/ 912418 h 1062511"/>
              <a:gd name="connsiteX157" fmla="*/ 117741 w 1181998"/>
              <a:gd name="connsiteY157" fmla="*/ 912418 h 1062511"/>
              <a:gd name="connsiteX158" fmla="*/ 140601 w 1181998"/>
              <a:gd name="connsiteY158" fmla="*/ 935278 h 1062511"/>
              <a:gd name="connsiteX159" fmla="*/ 117741 w 1181998"/>
              <a:gd name="connsiteY159" fmla="*/ 958138 h 1062511"/>
              <a:gd name="connsiteX160" fmla="*/ 94881 w 1181998"/>
              <a:gd name="connsiteY160" fmla="*/ 935278 h 1062511"/>
              <a:gd name="connsiteX161" fmla="*/ 117741 w 1181998"/>
              <a:gd name="connsiteY161" fmla="*/ 912418 h 1062511"/>
              <a:gd name="connsiteX162" fmla="*/ 1056962 w 1181998"/>
              <a:gd name="connsiteY162" fmla="*/ 807899 h 1062511"/>
              <a:gd name="connsiteX163" fmla="*/ 1078343 w 1181998"/>
              <a:gd name="connsiteY163" fmla="*/ 844762 h 1062511"/>
              <a:gd name="connsiteX164" fmla="*/ 1063327 w 1181998"/>
              <a:gd name="connsiteY164" fmla="*/ 850982 h 1062511"/>
              <a:gd name="connsiteX165" fmla="*/ 1040467 w 1181998"/>
              <a:gd name="connsiteY165" fmla="*/ 828122 h 1062511"/>
              <a:gd name="connsiteX166" fmla="*/ 1047163 w 1181998"/>
              <a:gd name="connsiteY166" fmla="*/ 811958 h 1062511"/>
              <a:gd name="connsiteX167" fmla="*/ 120634 w 1181998"/>
              <a:gd name="connsiteY167" fmla="*/ 806460 h 1062511"/>
              <a:gd name="connsiteX168" fmla="*/ 133906 w 1181998"/>
              <a:gd name="connsiteY168" fmla="*/ 811958 h 1062511"/>
              <a:gd name="connsiteX169" fmla="*/ 140601 w 1181998"/>
              <a:gd name="connsiteY169" fmla="*/ 828122 h 1062511"/>
              <a:gd name="connsiteX170" fmla="*/ 117741 w 1181998"/>
              <a:gd name="connsiteY170" fmla="*/ 850982 h 1062511"/>
              <a:gd name="connsiteX171" fmla="*/ 101577 w 1181998"/>
              <a:gd name="connsiteY171" fmla="*/ 844286 h 1062511"/>
              <a:gd name="connsiteX172" fmla="*/ 100376 w 1181998"/>
              <a:gd name="connsiteY172" fmla="*/ 841387 h 1062511"/>
              <a:gd name="connsiteX173" fmla="*/ 968077 w 1181998"/>
              <a:gd name="connsiteY173" fmla="*/ 805262 h 1062511"/>
              <a:gd name="connsiteX174" fmla="*/ 990937 w 1181998"/>
              <a:gd name="connsiteY174" fmla="*/ 828122 h 1062511"/>
              <a:gd name="connsiteX175" fmla="*/ 968077 w 1181998"/>
              <a:gd name="connsiteY175" fmla="*/ 850982 h 1062511"/>
              <a:gd name="connsiteX176" fmla="*/ 945217 w 1181998"/>
              <a:gd name="connsiteY176" fmla="*/ 828122 h 1062511"/>
              <a:gd name="connsiteX177" fmla="*/ 968077 w 1181998"/>
              <a:gd name="connsiteY177" fmla="*/ 805262 h 1062511"/>
              <a:gd name="connsiteX178" fmla="*/ 872266 w 1181998"/>
              <a:gd name="connsiteY178" fmla="*/ 805262 h 1062511"/>
              <a:gd name="connsiteX179" fmla="*/ 895126 w 1181998"/>
              <a:gd name="connsiteY179" fmla="*/ 828122 h 1062511"/>
              <a:gd name="connsiteX180" fmla="*/ 872266 w 1181998"/>
              <a:gd name="connsiteY180" fmla="*/ 850982 h 1062511"/>
              <a:gd name="connsiteX181" fmla="*/ 849406 w 1181998"/>
              <a:gd name="connsiteY181" fmla="*/ 828122 h 1062511"/>
              <a:gd name="connsiteX182" fmla="*/ 872266 w 1181998"/>
              <a:gd name="connsiteY182" fmla="*/ 805262 h 1062511"/>
              <a:gd name="connsiteX183" fmla="*/ 778141 w 1181998"/>
              <a:gd name="connsiteY183" fmla="*/ 805262 h 1062511"/>
              <a:gd name="connsiteX184" fmla="*/ 801001 w 1181998"/>
              <a:gd name="connsiteY184" fmla="*/ 828122 h 1062511"/>
              <a:gd name="connsiteX185" fmla="*/ 778141 w 1181998"/>
              <a:gd name="connsiteY185" fmla="*/ 850982 h 1062511"/>
              <a:gd name="connsiteX186" fmla="*/ 755281 w 1181998"/>
              <a:gd name="connsiteY186" fmla="*/ 828122 h 1062511"/>
              <a:gd name="connsiteX187" fmla="*/ 778141 w 1181998"/>
              <a:gd name="connsiteY187" fmla="*/ 805262 h 1062511"/>
              <a:gd name="connsiteX188" fmla="*/ 683260 w 1181998"/>
              <a:gd name="connsiteY188" fmla="*/ 805262 h 1062511"/>
              <a:gd name="connsiteX189" fmla="*/ 706120 w 1181998"/>
              <a:gd name="connsiteY189" fmla="*/ 828122 h 1062511"/>
              <a:gd name="connsiteX190" fmla="*/ 683260 w 1181998"/>
              <a:gd name="connsiteY190" fmla="*/ 850982 h 1062511"/>
              <a:gd name="connsiteX191" fmla="*/ 660400 w 1181998"/>
              <a:gd name="connsiteY191" fmla="*/ 828122 h 1062511"/>
              <a:gd name="connsiteX192" fmla="*/ 683260 w 1181998"/>
              <a:gd name="connsiteY192" fmla="*/ 805262 h 1062511"/>
              <a:gd name="connsiteX193" fmla="*/ 593290 w 1181998"/>
              <a:gd name="connsiteY193" fmla="*/ 805262 h 1062511"/>
              <a:gd name="connsiteX194" fmla="*/ 616150 w 1181998"/>
              <a:gd name="connsiteY194" fmla="*/ 828122 h 1062511"/>
              <a:gd name="connsiteX195" fmla="*/ 593290 w 1181998"/>
              <a:gd name="connsiteY195" fmla="*/ 850982 h 1062511"/>
              <a:gd name="connsiteX196" fmla="*/ 570430 w 1181998"/>
              <a:gd name="connsiteY196" fmla="*/ 828122 h 1062511"/>
              <a:gd name="connsiteX197" fmla="*/ 593290 w 1181998"/>
              <a:gd name="connsiteY197" fmla="*/ 805262 h 1062511"/>
              <a:gd name="connsiteX198" fmla="*/ 498738 w 1181998"/>
              <a:gd name="connsiteY198" fmla="*/ 805262 h 1062511"/>
              <a:gd name="connsiteX199" fmla="*/ 521598 w 1181998"/>
              <a:gd name="connsiteY199" fmla="*/ 828122 h 1062511"/>
              <a:gd name="connsiteX200" fmla="*/ 498738 w 1181998"/>
              <a:gd name="connsiteY200" fmla="*/ 850982 h 1062511"/>
              <a:gd name="connsiteX201" fmla="*/ 475878 w 1181998"/>
              <a:gd name="connsiteY201" fmla="*/ 828122 h 1062511"/>
              <a:gd name="connsiteX202" fmla="*/ 498738 w 1181998"/>
              <a:gd name="connsiteY202" fmla="*/ 805262 h 1062511"/>
              <a:gd name="connsiteX203" fmla="*/ 402927 w 1181998"/>
              <a:gd name="connsiteY203" fmla="*/ 805262 h 1062511"/>
              <a:gd name="connsiteX204" fmla="*/ 425787 w 1181998"/>
              <a:gd name="connsiteY204" fmla="*/ 828122 h 1062511"/>
              <a:gd name="connsiteX205" fmla="*/ 402927 w 1181998"/>
              <a:gd name="connsiteY205" fmla="*/ 850982 h 1062511"/>
              <a:gd name="connsiteX206" fmla="*/ 380067 w 1181998"/>
              <a:gd name="connsiteY206" fmla="*/ 828122 h 1062511"/>
              <a:gd name="connsiteX207" fmla="*/ 402927 w 1181998"/>
              <a:gd name="connsiteY207" fmla="*/ 805262 h 1062511"/>
              <a:gd name="connsiteX208" fmla="*/ 307677 w 1181998"/>
              <a:gd name="connsiteY208" fmla="*/ 805262 h 1062511"/>
              <a:gd name="connsiteX209" fmla="*/ 330537 w 1181998"/>
              <a:gd name="connsiteY209" fmla="*/ 828122 h 1062511"/>
              <a:gd name="connsiteX210" fmla="*/ 307677 w 1181998"/>
              <a:gd name="connsiteY210" fmla="*/ 850982 h 1062511"/>
              <a:gd name="connsiteX211" fmla="*/ 284817 w 1181998"/>
              <a:gd name="connsiteY211" fmla="*/ 828122 h 1062511"/>
              <a:gd name="connsiteX212" fmla="*/ 307677 w 1181998"/>
              <a:gd name="connsiteY212" fmla="*/ 805262 h 1062511"/>
              <a:gd name="connsiteX213" fmla="*/ 211866 w 1181998"/>
              <a:gd name="connsiteY213" fmla="*/ 805262 h 1062511"/>
              <a:gd name="connsiteX214" fmla="*/ 234726 w 1181998"/>
              <a:gd name="connsiteY214" fmla="*/ 828122 h 1062511"/>
              <a:gd name="connsiteX215" fmla="*/ 211866 w 1181998"/>
              <a:gd name="connsiteY215" fmla="*/ 850982 h 1062511"/>
              <a:gd name="connsiteX216" fmla="*/ 189006 w 1181998"/>
              <a:gd name="connsiteY216" fmla="*/ 828122 h 1062511"/>
              <a:gd name="connsiteX217" fmla="*/ 211866 w 1181998"/>
              <a:gd name="connsiteY217" fmla="*/ 805262 h 1062511"/>
              <a:gd name="connsiteX218" fmla="*/ 968077 w 1181998"/>
              <a:gd name="connsiteY218" fmla="*/ 717154 h 1062511"/>
              <a:gd name="connsiteX219" fmla="*/ 990937 w 1181998"/>
              <a:gd name="connsiteY219" fmla="*/ 740014 h 1062511"/>
              <a:gd name="connsiteX220" fmla="*/ 968077 w 1181998"/>
              <a:gd name="connsiteY220" fmla="*/ 762874 h 1062511"/>
              <a:gd name="connsiteX221" fmla="*/ 945217 w 1181998"/>
              <a:gd name="connsiteY221" fmla="*/ 740014 h 1062511"/>
              <a:gd name="connsiteX222" fmla="*/ 968077 w 1181998"/>
              <a:gd name="connsiteY222" fmla="*/ 717154 h 1062511"/>
              <a:gd name="connsiteX223" fmla="*/ 872266 w 1181998"/>
              <a:gd name="connsiteY223" fmla="*/ 717154 h 1062511"/>
              <a:gd name="connsiteX224" fmla="*/ 895126 w 1181998"/>
              <a:gd name="connsiteY224" fmla="*/ 740014 h 1062511"/>
              <a:gd name="connsiteX225" fmla="*/ 872266 w 1181998"/>
              <a:gd name="connsiteY225" fmla="*/ 762874 h 1062511"/>
              <a:gd name="connsiteX226" fmla="*/ 849406 w 1181998"/>
              <a:gd name="connsiteY226" fmla="*/ 740014 h 1062511"/>
              <a:gd name="connsiteX227" fmla="*/ 872266 w 1181998"/>
              <a:gd name="connsiteY227" fmla="*/ 717154 h 1062511"/>
              <a:gd name="connsiteX228" fmla="*/ 778141 w 1181998"/>
              <a:gd name="connsiteY228" fmla="*/ 717154 h 1062511"/>
              <a:gd name="connsiteX229" fmla="*/ 801001 w 1181998"/>
              <a:gd name="connsiteY229" fmla="*/ 740014 h 1062511"/>
              <a:gd name="connsiteX230" fmla="*/ 778141 w 1181998"/>
              <a:gd name="connsiteY230" fmla="*/ 762874 h 1062511"/>
              <a:gd name="connsiteX231" fmla="*/ 755281 w 1181998"/>
              <a:gd name="connsiteY231" fmla="*/ 740014 h 1062511"/>
              <a:gd name="connsiteX232" fmla="*/ 778141 w 1181998"/>
              <a:gd name="connsiteY232" fmla="*/ 717154 h 1062511"/>
              <a:gd name="connsiteX233" fmla="*/ 683260 w 1181998"/>
              <a:gd name="connsiteY233" fmla="*/ 717154 h 1062511"/>
              <a:gd name="connsiteX234" fmla="*/ 706120 w 1181998"/>
              <a:gd name="connsiteY234" fmla="*/ 740014 h 1062511"/>
              <a:gd name="connsiteX235" fmla="*/ 683260 w 1181998"/>
              <a:gd name="connsiteY235" fmla="*/ 762874 h 1062511"/>
              <a:gd name="connsiteX236" fmla="*/ 660400 w 1181998"/>
              <a:gd name="connsiteY236" fmla="*/ 740014 h 1062511"/>
              <a:gd name="connsiteX237" fmla="*/ 683260 w 1181998"/>
              <a:gd name="connsiteY237" fmla="*/ 717154 h 1062511"/>
              <a:gd name="connsiteX238" fmla="*/ 593290 w 1181998"/>
              <a:gd name="connsiteY238" fmla="*/ 717154 h 1062511"/>
              <a:gd name="connsiteX239" fmla="*/ 616150 w 1181998"/>
              <a:gd name="connsiteY239" fmla="*/ 740014 h 1062511"/>
              <a:gd name="connsiteX240" fmla="*/ 593290 w 1181998"/>
              <a:gd name="connsiteY240" fmla="*/ 762874 h 1062511"/>
              <a:gd name="connsiteX241" fmla="*/ 570430 w 1181998"/>
              <a:gd name="connsiteY241" fmla="*/ 740014 h 1062511"/>
              <a:gd name="connsiteX242" fmla="*/ 593290 w 1181998"/>
              <a:gd name="connsiteY242" fmla="*/ 717154 h 1062511"/>
              <a:gd name="connsiteX243" fmla="*/ 498738 w 1181998"/>
              <a:gd name="connsiteY243" fmla="*/ 717154 h 1062511"/>
              <a:gd name="connsiteX244" fmla="*/ 521598 w 1181998"/>
              <a:gd name="connsiteY244" fmla="*/ 740014 h 1062511"/>
              <a:gd name="connsiteX245" fmla="*/ 498738 w 1181998"/>
              <a:gd name="connsiteY245" fmla="*/ 762874 h 1062511"/>
              <a:gd name="connsiteX246" fmla="*/ 475878 w 1181998"/>
              <a:gd name="connsiteY246" fmla="*/ 740014 h 1062511"/>
              <a:gd name="connsiteX247" fmla="*/ 498738 w 1181998"/>
              <a:gd name="connsiteY247" fmla="*/ 717154 h 1062511"/>
              <a:gd name="connsiteX248" fmla="*/ 402927 w 1181998"/>
              <a:gd name="connsiteY248" fmla="*/ 717154 h 1062511"/>
              <a:gd name="connsiteX249" fmla="*/ 425787 w 1181998"/>
              <a:gd name="connsiteY249" fmla="*/ 740014 h 1062511"/>
              <a:gd name="connsiteX250" fmla="*/ 402927 w 1181998"/>
              <a:gd name="connsiteY250" fmla="*/ 762874 h 1062511"/>
              <a:gd name="connsiteX251" fmla="*/ 380067 w 1181998"/>
              <a:gd name="connsiteY251" fmla="*/ 740014 h 1062511"/>
              <a:gd name="connsiteX252" fmla="*/ 402927 w 1181998"/>
              <a:gd name="connsiteY252" fmla="*/ 717154 h 1062511"/>
              <a:gd name="connsiteX253" fmla="*/ 307677 w 1181998"/>
              <a:gd name="connsiteY253" fmla="*/ 717154 h 1062511"/>
              <a:gd name="connsiteX254" fmla="*/ 330537 w 1181998"/>
              <a:gd name="connsiteY254" fmla="*/ 740014 h 1062511"/>
              <a:gd name="connsiteX255" fmla="*/ 307677 w 1181998"/>
              <a:gd name="connsiteY255" fmla="*/ 762874 h 1062511"/>
              <a:gd name="connsiteX256" fmla="*/ 284817 w 1181998"/>
              <a:gd name="connsiteY256" fmla="*/ 740014 h 1062511"/>
              <a:gd name="connsiteX257" fmla="*/ 307677 w 1181998"/>
              <a:gd name="connsiteY257" fmla="*/ 717154 h 1062511"/>
              <a:gd name="connsiteX258" fmla="*/ 211866 w 1181998"/>
              <a:gd name="connsiteY258" fmla="*/ 717154 h 1062511"/>
              <a:gd name="connsiteX259" fmla="*/ 234726 w 1181998"/>
              <a:gd name="connsiteY259" fmla="*/ 740014 h 1062511"/>
              <a:gd name="connsiteX260" fmla="*/ 211866 w 1181998"/>
              <a:gd name="connsiteY260" fmla="*/ 762874 h 1062511"/>
              <a:gd name="connsiteX261" fmla="*/ 189006 w 1181998"/>
              <a:gd name="connsiteY261" fmla="*/ 740014 h 1062511"/>
              <a:gd name="connsiteX262" fmla="*/ 211866 w 1181998"/>
              <a:gd name="connsiteY262" fmla="*/ 717154 h 1062511"/>
              <a:gd name="connsiteX263" fmla="*/ 949476 w 1181998"/>
              <a:gd name="connsiteY263" fmla="*/ 622577 h 1062511"/>
              <a:gd name="connsiteX264" fmla="*/ 968577 w 1181998"/>
              <a:gd name="connsiteY264" fmla="*/ 655511 h 1062511"/>
              <a:gd name="connsiteX265" fmla="*/ 968077 w 1181998"/>
              <a:gd name="connsiteY265" fmla="*/ 655718 h 1062511"/>
              <a:gd name="connsiteX266" fmla="*/ 945217 w 1181998"/>
              <a:gd name="connsiteY266" fmla="*/ 632858 h 1062511"/>
              <a:gd name="connsiteX267" fmla="*/ 229142 w 1181998"/>
              <a:gd name="connsiteY267" fmla="*/ 619377 h 1062511"/>
              <a:gd name="connsiteX268" fmla="*/ 234726 w 1181998"/>
              <a:gd name="connsiteY268" fmla="*/ 632858 h 1062511"/>
              <a:gd name="connsiteX269" fmla="*/ 211866 w 1181998"/>
              <a:gd name="connsiteY269" fmla="*/ 655718 h 1062511"/>
              <a:gd name="connsiteX270" fmla="*/ 208801 w 1181998"/>
              <a:gd name="connsiteY270" fmla="*/ 654448 h 1062511"/>
              <a:gd name="connsiteX271" fmla="*/ 872266 w 1181998"/>
              <a:gd name="connsiteY271" fmla="*/ 609998 h 1062511"/>
              <a:gd name="connsiteX272" fmla="*/ 895126 w 1181998"/>
              <a:gd name="connsiteY272" fmla="*/ 632858 h 1062511"/>
              <a:gd name="connsiteX273" fmla="*/ 872266 w 1181998"/>
              <a:gd name="connsiteY273" fmla="*/ 655718 h 1062511"/>
              <a:gd name="connsiteX274" fmla="*/ 849406 w 1181998"/>
              <a:gd name="connsiteY274" fmla="*/ 632858 h 1062511"/>
              <a:gd name="connsiteX275" fmla="*/ 872266 w 1181998"/>
              <a:gd name="connsiteY275" fmla="*/ 609998 h 1062511"/>
              <a:gd name="connsiteX276" fmla="*/ 778141 w 1181998"/>
              <a:gd name="connsiteY276" fmla="*/ 609998 h 1062511"/>
              <a:gd name="connsiteX277" fmla="*/ 801001 w 1181998"/>
              <a:gd name="connsiteY277" fmla="*/ 632858 h 1062511"/>
              <a:gd name="connsiteX278" fmla="*/ 778141 w 1181998"/>
              <a:gd name="connsiteY278" fmla="*/ 655718 h 1062511"/>
              <a:gd name="connsiteX279" fmla="*/ 755281 w 1181998"/>
              <a:gd name="connsiteY279" fmla="*/ 632858 h 1062511"/>
              <a:gd name="connsiteX280" fmla="*/ 778141 w 1181998"/>
              <a:gd name="connsiteY280" fmla="*/ 609998 h 1062511"/>
              <a:gd name="connsiteX281" fmla="*/ 683260 w 1181998"/>
              <a:gd name="connsiteY281" fmla="*/ 609998 h 1062511"/>
              <a:gd name="connsiteX282" fmla="*/ 706120 w 1181998"/>
              <a:gd name="connsiteY282" fmla="*/ 632858 h 1062511"/>
              <a:gd name="connsiteX283" fmla="*/ 683260 w 1181998"/>
              <a:gd name="connsiteY283" fmla="*/ 655718 h 1062511"/>
              <a:gd name="connsiteX284" fmla="*/ 660400 w 1181998"/>
              <a:gd name="connsiteY284" fmla="*/ 632858 h 1062511"/>
              <a:gd name="connsiteX285" fmla="*/ 683260 w 1181998"/>
              <a:gd name="connsiteY285" fmla="*/ 609998 h 1062511"/>
              <a:gd name="connsiteX286" fmla="*/ 593290 w 1181998"/>
              <a:gd name="connsiteY286" fmla="*/ 609998 h 1062511"/>
              <a:gd name="connsiteX287" fmla="*/ 616150 w 1181998"/>
              <a:gd name="connsiteY287" fmla="*/ 632858 h 1062511"/>
              <a:gd name="connsiteX288" fmla="*/ 593290 w 1181998"/>
              <a:gd name="connsiteY288" fmla="*/ 655718 h 1062511"/>
              <a:gd name="connsiteX289" fmla="*/ 570430 w 1181998"/>
              <a:gd name="connsiteY289" fmla="*/ 632858 h 1062511"/>
              <a:gd name="connsiteX290" fmla="*/ 593290 w 1181998"/>
              <a:gd name="connsiteY290" fmla="*/ 609998 h 1062511"/>
              <a:gd name="connsiteX291" fmla="*/ 498738 w 1181998"/>
              <a:gd name="connsiteY291" fmla="*/ 609998 h 1062511"/>
              <a:gd name="connsiteX292" fmla="*/ 521598 w 1181998"/>
              <a:gd name="connsiteY292" fmla="*/ 632858 h 1062511"/>
              <a:gd name="connsiteX293" fmla="*/ 498738 w 1181998"/>
              <a:gd name="connsiteY293" fmla="*/ 655718 h 1062511"/>
              <a:gd name="connsiteX294" fmla="*/ 475878 w 1181998"/>
              <a:gd name="connsiteY294" fmla="*/ 632858 h 1062511"/>
              <a:gd name="connsiteX295" fmla="*/ 498738 w 1181998"/>
              <a:gd name="connsiteY295" fmla="*/ 609998 h 1062511"/>
              <a:gd name="connsiteX296" fmla="*/ 402927 w 1181998"/>
              <a:gd name="connsiteY296" fmla="*/ 609998 h 1062511"/>
              <a:gd name="connsiteX297" fmla="*/ 425787 w 1181998"/>
              <a:gd name="connsiteY297" fmla="*/ 632858 h 1062511"/>
              <a:gd name="connsiteX298" fmla="*/ 402927 w 1181998"/>
              <a:gd name="connsiteY298" fmla="*/ 655718 h 1062511"/>
              <a:gd name="connsiteX299" fmla="*/ 380067 w 1181998"/>
              <a:gd name="connsiteY299" fmla="*/ 632858 h 1062511"/>
              <a:gd name="connsiteX300" fmla="*/ 402927 w 1181998"/>
              <a:gd name="connsiteY300" fmla="*/ 609998 h 1062511"/>
              <a:gd name="connsiteX301" fmla="*/ 307677 w 1181998"/>
              <a:gd name="connsiteY301" fmla="*/ 609998 h 1062511"/>
              <a:gd name="connsiteX302" fmla="*/ 330537 w 1181998"/>
              <a:gd name="connsiteY302" fmla="*/ 632858 h 1062511"/>
              <a:gd name="connsiteX303" fmla="*/ 307677 w 1181998"/>
              <a:gd name="connsiteY303" fmla="*/ 655718 h 1062511"/>
              <a:gd name="connsiteX304" fmla="*/ 284817 w 1181998"/>
              <a:gd name="connsiteY304" fmla="*/ 632858 h 1062511"/>
              <a:gd name="connsiteX305" fmla="*/ 307677 w 1181998"/>
              <a:gd name="connsiteY305" fmla="*/ 609998 h 1062511"/>
              <a:gd name="connsiteX306" fmla="*/ 872266 w 1181998"/>
              <a:gd name="connsiteY306" fmla="*/ 502842 h 1062511"/>
              <a:gd name="connsiteX307" fmla="*/ 882484 w 1181998"/>
              <a:gd name="connsiteY307" fmla="*/ 507075 h 1062511"/>
              <a:gd name="connsiteX308" fmla="*/ 894360 w 1181998"/>
              <a:gd name="connsiteY308" fmla="*/ 527551 h 1062511"/>
              <a:gd name="connsiteX309" fmla="*/ 888431 w 1181998"/>
              <a:gd name="connsiteY309" fmla="*/ 541866 h 1062511"/>
              <a:gd name="connsiteX310" fmla="*/ 872266 w 1181998"/>
              <a:gd name="connsiteY310" fmla="*/ 548562 h 1062511"/>
              <a:gd name="connsiteX311" fmla="*/ 849406 w 1181998"/>
              <a:gd name="connsiteY311" fmla="*/ 525702 h 1062511"/>
              <a:gd name="connsiteX312" fmla="*/ 872266 w 1181998"/>
              <a:gd name="connsiteY312" fmla="*/ 502842 h 1062511"/>
              <a:gd name="connsiteX313" fmla="*/ 778141 w 1181998"/>
              <a:gd name="connsiteY313" fmla="*/ 502842 h 1062511"/>
              <a:gd name="connsiteX314" fmla="*/ 801001 w 1181998"/>
              <a:gd name="connsiteY314" fmla="*/ 525702 h 1062511"/>
              <a:gd name="connsiteX315" fmla="*/ 778141 w 1181998"/>
              <a:gd name="connsiteY315" fmla="*/ 548562 h 1062511"/>
              <a:gd name="connsiteX316" fmla="*/ 755281 w 1181998"/>
              <a:gd name="connsiteY316" fmla="*/ 525702 h 1062511"/>
              <a:gd name="connsiteX317" fmla="*/ 778141 w 1181998"/>
              <a:gd name="connsiteY317" fmla="*/ 502842 h 1062511"/>
              <a:gd name="connsiteX318" fmla="*/ 683260 w 1181998"/>
              <a:gd name="connsiteY318" fmla="*/ 502842 h 1062511"/>
              <a:gd name="connsiteX319" fmla="*/ 706120 w 1181998"/>
              <a:gd name="connsiteY319" fmla="*/ 525702 h 1062511"/>
              <a:gd name="connsiteX320" fmla="*/ 683260 w 1181998"/>
              <a:gd name="connsiteY320" fmla="*/ 548562 h 1062511"/>
              <a:gd name="connsiteX321" fmla="*/ 660400 w 1181998"/>
              <a:gd name="connsiteY321" fmla="*/ 525702 h 1062511"/>
              <a:gd name="connsiteX322" fmla="*/ 683260 w 1181998"/>
              <a:gd name="connsiteY322" fmla="*/ 502842 h 1062511"/>
              <a:gd name="connsiteX323" fmla="*/ 593290 w 1181998"/>
              <a:gd name="connsiteY323" fmla="*/ 502842 h 1062511"/>
              <a:gd name="connsiteX324" fmla="*/ 616150 w 1181998"/>
              <a:gd name="connsiteY324" fmla="*/ 525702 h 1062511"/>
              <a:gd name="connsiteX325" fmla="*/ 593290 w 1181998"/>
              <a:gd name="connsiteY325" fmla="*/ 548562 h 1062511"/>
              <a:gd name="connsiteX326" fmla="*/ 570430 w 1181998"/>
              <a:gd name="connsiteY326" fmla="*/ 525702 h 1062511"/>
              <a:gd name="connsiteX327" fmla="*/ 593290 w 1181998"/>
              <a:gd name="connsiteY327" fmla="*/ 502842 h 1062511"/>
              <a:gd name="connsiteX328" fmla="*/ 498738 w 1181998"/>
              <a:gd name="connsiteY328" fmla="*/ 502842 h 1062511"/>
              <a:gd name="connsiteX329" fmla="*/ 521598 w 1181998"/>
              <a:gd name="connsiteY329" fmla="*/ 525702 h 1062511"/>
              <a:gd name="connsiteX330" fmla="*/ 498738 w 1181998"/>
              <a:gd name="connsiteY330" fmla="*/ 548562 h 1062511"/>
              <a:gd name="connsiteX331" fmla="*/ 475878 w 1181998"/>
              <a:gd name="connsiteY331" fmla="*/ 525702 h 1062511"/>
              <a:gd name="connsiteX332" fmla="*/ 498738 w 1181998"/>
              <a:gd name="connsiteY332" fmla="*/ 502842 h 1062511"/>
              <a:gd name="connsiteX333" fmla="*/ 402927 w 1181998"/>
              <a:gd name="connsiteY333" fmla="*/ 502842 h 1062511"/>
              <a:gd name="connsiteX334" fmla="*/ 425787 w 1181998"/>
              <a:gd name="connsiteY334" fmla="*/ 525702 h 1062511"/>
              <a:gd name="connsiteX335" fmla="*/ 402927 w 1181998"/>
              <a:gd name="connsiteY335" fmla="*/ 548562 h 1062511"/>
              <a:gd name="connsiteX336" fmla="*/ 380067 w 1181998"/>
              <a:gd name="connsiteY336" fmla="*/ 525702 h 1062511"/>
              <a:gd name="connsiteX337" fmla="*/ 402927 w 1181998"/>
              <a:gd name="connsiteY337" fmla="*/ 502842 h 1062511"/>
              <a:gd name="connsiteX338" fmla="*/ 307677 w 1181998"/>
              <a:gd name="connsiteY338" fmla="*/ 502842 h 1062511"/>
              <a:gd name="connsiteX339" fmla="*/ 330537 w 1181998"/>
              <a:gd name="connsiteY339" fmla="*/ 525702 h 1062511"/>
              <a:gd name="connsiteX340" fmla="*/ 307677 w 1181998"/>
              <a:gd name="connsiteY340" fmla="*/ 548562 h 1062511"/>
              <a:gd name="connsiteX341" fmla="*/ 284817 w 1181998"/>
              <a:gd name="connsiteY341" fmla="*/ 525702 h 1062511"/>
              <a:gd name="connsiteX342" fmla="*/ 288174 w 1181998"/>
              <a:gd name="connsiteY342" fmla="*/ 517598 h 1062511"/>
              <a:gd name="connsiteX343" fmla="*/ 293272 w 1181998"/>
              <a:gd name="connsiteY343" fmla="*/ 508809 h 1062511"/>
              <a:gd name="connsiteX344" fmla="*/ 778141 w 1181998"/>
              <a:gd name="connsiteY344" fmla="*/ 395686 h 1062511"/>
              <a:gd name="connsiteX345" fmla="*/ 801001 w 1181998"/>
              <a:gd name="connsiteY345" fmla="*/ 418546 h 1062511"/>
              <a:gd name="connsiteX346" fmla="*/ 778141 w 1181998"/>
              <a:gd name="connsiteY346" fmla="*/ 441406 h 1062511"/>
              <a:gd name="connsiteX347" fmla="*/ 755281 w 1181998"/>
              <a:gd name="connsiteY347" fmla="*/ 418546 h 1062511"/>
              <a:gd name="connsiteX348" fmla="*/ 778141 w 1181998"/>
              <a:gd name="connsiteY348" fmla="*/ 395686 h 1062511"/>
              <a:gd name="connsiteX349" fmla="*/ 683260 w 1181998"/>
              <a:gd name="connsiteY349" fmla="*/ 395686 h 1062511"/>
              <a:gd name="connsiteX350" fmla="*/ 706120 w 1181998"/>
              <a:gd name="connsiteY350" fmla="*/ 418546 h 1062511"/>
              <a:gd name="connsiteX351" fmla="*/ 683260 w 1181998"/>
              <a:gd name="connsiteY351" fmla="*/ 441406 h 1062511"/>
              <a:gd name="connsiteX352" fmla="*/ 660400 w 1181998"/>
              <a:gd name="connsiteY352" fmla="*/ 418546 h 1062511"/>
              <a:gd name="connsiteX353" fmla="*/ 683260 w 1181998"/>
              <a:gd name="connsiteY353" fmla="*/ 395686 h 1062511"/>
              <a:gd name="connsiteX354" fmla="*/ 593290 w 1181998"/>
              <a:gd name="connsiteY354" fmla="*/ 395686 h 1062511"/>
              <a:gd name="connsiteX355" fmla="*/ 616150 w 1181998"/>
              <a:gd name="connsiteY355" fmla="*/ 418546 h 1062511"/>
              <a:gd name="connsiteX356" fmla="*/ 593290 w 1181998"/>
              <a:gd name="connsiteY356" fmla="*/ 441406 h 1062511"/>
              <a:gd name="connsiteX357" fmla="*/ 570430 w 1181998"/>
              <a:gd name="connsiteY357" fmla="*/ 418546 h 1062511"/>
              <a:gd name="connsiteX358" fmla="*/ 593290 w 1181998"/>
              <a:gd name="connsiteY358" fmla="*/ 395686 h 1062511"/>
              <a:gd name="connsiteX359" fmla="*/ 498738 w 1181998"/>
              <a:gd name="connsiteY359" fmla="*/ 395686 h 1062511"/>
              <a:gd name="connsiteX360" fmla="*/ 521598 w 1181998"/>
              <a:gd name="connsiteY360" fmla="*/ 418546 h 1062511"/>
              <a:gd name="connsiteX361" fmla="*/ 498738 w 1181998"/>
              <a:gd name="connsiteY361" fmla="*/ 441406 h 1062511"/>
              <a:gd name="connsiteX362" fmla="*/ 475878 w 1181998"/>
              <a:gd name="connsiteY362" fmla="*/ 418546 h 1062511"/>
              <a:gd name="connsiteX363" fmla="*/ 498738 w 1181998"/>
              <a:gd name="connsiteY363" fmla="*/ 395686 h 1062511"/>
              <a:gd name="connsiteX364" fmla="*/ 402927 w 1181998"/>
              <a:gd name="connsiteY364" fmla="*/ 395686 h 1062511"/>
              <a:gd name="connsiteX365" fmla="*/ 425787 w 1181998"/>
              <a:gd name="connsiteY365" fmla="*/ 418546 h 1062511"/>
              <a:gd name="connsiteX366" fmla="*/ 402927 w 1181998"/>
              <a:gd name="connsiteY366" fmla="*/ 441406 h 1062511"/>
              <a:gd name="connsiteX367" fmla="*/ 380067 w 1181998"/>
              <a:gd name="connsiteY367" fmla="*/ 418546 h 1062511"/>
              <a:gd name="connsiteX368" fmla="*/ 402927 w 1181998"/>
              <a:gd name="connsiteY368" fmla="*/ 395686 h 1062511"/>
              <a:gd name="connsiteX369" fmla="*/ 760992 w 1181998"/>
              <a:gd name="connsiteY369" fmla="*/ 297604 h 1062511"/>
              <a:gd name="connsiteX370" fmla="*/ 781451 w 1181998"/>
              <a:gd name="connsiteY370" fmla="*/ 332879 h 1062511"/>
              <a:gd name="connsiteX371" fmla="*/ 778141 w 1181998"/>
              <a:gd name="connsiteY371" fmla="*/ 334250 h 1062511"/>
              <a:gd name="connsiteX372" fmla="*/ 755281 w 1181998"/>
              <a:gd name="connsiteY372" fmla="*/ 311390 h 1062511"/>
              <a:gd name="connsiteX373" fmla="*/ 417526 w 1181998"/>
              <a:gd name="connsiteY373" fmla="*/ 294577 h 1062511"/>
              <a:gd name="connsiteX374" fmla="*/ 419092 w 1181998"/>
              <a:gd name="connsiteY374" fmla="*/ 295226 h 1062511"/>
              <a:gd name="connsiteX375" fmla="*/ 425787 w 1181998"/>
              <a:gd name="connsiteY375" fmla="*/ 311390 h 1062511"/>
              <a:gd name="connsiteX376" fmla="*/ 402927 w 1181998"/>
              <a:gd name="connsiteY376" fmla="*/ 334250 h 1062511"/>
              <a:gd name="connsiteX377" fmla="*/ 396145 w 1181998"/>
              <a:gd name="connsiteY377" fmla="*/ 331441 h 1062511"/>
              <a:gd name="connsiteX378" fmla="*/ 683260 w 1181998"/>
              <a:gd name="connsiteY378" fmla="*/ 288530 h 1062511"/>
              <a:gd name="connsiteX379" fmla="*/ 706120 w 1181998"/>
              <a:gd name="connsiteY379" fmla="*/ 311390 h 1062511"/>
              <a:gd name="connsiteX380" fmla="*/ 683260 w 1181998"/>
              <a:gd name="connsiteY380" fmla="*/ 334250 h 1062511"/>
              <a:gd name="connsiteX381" fmla="*/ 660400 w 1181998"/>
              <a:gd name="connsiteY381" fmla="*/ 311390 h 1062511"/>
              <a:gd name="connsiteX382" fmla="*/ 683260 w 1181998"/>
              <a:gd name="connsiteY382" fmla="*/ 288530 h 1062511"/>
              <a:gd name="connsiteX383" fmla="*/ 593290 w 1181998"/>
              <a:gd name="connsiteY383" fmla="*/ 288530 h 1062511"/>
              <a:gd name="connsiteX384" fmla="*/ 616150 w 1181998"/>
              <a:gd name="connsiteY384" fmla="*/ 311390 h 1062511"/>
              <a:gd name="connsiteX385" fmla="*/ 593290 w 1181998"/>
              <a:gd name="connsiteY385" fmla="*/ 334250 h 1062511"/>
              <a:gd name="connsiteX386" fmla="*/ 570430 w 1181998"/>
              <a:gd name="connsiteY386" fmla="*/ 311390 h 1062511"/>
              <a:gd name="connsiteX387" fmla="*/ 593290 w 1181998"/>
              <a:gd name="connsiteY387" fmla="*/ 288530 h 1062511"/>
              <a:gd name="connsiteX388" fmla="*/ 498738 w 1181998"/>
              <a:gd name="connsiteY388" fmla="*/ 288530 h 1062511"/>
              <a:gd name="connsiteX389" fmla="*/ 521598 w 1181998"/>
              <a:gd name="connsiteY389" fmla="*/ 311390 h 1062511"/>
              <a:gd name="connsiteX390" fmla="*/ 498738 w 1181998"/>
              <a:gd name="connsiteY390" fmla="*/ 334250 h 1062511"/>
              <a:gd name="connsiteX391" fmla="*/ 475878 w 1181998"/>
              <a:gd name="connsiteY391" fmla="*/ 311390 h 1062511"/>
              <a:gd name="connsiteX392" fmla="*/ 498738 w 1181998"/>
              <a:gd name="connsiteY392" fmla="*/ 288530 h 1062511"/>
              <a:gd name="connsiteX393" fmla="*/ 683260 w 1181998"/>
              <a:gd name="connsiteY393" fmla="*/ 181374 h 1062511"/>
              <a:gd name="connsiteX394" fmla="*/ 696841 w 1181998"/>
              <a:gd name="connsiteY394" fmla="*/ 186999 h 1062511"/>
              <a:gd name="connsiteX395" fmla="*/ 704330 w 1181998"/>
              <a:gd name="connsiteY395" fmla="*/ 199911 h 1062511"/>
              <a:gd name="connsiteX396" fmla="*/ 706120 w 1181998"/>
              <a:gd name="connsiteY396" fmla="*/ 204234 h 1062511"/>
              <a:gd name="connsiteX397" fmla="*/ 683260 w 1181998"/>
              <a:gd name="connsiteY397" fmla="*/ 227094 h 1062511"/>
              <a:gd name="connsiteX398" fmla="*/ 660400 w 1181998"/>
              <a:gd name="connsiteY398" fmla="*/ 204234 h 1062511"/>
              <a:gd name="connsiteX399" fmla="*/ 683260 w 1181998"/>
              <a:gd name="connsiteY399" fmla="*/ 181374 h 1062511"/>
              <a:gd name="connsiteX400" fmla="*/ 593290 w 1181998"/>
              <a:gd name="connsiteY400" fmla="*/ 181374 h 1062511"/>
              <a:gd name="connsiteX401" fmla="*/ 616150 w 1181998"/>
              <a:gd name="connsiteY401" fmla="*/ 204234 h 1062511"/>
              <a:gd name="connsiteX402" fmla="*/ 593290 w 1181998"/>
              <a:gd name="connsiteY402" fmla="*/ 227094 h 1062511"/>
              <a:gd name="connsiteX403" fmla="*/ 570430 w 1181998"/>
              <a:gd name="connsiteY403" fmla="*/ 204234 h 1062511"/>
              <a:gd name="connsiteX404" fmla="*/ 593290 w 1181998"/>
              <a:gd name="connsiteY404" fmla="*/ 181374 h 1062511"/>
              <a:gd name="connsiteX405" fmla="*/ 498738 w 1181998"/>
              <a:gd name="connsiteY405" fmla="*/ 181374 h 1062511"/>
              <a:gd name="connsiteX406" fmla="*/ 521598 w 1181998"/>
              <a:gd name="connsiteY406" fmla="*/ 204234 h 1062511"/>
              <a:gd name="connsiteX407" fmla="*/ 498738 w 1181998"/>
              <a:gd name="connsiteY407" fmla="*/ 227094 h 1062511"/>
              <a:gd name="connsiteX408" fmla="*/ 475878 w 1181998"/>
              <a:gd name="connsiteY408" fmla="*/ 204234 h 1062511"/>
              <a:gd name="connsiteX409" fmla="*/ 498738 w 1181998"/>
              <a:gd name="connsiteY409" fmla="*/ 181374 h 1062511"/>
              <a:gd name="connsiteX410" fmla="*/ 593290 w 1181998"/>
              <a:gd name="connsiteY410" fmla="*/ 74222 h 1062511"/>
              <a:gd name="connsiteX411" fmla="*/ 616150 w 1181998"/>
              <a:gd name="connsiteY411" fmla="*/ 97082 h 1062511"/>
              <a:gd name="connsiteX412" fmla="*/ 593290 w 1181998"/>
              <a:gd name="connsiteY412" fmla="*/ 119942 h 1062511"/>
              <a:gd name="connsiteX413" fmla="*/ 570430 w 1181998"/>
              <a:gd name="connsiteY413" fmla="*/ 97082 h 1062511"/>
              <a:gd name="connsiteX414" fmla="*/ 593290 w 1181998"/>
              <a:gd name="connsiteY414" fmla="*/ 74222 h 1062511"/>
              <a:gd name="connsiteX415" fmla="*/ 588381 w 1181998"/>
              <a:gd name="connsiteY415" fmla="*/ 0 h 1062511"/>
              <a:gd name="connsiteX416" fmla="*/ 595312 w 1181998"/>
              <a:gd name="connsiteY416" fmla="*/ 11949 h 1062511"/>
              <a:gd name="connsiteX417" fmla="*/ 593290 w 1181998"/>
              <a:gd name="connsiteY417" fmla="*/ 12786 h 1062511"/>
              <a:gd name="connsiteX418" fmla="*/ 583353 w 1181998"/>
              <a:gd name="connsiteY418" fmla="*/ 8670 h 106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Lst>
            <a:rect l="l" t="t" r="r" b="b"/>
            <a:pathLst>
              <a:path w="1181998" h="1062511">
                <a:moveTo>
                  <a:pt x="1159138" y="1019574"/>
                </a:moveTo>
                <a:cubicBezTo>
                  <a:pt x="1171763" y="1019574"/>
                  <a:pt x="1181998" y="1029809"/>
                  <a:pt x="1181998" y="1042434"/>
                </a:cubicBezTo>
                <a:cubicBezTo>
                  <a:pt x="1181998" y="1048747"/>
                  <a:pt x="1179440" y="1054462"/>
                  <a:pt x="1175303" y="1058598"/>
                </a:cubicBezTo>
                <a:lnTo>
                  <a:pt x="1165857" y="1062511"/>
                </a:lnTo>
                <a:lnTo>
                  <a:pt x="1152420" y="1062511"/>
                </a:lnTo>
                <a:lnTo>
                  <a:pt x="1142974" y="1058598"/>
                </a:lnTo>
                <a:cubicBezTo>
                  <a:pt x="1138837" y="1054462"/>
                  <a:pt x="1136278" y="1048747"/>
                  <a:pt x="1136278" y="1042434"/>
                </a:cubicBezTo>
                <a:cubicBezTo>
                  <a:pt x="1136278" y="1029809"/>
                  <a:pt x="1146513" y="1019574"/>
                  <a:pt x="1159138" y="1019574"/>
                </a:cubicBezTo>
                <a:close/>
                <a:moveTo>
                  <a:pt x="1063327" y="1019574"/>
                </a:moveTo>
                <a:cubicBezTo>
                  <a:pt x="1075952" y="1019574"/>
                  <a:pt x="1086187" y="1029809"/>
                  <a:pt x="1086187" y="1042434"/>
                </a:cubicBezTo>
                <a:cubicBezTo>
                  <a:pt x="1086187" y="1048747"/>
                  <a:pt x="1083628" y="1054462"/>
                  <a:pt x="1079492" y="1058598"/>
                </a:cubicBezTo>
                <a:lnTo>
                  <a:pt x="1070046" y="1062511"/>
                </a:lnTo>
                <a:lnTo>
                  <a:pt x="1056609" y="1062511"/>
                </a:lnTo>
                <a:lnTo>
                  <a:pt x="1047163" y="1058598"/>
                </a:lnTo>
                <a:cubicBezTo>
                  <a:pt x="1043026" y="1054462"/>
                  <a:pt x="1040467" y="1048747"/>
                  <a:pt x="1040467" y="1042434"/>
                </a:cubicBezTo>
                <a:cubicBezTo>
                  <a:pt x="1040467" y="1029809"/>
                  <a:pt x="1050702" y="1019574"/>
                  <a:pt x="1063327" y="1019574"/>
                </a:cubicBezTo>
                <a:close/>
                <a:moveTo>
                  <a:pt x="968077" y="1019574"/>
                </a:moveTo>
                <a:cubicBezTo>
                  <a:pt x="980702" y="1019574"/>
                  <a:pt x="990937" y="1029809"/>
                  <a:pt x="990937" y="1042434"/>
                </a:cubicBezTo>
                <a:cubicBezTo>
                  <a:pt x="990937" y="1048747"/>
                  <a:pt x="988378" y="1054462"/>
                  <a:pt x="984242" y="1058598"/>
                </a:cubicBezTo>
                <a:lnTo>
                  <a:pt x="974796" y="1062511"/>
                </a:lnTo>
                <a:lnTo>
                  <a:pt x="961359" y="1062511"/>
                </a:lnTo>
                <a:lnTo>
                  <a:pt x="951913" y="1058598"/>
                </a:lnTo>
                <a:cubicBezTo>
                  <a:pt x="947776" y="1054462"/>
                  <a:pt x="945217" y="1048747"/>
                  <a:pt x="945217" y="1042434"/>
                </a:cubicBezTo>
                <a:cubicBezTo>
                  <a:pt x="945217" y="1029809"/>
                  <a:pt x="955452" y="1019574"/>
                  <a:pt x="968077" y="1019574"/>
                </a:cubicBezTo>
                <a:close/>
                <a:moveTo>
                  <a:pt x="872266" y="1019574"/>
                </a:moveTo>
                <a:cubicBezTo>
                  <a:pt x="884891" y="1019574"/>
                  <a:pt x="895126" y="1029809"/>
                  <a:pt x="895126" y="1042434"/>
                </a:cubicBezTo>
                <a:cubicBezTo>
                  <a:pt x="895126" y="1048747"/>
                  <a:pt x="892568" y="1054462"/>
                  <a:pt x="888431" y="1058598"/>
                </a:cubicBezTo>
                <a:lnTo>
                  <a:pt x="878985" y="1062511"/>
                </a:lnTo>
                <a:lnTo>
                  <a:pt x="865548" y="1062511"/>
                </a:lnTo>
                <a:lnTo>
                  <a:pt x="856102" y="1058598"/>
                </a:lnTo>
                <a:cubicBezTo>
                  <a:pt x="851965" y="1054462"/>
                  <a:pt x="849406" y="1048747"/>
                  <a:pt x="849406" y="1042434"/>
                </a:cubicBezTo>
                <a:cubicBezTo>
                  <a:pt x="849406" y="1029809"/>
                  <a:pt x="859641" y="1019574"/>
                  <a:pt x="872266" y="1019574"/>
                </a:cubicBezTo>
                <a:close/>
                <a:moveTo>
                  <a:pt x="778141" y="1019574"/>
                </a:moveTo>
                <a:cubicBezTo>
                  <a:pt x="790766" y="1019574"/>
                  <a:pt x="801001" y="1029809"/>
                  <a:pt x="801001" y="1042434"/>
                </a:cubicBezTo>
                <a:cubicBezTo>
                  <a:pt x="801001" y="1048747"/>
                  <a:pt x="798442" y="1054462"/>
                  <a:pt x="794306" y="1058598"/>
                </a:cubicBezTo>
                <a:lnTo>
                  <a:pt x="784860" y="1062511"/>
                </a:lnTo>
                <a:lnTo>
                  <a:pt x="771423" y="1062511"/>
                </a:lnTo>
                <a:lnTo>
                  <a:pt x="761977" y="1058598"/>
                </a:lnTo>
                <a:cubicBezTo>
                  <a:pt x="757840" y="1054462"/>
                  <a:pt x="755281" y="1048747"/>
                  <a:pt x="755281" y="1042434"/>
                </a:cubicBezTo>
                <a:cubicBezTo>
                  <a:pt x="755281" y="1029809"/>
                  <a:pt x="765516" y="1019574"/>
                  <a:pt x="778141" y="1019574"/>
                </a:cubicBezTo>
                <a:close/>
                <a:moveTo>
                  <a:pt x="683260" y="1019574"/>
                </a:moveTo>
                <a:cubicBezTo>
                  <a:pt x="695885" y="1019574"/>
                  <a:pt x="706120" y="1029809"/>
                  <a:pt x="706120" y="1042434"/>
                </a:cubicBezTo>
                <a:cubicBezTo>
                  <a:pt x="706120" y="1048747"/>
                  <a:pt x="703561" y="1054462"/>
                  <a:pt x="699425" y="1058598"/>
                </a:cubicBezTo>
                <a:lnTo>
                  <a:pt x="689979" y="1062511"/>
                </a:lnTo>
                <a:lnTo>
                  <a:pt x="676542" y="1062511"/>
                </a:lnTo>
                <a:lnTo>
                  <a:pt x="667096" y="1058598"/>
                </a:lnTo>
                <a:cubicBezTo>
                  <a:pt x="662959" y="1054462"/>
                  <a:pt x="660400" y="1048747"/>
                  <a:pt x="660400" y="1042434"/>
                </a:cubicBezTo>
                <a:cubicBezTo>
                  <a:pt x="660400" y="1029809"/>
                  <a:pt x="670635" y="1019574"/>
                  <a:pt x="683260" y="1019574"/>
                </a:cubicBezTo>
                <a:close/>
                <a:moveTo>
                  <a:pt x="593290" y="1019574"/>
                </a:moveTo>
                <a:cubicBezTo>
                  <a:pt x="605915" y="1019574"/>
                  <a:pt x="616150" y="1029809"/>
                  <a:pt x="616150" y="1042434"/>
                </a:cubicBezTo>
                <a:cubicBezTo>
                  <a:pt x="616150" y="1048747"/>
                  <a:pt x="613592" y="1054462"/>
                  <a:pt x="609455" y="1058598"/>
                </a:cubicBezTo>
                <a:lnTo>
                  <a:pt x="600009" y="1062511"/>
                </a:lnTo>
                <a:lnTo>
                  <a:pt x="586572" y="1062511"/>
                </a:lnTo>
                <a:lnTo>
                  <a:pt x="577126" y="1058598"/>
                </a:lnTo>
                <a:cubicBezTo>
                  <a:pt x="572989" y="1054462"/>
                  <a:pt x="570430" y="1048747"/>
                  <a:pt x="570430" y="1042434"/>
                </a:cubicBezTo>
                <a:cubicBezTo>
                  <a:pt x="570430" y="1029809"/>
                  <a:pt x="580665" y="1019574"/>
                  <a:pt x="593290" y="1019574"/>
                </a:cubicBezTo>
                <a:close/>
                <a:moveTo>
                  <a:pt x="498738" y="1019574"/>
                </a:moveTo>
                <a:cubicBezTo>
                  <a:pt x="511363" y="1019574"/>
                  <a:pt x="521598" y="1029809"/>
                  <a:pt x="521598" y="1042434"/>
                </a:cubicBezTo>
                <a:cubicBezTo>
                  <a:pt x="521598" y="1048747"/>
                  <a:pt x="519040" y="1054462"/>
                  <a:pt x="514903" y="1058598"/>
                </a:cubicBezTo>
                <a:lnTo>
                  <a:pt x="505457" y="1062511"/>
                </a:lnTo>
                <a:lnTo>
                  <a:pt x="492020" y="1062511"/>
                </a:lnTo>
                <a:lnTo>
                  <a:pt x="482574" y="1058598"/>
                </a:lnTo>
                <a:cubicBezTo>
                  <a:pt x="478437" y="1054462"/>
                  <a:pt x="475878" y="1048747"/>
                  <a:pt x="475878" y="1042434"/>
                </a:cubicBezTo>
                <a:cubicBezTo>
                  <a:pt x="475878" y="1029809"/>
                  <a:pt x="486113" y="1019574"/>
                  <a:pt x="498738" y="1019574"/>
                </a:cubicBezTo>
                <a:close/>
                <a:moveTo>
                  <a:pt x="402927" y="1019574"/>
                </a:moveTo>
                <a:cubicBezTo>
                  <a:pt x="415552" y="1019574"/>
                  <a:pt x="425787" y="1029809"/>
                  <a:pt x="425787" y="1042434"/>
                </a:cubicBezTo>
                <a:cubicBezTo>
                  <a:pt x="425787" y="1048747"/>
                  <a:pt x="423229" y="1054462"/>
                  <a:pt x="419092" y="1058598"/>
                </a:cubicBezTo>
                <a:lnTo>
                  <a:pt x="409646" y="1062511"/>
                </a:lnTo>
                <a:lnTo>
                  <a:pt x="396209" y="1062511"/>
                </a:lnTo>
                <a:lnTo>
                  <a:pt x="386763" y="1058598"/>
                </a:lnTo>
                <a:cubicBezTo>
                  <a:pt x="382626" y="1054462"/>
                  <a:pt x="380067" y="1048747"/>
                  <a:pt x="380067" y="1042434"/>
                </a:cubicBezTo>
                <a:cubicBezTo>
                  <a:pt x="380067" y="1029809"/>
                  <a:pt x="390302" y="1019574"/>
                  <a:pt x="402927" y="1019574"/>
                </a:cubicBezTo>
                <a:close/>
                <a:moveTo>
                  <a:pt x="307677" y="1019574"/>
                </a:moveTo>
                <a:cubicBezTo>
                  <a:pt x="320302" y="1019574"/>
                  <a:pt x="330537" y="1029809"/>
                  <a:pt x="330537" y="1042434"/>
                </a:cubicBezTo>
                <a:cubicBezTo>
                  <a:pt x="330537" y="1048747"/>
                  <a:pt x="327979" y="1054462"/>
                  <a:pt x="323842" y="1058598"/>
                </a:cubicBezTo>
                <a:lnTo>
                  <a:pt x="314396" y="1062511"/>
                </a:lnTo>
                <a:lnTo>
                  <a:pt x="300959" y="1062511"/>
                </a:lnTo>
                <a:lnTo>
                  <a:pt x="291513" y="1058598"/>
                </a:lnTo>
                <a:cubicBezTo>
                  <a:pt x="287376" y="1054462"/>
                  <a:pt x="284817" y="1048747"/>
                  <a:pt x="284817" y="1042434"/>
                </a:cubicBezTo>
                <a:cubicBezTo>
                  <a:pt x="284817" y="1029809"/>
                  <a:pt x="295052" y="1019574"/>
                  <a:pt x="307677" y="1019574"/>
                </a:cubicBezTo>
                <a:close/>
                <a:moveTo>
                  <a:pt x="211866" y="1019574"/>
                </a:moveTo>
                <a:cubicBezTo>
                  <a:pt x="224491" y="1019574"/>
                  <a:pt x="234726" y="1029809"/>
                  <a:pt x="234726" y="1042434"/>
                </a:cubicBezTo>
                <a:cubicBezTo>
                  <a:pt x="234726" y="1048747"/>
                  <a:pt x="232168" y="1054462"/>
                  <a:pt x="228031" y="1058598"/>
                </a:cubicBezTo>
                <a:lnTo>
                  <a:pt x="218585" y="1062511"/>
                </a:lnTo>
                <a:lnTo>
                  <a:pt x="205148" y="1062511"/>
                </a:lnTo>
                <a:lnTo>
                  <a:pt x="195702" y="1058598"/>
                </a:lnTo>
                <a:cubicBezTo>
                  <a:pt x="191565" y="1054462"/>
                  <a:pt x="189006" y="1048747"/>
                  <a:pt x="189006" y="1042434"/>
                </a:cubicBezTo>
                <a:cubicBezTo>
                  <a:pt x="189006" y="1029809"/>
                  <a:pt x="199241" y="1019574"/>
                  <a:pt x="211866" y="1019574"/>
                </a:cubicBezTo>
                <a:close/>
                <a:moveTo>
                  <a:pt x="117741" y="1019574"/>
                </a:moveTo>
                <a:cubicBezTo>
                  <a:pt x="130366" y="1019574"/>
                  <a:pt x="140601" y="1029809"/>
                  <a:pt x="140601" y="1042434"/>
                </a:cubicBezTo>
                <a:cubicBezTo>
                  <a:pt x="140601" y="1048747"/>
                  <a:pt x="138043" y="1054462"/>
                  <a:pt x="133906" y="1058598"/>
                </a:cubicBezTo>
                <a:lnTo>
                  <a:pt x="124460" y="1062511"/>
                </a:lnTo>
                <a:lnTo>
                  <a:pt x="111023" y="1062511"/>
                </a:lnTo>
                <a:lnTo>
                  <a:pt x="101577" y="1058598"/>
                </a:lnTo>
                <a:cubicBezTo>
                  <a:pt x="97440" y="1054462"/>
                  <a:pt x="94881" y="1048747"/>
                  <a:pt x="94881" y="1042434"/>
                </a:cubicBezTo>
                <a:cubicBezTo>
                  <a:pt x="94881" y="1029809"/>
                  <a:pt x="105116" y="1019574"/>
                  <a:pt x="117741" y="1019574"/>
                </a:cubicBezTo>
                <a:close/>
                <a:moveTo>
                  <a:pt x="22860" y="1019574"/>
                </a:moveTo>
                <a:cubicBezTo>
                  <a:pt x="35485" y="1019574"/>
                  <a:pt x="45720" y="1029809"/>
                  <a:pt x="45720" y="1042434"/>
                </a:cubicBezTo>
                <a:cubicBezTo>
                  <a:pt x="45720" y="1048747"/>
                  <a:pt x="43162" y="1054462"/>
                  <a:pt x="39025" y="1058598"/>
                </a:cubicBezTo>
                <a:lnTo>
                  <a:pt x="29579" y="1062511"/>
                </a:lnTo>
                <a:lnTo>
                  <a:pt x="16142" y="1062511"/>
                </a:lnTo>
                <a:lnTo>
                  <a:pt x="6696" y="1058598"/>
                </a:lnTo>
                <a:cubicBezTo>
                  <a:pt x="2559" y="1054462"/>
                  <a:pt x="0" y="1048747"/>
                  <a:pt x="0" y="1042434"/>
                </a:cubicBezTo>
                <a:cubicBezTo>
                  <a:pt x="0" y="1029809"/>
                  <a:pt x="10235" y="1019574"/>
                  <a:pt x="22860" y="1019574"/>
                </a:cubicBezTo>
                <a:close/>
                <a:moveTo>
                  <a:pt x="45223" y="936480"/>
                </a:moveTo>
                <a:lnTo>
                  <a:pt x="39025" y="951442"/>
                </a:lnTo>
                <a:lnTo>
                  <a:pt x="35760" y="952795"/>
                </a:lnTo>
                <a:close/>
                <a:moveTo>
                  <a:pt x="1063327" y="912418"/>
                </a:moveTo>
                <a:cubicBezTo>
                  <a:pt x="1075952" y="912418"/>
                  <a:pt x="1086187" y="922653"/>
                  <a:pt x="1086187" y="935278"/>
                </a:cubicBezTo>
                <a:cubicBezTo>
                  <a:pt x="1086187" y="947903"/>
                  <a:pt x="1075952" y="958138"/>
                  <a:pt x="1063327" y="958138"/>
                </a:cubicBezTo>
                <a:cubicBezTo>
                  <a:pt x="1050702" y="958138"/>
                  <a:pt x="1040467" y="947903"/>
                  <a:pt x="1040467" y="935278"/>
                </a:cubicBezTo>
                <a:cubicBezTo>
                  <a:pt x="1040467" y="922653"/>
                  <a:pt x="1050702" y="912418"/>
                  <a:pt x="1063327" y="912418"/>
                </a:cubicBezTo>
                <a:close/>
                <a:moveTo>
                  <a:pt x="968077" y="912418"/>
                </a:moveTo>
                <a:cubicBezTo>
                  <a:pt x="980702" y="912418"/>
                  <a:pt x="990937" y="922653"/>
                  <a:pt x="990937" y="935278"/>
                </a:cubicBezTo>
                <a:cubicBezTo>
                  <a:pt x="990937" y="947903"/>
                  <a:pt x="980702" y="958138"/>
                  <a:pt x="968077" y="958138"/>
                </a:cubicBezTo>
                <a:cubicBezTo>
                  <a:pt x="955452" y="958138"/>
                  <a:pt x="945217" y="947903"/>
                  <a:pt x="945217" y="935278"/>
                </a:cubicBezTo>
                <a:cubicBezTo>
                  <a:pt x="945217" y="922653"/>
                  <a:pt x="955452" y="912418"/>
                  <a:pt x="968077" y="912418"/>
                </a:cubicBezTo>
                <a:close/>
                <a:moveTo>
                  <a:pt x="872266" y="912418"/>
                </a:moveTo>
                <a:cubicBezTo>
                  <a:pt x="884891" y="912418"/>
                  <a:pt x="895126" y="922653"/>
                  <a:pt x="895126" y="935278"/>
                </a:cubicBezTo>
                <a:cubicBezTo>
                  <a:pt x="895126" y="947903"/>
                  <a:pt x="884891" y="958138"/>
                  <a:pt x="872266" y="958138"/>
                </a:cubicBezTo>
                <a:cubicBezTo>
                  <a:pt x="859641" y="958138"/>
                  <a:pt x="849406" y="947903"/>
                  <a:pt x="849406" y="935278"/>
                </a:cubicBezTo>
                <a:cubicBezTo>
                  <a:pt x="849406" y="922653"/>
                  <a:pt x="859641" y="912418"/>
                  <a:pt x="872266" y="912418"/>
                </a:cubicBezTo>
                <a:close/>
                <a:moveTo>
                  <a:pt x="778141" y="912418"/>
                </a:moveTo>
                <a:cubicBezTo>
                  <a:pt x="790766" y="912418"/>
                  <a:pt x="801001" y="922653"/>
                  <a:pt x="801001" y="935278"/>
                </a:cubicBezTo>
                <a:cubicBezTo>
                  <a:pt x="801001" y="947903"/>
                  <a:pt x="790766" y="958138"/>
                  <a:pt x="778141" y="958138"/>
                </a:cubicBezTo>
                <a:cubicBezTo>
                  <a:pt x="765516" y="958138"/>
                  <a:pt x="755281" y="947903"/>
                  <a:pt x="755281" y="935278"/>
                </a:cubicBezTo>
                <a:cubicBezTo>
                  <a:pt x="755281" y="922653"/>
                  <a:pt x="765516" y="912418"/>
                  <a:pt x="778141" y="912418"/>
                </a:cubicBezTo>
                <a:close/>
                <a:moveTo>
                  <a:pt x="683260" y="912418"/>
                </a:moveTo>
                <a:cubicBezTo>
                  <a:pt x="695885" y="912418"/>
                  <a:pt x="706120" y="922653"/>
                  <a:pt x="706120" y="935278"/>
                </a:cubicBezTo>
                <a:cubicBezTo>
                  <a:pt x="706120" y="947903"/>
                  <a:pt x="695885" y="958138"/>
                  <a:pt x="683260" y="958138"/>
                </a:cubicBezTo>
                <a:cubicBezTo>
                  <a:pt x="670635" y="958138"/>
                  <a:pt x="660400" y="947903"/>
                  <a:pt x="660400" y="935278"/>
                </a:cubicBezTo>
                <a:cubicBezTo>
                  <a:pt x="660400" y="922653"/>
                  <a:pt x="670635" y="912418"/>
                  <a:pt x="683260" y="912418"/>
                </a:cubicBezTo>
                <a:close/>
                <a:moveTo>
                  <a:pt x="593290" y="912418"/>
                </a:moveTo>
                <a:cubicBezTo>
                  <a:pt x="605915" y="912418"/>
                  <a:pt x="616150" y="922653"/>
                  <a:pt x="616150" y="935278"/>
                </a:cubicBezTo>
                <a:cubicBezTo>
                  <a:pt x="616150" y="947903"/>
                  <a:pt x="605915" y="958138"/>
                  <a:pt x="593290" y="958138"/>
                </a:cubicBezTo>
                <a:cubicBezTo>
                  <a:pt x="580665" y="958138"/>
                  <a:pt x="570430" y="947903"/>
                  <a:pt x="570430" y="935278"/>
                </a:cubicBezTo>
                <a:cubicBezTo>
                  <a:pt x="570430" y="922653"/>
                  <a:pt x="580665" y="912418"/>
                  <a:pt x="593290" y="912418"/>
                </a:cubicBezTo>
                <a:close/>
                <a:moveTo>
                  <a:pt x="498738" y="912418"/>
                </a:moveTo>
                <a:cubicBezTo>
                  <a:pt x="511363" y="912418"/>
                  <a:pt x="521598" y="922653"/>
                  <a:pt x="521598" y="935278"/>
                </a:cubicBezTo>
                <a:cubicBezTo>
                  <a:pt x="521598" y="947903"/>
                  <a:pt x="511363" y="958138"/>
                  <a:pt x="498738" y="958138"/>
                </a:cubicBezTo>
                <a:cubicBezTo>
                  <a:pt x="486113" y="958138"/>
                  <a:pt x="475878" y="947903"/>
                  <a:pt x="475878" y="935278"/>
                </a:cubicBezTo>
                <a:cubicBezTo>
                  <a:pt x="475878" y="922653"/>
                  <a:pt x="486113" y="912418"/>
                  <a:pt x="498738" y="912418"/>
                </a:cubicBezTo>
                <a:close/>
                <a:moveTo>
                  <a:pt x="402927" y="912418"/>
                </a:moveTo>
                <a:cubicBezTo>
                  <a:pt x="415552" y="912418"/>
                  <a:pt x="425787" y="922653"/>
                  <a:pt x="425787" y="935278"/>
                </a:cubicBezTo>
                <a:cubicBezTo>
                  <a:pt x="425787" y="947903"/>
                  <a:pt x="415552" y="958138"/>
                  <a:pt x="402927" y="958138"/>
                </a:cubicBezTo>
                <a:cubicBezTo>
                  <a:pt x="390302" y="958138"/>
                  <a:pt x="380067" y="947903"/>
                  <a:pt x="380067" y="935278"/>
                </a:cubicBezTo>
                <a:cubicBezTo>
                  <a:pt x="380067" y="922653"/>
                  <a:pt x="390302" y="912418"/>
                  <a:pt x="402927" y="912418"/>
                </a:cubicBezTo>
                <a:close/>
                <a:moveTo>
                  <a:pt x="307677" y="912418"/>
                </a:moveTo>
                <a:cubicBezTo>
                  <a:pt x="320302" y="912418"/>
                  <a:pt x="330537" y="922653"/>
                  <a:pt x="330537" y="935278"/>
                </a:cubicBezTo>
                <a:cubicBezTo>
                  <a:pt x="330537" y="947903"/>
                  <a:pt x="320302" y="958138"/>
                  <a:pt x="307677" y="958138"/>
                </a:cubicBezTo>
                <a:cubicBezTo>
                  <a:pt x="295052" y="958138"/>
                  <a:pt x="284817" y="947903"/>
                  <a:pt x="284817" y="935278"/>
                </a:cubicBezTo>
                <a:cubicBezTo>
                  <a:pt x="284817" y="922653"/>
                  <a:pt x="295052" y="912418"/>
                  <a:pt x="307677" y="912418"/>
                </a:cubicBezTo>
                <a:close/>
                <a:moveTo>
                  <a:pt x="211866" y="912418"/>
                </a:moveTo>
                <a:cubicBezTo>
                  <a:pt x="224491" y="912418"/>
                  <a:pt x="234726" y="922653"/>
                  <a:pt x="234726" y="935278"/>
                </a:cubicBezTo>
                <a:cubicBezTo>
                  <a:pt x="234726" y="947903"/>
                  <a:pt x="224491" y="958138"/>
                  <a:pt x="211866" y="958138"/>
                </a:cubicBezTo>
                <a:cubicBezTo>
                  <a:pt x="199241" y="958138"/>
                  <a:pt x="189006" y="947903"/>
                  <a:pt x="189006" y="935278"/>
                </a:cubicBezTo>
                <a:cubicBezTo>
                  <a:pt x="189006" y="922653"/>
                  <a:pt x="199241" y="912418"/>
                  <a:pt x="211866" y="912418"/>
                </a:cubicBezTo>
                <a:close/>
                <a:moveTo>
                  <a:pt x="117741" y="912418"/>
                </a:moveTo>
                <a:cubicBezTo>
                  <a:pt x="130366" y="912418"/>
                  <a:pt x="140601" y="922653"/>
                  <a:pt x="140601" y="935278"/>
                </a:cubicBezTo>
                <a:cubicBezTo>
                  <a:pt x="140601" y="947903"/>
                  <a:pt x="130366" y="958138"/>
                  <a:pt x="117741" y="958138"/>
                </a:cubicBezTo>
                <a:cubicBezTo>
                  <a:pt x="105116" y="958138"/>
                  <a:pt x="94881" y="947903"/>
                  <a:pt x="94881" y="935278"/>
                </a:cubicBezTo>
                <a:cubicBezTo>
                  <a:pt x="94881" y="922653"/>
                  <a:pt x="105116" y="912418"/>
                  <a:pt x="117741" y="912418"/>
                </a:cubicBezTo>
                <a:close/>
                <a:moveTo>
                  <a:pt x="1056962" y="807899"/>
                </a:moveTo>
                <a:lnTo>
                  <a:pt x="1078343" y="844762"/>
                </a:lnTo>
                <a:lnTo>
                  <a:pt x="1063327" y="850982"/>
                </a:lnTo>
                <a:cubicBezTo>
                  <a:pt x="1050702" y="850982"/>
                  <a:pt x="1040467" y="840747"/>
                  <a:pt x="1040467" y="828122"/>
                </a:cubicBezTo>
                <a:cubicBezTo>
                  <a:pt x="1040467" y="821810"/>
                  <a:pt x="1043026" y="816095"/>
                  <a:pt x="1047163" y="811958"/>
                </a:cubicBezTo>
                <a:close/>
                <a:moveTo>
                  <a:pt x="120634" y="806460"/>
                </a:moveTo>
                <a:lnTo>
                  <a:pt x="133906" y="811958"/>
                </a:lnTo>
                <a:cubicBezTo>
                  <a:pt x="138043" y="816095"/>
                  <a:pt x="140601" y="821810"/>
                  <a:pt x="140601" y="828122"/>
                </a:cubicBezTo>
                <a:cubicBezTo>
                  <a:pt x="140601" y="840747"/>
                  <a:pt x="130366" y="850982"/>
                  <a:pt x="117741" y="850982"/>
                </a:cubicBezTo>
                <a:cubicBezTo>
                  <a:pt x="111429" y="850982"/>
                  <a:pt x="105714" y="848423"/>
                  <a:pt x="101577" y="844286"/>
                </a:cubicBezTo>
                <a:lnTo>
                  <a:pt x="100376" y="841387"/>
                </a:lnTo>
                <a:close/>
                <a:moveTo>
                  <a:pt x="968077" y="805262"/>
                </a:moveTo>
                <a:cubicBezTo>
                  <a:pt x="980702" y="805262"/>
                  <a:pt x="990937" y="815497"/>
                  <a:pt x="990937" y="828122"/>
                </a:cubicBezTo>
                <a:cubicBezTo>
                  <a:pt x="990937" y="840747"/>
                  <a:pt x="980702" y="850982"/>
                  <a:pt x="968077" y="850982"/>
                </a:cubicBezTo>
                <a:cubicBezTo>
                  <a:pt x="955452" y="850982"/>
                  <a:pt x="945217" y="840747"/>
                  <a:pt x="945217" y="828122"/>
                </a:cubicBezTo>
                <a:cubicBezTo>
                  <a:pt x="945217" y="815497"/>
                  <a:pt x="955452" y="805262"/>
                  <a:pt x="968077" y="805262"/>
                </a:cubicBezTo>
                <a:close/>
                <a:moveTo>
                  <a:pt x="872266" y="805262"/>
                </a:moveTo>
                <a:cubicBezTo>
                  <a:pt x="884891" y="805262"/>
                  <a:pt x="895126" y="815497"/>
                  <a:pt x="895126" y="828122"/>
                </a:cubicBezTo>
                <a:cubicBezTo>
                  <a:pt x="895126" y="840747"/>
                  <a:pt x="884891" y="850982"/>
                  <a:pt x="872266" y="850982"/>
                </a:cubicBezTo>
                <a:cubicBezTo>
                  <a:pt x="859641" y="850982"/>
                  <a:pt x="849406" y="840747"/>
                  <a:pt x="849406" y="828122"/>
                </a:cubicBezTo>
                <a:cubicBezTo>
                  <a:pt x="849406" y="815497"/>
                  <a:pt x="859641" y="805262"/>
                  <a:pt x="872266" y="805262"/>
                </a:cubicBezTo>
                <a:close/>
                <a:moveTo>
                  <a:pt x="778141" y="805262"/>
                </a:moveTo>
                <a:cubicBezTo>
                  <a:pt x="790766" y="805262"/>
                  <a:pt x="801001" y="815497"/>
                  <a:pt x="801001" y="828122"/>
                </a:cubicBezTo>
                <a:cubicBezTo>
                  <a:pt x="801001" y="840747"/>
                  <a:pt x="790766" y="850982"/>
                  <a:pt x="778141" y="850982"/>
                </a:cubicBezTo>
                <a:cubicBezTo>
                  <a:pt x="765516" y="850982"/>
                  <a:pt x="755281" y="840747"/>
                  <a:pt x="755281" y="828122"/>
                </a:cubicBezTo>
                <a:cubicBezTo>
                  <a:pt x="755281" y="815497"/>
                  <a:pt x="765516" y="805262"/>
                  <a:pt x="778141" y="805262"/>
                </a:cubicBezTo>
                <a:close/>
                <a:moveTo>
                  <a:pt x="683260" y="805262"/>
                </a:moveTo>
                <a:cubicBezTo>
                  <a:pt x="695885" y="805262"/>
                  <a:pt x="706120" y="815497"/>
                  <a:pt x="706120" y="828122"/>
                </a:cubicBezTo>
                <a:cubicBezTo>
                  <a:pt x="706120" y="840747"/>
                  <a:pt x="695885" y="850982"/>
                  <a:pt x="683260" y="850982"/>
                </a:cubicBezTo>
                <a:cubicBezTo>
                  <a:pt x="670635" y="850982"/>
                  <a:pt x="660400" y="840747"/>
                  <a:pt x="660400" y="828122"/>
                </a:cubicBezTo>
                <a:cubicBezTo>
                  <a:pt x="660400" y="815497"/>
                  <a:pt x="670635" y="805262"/>
                  <a:pt x="683260" y="805262"/>
                </a:cubicBezTo>
                <a:close/>
                <a:moveTo>
                  <a:pt x="593290" y="805262"/>
                </a:moveTo>
                <a:cubicBezTo>
                  <a:pt x="605915" y="805262"/>
                  <a:pt x="616150" y="815497"/>
                  <a:pt x="616150" y="828122"/>
                </a:cubicBezTo>
                <a:cubicBezTo>
                  <a:pt x="616150" y="840747"/>
                  <a:pt x="605915" y="850982"/>
                  <a:pt x="593290" y="850982"/>
                </a:cubicBezTo>
                <a:cubicBezTo>
                  <a:pt x="580665" y="850982"/>
                  <a:pt x="570430" y="840747"/>
                  <a:pt x="570430" y="828122"/>
                </a:cubicBezTo>
                <a:cubicBezTo>
                  <a:pt x="570430" y="815497"/>
                  <a:pt x="580665" y="805262"/>
                  <a:pt x="593290" y="805262"/>
                </a:cubicBezTo>
                <a:close/>
                <a:moveTo>
                  <a:pt x="498738" y="805262"/>
                </a:moveTo>
                <a:cubicBezTo>
                  <a:pt x="511363" y="805262"/>
                  <a:pt x="521598" y="815497"/>
                  <a:pt x="521598" y="828122"/>
                </a:cubicBezTo>
                <a:cubicBezTo>
                  <a:pt x="521598" y="840747"/>
                  <a:pt x="511363" y="850982"/>
                  <a:pt x="498738" y="850982"/>
                </a:cubicBezTo>
                <a:cubicBezTo>
                  <a:pt x="486113" y="850982"/>
                  <a:pt x="475878" y="840747"/>
                  <a:pt x="475878" y="828122"/>
                </a:cubicBezTo>
                <a:cubicBezTo>
                  <a:pt x="475878" y="815497"/>
                  <a:pt x="486113" y="805262"/>
                  <a:pt x="498738" y="805262"/>
                </a:cubicBezTo>
                <a:close/>
                <a:moveTo>
                  <a:pt x="402927" y="805262"/>
                </a:moveTo>
                <a:cubicBezTo>
                  <a:pt x="415552" y="805262"/>
                  <a:pt x="425787" y="815497"/>
                  <a:pt x="425787" y="828122"/>
                </a:cubicBezTo>
                <a:cubicBezTo>
                  <a:pt x="425787" y="840747"/>
                  <a:pt x="415552" y="850982"/>
                  <a:pt x="402927" y="850982"/>
                </a:cubicBezTo>
                <a:cubicBezTo>
                  <a:pt x="390302" y="850982"/>
                  <a:pt x="380067" y="840747"/>
                  <a:pt x="380067" y="828122"/>
                </a:cubicBezTo>
                <a:cubicBezTo>
                  <a:pt x="380067" y="815497"/>
                  <a:pt x="390302" y="805262"/>
                  <a:pt x="402927" y="805262"/>
                </a:cubicBezTo>
                <a:close/>
                <a:moveTo>
                  <a:pt x="307677" y="805262"/>
                </a:moveTo>
                <a:cubicBezTo>
                  <a:pt x="320302" y="805262"/>
                  <a:pt x="330537" y="815497"/>
                  <a:pt x="330537" y="828122"/>
                </a:cubicBezTo>
                <a:cubicBezTo>
                  <a:pt x="330537" y="840747"/>
                  <a:pt x="320302" y="850982"/>
                  <a:pt x="307677" y="850982"/>
                </a:cubicBezTo>
                <a:cubicBezTo>
                  <a:pt x="295052" y="850982"/>
                  <a:pt x="284817" y="840747"/>
                  <a:pt x="284817" y="828122"/>
                </a:cubicBezTo>
                <a:cubicBezTo>
                  <a:pt x="284817" y="815497"/>
                  <a:pt x="295052" y="805262"/>
                  <a:pt x="307677" y="805262"/>
                </a:cubicBezTo>
                <a:close/>
                <a:moveTo>
                  <a:pt x="211866" y="805262"/>
                </a:moveTo>
                <a:cubicBezTo>
                  <a:pt x="224491" y="805262"/>
                  <a:pt x="234726" y="815497"/>
                  <a:pt x="234726" y="828122"/>
                </a:cubicBezTo>
                <a:cubicBezTo>
                  <a:pt x="234726" y="840747"/>
                  <a:pt x="224491" y="850982"/>
                  <a:pt x="211866" y="850982"/>
                </a:cubicBezTo>
                <a:cubicBezTo>
                  <a:pt x="199241" y="850982"/>
                  <a:pt x="189006" y="840747"/>
                  <a:pt x="189006" y="828122"/>
                </a:cubicBezTo>
                <a:cubicBezTo>
                  <a:pt x="189006" y="815497"/>
                  <a:pt x="199241" y="805262"/>
                  <a:pt x="211866" y="805262"/>
                </a:cubicBezTo>
                <a:close/>
                <a:moveTo>
                  <a:pt x="968077" y="717154"/>
                </a:moveTo>
                <a:cubicBezTo>
                  <a:pt x="980702" y="717154"/>
                  <a:pt x="990937" y="727389"/>
                  <a:pt x="990937" y="740014"/>
                </a:cubicBezTo>
                <a:cubicBezTo>
                  <a:pt x="990937" y="752639"/>
                  <a:pt x="980702" y="762874"/>
                  <a:pt x="968077" y="762874"/>
                </a:cubicBezTo>
                <a:cubicBezTo>
                  <a:pt x="955452" y="762874"/>
                  <a:pt x="945217" y="752639"/>
                  <a:pt x="945217" y="740014"/>
                </a:cubicBezTo>
                <a:cubicBezTo>
                  <a:pt x="945217" y="727389"/>
                  <a:pt x="955452" y="717154"/>
                  <a:pt x="968077" y="717154"/>
                </a:cubicBezTo>
                <a:close/>
                <a:moveTo>
                  <a:pt x="872266" y="717154"/>
                </a:moveTo>
                <a:cubicBezTo>
                  <a:pt x="884891" y="717154"/>
                  <a:pt x="895126" y="727389"/>
                  <a:pt x="895126" y="740014"/>
                </a:cubicBezTo>
                <a:cubicBezTo>
                  <a:pt x="895126" y="752639"/>
                  <a:pt x="884891" y="762874"/>
                  <a:pt x="872266" y="762874"/>
                </a:cubicBezTo>
                <a:cubicBezTo>
                  <a:pt x="859641" y="762874"/>
                  <a:pt x="849406" y="752639"/>
                  <a:pt x="849406" y="740014"/>
                </a:cubicBezTo>
                <a:cubicBezTo>
                  <a:pt x="849406" y="727389"/>
                  <a:pt x="859641" y="717154"/>
                  <a:pt x="872266" y="717154"/>
                </a:cubicBezTo>
                <a:close/>
                <a:moveTo>
                  <a:pt x="778141" y="717154"/>
                </a:moveTo>
                <a:cubicBezTo>
                  <a:pt x="790766" y="717154"/>
                  <a:pt x="801001" y="727389"/>
                  <a:pt x="801001" y="740014"/>
                </a:cubicBezTo>
                <a:cubicBezTo>
                  <a:pt x="801001" y="752639"/>
                  <a:pt x="790766" y="762874"/>
                  <a:pt x="778141" y="762874"/>
                </a:cubicBezTo>
                <a:cubicBezTo>
                  <a:pt x="765516" y="762874"/>
                  <a:pt x="755281" y="752639"/>
                  <a:pt x="755281" y="740014"/>
                </a:cubicBezTo>
                <a:cubicBezTo>
                  <a:pt x="755281" y="727389"/>
                  <a:pt x="765516" y="717154"/>
                  <a:pt x="778141" y="717154"/>
                </a:cubicBezTo>
                <a:close/>
                <a:moveTo>
                  <a:pt x="683260" y="717154"/>
                </a:moveTo>
                <a:cubicBezTo>
                  <a:pt x="695885" y="717154"/>
                  <a:pt x="706120" y="727389"/>
                  <a:pt x="706120" y="740014"/>
                </a:cubicBezTo>
                <a:cubicBezTo>
                  <a:pt x="706120" y="752639"/>
                  <a:pt x="695885" y="762874"/>
                  <a:pt x="683260" y="762874"/>
                </a:cubicBezTo>
                <a:cubicBezTo>
                  <a:pt x="670635" y="762874"/>
                  <a:pt x="660400" y="752639"/>
                  <a:pt x="660400" y="740014"/>
                </a:cubicBezTo>
                <a:cubicBezTo>
                  <a:pt x="660400" y="727389"/>
                  <a:pt x="670635" y="717154"/>
                  <a:pt x="683260" y="717154"/>
                </a:cubicBezTo>
                <a:close/>
                <a:moveTo>
                  <a:pt x="593290" y="717154"/>
                </a:moveTo>
                <a:cubicBezTo>
                  <a:pt x="605915" y="717154"/>
                  <a:pt x="616150" y="727389"/>
                  <a:pt x="616150" y="740014"/>
                </a:cubicBezTo>
                <a:cubicBezTo>
                  <a:pt x="616150" y="752639"/>
                  <a:pt x="605915" y="762874"/>
                  <a:pt x="593290" y="762874"/>
                </a:cubicBezTo>
                <a:cubicBezTo>
                  <a:pt x="580665" y="762874"/>
                  <a:pt x="570430" y="752639"/>
                  <a:pt x="570430" y="740014"/>
                </a:cubicBezTo>
                <a:cubicBezTo>
                  <a:pt x="570430" y="727389"/>
                  <a:pt x="580665" y="717154"/>
                  <a:pt x="593290" y="717154"/>
                </a:cubicBezTo>
                <a:close/>
                <a:moveTo>
                  <a:pt x="498738" y="717154"/>
                </a:moveTo>
                <a:cubicBezTo>
                  <a:pt x="511363" y="717154"/>
                  <a:pt x="521598" y="727389"/>
                  <a:pt x="521598" y="740014"/>
                </a:cubicBezTo>
                <a:cubicBezTo>
                  <a:pt x="521598" y="752639"/>
                  <a:pt x="511363" y="762874"/>
                  <a:pt x="498738" y="762874"/>
                </a:cubicBezTo>
                <a:cubicBezTo>
                  <a:pt x="486113" y="762874"/>
                  <a:pt x="475878" y="752639"/>
                  <a:pt x="475878" y="740014"/>
                </a:cubicBezTo>
                <a:cubicBezTo>
                  <a:pt x="475878" y="727389"/>
                  <a:pt x="486113" y="717154"/>
                  <a:pt x="498738" y="717154"/>
                </a:cubicBezTo>
                <a:close/>
                <a:moveTo>
                  <a:pt x="402927" y="717154"/>
                </a:moveTo>
                <a:cubicBezTo>
                  <a:pt x="415552" y="717154"/>
                  <a:pt x="425787" y="727389"/>
                  <a:pt x="425787" y="740014"/>
                </a:cubicBezTo>
                <a:cubicBezTo>
                  <a:pt x="425787" y="752639"/>
                  <a:pt x="415552" y="762874"/>
                  <a:pt x="402927" y="762874"/>
                </a:cubicBezTo>
                <a:cubicBezTo>
                  <a:pt x="390302" y="762874"/>
                  <a:pt x="380067" y="752639"/>
                  <a:pt x="380067" y="740014"/>
                </a:cubicBezTo>
                <a:cubicBezTo>
                  <a:pt x="380067" y="727389"/>
                  <a:pt x="390302" y="717154"/>
                  <a:pt x="402927" y="717154"/>
                </a:cubicBezTo>
                <a:close/>
                <a:moveTo>
                  <a:pt x="307677" y="717154"/>
                </a:moveTo>
                <a:cubicBezTo>
                  <a:pt x="320302" y="717154"/>
                  <a:pt x="330537" y="727389"/>
                  <a:pt x="330537" y="740014"/>
                </a:cubicBezTo>
                <a:cubicBezTo>
                  <a:pt x="330537" y="752639"/>
                  <a:pt x="320302" y="762874"/>
                  <a:pt x="307677" y="762874"/>
                </a:cubicBezTo>
                <a:cubicBezTo>
                  <a:pt x="295052" y="762874"/>
                  <a:pt x="284817" y="752639"/>
                  <a:pt x="284817" y="740014"/>
                </a:cubicBezTo>
                <a:cubicBezTo>
                  <a:pt x="284817" y="727389"/>
                  <a:pt x="295052" y="717154"/>
                  <a:pt x="307677" y="717154"/>
                </a:cubicBezTo>
                <a:close/>
                <a:moveTo>
                  <a:pt x="211866" y="717154"/>
                </a:moveTo>
                <a:cubicBezTo>
                  <a:pt x="224491" y="717154"/>
                  <a:pt x="234726" y="727389"/>
                  <a:pt x="234726" y="740014"/>
                </a:cubicBezTo>
                <a:cubicBezTo>
                  <a:pt x="234726" y="752639"/>
                  <a:pt x="224491" y="762874"/>
                  <a:pt x="211866" y="762874"/>
                </a:cubicBezTo>
                <a:cubicBezTo>
                  <a:pt x="199241" y="762874"/>
                  <a:pt x="189006" y="752639"/>
                  <a:pt x="189006" y="740014"/>
                </a:cubicBezTo>
                <a:cubicBezTo>
                  <a:pt x="189006" y="727389"/>
                  <a:pt x="199241" y="717154"/>
                  <a:pt x="211866" y="717154"/>
                </a:cubicBezTo>
                <a:close/>
                <a:moveTo>
                  <a:pt x="949476" y="622577"/>
                </a:moveTo>
                <a:lnTo>
                  <a:pt x="968577" y="655511"/>
                </a:lnTo>
                <a:lnTo>
                  <a:pt x="968077" y="655718"/>
                </a:lnTo>
                <a:cubicBezTo>
                  <a:pt x="955452" y="655718"/>
                  <a:pt x="945217" y="645483"/>
                  <a:pt x="945217" y="632858"/>
                </a:cubicBezTo>
                <a:close/>
                <a:moveTo>
                  <a:pt x="229142" y="619377"/>
                </a:moveTo>
                <a:lnTo>
                  <a:pt x="234726" y="632858"/>
                </a:lnTo>
                <a:cubicBezTo>
                  <a:pt x="234726" y="645483"/>
                  <a:pt x="224491" y="655718"/>
                  <a:pt x="211866" y="655718"/>
                </a:cubicBezTo>
                <a:lnTo>
                  <a:pt x="208801" y="654448"/>
                </a:lnTo>
                <a:close/>
                <a:moveTo>
                  <a:pt x="872266" y="609998"/>
                </a:moveTo>
                <a:cubicBezTo>
                  <a:pt x="884891" y="609998"/>
                  <a:pt x="895126" y="620233"/>
                  <a:pt x="895126" y="632858"/>
                </a:cubicBezTo>
                <a:cubicBezTo>
                  <a:pt x="895126" y="645483"/>
                  <a:pt x="884891" y="655718"/>
                  <a:pt x="872266" y="655718"/>
                </a:cubicBezTo>
                <a:cubicBezTo>
                  <a:pt x="859641" y="655718"/>
                  <a:pt x="849406" y="645483"/>
                  <a:pt x="849406" y="632858"/>
                </a:cubicBezTo>
                <a:cubicBezTo>
                  <a:pt x="849406" y="620233"/>
                  <a:pt x="859641" y="609998"/>
                  <a:pt x="872266" y="609998"/>
                </a:cubicBezTo>
                <a:close/>
                <a:moveTo>
                  <a:pt x="778141" y="609998"/>
                </a:moveTo>
                <a:cubicBezTo>
                  <a:pt x="790766" y="609998"/>
                  <a:pt x="801001" y="620233"/>
                  <a:pt x="801001" y="632858"/>
                </a:cubicBezTo>
                <a:cubicBezTo>
                  <a:pt x="801001" y="645483"/>
                  <a:pt x="790766" y="655718"/>
                  <a:pt x="778141" y="655718"/>
                </a:cubicBezTo>
                <a:cubicBezTo>
                  <a:pt x="765516" y="655718"/>
                  <a:pt x="755281" y="645483"/>
                  <a:pt x="755281" y="632858"/>
                </a:cubicBezTo>
                <a:cubicBezTo>
                  <a:pt x="755281" y="620233"/>
                  <a:pt x="765516" y="609998"/>
                  <a:pt x="778141" y="609998"/>
                </a:cubicBezTo>
                <a:close/>
                <a:moveTo>
                  <a:pt x="683260" y="609998"/>
                </a:moveTo>
                <a:cubicBezTo>
                  <a:pt x="695885" y="609998"/>
                  <a:pt x="706120" y="620233"/>
                  <a:pt x="706120" y="632858"/>
                </a:cubicBezTo>
                <a:cubicBezTo>
                  <a:pt x="706120" y="645483"/>
                  <a:pt x="695885" y="655718"/>
                  <a:pt x="683260" y="655718"/>
                </a:cubicBezTo>
                <a:cubicBezTo>
                  <a:pt x="670635" y="655718"/>
                  <a:pt x="660400" y="645483"/>
                  <a:pt x="660400" y="632858"/>
                </a:cubicBezTo>
                <a:cubicBezTo>
                  <a:pt x="660400" y="620233"/>
                  <a:pt x="670635" y="609998"/>
                  <a:pt x="683260" y="609998"/>
                </a:cubicBezTo>
                <a:close/>
                <a:moveTo>
                  <a:pt x="593290" y="609998"/>
                </a:moveTo>
                <a:cubicBezTo>
                  <a:pt x="605915" y="609998"/>
                  <a:pt x="616150" y="620233"/>
                  <a:pt x="616150" y="632858"/>
                </a:cubicBezTo>
                <a:cubicBezTo>
                  <a:pt x="616150" y="645483"/>
                  <a:pt x="605915" y="655718"/>
                  <a:pt x="593290" y="655718"/>
                </a:cubicBezTo>
                <a:cubicBezTo>
                  <a:pt x="580665" y="655718"/>
                  <a:pt x="570430" y="645483"/>
                  <a:pt x="570430" y="632858"/>
                </a:cubicBezTo>
                <a:cubicBezTo>
                  <a:pt x="570430" y="620233"/>
                  <a:pt x="580665" y="609998"/>
                  <a:pt x="593290" y="609998"/>
                </a:cubicBezTo>
                <a:close/>
                <a:moveTo>
                  <a:pt x="498738" y="609998"/>
                </a:moveTo>
                <a:cubicBezTo>
                  <a:pt x="511363" y="609998"/>
                  <a:pt x="521598" y="620233"/>
                  <a:pt x="521598" y="632858"/>
                </a:cubicBezTo>
                <a:cubicBezTo>
                  <a:pt x="521598" y="645483"/>
                  <a:pt x="511363" y="655718"/>
                  <a:pt x="498738" y="655718"/>
                </a:cubicBezTo>
                <a:cubicBezTo>
                  <a:pt x="486113" y="655718"/>
                  <a:pt x="475878" y="645483"/>
                  <a:pt x="475878" y="632858"/>
                </a:cubicBezTo>
                <a:cubicBezTo>
                  <a:pt x="475878" y="620233"/>
                  <a:pt x="486113" y="609998"/>
                  <a:pt x="498738" y="609998"/>
                </a:cubicBezTo>
                <a:close/>
                <a:moveTo>
                  <a:pt x="402927" y="609998"/>
                </a:moveTo>
                <a:cubicBezTo>
                  <a:pt x="415552" y="609998"/>
                  <a:pt x="425787" y="620233"/>
                  <a:pt x="425787" y="632858"/>
                </a:cubicBezTo>
                <a:cubicBezTo>
                  <a:pt x="425787" y="645483"/>
                  <a:pt x="415552" y="655718"/>
                  <a:pt x="402927" y="655718"/>
                </a:cubicBezTo>
                <a:cubicBezTo>
                  <a:pt x="390302" y="655718"/>
                  <a:pt x="380067" y="645483"/>
                  <a:pt x="380067" y="632858"/>
                </a:cubicBezTo>
                <a:cubicBezTo>
                  <a:pt x="380067" y="620233"/>
                  <a:pt x="390302" y="609998"/>
                  <a:pt x="402927" y="609998"/>
                </a:cubicBezTo>
                <a:close/>
                <a:moveTo>
                  <a:pt x="307677" y="609998"/>
                </a:moveTo>
                <a:cubicBezTo>
                  <a:pt x="320302" y="609998"/>
                  <a:pt x="330537" y="620233"/>
                  <a:pt x="330537" y="632858"/>
                </a:cubicBezTo>
                <a:cubicBezTo>
                  <a:pt x="330537" y="645483"/>
                  <a:pt x="320302" y="655718"/>
                  <a:pt x="307677" y="655718"/>
                </a:cubicBezTo>
                <a:cubicBezTo>
                  <a:pt x="295052" y="655718"/>
                  <a:pt x="284817" y="645483"/>
                  <a:pt x="284817" y="632858"/>
                </a:cubicBezTo>
                <a:cubicBezTo>
                  <a:pt x="284817" y="620233"/>
                  <a:pt x="295052" y="609998"/>
                  <a:pt x="307677" y="609998"/>
                </a:cubicBezTo>
                <a:close/>
                <a:moveTo>
                  <a:pt x="872266" y="502842"/>
                </a:moveTo>
                <a:lnTo>
                  <a:pt x="882484" y="507075"/>
                </a:lnTo>
                <a:lnTo>
                  <a:pt x="894360" y="527551"/>
                </a:lnTo>
                <a:lnTo>
                  <a:pt x="888431" y="541866"/>
                </a:lnTo>
                <a:cubicBezTo>
                  <a:pt x="884294" y="546003"/>
                  <a:pt x="878579" y="548562"/>
                  <a:pt x="872266" y="548562"/>
                </a:cubicBezTo>
                <a:cubicBezTo>
                  <a:pt x="859641" y="548562"/>
                  <a:pt x="849406" y="538327"/>
                  <a:pt x="849406" y="525702"/>
                </a:cubicBezTo>
                <a:cubicBezTo>
                  <a:pt x="849406" y="513077"/>
                  <a:pt x="859641" y="502842"/>
                  <a:pt x="872266" y="502842"/>
                </a:cubicBezTo>
                <a:close/>
                <a:moveTo>
                  <a:pt x="778141" y="502842"/>
                </a:moveTo>
                <a:cubicBezTo>
                  <a:pt x="790766" y="502842"/>
                  <a:pt x="801001" y="513077"/>
                  <a:pt x="801001" y="525702"/>
                </a:cubicBezTo>
                <a:cubicBezTo>
                  <a:pt x="801001" y="538327"/>
                  <a:pt x="790766" y="548562"/>
                  <a:pt x="778141" y="548562"/>
                </a:cubicBezTo>
                <a:cubicBezTo>
                  <a:pt x="765516" y="548562"/>
                  <a:pt x="755281" y="538327"/>
                  <a:pt x="755281" y="525702"/>
                </a:cubicBezTo>
                <a:cubicBezTo>
                  <a:pt x="755281" y="513077"/>
                  <a:pt x="765516" y="502842"/>
                  <a:pt x="778141" y="502842"/>
                </a:cubicBezTo>
                <a:close/>
                <a:moveTo>
                  <a:pt x="683260" y="502842"/>
                </a:moveTo>
                <a:cubicBezTo>
                  <a:pt x="695885" y="502842"/>
                  <a:pt x="706120" y="513077"/>
                  <a:pt x="706120" y="525702"/>
                </a:cubicBezTo>
                <a:cubicBezTo>
                  <a:pt x="706120" y="538327"/>
                  <a:pt x="695885" y="548562"/>
                  <a:pt x="683260" y="548562"/>
                </a:cubicBezTo>
                <a:cubicBezTo>
                  <a:pt x="670635" y="548562"/>
                  <a:pt x="660400" y="538327"/>
                  <a:pt x="660400" y="525702"/>
                </a:cubicBezTo>
                <a:cubicBezTo>
                  <a:pt x="660400" y="513077"/>
                  <a:pt x="670635" y="502842"/>
                  <a:pt x="683260" y="502842"/>
                </a:cubicBezTo>
                <a:close/>
                <a:moveTo>
                  <a:pt x="593290" y="502842"/>
                </a:moveTo>
                <a:cubicBezTo>
                  <a:pt x="605915" y="502842"/>
                  <a:pt x="616150" y="513077"/>
                  <a:pt x="616150" y="525702"/>
                </a:cubicBezTo>
                <a:cubicBezTo>
                  <a:pt x="616150" y="538327"/>
                  <a:pt x="605915" y="548562"/>
                  <a:pt x="593290" y="548562"/>
                </a:cubicBezTo>
                <a:cubicBezTo>
                  <a:pt x="580665" y="548562"/>
                  <a:pt x="570430" y="538327"/>
                  <a:pt x="570430" y="525702"/>
                </a:cubicBezTo>
                <a:cubicBezTo>
                  <a:pt x="570430" y="513077"/>
                  <a:pt x="580665" y="502842"/>
                  <a:pt x="593290" y="502842"/>
                </a:cubicBezTo>
                <a:close/>
                <a:moveTo>
                  <a:pt x="498738" y="502842"/>
                </a:moveTo>
                <a:cubicBezTo>
                  <a:pt x="511363" y="502842"/>
                  <a:pt x="521598" y="513077"/>
                  <a:pt x="521598" y="525702"/>
                </a:cubicBezTo>
                <a:cubicBezTo>
                  <a:pt x="521598" y="538327"/>
                  <a:pt x="511363" y="548562"/>
                  <a:pt x="498738" y="548562"/>
                </a:cubicBezTo>
                <a:cubicBezTo>
                  <a:pt x="486113" y="548562"/>
                  <a:pt x="475878" y="538327"/>
                  <a:pt x="475878" y="525702"/>
                </a:cubicBezTo>
                <a:cubicBezTo>
                  <a:pt x="475878" y="513077"/>
                  <a:pt x="486113" y="502842"/>
                  <a:pt x="498738" y="502842"/>
                </a:cubicBezTo>
                <a:close/>
                <a:moveTo>
                  <a:pt x="402927" y="502842"/>
                </a:moveTo>
                <a:cubicBezTo>
                  <a:pt x="415552" y="502842"/>
                  <a:pt x="425787" y="513077"/>
                  <a:pt x="425787" y="525702"/>
                </a:cubicBezTo>
                <a:cubicBezTo>
                  <a:pt x="425787" y="538327"/>
                  <a:pt x="415552" y="548562"/>
                  <a:pt x="402927" y="548562"/>
                </a:cubicBezTo>
                <a:cubicBezTo>
                  <a:pt x="390302" y="548562"/>
                  <a:pt x="380067" y="538327"/>
                  <a:pt x="380067" y="525702"/>
                </a:cubicBezTo>
                <a:cubicBezTo>
                  <a:pt x="380067" y="513077"/>
                  <a:pt x="390302" y="502842"/>
                  <a:pt x="402927" y="502842"/>
                </a:cubicBezTo>
                <a:close/>
                <a:moveTo>
                  <a:pt x="307677" y="502842"/>
                </a:moveTo>
                <a:cubicBezTo>
                  <a:pt x="320302" y="502842"/>
                  <a:pt x="330537" y="513077"/>
                  <a:pt x="330537" y="525702"/>
                </a:cubicBezTo>
                <a:cubicBezTo>
                  <a:pt x="330537" y="538327"/>
                  <a:pt x="320302" y="548562"/>
                  <a:pt x="307677" y="548562"/>
                </a:cubicBezTo>
                <a:cubicBezTo>
                  <a:pt x="295052" y="548562"/>
                  <a:pt x="284817" y="538327"/>
                  <a:pt x="284817" y="525702"/>
                </a:cubicBezTo>
                <a:lnTo>
                  <a:pt x="288174" y="517598"/>
                </a:lnTo>
                <a:lnTo>
                  <a:pt x="293272" y="508809"/>
                </a:lnTo>
                <a:close/>
                <a:moveTo>
                  <a:pt x="778141" y="395686"/>
                </a:moveTo>
                <a:cubicBezTo>
                  <a:pt x="790766" y="395686"/>
                  <a:pt x="801001" y="405921"/>
                  <a:pt x="801001" y="418546"/>
                </a:cubicBezTo>
                <a:cubicBezTo>
                  <a:pt x="801001" y="431171"/>
                  <a:pt x="790766" y="441406"/>
                  <a:pt x="778141" y="441406"/>
                </a:cubicBezTo>
                <a:cubicBezTo>
                  <a:pt x="765516" y="441406"/>
                  <a:pt x="755281" y="431171"/>
                  <a:pt x="755281" y="418546"/>
                </a:cubicBezTo>
                <a:cubicBezTo>
                  <a:pt x="755281" y="405921"/>
                  <a:pt x="765516" y="395686"/>
                  <a:pt x="778141" y="395686"/>
                </a:cubicBezTo>
                <a:close/>
                <a:moveTo>
                  <a:pt x="683260" y="395686"/>
                </a:moveTo>
                <a:cubicBezTo>
                  <a:pt x="695885" y="395686"/>
                  <a:pt x="706120" y="405921"/>
                  <a:pt x="706120" y="418546"/>
                </a:cubicBezTo>
                <a:cubicBezTo>
                  <a:pt x="706120" y="431171"/>
                  <a:pt x="695885" y="441406"/>
                  <a:pt x="683260" y="441406"/>
                </a:cubicBezTo>
                <a:cubicBezTo>
                  <a:pt x="670635" y="441406"/>
                  <a:pt x="660400" y="431171"/>
                  <a:pt x="660400" y="418546"/>
                </a:cubicBezTo>
                <a:cubicBezTo>
                  <a:pt x="660400" y="405921"/>
                  <a:pt x="670635" y="395686"/>
                  <a:pt x="683260" y="395686"/>
                </a:cubicBezTo>
                <a:close/>
                <a:moveTo>
                  <a:pt x="593290" y="395686"/>
                </a:moveTo>
                <a:cubicBezTo>
                  <a:pt x="605915" y="395686"/>
                  <a:pt x="616150" y="405921"/>
                  <a:pt x="616150" y="418546"/>
                </a:cubicBezTo>
                <a:cubicBezTo>
                  <a:pt x="616150" y="431171"/>
                  <a:pt x="605915" y="441406"/>
                  <a:pt x="593290" y="441406"/>
                </a:cubicBezTo>
                <a:cubicBezTo>
                  <a:pt x="580665" y="441406"/>
                  <a:pt x="570430" y="431171"/>
                  <a:pt x="570430" y="418546"/>
                </a:cubicBezTo>
                <a:cubicBezTo>
                  <a:pt x="570430" y="405921"/>
                  <a:pt x="580665" y="395686"/>
                  <a:pt x="593290" y="395686"/>
                </a:cubicBezTo>
                <a:close/>
                <a:moveTo>
                  <a:pt x="498738" y="395686"/>
                </a:moveTo>
                <a:cubicBezTo>
                  <a:pt x="511363" y="395686"/>
                  <a:pt x="521598" y="405921"/>
                  <a:pt x="521598" y="418546"/>
                </a:cubicBezTo>
                <a:cubicBezTo>
                  <a:pt x="521598" y="431171"/>
                  <a:pt x="511363" y="441406"/>
                  <a:pt x="498738" y="441406"/>
                </a:cubicBezTo>
                <a:cubicBezTo>
                  <a:pt x="486113" y="441406"/>
                  <a:pt x="475878" y="431171"/>
                  <a:pt x="475878" y="418546"/>
                </a:cubicBezTo>
                <a:cubicBezTo>
                  <a:pt x="475878" y="405921"/>
                  <a:pt x="486113" y="395686"/>
                  <a:pt x="498738" y="395686"/>
                </a:cubicBezTo>
                <a:close/>
                <a:moveTo>
                  <a:pt x="402927" y="395686"/>
                </a:moveTo>
                <a:cubicBezTo>
                  <a:pt x="415552" y="395686"/>
                  <a:pt x="425787" y="405921"/>
                  <a:pt x="425787" y="418546"/>
                </a:cubicBezTo>
                <a:cubicBezTo>
                  <a:pt x="425787" y="431171"/>
                  <a:pt x="415552" y="441406"/>
                  <a:pt x="402927" y="441406"/>
                </a:cubicBezTo>
                <a:cubicBezTo>
                  <a:pt x="390302" y="441406"/>
                  <a:pt x="380067" y="431171"/>
                  <a:pt x="380067" y="418546"/>
                </a:cubicBezTo>
                <a:cubicBezTo>
                  <a:pt x="380067" y="405921"/>
                  <a:pt x="390302" y="395686"/>
                  <a:pt x="402927" y="395686"/>
                </a:cubicBezTo>
                <a:close/>
                <a:moveTo>
                  <a:pt x="760992" y="297604"/>
                </a:moveTo>
                <a:lnTo>
                  <a:pt x="781451" y="332879"/>
                </a:lnTo>
                <a:lnTo>
                  <a:pt x="778141" y="334250"/>
                </a:lnTo>
                <a:cubicBezTo>
                  <a:pt x="765516" y="334250"/>
                  <a:pt x="755281" y="324015"/>
                  <a:pt x="755281" y="311390"/>
                </a:cubicBezTo>
                <a:close/>
                <a:moveTo>
                  <a:pt x="417526" y="294577"/>
                </a:moveTo>
                <a:lnTo>
                  <a:pt x="419092" y="295226"/>
                </a:lnTo>
                <a:cubicBezTo>
                  <a:pt x="423229" y="299363"/>
                  <a:pt x="425787" y="305078"/>
                  <a:pt x="425787" y="311390"/>
                </a:cubicBezTo>
                <a:cubicBezTo>
                  <a:pt x="425787" y="324015"/>
                  <a:pt x="415552" y="334250"/>
                  <a:pt x="402927" y="334250"/>
                </a:cubicBezTo>
                <a:lnTo>
                  <a:pt x="396145" y="331441"/>
                </a:lnTo>
                <a:close/>
                <a:moveTo>
                  <a:pt x="683260" y="288530"/>
                </a:moveTo>
                <a:cubicBezTo>
                  <a:pt x="695885" y="288530"/>
                  <a:pt x="706120" y="298765"/>
                  <a:pt x="706120" y="311390"/>
                </a:cubicBezTo>
                <a:cubicBezTo>
                  <a:pt x="706120" y="324015"/>
                  <a:pt x="695885" y="334250"/>
                  <a:pt x="683260" y="334250"/>
                </a:cubicBezTo>
                <a:cubicBezTo>
                  <a:pt x="670635" y="334250"/>
                  <a:pt x="660400" y="324015"/>
                  <a:pt x="660400" y="311390"/>
                </a:cubicBezTo>
                <a:cubicBezTo>
                  <a:pt x="660400" y="298765"/>
                  <a:pt x="670635" y="288530"/>
                  <a:pt x="683260" y="288530"/>
                </a:cubicBezTo>
                <a:close/>
                <a:moveTo>
                  <a:pt x="593290" y="288530"/>
                </a:moveTo>
                <a:cubicBezTo>
                  <a:pt x="605915" y="288530"/>
                  <a:pt x="616150" y="298765"/>
                  <a:pt x="616150" y="311390"/>
                </a:cubicBezTo>
                <a:cubicBezTo>
                  <a:pt x="616150" y="324015"/>
                  <a:pt x="605915" y="334250"/>
                  <a:pt x="593290" y="334250"/>
                </a:cubicBezTo>
                <a:cubicBezTo>
                  <a:pt x="580665" y="334250"/>
                  <a:pt x="570430" y="324015"/>
                  <a:pt x="570430" y="311390"/>
                </a:cubicBezTo>
                <a:cubicBezTo>
                  <a:pt x="570430" y="298765"/>
                  <a:pt x="580665" y="288530"/>
                  <a:pt x="593290" y="288530"/>
                </a:cubicBezTo>
                <a:close/>
                <a:moveTo>
                  <a:pt x="498738" y="288530"/>
                </a:moveTo>
                <a:cubicBezTo>
                  <a:pt x="511363" y="288530"/>
                  <a:pt x="521598" y="298765"/>
                  <a:pt x="521598" y="311390"/>
                </a:cubicBezTo>
                <a:cubicBezTo>
                  <a:pt x="521598" y="324015"/>
                  <a:pt x="511363" y="334250"/>
                  <a:pt x="498738" y="334250"/>
                </a:cubicBezTo>
                <a:cubicBezTo>
                  <a:pt x="486113" y="334250"/>
                  <a:pt x="475878" y="324015"/>
                  <a:pt x="475878" y="311390"/>
                </a:cubicBezTo>
                <a:cubicBezTo>
                  <a:pt x="475878" y="298765"/>
                  <a:pt x="486113" y="288530"/>
                  <a:pt x="498738" y="288530"/>
                </a:cubicBezTo>
                <a:close/>
                <a:moveTo>
                  <a:pt x="683260" y="181374"/>
                </a:moveTo>
                <a:lnTo>
                  <a:pt x="696841" y="186999"/>
                </a:lnTo>
                <a:lnTo>
                  <a:pt x="704330" y="199911"/>
                </a:lnTo>
                <a:lnTo>
                  <a:pt x="706120" y="204234"/>
                </a:lnTo>
                <a:cubicBezTo>
                  <a:pt x="706120" y="216859"/>
                  <a:pt x="695885" y="227094"/>
                  <a:pt x="683260" y="227094"/>
                </a:cubicBezTo>
                <a:cubicBezTo>
                  <a:pt x="670635" y="227094"/>
                  <a:pt x="660400" y="216859"/>
                  <a:pt x="660400" y="204234"/>
                </a:cubicBezTo>
                <a:cubicBezTo>
                  <a:pt x="660400" y="191609"/>
                  <a:pt x="670635" y="181374"/>
                  <a:pt x="683260" y="181374"/>
                </a:cubicBezTo>
                <a:close/>
                <a:moveTo>
                  <a:pt x="593290" y="181374"/>
                </a:moveTo>
                <a:cubicBezTo>
                  <a:pt x="605915" y="181374"/>
                  <a:pt x="616150" y="191609"/>
                  <a:pt x="616150" y="204234"/>
                </a:cubicBezTo>
                <a:cubicBezTo>
                  <a:pt x="616150" y="216859"/>
                  <a:pt x="605915" y="227094"/>
                  <a:pt x="593290" y="227094"/>
                </a:cubicBezTo>
                <a:cubicBezTo>
                  <a:pt x="580665" y="227094"/>
                  <a:pt x="570430" y="216859"/>
                  <a:pt x="570430" y="204234"/>
                </a:cubicBezTo>
                <a:cubicBezTo>
                  <a:pt x="570430" y="191609"/>
                  <a:pt x="580665" y="181374"/>
                  <a:pt x="593290" y="181374"/>
                </a:cubicBezTo>
                <a:close/>
                <a:moveTo>
                  <a:pt x="498738" y="181374"/>
                </a:moveTo>
                <a:cubicBezTo>
                  <a:pt x="511363" y="181374"/>
                  <a:pt x="521598" y="191609"/>
                  <a:pt x="521598" y="204234"/>
                </a:cubicBezTo>
                <a:cubicBezTo>
                  <a:pt x="521598" y="216859"/>
                  <a:pt x="511363" y="227094"/>
                  <a:pt x="498738" y="227094"/>
                </a:cubicBezTo>
                <a:cubicBezTo>
                  <a:pt x="486113" y="227094"/>
                  <a:pt x="475878" y="216859"/>
                  <a:pt x="475878" y="204234"/>
                </a:cubicBezTo>
                <a:cubicBezTo>
                  <a:pt x="475878" y="191609"/>
                  <a:pt x="486113" y="181374"/>
                  <a:pt x="498738" y="181374"/>
                </a:cubicBezTo>
                <a:close/>
                <a:moveTo>
                  <a:pt x="593290" y="74222"/>
                </a:moveTo>
                <a:cubicBezTo>
                  <a:pt x="605915" y="74222"/>
                  <a:pt x="616150" y="84457"/>
                  <a:pt x="616150" y="97082"/>
                </a:cubicBezTo>
                <a:cubicBezTo>
                  <a:pt x="616150" y="109707"/>
                  <a:pt x="605915" y="119942"/>
                  <a:pt x="593290" y="119942"/>
                </a:cubicBezTo>
                <a:cubicBezTo>
                  <a:pt x="580665" y="119942"/>
                  <a:pt x="570430" y="109707"/>
                  <a:pt x="570430" y="97082"/>
                </a:cubicBezTo>
                <a:cubicBezTo>
                  <a:pt x="570430" y="84457"/>
                  <a:pt x="580665" y="74222"/>
                  <a:pt x="593290" y="74222"/>
                </a:cubicBezTo>
                <a:close/>
                <a:moveTo>
                  <a:pt x="588381" y="0"/>
                </a:moveTo>
                <a:lnTo>
                  <a:pt x="595312" y="11949"/>
                </a:lnTo>
                <a:lnTo>
                  <a:pt x="593290" y="12786"/>
                </a:lnTo>
                <a:lnTo>
                  <a:pt x="583353" y="8670"/>
                </a:lnTo>
                <a:close/>
              </a:path>
            </a:pathLst>
          </a:custGeom>
          <a:solidFill>
            <a:schemeClr val="accent4">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Picture Placeholder 2">
            <a:extLst>
              <a:ext uri="{FF2B5EF4-FFF2-40B4-BE49-F238E27FC236}">
                <a16:creationId xmlns:a16="http://schemas.microsoft.com/office/drawing/2014/main" id="{DD2ECE00-FF67-40B0-8E9C-77E6B31CCD8F}"/>
              </a:ext>
            </a:extLst>
          </p:cNvPr>
          <p:cNvSpPr>
            <a:spLocks noGrp="1"/>
          </p:cNvSpPr>
          <p:nvPr>
            <p:ph type="pic" sz="quarter" idx="10"/>
          </p:nvPr>
        </p:nvSpPr>
        <p:spPr>
          <a:xfrm>
            <a:off x="707922" y="695632"/>
            <a:ext cx="3067665" cy="3637936"/>
          </a:xfrm>
          <a:pattFill prst="pct5">
            <a:fgClr>
              <a:schemeClr val="accent1"/>
            </a:fgClr>
            <a:bgClr>
              <a:schemeClr val="bg1"/>
            </a:bgClr>
          </a:pattFill>
        </p:spPr>
        <p:txBody>
          <a:bodyPr>
            <a:normAutofit/>
          </a:bodyPr>
          <a:lstStyle>
            <a:lvl1pPr>
              <a:defRPr sz="1200"/>
            </a:lvl1pPr>
          </a:lstStyle>
          <a:p>
            <a:endParaRPr lang="en-US"/>
          </a:p>
        </p:txBody>
      </p:sp>
      <p:sp>
        <p:nvSpPr>
          <p:cNvPr id="3" name="Picture Placeholder 2">
            <a:extLst>
              <a:ext uri="{FF2B5EF4-FFF2-40B4-BE49-F238E27FC236}">
                <a16:creationId xmlns:a16="http://schemas.microsoft.com/office/drawing/2014/main" id="{C8D15183-8AC4-40C6-85FF-CF3E7B27A45B}"/>
              </a:ext>
            </a:extLst>
          </p:cNvPr>
          <p:cNvSpPr>
            <a:spLocks noGrp="1"/>
          </p:cNvSpPr>
          <p:nvPr>
            <p:ph type="pic" sz="quarter" idx="11"/>
          </p:nvPr>
        </p:nvSpPr>
        <p:spPr>
          <a:xfrm>
            <a:off x="4562167" y="2514600"/>
            <a:ext cx="3067665" cy="3637936"/>
          </a:xfrm>
          <a:pattFill prst="pct5">
            <a:fgClr>
              <a:schemeClr val="accent1"/>
            </a:fgClr>
            <a:bgClr>
              <a:schemeClr val="bg1"/>
            </a:bgClr>
          </a:pattFill>
        </p:spPr>
        <p:txBody>
          <a:bodyPr>
            <a:normAutofit/>
          </a:bodyPr>
          <a:lstStyle>
            <a:lvl1pPr>
              <a:defRPr sz="1200"/>
            </a:lvl1pPr>
          </a:lstStyle>
          <a:p>
            <a:endParaRPr lang="en-US"/>
          </a:p>
        </p:txBody>
      </p:sp>
      <p:sp>
        <p:nvSpPr>
          <p:cNvPr id="4" name="Picture Placeholder 2">
            <a:extLst>
              <a:ext uri="{FF2B5EF4-FFF2-40B4-BE49-F238E27FC236}">
                <a16:creationId xmlns:a16="http://schemas.microsoft.com/office/drawing/2014/main" id="{C513C6DC-B05C-49F1-8F93-F971056A7A09}"/>
              </a:ext>
            </a:extLst>
          </p:cNvPr>
          <p:cNvSpPr>
            <a:spLocks noGrp="1"/>
          </p:cNvSpPr>
          <p:nvPr>
            <p:ph type="pic" sz="quarter" idx="12"/>
          </p:nvPr>
        </p:nvSpPr>
        <p:spPr>
          <a:xfrm>
            <a:off x="8416413" y="695632"/>
            <a:ext cx="3067665" cy="3637936"/>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7850461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BA7FDBC1-DAB9-4FD4-9AE2-F9D537868722}"/>
              </a:ext>
            </a:extLst>
          </p:cNvPr>
          <p:cNvSpPr/>
          <p:nvPr userDrawn="1"/>
        </p:nvSpPr>
        <p:spPr>
          <a:xfrm>
            <a:off x="2591134" y="1128392"/>
            <a:ext cx="1181998" cy="1062511"/>
          </a:xfrm>
          <a:custGeom>
            <a:avLst/>
            <a:gdLst>
              <a:gd name="connsiteX0" fmla="*/ 1159138 w 1181998"/>
              <a:gd name="connsiteY0" fmla="*/ 1019574 h 1062511"/>
              <a:gd name="connsiteX1" fmla="*/ 1181998 w 1181998"/>
              <a:gd name="connsiteY1" fmla="*/ 1042434 h 1062511"/>
              <a:gd name="connsiteX2" fmla="*/ 1175303 w 1181998"/>
              <a:gd name="connsiteY2" fmla="*/ 1058598 h 1062511"/>
              <a:gd name="connsiteX3" fmla="*/ 1165857 w 1181998"/>
              <a:gd name="connsiteY3" fmla="*/ 1062511 h 1062511"/>
              <a:gd name="connsiteX4" fmla="*/ 1152420 w 1181998"/>
              <a:gd name="connsiteY4" fmla="*/ 1062511 h 1062511"/>
              <a:gd name="connsiteX5" fmla="*/ 1142974 w 1181998"/>
              <a:gd name="connsiteY5" fmla="*/ 1058598 h 1062511"/>
              <a:gd name="connsiteX6" fmla="*/ 1136278 w 1181998"/>
              <a:gd name="connsiteY6" fmla="*/ 1042434 h 1062511"/>
              <a:gd name="connsiteX7" fmla="*/ 1159138 w 1181998"/>
              <a:gd name="connsiteY7" fmla="*/ 1019574 h 1062511"/>
              <a:gd name="connsiteX8" fmla="*/ 1063327 w 1181998"/>
              <a:gd name="connsiteY8" fmla="*/ 1019574 h 1062511"/>
              <a:gd name="connsiteX9" fmla="*/ 1086187 w 1181998"/>
              <a:gd name="connsiteY9" fmla="*/ 1042434 h 1062511"/>
              <a:gd name="connsiteX10" fmla="*/ 1079492 w 1181998"/>
              <a:gd name="connsiteY10" fmla="*/ 1058598 h 1062511"/>
              <a:gd name="connsiteX11" fmla="*/ 1070046 w 1181998"/>
              <a:gd name="connsiteY11" fmla="*/ 1062511 h 1062511"/>
              <a:gd name="connsiteX12" fmla="*/ 1056609 w 1181998"/>
              <a:gd name="connsiteY12" fmla="*/ 1062511 h 1062511"/>
              <a:gd name="connsiteX13" fmla="*/ 1047163 w 1181998"/>
              <a:gd name="connsiteY13" fmla="*/ 1058598 h 1062511"/>
              <a:gd name="connsiteX14" fmla="*/ 1040467 w 1181998"/>
              <a:gd name="connsiteY14" fmla="*/ 1042434 h 1062511"/>
              <a:gd name="connsiteX15" fmla="*/ 1063327 w 1181998"/>
              <a:gd name="connsiteY15" fmla="*/ 1019574 h 1062511"/>
              <a:gd name="connsiteX16" fmla="*/ 968077 w 1181998"/>
              <a:gd name="connsiteY16" fmla="*/ 1019574 h 1062511"/>
              <a:gd name="connsiteX17" fmla="*/ 990937 w 1181998"/>
              <a:gd name="connsiteY17" fmla="*/ 1042434 h 1062511"/>
              <a:gd name="connsiteX18" fmla="*/ 984242 w 1181998"/>
              <a:gd name="connsiteY18" fmla="*/ 1058598 h 1062511"/>
              <a:gd name="connsiteX19" fmla="*/ 974796 w 1181998"/>
              <a:gd name="connsiteY19" fmla="*/ 1062511 h 1062511"/>
              <a:gd name="connsiteX20" fmla="*/ 961359 w 1181998"/>
              <a:gd name="connsiteY20" fmla="*/ 1062511 h 1062511"/>
              <a:gd name="connsiteX21" fmla="*/ 951913 w 1181998"/>
              <a:gd name="connsiteY21" fmla="*/ 1058598 h 1062511"/>
              <a:gd name="connsiteX22" fmla="*/ 945217 w 1181998"/>
              <a:gd name="connsiteY22" fmla="*/ 1042434 h 1062511"/>
              <a:gd name="connsiteX23" fmla="*/ 968077 w 1181998"/>
              <a:gd name="connsiteY23" fmla="*/ 1019574 h 1062511"/>
              <a:gd name="connsiteX24" fmla="*/ 872266 w 1181998"/>
              <a:gd name="connsiteY24" fmla="*/ 1019574 h 1062511"/>
              <a:gd name="connsiteX25" fmla="*/ 895126 w 1181998"/>
              <a:gd name="connsiteY25" fmla="*/ 1042434 h 1062511"/>
              <a:gd name="connsiteX26" fmla="*/ 888431 w 1181998"/>
              <a:gd name="connsiteY26" fmla="*/ 1058598 h 1062511"/>
              <a:gd name="connsiteX27" fmla="*/ 878985 w 1181998"/>
              <a:gd name="connsiteY27" fmla="*/ 1062511 h 1062511"/>
              <a:gd name="connsiteX28" fmla="*/ 865548 w 1181998"/>
              <a:gd name="connsiteY28" fmla="*/ 1062511 h 1062511"/>
              <a:gd name="connsiteX29" fmla="*/ 856102 w 1181998"/>
              <a:gd name="connsiteY29" fmla="*/ 1058598 h 1062511"/>
              <a:gd name="connsiteX30" fmla="*/ 849406 w 1181998"/>
              <a:gd name="connsiteY30" fmla="*/ 1042434 h 1062511"/>
              <a:gd name="connsiteX31" fmla="*/ 872266 w 1181998"/>
              <a:gd name="connsiteY31" fmla="*/ 1019574 h 1062511"/>
              <a:gd name="connsiteX32" fmla="*/ 778141 w 1181998"/>
              <a:gd name="connsiteY32" fmla="*/ 1019574 h 1062511"/>
              <a:gd name="connsiteX33" fmla="*/ 801001 w 1181998"/>
              <a:gd name="connsiteY33" fmla="*/ 1042434 h 1062511"/>
              <a:gd name="connsiteX34" fmla="*/ 794306 w 1181998"/>
              <a:gd name="connsiteY34" fmla="*/ 1058598 h 1062511"/>
              <a:gd name="connsiteX35" fmla="*/ 784860 w 1181998"/>
              <a:gd name="connsiteY35" fmla="*/ 1062511 h 1062511"/>
              <a:gd name="connsiteX36" fmla="*/ 771423 w 1181998"/>
              <a:gd name="connsiteY36" fmla="*/ 1062511 h 1062511"/>
              <a:gd name="connsiteX37" fmla="*/ 761977 w 1181998"/>
              <a:gd name="connsiteY37" fmla="*/ 1058598 h 1062511"/>
              <a:gd name="connsiteX38" fmla="*/ 755281 w 1181998"/>
              <a:gd name="connsiteY38" fmla="*/ 1042434 h 1062511"/>
              <a:gd name="connsiteX39" fmla="*/ 778141 w 1181998"/>
              <a:gd name="connsiteY39" fmla="*/ 1019574 h 1062511"/>
              <a:gd name="connsiteX40" fmla="*/ 683260 w 1181998"/>
              <a:gd name="connsiteY40" fmla="*/ 1019574 h 1062511"/>
              <a:gd name="connsiteX41" fmla="*/ 706120 w 1181998"/>
              <a:gd name="connsiteY41" fmla="*/ 1042434 h 1062511"/>
              <a:gd name="connsiteX42" fmla="*/ 699425 w 1181998"/>
              <a:gd name="connsiteY42" fmla="*/ 1058598 h 1062511"/>
              <a:gd name="connsiteX43" fmla="*/ 689979 w 1181998"/>
              <a:gd name="connsiteY43" fmla="*/ 1062511 h 1062511"/>
              <a:gd name="connsiteX44" fmla="*/ 676542 w 1181998"/>
              <a:gd name="connsiteY44" fmla="*/ 1062511 h 1062511"/>
              <a:gd name="connsiteX45" fmla="*/ 667096 w 1181998"/>
              <a:gd name="connsiteY45" fmla="*/ 1058598 h 1062511"/>
              <a:gd name="connsiteX46" fmla="*/ 660400 w 1181998"/>
              <a:gd name="connsiteY46" fmla="*/ 1042434 h 1062511"/>
              <a:gd name="connsiteX47" fmla="*/ 683260 w 1181998"/>
              <a:gd name="connsiteY47" fmla="*/ 1019574 h 1062511"/>
              <a:gd name="connsiteX48" fmla="*/ 593290 w 1181998"/>
              <a:gd name="connsiteY48" fmla="*/ 1019574 h 1062511"/>
              <a:gd name="connsiteX49" fmla="*/ 616150 w 1181998"/>
              <a:gd name="connsiteY49" fmla="*/ 1042434 h 1062511"/>
              <a:gd name="connsiteX50" fmla="*/ 609455 w 1181998"/>
              <a:gd name="connsiteY50" fmla="*/ 1058598 h 1062511"/>
              <a:gd name="connsiteX51" fmla="*/ 600009 w 1181998"/>
              <a:gd name="connsiteY51" fmla="*/ 1062511 h 1062511"/>
              <a:gd name="connsiteX52" fmla="*/ 586572 w 1181998"/>
              <a:gd name="connsiteY52" fmla="*/ 1062511 h 1062511"/>
              <a:gd name="connsiteX53" fmla="*/ 577126 w 1181998"/>
              <a:gd name="connsiteY53" fmla="*/ 1058598 h 1062511"/>
              <a:gd name="connsiteX54" fmla="*/ 570430 w 1181998"/>
              <a:gd name="connsiteY54" fmla="*/ 1042434 h 1062511"/>
              <a:gd name="connsiteX55" fmla="*/ 593290 w 1181998"/>
              <a:gd name="connsiteY55" fmla="*/ 1019574 h 1062511"/>
              <a:gd name="connsiteX56" fmla="*/ 498738 w 1181998"/>
              <a:gd name="connsiteY56" fmla="*/ 1019574 h 1062511"/>
              <a:gd name="connsiteX57" fmla="*/ 521598 w 1181998"/>
              <a:gd name="connsiteY57" fmla="*/ 1042434 h 1062511"/>
              <a:gd name="connsiteX58" fmla="*/ 514903 w 1181998"/>
              <a:gd name="connsiteY58" fmla="*/ 1058598 h 1062511"/>
              <a:gd name="connsiteX59" fmla="*/ 505457 w 1181998"/>
              <a:gd name="connsiteY59" fmla="*/ 1062511 h 1062511"/>
              <a:gd name="connsiteX60" fmla="*/ 492020 w 1181998"/>
              <a:gd name="connsiteY60" fmla="*/ 1062511 h 1062511"/>
              <a:gd name="connsiteX61" fmla="*/ 482574 w 1181998"/>
              <a:gd name="connsiteY61" fmla="*/ 1058598 h 1062511"/>
              <a:gd name="connsiteX62" fmla="*/ 475878 w 1181998"/>
              <a:gd name="connsiteY62" fmla="*/ 1042434 h 1062511"/>
              <a:gd name="connsiteX63" fmla="*/ 498738 w 1181998"/>
              <a:gd name="connsiteY63" fmla="*/ 1019574 h 1062511"/>
              <a:gd name="connsiteX64" fmla="*/ 402927 w 1181998"/>
              <a:gd name="connsiteY64" fmla="*/ 1019574 h 1062511"/>
              <a:gd name="connsiteX65" fmla="*/ 425787 w 1181998"/>
              <a:gd name="connsiteY65" fmla="*/ 1042434 h 1062511"/>
              <a:gd name="connsiteX66" fmla="*/ 419092 w 1181998"/>
              <a:gd name="connsiteY66" fmla="*/ 1058598 h 1062511"/>
              <a:gd name="connsiteX67" fmla="*/ 409646 w 1181998"/>
              <a:gd name="connsiteY67" fmla="*/ 1062511 h 1062511"/>
              <a:gd name="connsiteX68" fmla="*/ 396209 w 1181998"/>
              <a:gd name="connsiteY68" fmla="*/ 1062511 h 1062511"/>
              <a:gd name="connsiteX69" fmla="*/ 386763 w 1181998"/>
              <a:gd name="connsiteY69" fmla="*/ 1058598 h 1062511"/>
              <a:gd name="connsiteX70" fmla="*/ 380067 w 1181998"/>
              <a:gd name="connsiteY70" fmla="*/ 1042434 h 1062511"/>
              <a:gd name="connsiteX71" fmla="*/ 402927 w 1181998"/>
              <a:gd name="connsiteY71" fmla="*/ 1019574 h 1062511"/>
              <a:gd name="connsiteX72" fmla="*/ 307677 w 1181998"/>
              <a:gd name="connsiteY72" fmla="*/ 1019574 h 1062511"/>
              <a:gd name="connsiteX73" fmla="*/ 330537 w 1181998"/>
              <a:gd name="connsiteY73" fmla="*/ 1042434 h 1062511"/>
              <a:gd name="connsiteX74" fmla="*/ 323842 w 1181998"/>
              <a:gd name="connsiteY74" fmla="*/ 1058598 h 1062511"/>
              <a:gd name="connsiteX75" fmla="*/ 314396 w 1181998"/>
              <a:gd name="connsiteY75" fmla="*/ 1062511 h 1062511"/>
              <a:gd name="connsiteX76" fmla="*/ 300959 w 1181998"/>
              <a:gd name="connsiteY76" fmla="*/ 1062511 h 1062511"/>
              <a:gd name="connsiteX77" fmla="*/ 291513 w 1181998"/>
              <a:gd name="connsiteY77" fmla="*/ 1058598 h 1062511"/>
              <a:gd name="connsiteX78" fmla="*/ 284817 w 1181998"/>
              <a:gd name="connsiteY78" fmla="*/ 1042434 h 1062511"/>
              <a:gd name="connsiteX79" fmla="*/ 307677 w 1181998"/>
              <a:gd name="connsiteY79" fmla="*/ 1019574 h 1062511"/>
              <a:gd name="connsiteX80" fmla="*/ 211866 w 1181998"/>
              <a:gd name="connsiteY80" fmla="*/ 1019574 h 1062511"/>
              <a:gd name="connsiteX81" fmla="*/ 234726 w 1181998"/>
              <a:gd name="connsiteY81" fmla="*/ 1042434 h 1062511"/>
              <a:gd name="connsiteX82" fmla="*/ 228031 w 1181998"/>
              <a:gd name="connsiteY82" fmla="*/ 1058598 h 1062511"/>
              <a:gd name="connsiteX83" fmla="*/ 218585 w 1181998"/>
              <a:gd name="connsiteY83" fmla="*/ 1062511 h 1062511"/>
              <a:gd name="connsiteX84" fmla="*/ 205148 w 1181998"/>
              <a:gd name="connsiteY84" fmla="*/ 1062511 h 1062511"/>
              <a:gd name="connsiteX85" fmla="*/ 195702 w 1181998"/>
              <a:gd name="connsiteY85" fmla="*/ 1058598 h 1062511"/>
              <a:gd name="connsiteX86" fmla="*/ 189006 w 1181998"/>
              <a:gd name="connsiteY86" fmla="*/ 1042434 h 1062511"/>
              <a:gd name="connsiteX87" fmla="*/ 211866 w 1181998"/>
              <a:gd name="connsiteY87" fmla="*/ 1019574 h 1062511"/>
              <a:gd name="connsiteX88" fmla="*/ 117741 w 1181998"/>
              <a:gd name="connsiteY88" fmla="*/ 1019574 h 1062511"/>
              <a:gd name="connsiteX89" fmla="*/ 140601 w 1181998"/>
              <a:gd name="connsiteY89" fmla="*/ 1042434 h 1062511"/>
              <a:gd name="connsiteX90" fmla="*/ 133906 w 1181998"/>
              <a:gd name="connsiteY90" fmla="*/ 1058598 h 1062511"/>
              <a:gd name="connsiteX91" fmla="*/ 124460 w 1181998"/>
              <a:gd name="connsiteY91" fmla="*/ 1062511 h 1062511"/>
              <a:gd name="connsiteX92" fmla="*/ 111023 w 1181998"/>
              <a:gd name="connsiteY92" fmla="*/ 1062511 h 1062511"/>
              <a:gd name="connsiteX93" fmla="*/ 101577 w 1181998"/>
              <a:gd name="connsiteY93" fmla="*/ 1058598 h 1062511"/>
              <a:gd name="connsiteX94" fmla="*/ 94881 w 1181998"/>
              <a:gd name="connsiteY94" fmla="*/ 1042434 h 1062511"/>
              <a:gd name="connsiteX95" fmla="*/ 117741 w 1181998"/>
              <a:gd name="connsiteY95" fmla="*/ 1019574 h 1062511"/>
              <a:gd name="connsiteX96" fmla="*/ 22860 w 1181998"/>
              <a:gd name="connsiteY96" fmla="*/ 1019574 h 1062511"/>
              <a:gd name="connsiteX97" fmla="*/ 45720 w 1181998"/>
              <a:gd name="connsiteY97" fmla="*/ 1042434 h 1062511"/>
              <a:gd name="connsiteX98" fmla="*/ 39025 w 1181998"/>
              <a:gd name="connsiteY98" fmla="*/ 1058598 h 1062511"/>
              <a:gd name="connsiteX99" fmla="*/ 29579 w 1181998"/>
              <a:gd name="connsiteY99" fmla="*/ 1062511 h 1062511"/>
              <a:gd name="connsiteX100" fmla="*/ 16142 w 1181998"/>
              <a:gd name="connsiteY100" fmla="*/ 1062511 h 1062511"/>
              <a:gd name="connsiteX101" fmla="*/ 6696 w 1181998"/>
              <a:gd name="connsiteY101" fmla="*/ 1058598 h 1062511"/>
              <a:gd name="connsiteX102" fmla="*/ 0 w 1181998"/>
              <a:gd name="connsiteY102" fmla="*/ 1042434 h 1062511"/>
              <a:gd name="connsiteX103" fmla="*/ 22860 w 1181998"/>
              <a:gd name="connsiteY103" fmla="*/ 1019574 h 1062511"/>
              <a:gd name="connsiteX104" fmla="*/ 45223 w 1181998"/>
              <a:gd name="connsiteY104" fmla="*/ 936480 h 1062511"/>
              <a:gd name="connsiteX105" fmla="*/ 39025 w 1181998"/>
              <a:gd name="connsiteY105" fmla="*/ 951442 h 1062511"/>
              <a:gd name="connsiteX106" fmla="*/ 35760 w 1181998"/>
              <a:gd name="connsiteY106" fmla="*/ 952795 h 1062511"/>
              <a:gd name="connsiteX107" fmla="*/ 1063327 w 1181998"/>
              <a:gd name="connsiteY107" fmla="*/ 912418 h 1062511"/>
              <a:gd name="connsiteX108" fmla="*/ 1086187 w 1181998"/>
              <a:gd name="connsiteY108" fmla="*/ 935278 h 1062511"/>
              <a:gd name="connsiteX109" fmla="*/ 1063327 w 1181998"/>
              <a:gd name="connsiteY109" fmla="*/ 958138 h 1062511"/>
              <a:gd name="connsiteX110" fmla="*/ 1040467 w 1181998"/>
              <a:gd name="connsiteY110" fmla="*/ 935278 h 1062511"/>
              <a:gd name="connsiteX111" fmla="*/ 1063327 w 1181998"/>
              <a:gd name="connsiteY111" fmla="*/ 912418 h 1062511"/>
              <a:gd name="connsiteX112" fmla="*/ 968077 w 1181998"/>
              <a:gd name="connsiteY112" fmla="*/ 912418 h 1062511"/>
              <a:gd name="connsiteX113" fmla="*/ 990937 w 1181998"/>
              <a:gd name="connsiteY113" fmla="*/ 935278 h 1062511"/>
              <a:gd name="connsiteX114" fmla="*/ 968077 w 1181998"/>
              <a:gd name="connsiteY114" fmla="*/ 958138 h 1062511"/>
              <a:gd name="connsiteX115" fmla="*/ 945217 w 1181998"/>
              <a:gd name="connsiteY115" fmla="*/ 935278 h 1062511"/>
              <a:gd name="connsiteX116" fmla="*/ 968077 w 1181998"/>
              <a:gd name="connsiteY116" fmla="*/ 912418 h 1062511"/>
              <a:gd name="connsiteX117" fmla="*/ 872266 w 1181998"/>
              <a:gd name="connsiteY117" fmla="*/ 912418 h 1062511"/>
              <a:gd name="connsiteX118" fmla="*/ 895126 w 1181998"/>
              <a:gd name="connsiteY118" fmla="*/ 935278 h 1062511"/>
              <a:gd name="connsiteX119" fmla="*/ 872266 w 1181998"/>
              <a:gd name="connsiteY119" fmla="*/ 958138 h 1062511"/>
              <a:gd name="connsiteX120" fmla="*/ 849406 w 1181998"/>
              <a:gd name="connsiteY120" fmla="*/ 935278 h 1062511"/>
              <a:gd name="connsiteX121" fmla="*/ 872266 w 1181998"/>
              <a:gd name="connsiteY121" fmla="*/ 912418 h 1062511"/>
              <a:gd name="connsiteX122" fmla="*/ 778141 w 1181998"/>
              <a:gd name="connsiteY122" fmla="*/ 912418 h 1062511"/>
              <a:gd name="connsiteX123" fmla="*/ 801001 w 1181998"/>
              <a:gd name="connsiteY123" fmla="*/ 935278 h 1062511"/>
              <a:gd name="connsiteX124" fmla="*/ 778141 w 1181998"/>
              <a:gd name="connsiteY124" fmla="*/ 958138 h 1062511"/>
              <a:gd name="connsiteX125" fmla="*/ 755281 w 1181998"/>
              <a:gd name="connsiteY125" fmla="*/ 935278 h 1062511"/>
              <a:gd name="connsiteX126" fmla="*/ 778141 w 1181998"/>
              <a:gd name="connsiteY126" fmla="*/ 912418 h 1062511"/>
              <a:gd name="connsiteX127" fmla="*/ 683260 w 1181998"/>
              <a:gd name="connsiteY127" fmla="*/ 912418 h 1062511"/>
              <a:gd name="connsiteX128" fmla="*/ 706120 w 1181998"/>
              <a:gd name="connsiteY128" fmla="*/ 935278 h 1062511"/>
              <a:gd name="connsiteX129" fmla="*/ 683260 w 1181998"/>
              <a:gd name="connsiteY129" fmla="*/ 958138 h 1062511"/>
              <a:gd name="connsiteX130" fmla="*/ 660400 w 1181998"/>
              <a:gd name="connsiteY130" fmla="*/ 935278 h 1062511"/>
              <a:gd name="connsiteX131" fmla="*/ 683260 w 1181998"/>
              <a:gd name="connsiteY131" fmla="*/ 912418 h 1062511"/>
              <a:gd name="connsiteX132" fmla="*/ 593290 w 1181998"/>
              <a:gd name="connsiteY132" fmla="*/ 912418 h 1062511"/>
              <a:gd name="connsiteX133" fmla="*/ 616150 w 1181998"/>
              <a:gd name="connsiteY133" fmla="*/ 935278 h 1062511"/>
              <a:gd name="connsiteX134" fmla="*/ 593290 w 1181998"/>
              <a:gd name="connsiteY134" fmla="*/ 958138 h 1062511"/>
              <a:gd name="connsiteX135" fmla="*/ 570430 w 1181998"/>
              <a:gd name="connsiteY135" fmla="*/ 935278 h 1062511"/>
              <a:gd name="connsiteX136" fmla="*/ 593290 w 1181998"/>
              <a:gd name="connsiteY136" fmla="*/ 912418 h 1062511"/>
              <a:gd name="connsiteX137" fmla="*/ 498738 w 1181998"/>
              <a:gd name="connsiteY137" fmla="*/ 912418 h 1062511"/>
              <a:gd name="connsiteX138" fmla="*/ 521598 w 1181998"/>
              <a:gd name="connsiteY138" fmla="*/ 935278 h 1062511"/>
              <a:gd name="connsiteX139" fmla="*/ 498738 w 1181998"/>
              <a:gd name="connsiteY139" fmla="*/ 958138 h 1062511"/>
              <a:gd name="connsiteX140" fmla="*/ 475878 w 1181998"/>
              <a:gd name="connsiteY140" fmla="*/ 935278 h 1062511"/>
              <a:gd name="connsiteX141" fmla="*/ 498738 w 1181998"/>
              <a:gd name="connsiteY141" fmla="*/ 912418 h 1062511"/>
              <a:gd name="connsiteX142" fmla="*/ 402927 w 1181998"/>
              <a:gd name="connsiteY142" fmla="*/ 912418 h 1062511"/>
              <a:gd name="connsiteX143" fmla="*/ 425787 w 1181998"/>
              <a:gd name="connsiteY143" fmla="*/ 935278 h 1062511"/>
              <a:gd name="connsiteX144" fmla="*/ 402927 w 1181998"/>
              <a:gd name="connsiteY144" fmla="*/ 958138 h 1062511"/>
              <a:gd name="connsiteX145" fmla="*/ 380067 w 1181998"/>
              <a:gd name="connsiteY145" fmla="*/ 935278 h 1062511"/>
              <a:gd name="connsiteX146" fmla="*/ 402927 w 1181998"/>
              <a:gd name="connsiteY146" fmla="*/ 912418 h 1062511"/>
              <a:gd name="connsiteX147" fmla="*/ 307677 w 1181998"/>
              <a:gd name="connsiteY147" fmla="*/ 912418 h 1062511"/>
              <a:gd name="connsiteX148" fmla="*/ 330537 w 1181998"/>
              <a:gd name="connsiteY148" fmla="*/ 935278 h 1062511"/>
              <a:gd name="connsiteX149" fmla="*/ 307677 w 1181998"/>
              <a:gd name="connsiteY149" fmla="*/ 958138 h 1062511"/>
              <a:gd name="connsiteX150" fmla="*/ 284817 w 1181998"/>
              <a:gd name="connsiteY150" fmla="*/ 935278 h 1062511"/>
              <a:gd name="connsiteX151" fmla="*/ 307677 w 1181998"/>
              <a:gd name="connsiteY151" fmla="*/ 912418 h 1062511"/>
              <a:gd name="connsiteX152" fmla="*/ 211866 w 1181998"/>
              <a:gd name="connsiteY152" fmla="*/ 912418 h 1062511"/>
              <a:gd name="connsiteX153" fmla="*/ 234726 w 1181998"/>
              <a:gd name="connsiteY153" fmla="*/ 935278 h 1062511"/>
              <a:gd name="connsiteX154" fmla="*/ 211866 w 1181998"/>
              <a:gd name="connsiteY154" fmla="*/ 958138 h 1062511"/>
              <a:gd name="connsiteX155" fmla="*/ 189006 w 1181998"/>
              <a:gd name="connsiteY155" fmla="*/ 935278 h 1062511"/>
              <a:gd name="connsiteX156" fmla="*/ 211866 w 1181998"/>
              <a:gd name="connsiteY156" fmla="*/ 912418 h 1062511"/>
              <a:gd name="connsiteX157" fmla="*/ 117741 w 1181998"/>
              <a:gd name="connsiteY157" fmla="*/ 912418 h 1062511"/>
              <a:gd name="connsiteX158" fmla="*/ 140601 w 1181998"/>
              <a:gd name="connsiteY158" fmla="*/ 935278 h 1062511"/>
              <a:gd name="connsiteX159" fmla="*/ 117741 w 1181998"/>
              <a:gd name="connsiteY159" fmla="*/ 958138 h 1062511"/>
              <a:gd name="connsiteX160" fmla="*/ 94881 w 1181998"/>
              <a:gd name="connsiteY160" fmla="*/ 935278 h 1062511"/>
              <a:gd name="connsiteX161" fmla="*/ 117741 w 1181998"/>
              <a:gd name="connsiteY161" fmla="*/ 912418 h 1062511"/>
              <a:gd name="connsiteX162" fmla="*/ 1056962 w 1181998"/>
              <a:gd name="connsiteY162" fmla="*/ 807899 h 1062511"/>
              <a:gd name="connsiteX163" fmla="*/ 1078343 w 1181998"/>
              <a:gd name="connsiteY163" fmla="*/ 844762 h 1062511"/>
              <a:gd name="connsiteX164" fmla="*/ 1063327 w 1181998"/>
              <a:gd name="connsiteY164" fmla="*/ 850982 h 1062511"/>
              <a:gd name="connsiteX165" fmla="*/ 1040467 w 1181998"/>
              <a:gd name="connsiteY165" fmla="*/ 828122 h 1062511"/>
              <a:gd name="connsiteX166" fmla="*/ 1047163 w 1181998"/>
              <a:gd name="connsiteY166" fmla="*/ 811958 h 1062511"/>
              <a:gd name="connsiteX167" fmla="*/ 120634 w 1181998"/>
              <a:gd name="connsiteY167" fmla="*/ 806460 h 1062511"/>
              <a:gd name="connsiteX168" fmla="*/ 133906 w 1181998"/>
              <a:gd name="connsiteY168" fmla="*/ 811958 h 1062511"/>
              <a:gd name="connsiteX169" fmla="*/ 140601 w 1181998"/>
              <a:gd name="connsiteY169" fmla="*/ 828122 h 1062511"/>
              <a:gd name="connsiteX170" fmla="*/ 117741 w 1181998"/>
              <a:gd name="connsiteY170" fmla="*/ 850982 h 1062511"/>
              <a:gd name="connsiteX171" fmla="*/ 101577 w 1181998"/>
              <a:gd name="connsiteY171" fmla="*/ 844286 h 1062511"/>
              <a:gd name="connsiteX172" fmla="*/ 100376 w 1181998"/>
              <a:gd name="connsiteY172" fmla="*/ 841387 h 1062511"/>
              <a:gd name="connsiteX173" fmla="*/ 968077 w 1181998"/>
              <a:gd name="connsiteY173" fmla="*/ 805262 h 1062511"/>
              <a:gd name="connsiteX174" fmla="*/ 990937 w 1181998"/>
              <a:gd name="connsiteY174" fmla="*/ 828122 h 1062511"/>
              <a:gd name="connsiteX175" fmla="*/ 968077 w 1181998"/>
              <a:gd name="connsiteY175" fmla="*/ 850982 h 1062511"/>
              <a:gd name="connsiteX176" fmla="*/ 945217 w 1181998"/>
              <a:gd name="connsiteY176" fmla="*/ 828122 h 1062511"/>
              <a:gd name="connsiteX177" fmla="*/ 968077 w 1181998"/>
              <a:gd name="connsiteY177" fmla="*/ 805262 h 1062511"/>
              <a:gd name="connsiteX178" fmla="*/ 872266 w 1181998"/>
              <a:gd name="connsiteY178" fmla="*/ 805262 h 1062511"/>
              <a:gd name="connsiteX179" fmla="*/ 895126 w 1181998"/>
              <a:gd name="connsiteY179" fmla="*/ 828122 h 1062511"/>
              <a:gd name="connsiteX180" fmla="*/ 872266 w 1181998"/>
              <a:gd name="connsiteY180" fmla="*/ 850982 h 1062511"/>
              <a:gd name="connsiteX181" fmla="*/ 849406 w 1181998"/>
              <a:gd name="connsiteY181" fmla="*/ 828122 h 1062511"/>
              <a:gd name="connsiteX182" fmla="*/ 872266 w 1181998"/>
              <a:gd name="connsiteY182" fmla="*/ 805262 h 1062511"/>
              <a:gd name="connsiteX183" fmla="*/ 778141 w 1181998"/>
              <a:gd name="connsiteY183" fmla="*/ 805262 h 1062511"/>
              <a:gd name="connsiteX184" fmla="*/ 801001 w 1181998"/>
              <a:gd name="connsiteY184" fmla="*/ 828122 h 1062511"/>
              <a:gd name="connsiteX185" fmla="*/ 778141 w 1181998"/>
              <a:gd name="connsiteY185" fmla="*/ 850982 h 1062511"/>
              <a:gd name="connsiteX186" fmla="*/ 755281 w 1181998"/>
              <a:gd name="connsiteY186" fmla="*/ 828122 h 1062511"/>
              <a:gd name="connsiteX187" fmla="*/ 778141 w 1181998"/>
              <a:gd name="connsiteY187" fmla="*/ 805262 h 1062511"/>
              <a:gd name="connsiteX188" fmla="*/ 683260 w 1181998"/>
              <a:gd name="connsiteY188" fmla="*/ 805262 h 1062511"/>
              <a:gd name="connsiteX189" fmla="*/ 706120 w 1181998"/>
              <a:gd name="connsiteY189" fmla="*/ 828122 h 1062511"/>
              <a:gd name="connsiteX190" fmla="*/ 683260 w 1181998"/>
              <a:gd name="connsiteY190" fmla="*/ 850982 h 1062511"/>
              <a:gd name="connsiteX191" fmla="*/ 660400 w 1181998"/>
              <a:gd name="connsiteY191" fmla="*/ 828122 h 1062511"/>
              <a:gd name="connsiteX192" fmla="*/ 683260 w 1181998"/>
              <a:gd name="connsiteY192" fmla="*/ 805262 h 1062511"/>
              <a:gd name="connsiteX193" fmla="*/ 593290 w 1181998"/>
              <a:gd name="connsiteY193" fmla="*/ 805262 h 1062511"/>
              <a:gd name="connsiteX194" fmla="*/ 616150 w 1181998"/>
              <a:gd name="connsiteY194" fmla="*/ 828122 h 1062511"/>
              <a:gd name="connsiteX195" fmla="*/ 593290 w 1181998"/>
              <a:gd name="connsiteY195" fmla="*/ 850982 h 1062511"/>
              <a:gd name="connsiteX196" fmla="*/ 570430 w 1181998"/>
              <a:gd name="connsiteY196" fmla="*/ 828122 h 1062511"/>
              <a:gd name="connsiteX197" fmla="*/ 593290 w 1181998"/>
              <a:gd name="connsiteY197" fmla="*/ 805262 h 1062511"/>
              <a:gd name="connsiteX198" fmla="*/ 498738 w 1181998"/>
              <a:gd name="connsiteY198" fmla="*/ 805262 h 1062511"/>
              <a:gd name="connsiteX199" fmla="*/ 521598 w 1181998"/>
              <a:gd name="connsiteY199" fmla="*/ 828122 h 1062511"/>
              <a:gd name="connsiteX200" fmla="*/ 498738 w 1181998"/>
              <a:gd name="connsiteY200" fmla="*/ 850982 h 1062511"/>
              <a:gd name="connsiteX201" fmla="*/ 475878 w 1181998"/>
              <a:gd name="connsiteY201" fmla="*/ 828122 h 1062511"/>
              <a:gd name="connsiteX202" fmla="*/ 498738 w 1181998"/>
              <a:gd name="connsiteY202" fmla="*/ 805262 h 1062511"/>
              <a:gd name="connsiteX203" fmla="*/ 402927 w 1181998"/>
              <a:gd name="connsiteY203" fmla="*/ 805262 h 1062511"/>
              <a:gd name="connsiteX204" fmla="*/ 425787 w 1181998"/>
              <a:gd name="connsiteY204" fmla="*/ 828122 h 1062511"/>
              <a:gd name="connsiteX205" fmla="*/ 402927 w 1181998"/>
              <a:gd name="connsiteY205" fmla="*/ 850982 h 1062511"/>
              <a:gd name="connsiteX206" fmla="*/ 380067 w 1181998"/>
              <a:gd name="connsiteY206" fmla="*/ 828122 h 1062511"/>
              <a:gd name="connsiteX207" fmla="*/ 402927 w 1181998"/>
              <a:gd name="connsiteY207" fmla="*/ 805262 h 1062511"/>
              <a:gd name="connsiteX208" fmla="*/ 307677 w 1181998"/>
              <a:gd name="connsiteY208" fmla="*/ 805262 h 1062511"/>
              <a:gd name="connsiteX209" fmla="*/ 330537 w 1181998"/>
              <a:gd name="connsiteY209" fmla="*/ 828122 h 1062511"/>
              <a:gd name="connsiteX210" fmla="*/ 307677 w 1181998"/>
              <a:gd name="connsiteY210" fmla="*/ 850982 h 1062511"/>
              <a:gd name="connsiteX211" fmla="*/ 284817 w 1181998"/>
              <a:gd name="connsiteY211" fmla="*/ 828122 h 1062511"/>
              <a:gd name="connsiteX212" fmla="*/ 307677 w 1181998"/>
              <a:gd name="connsiteY212" fmla="*/ 805262 h 1062511"/>
              <a:gd name="connsiteX213" fmla="*/ 211866 w 1181998"/>
              <a:gd name="connsiteY213" fmla="*/ 805262 h 1062511"/>
              <a:gd name="connsiteX214" fmla="*/ 234726 w 1181998"/>
              <a:gd name="connsiteY214" fmla="*/ 828122 h 1062511"/>
              <a:gd name="connsiteX215" fmla="*/ 211866 w 1181998"/>
              <a:gd name="connsiteY215" fmla="*/ 850982 h 1062511"/>
              <a:gd name="connsiteX216" fmla="*/ 189006 w 1181998"/>
              <a:gd name="connsiteY216" fmla="*/ 828122 h 1062511"/>
              <a:gd name="connsiteX217" fmla="*/ 211866 w 1181998"/>
              <a:gd name="connsiteY217" fmla="*/ 805262 h 1062511"/>
              <a:gd name="connsiteX218" fmla="*/ 968077 w 1181998"/>
              <a:gd name="connsiteY218" fmla="*/ 717154 h 1062511"/>
              <a:gd name="connsiteX219" fmla="*/ 990937 w 1181998"/>
              <a:gd name="connsiteY219" fmla="*/ 740014 h 1062511"/>
              <a:gd name="connsiteX220" fmla="*/ 968077 w 1181998"/>
              <a:gd name="connsiteY220" fmla="*/ 762874 h 1062511"/>
              <a:gd name="connsiteX221" fmla="*/ 945217 w 1181998"/>
              <a:gd name="connsiteY221" fmla="*/ 740014 h 1062511"/>
              <a:gd name="connsiteX222" fmla="*/ 968077 w 1181998"/>
              <a:gd name="connsiteY222" fmla="*/ 717154 h 1062511"/>
              <a:gd name="connsiteX223" fmla="*/ 872266 w 1181998"/>
              <a:gd name="connsiteY223" fmla="*/ 717154 h 1062511"/>
              <a:gd name="connsiteX224" fmla="*/ 895126 w 1181998"/>
              <a:gd name="connsiteY224" fmla="*/ 740014 h 1062511"/>
              <a:gd name="connsiteX225" fmla="*/ 872266 w 1181998"/>
              <a:gd name="connsiteY225" fmla="*/ 762874 h 1062511"/>
              <a:gd name="connsiteX226" fmla="*/ 849406 w 1181998"/>
              <a:gd name="connsiteY226" fmla="*/ 740014 h 1062511"/>
              <a:gd name="connsiteX227" fmla="*/ 872266 w 1181998"/>
              <a:gd name="connsiteY227" fmla="*/ 717154 h 1062511"/>
              <a:gd name="connsiteX228" fmla="*/ 778141 w 1181998"/>
              <a:gd name="connsiteY228" fmla="*/ 717154 h 1062511"/>
              <a:gd name="connsiteX229" fmla="*/ 801001 w 1181998"/>
              <a:gd name="connsiteY229" fmla="*/ 740014 h 1062511"/>
              <a:gd name="connsiteX230" fmla="*/ 778141 w 1181998"/>
              <a:gd name="connsiteY230" fmla="*/ 762874 h 1062511"/>
              <a:gd name="connsiteX231" fmla="*/ 755281 w 1181998"/>
              <a:gd name="connsiteY231" fmla="*/ 740014 h 1062511"/>
              <a:gd name="connsiteX232" fmla="*/ 778141 w 1181998"/>
              <a:gd name="connsiteY232" fmla="*/ 717154 h 1062511"/>
              <a:gd name="connsiteX233" fmla="*/ 683260 w 1181998"/>
              <a:gd name="connsiteY233" fmla="*/ 717154 h 1062511"/>
              <a:gd name="connsiteX234" fmla="*/ 706120 w 1181998"/>
              <a:gd name="connsiteY234" fmla="*/ 740014 h 1062511"/>
              <a:gd name="connsiteX235" fmla="*/ 683260 w 1181998"/>
              <a:gd name="connsiteY235" fmla="*/ 762874 h 1062511"/>
              <a:gd name="connsiteX236" fmla="*/ 660400 w 1181998"/>
              <a:gd name="connsiteY236" fmla="*/ 740014 h 1062511"/>
              <a:gd name="connsiteX237" fmla="*/ 683260 w 1181998"/>
              <a:gd name="connsiteY237" fmla="*/ 717154 h 1062511"/>
              <a:gd name="connsiteX238" fmla="*/ 593290 w 1181998"/>
              <a:gd name="connsiteY238" fmla="*/ 717154 h 1062511"/>
              <a:gd name="connsiteX239" fmla="*/ 616150 w 1181998"/>
              <a:gd name="connsiteY239" fmla="*/ 740014 h 1062511"/>
              <a:gd name="connsiteX240" fmla="*/ 593290 w 1181998"/>
              <a:gd name="connsiteY240" fmla="*/ 762874 h 1062511"/>
              <a:gd name="connsiteX241" fmla="*/ 570430 w 1181998"/>
              <a:gd name="connsiteY241" fmla="*/ 740014 h 1062511"/>
              <a:gd name="connsiteX242" fmla="*/ 593290 w 1181998"/>
              <a:gd name="connsiteY242" fmla="*/ 717154 h 1062511"/>
              <a:gd name="connsiteX243" fmla="*/ 498738 w 1181998"/>
              <a:gd name="connsiteY243" fmla="*/ 717154 h 1062511"/>
              <a:gd name="connsiteX244" fmla="*/ 521598 w 1181998"/>
              <a:gd name="connsiteY244" fmla="*/ 740014 h 1062511"/>
              <a:gd name="connsiteX245" fmla="*/ 498738 w 1181998"/>
              <a:gd name="connsiteY245" fmla="*/ 762874 h 1062511"/>
              <a:gd name="connsiteX246" fmla="*/ 475878 w 1181998"/>
              <a:gd name="connsiteY246" fmla="*/ 740014 h 1062511"/>
              <a:gd name="connsiteX247" fmla="*/ 498738 w 1181998"/>
              <a:gd name="connsiteY247" fmla="*/ 717154 h 1062511"/>
              <a:gd name="connsiteX248" fmla="*/ 402927 w 1181998"/>
              <a:gd name="connsiteY248" fmla="*/ 717154 h 1062511"/>
              <a:gd name="connsiteX249" fmla="*/ 425787 w 1181998"/>
              <a:gd name="connsiteY249" fmla="*/ 740014 h 1062511"/>
              <a:gd name="connsiteX250" fmla="*/ 402927 w 1181998"/>
              <a:gd name="connsiteY250" fmla="*/ 762874 h 1062511"/>
              <a:gd name="connsiteX251" fmla="*/ 380067 w 1181998"/>
              <a:gd name="connsiteY251" fmla="*/ 740014 h 1062511"/>
              <a:gd name="connsiteX252" fmla="*/ 402927 w 1181998"/>
              <a:gd name="connsiteY252" fmla="*/ 717154 h 1062511"/>
              <a:gd name="connsiteX253" fmla="*/ 307677 w 1181998"/>
              <a:gd name="connsiteY253" fmla="*/ 717154 h 1062511"/>
              <a:gd name="connsiteX254" fmla="*/ 330537 w 1181998"/>
              <a:gd name="connsiteY254" fmla="*/ 740014 h 1062511"/>
              <a:gd name="connsiteX255" fmla="*/ 307677 w 1181998"/>
              <a:gd name="connsiteY255" fmla="*/ 762874 h 1062511"/>
              <a:gd name="connsiteX256" fmla="*/ 284817 w 1181998"/>
              <a:gd name="connsiteY256" fmla="*/ 740014 h 1062511"/>
              <a:gd name="connsiteX257" fmla="*/ 307677 w 1181998"/>
              <a:gd name="connsiteY257" fmla="*/ 717154 h 1062511"/>
              <a:gd name="connsiteX258" fmla="*/ 211866 w 1181998"/>
              <a:gd name="connsiteY258" fmla="*/ 717154 h 1062511"/>
              <a:gd name="connsiteX259" fmla="*/ 234726 w 1181998"/>
              <a:gd name="connsiteY259" fmla="*/ 740014 h 1062511"/>
              <a:gd name="connsiteX260" fmla="*/ 211866 w 1181998"/>
              <a:gd name="connsiteY260" fmla="*/ 762874 h 1062511"/>
              <a:gd name="connsiteX261" fmla="*/ 189006 w 1181998"/>
              <a:gd name="connsiteY261" fmla="*/ 740014 h 1062511"/>
              <a:gd name="connsiteX262" fmla="*/ 211866 w 1181998"/>
              <a:gd name="connsiteY262" fmla="*/ 717154 h 1062511"/>
              <a:gd name="connsiteX263" fmla="*/ 949476 w 1181998"/>
              <a:gd name="connsiteY263" fmla="*/ 622577 h 1062511"/>
              <a:gd name="connsiteX264" fmla="*/ 968577 w 1181998"/>
              <a:gd name="connsiteY264" fmla="*/ 655511 h 1062511"/>
              <a:gd name="connsiteX265" fmla="*/ 968077 w 1181998"/>
              <a:gd name="connsiteY265" fmla="*/ 655718 h 1062511"/>
              <a:gd name="connsiteX266" fmla="*/ 945217 w 1181998"/>
              <a:gd name="connsiteY266" fmla="*/ 632858 h 1062511"/>
              <a:gd name="connsiteX267" fmla="*/ 229142 w 1181998"/>
              <a:gd name="connsiteY267" fmla="*/ 619377 h 1062511"/>
              <a:gd name="connsiteX268" fmla="*/ 234726 w 1181998"/>
              <a:gd name="connsiteY268" fmla="*/ 632858 h 1062511"/>
              <a:gd name="connsiteX269" fmla="*/ 211866 w 1181998"/>
              <a:gd name="connsiteY269" fmla="*/ 655718 h 1062511"/>
              <a:gd name="connsiteX270" fmla="*/ 208801 w 1181998"/>
              <a:gd name="connsiteY270" fmla="*/ 654448 h 1062511"/>
              <a:gd name="connsiteX271" fmla="*/ 872266 w 1181998"/>
              <a:gd name="connsiteY271" fmla="*/ 609998 h 1062511"/>
              <a:gd name="connsiteX272" fmla="*/ 895126 w 1181998"/>
              <a:gd name="connsiteY272" fmla="*/ 632858 h 1062511"/>
              <a:gd name="connsiteX273" fmla="*/ 872266 w 1181998"/>
              <a:gd name="connsiteY273" fmla="*/ 655718 h 1062511"/>
              <a:gd name="connsiteX274" fmla="*/ 849406 w 1181998"/>
              <a:gd name="connsiteY274" fmla="*/ 632858 h 1062511"/>
              <a:gd name="connsiteX275" fmla="*/ 872266 w 1181998"/>
              <a:gd name="connsiteY275" fmla="*/ 609998 h 1062511"/>
              <a:gd name="connsiteX276" fmla="*/ 778141 w 1181998"/>
              <a:gd name="connsiteY276" fmla="*/ 609998 h 1062511"/>
              <a:gd name="connsiteX277" fmla="*/ 801001 w 1181998"/>
              <a:gd name="connsiteY277" fmla="*/ 632858 h 1062511"/>
              <a:gd name="connsiteX278" fmla="*/ 778141 w 1181998"/>
              <a:gd name="connsiteY278" fmla="*/ 655718 h 1062511"/>
              <a:gd name="connsiteX279" fmla="*/ 755281 w 1181998"/>
              <a:gd name="connsiteY279" fmla="*/ 632858 h 1062511"/>
              <a:gd name="connsiteX280" fmla="*/ 778141 w 1181998"/>
              <a:gd name="connsiteY280" fmla="*/ 609998 h 1062511"/>
              <a:gd name="connsiteX281" fmla="*/ 683260 w 1181998"/>
              <a:gd name="connsiteY281" fmla="*/ 609998 h 1062511"/>
              <a:gd name="connsiteX282" fmla="*/ 706120 w 1181998"/>
              <a:gd name="connsiteY282" fmla="*/ 632858 h 1062511"/>
              <a:gd name="connsiteX283" fmla="*/ 683260 w 1181998"/>
              <a:gd name="connsiteY283" fmla="*/ 655718 h 1062511"/>
              <a:gd name="connsiteX284" fmla="*/ 660400 w 1181998"/>
              <a:gd name="connsiteY284" fmla="*/ 632858 h 1062511"/>
              <a:gd name="connsiteX285" fmla="*/ 683260 w 1181998"/>
              <a:gd name="connsiteY285" fmla="*/ 609998 h 1062511"/>
              <a:gd name="connsiteX286" fmla="*/ 593290 w 1181998"/>
              <a:gd name="connsiteY286" fmla="*/ 609998 h 1062511"/>
              <a:gd name="connsiteX287" fmla="*/ 616150 w 1181998"/>
              <a:gd name="connsiteY287" fmla="*/ 632858 h 1062511"/>
              <a:gd name="connsiteX288" fmla="*/ 593290 w 1181998"/>
              <a:gd name="connsiteY288" fmla="*/ 655718 h 1062511"/>
              <a:gd name="connsiteX289" fmla="*/ 570430 w 1181998"/>
              <a:gd name="connsiteY289" fmla="*/ 632858 h 1062511"/>
              <a:gd name="connsiteX290" fmla="*/ 593290 w 1181998"/>
              <a:gd name="connsiteY290" fmla="*/ 609998 h 1062511"/>
              <a:gd name="connsiteX291" fmla="*/ 498738 w 1181998"/>
              <a:gd name="connsiteY291" fmla="*/ 609998 h 1062511"/>
              <a:gd name="connsiteX292" fmla="*/ 521598 w 1181998"/>
              <a:gd name="connsiteY292" fmla="*/ 632858 h 1062511"/>
              <a:gd name="connsiteX293" fmla="*/ 498738 w 1181998"/>
              <a:gd name="connsiteY293" fmla="*/ 655718 h 1062511"/>
              <a:gd name="connsiteX294" fmla="*/ 475878 w 1181998"/>
              <a:gd name="connsiteY294" fmla="*/ 632858 h 1062511"/>
              <a:gd name="connsiteX295" fmla="*/ 498738 w 1181998"/>
              <a:gd name="connsiteY295" fmla="*/ 609998 h 1062511"/>
              <a:gd name="connsiteX296" fmla="*/ 402927 w 1181998"/>
              <a:gd name="connsiteY296" fmla="*/ 609998 h 1062511"/>
              <a:gd name="connsiteX297" fmla="*/ 425787 w 1181998"/>
              <a:gd name="connsiteY297" fmla="*/ 632858 h 1062511"/>
              <a:gd name="connsiteX298" fmla="*/ 402927 w 1181998"/>
              <a:gd name="connsiteY298" fmla="*/ 655718 h 1062511"/>
              <a:gd name="connsiteX299" fmla="*/ 380067 w 1181998"/>
              <a:gd name="connsiteY299" fmla="*/ 632858 h 1062511"/>
              <a:gd name="connsiteX300" fmla="*/ 402927 w 1181998"/>
              <a:gd name="connsiteY300" fmla="*/ 609998 h 1062511"/>
              <a:gd name="connsiteX301" fmla="*/ 307677 w 1181998"/>
              <a:gd name="connsiteY301" fmla="*/ 609998 h 1062511"/>
              <a:gd name="connsiteX302" fmla="*/ 330537 w 1181998"/>
              <a:gd name="connsiteY302" fmla="*/ 632858 h 1062511"/>
              <a:gd name="connsiteX303" fmla="*/ 307677 w 1181998"/>
              <a:gd name="connsiteY303" fmla="*/ 655718 h 1062511"/>
              <a:gd name="connsiteX304" fmla="*/ 284817 w 1181998"/>
              <a:gd name="connsiteY304" fmla="*/ 632858 h 1062511"/>
              <a:gd name="connsiteX305" fmla="*/ 307677 w 1181998"/>
              <a:gd name="connsiteY305" fmla="*/ 609998 h 1062511"/>
              <a:gd name="connsiteX306" fmla="*/ 872266 w 1181998"/>
              <a:gd name="connsiteY306" fmla="*/ 502842 h 1062511"/>
              <a:gd name="connsiteX307" fmla="*/ 882484 w 1181998"/>
              <a:gd name="connsiteY307" fmla="*/ 507075 h 1062511"/>
              <a:gd name="connsiteX308" fmla="*/ 894360 w 1181998"/>
              <a:gd name="connsiteY308" fmla="*/ 527551 h 1062511"/>
              <a:gd name="connsiteX309" fmla="*/ 888431 w 1181998"/>
              <a:gd name="connsiteY309" fmla="*/ 541866 h 1062511"/>
              <a:gd name="connsiteX310" fmla="*/ 872266 w 1181998"/>
              <a:gd name="connsiteY310" fmla="*/ 548562 h 1062511"/>
              <a:gd name="connsiteX311" fmla="*/ 849406 w 1181998"/>
              <a:gd name="connsiteY311" fmla="*/ 525702 h 1062511"/>
              <a:gd name="connsiteX312" fmla="*/ 872266 w 1181998"/>
              <a:gd name="connsiteY312" fmla="*/ 502842 h 1062511"/>
              <a:gd name="connsiteX313" fmla="*/ 778141 w 1181998"/>
              <a:gd name="connsiteY313" fmla="*/ 502842 h 1062511"/>
              <a:gd name="connsiteX314" fmla="*/ 801001 w 1181998"/>
              <a:gd name="connsiteY314" fmla="*/ 525702 h 1062511"/>
              <a:gd name="connsiteX315" fmla="*/ 778141 w 1181998"/>
              <a:gd name="connsiteY315" fmla="*/ 548562 h 1062511"/>
              <a:gd name="connsiteX316" fmla="*/ 755281 w 1181998"/>
              <a:gd name="connsiteY316" fmla="*/ 525702 h 1062511"/>
              <a:gd name="connsiteX317" fmla="*/ 778141 w 1181998"/>
              <a:gd name="connsiteY317" fmla="*/ 502842 h 1062511"/>
              <a:gd name="connsiteX318" fmla="*/ 683260 w 1181998"/>
              <a:gd name="connsiteY318" fmla="*/ 502842 h 1062511"/>
              <a:gd name="connsiteX319" fmla="*/ 706120 w 1181998"/>
              <a:gd name="connsiteY319" fmla="*/ 525702 h 1062511"/>
              <a:gd name="connsiteX320" fmla="*/ 683260 w 1181998"/>
              <a:gd name="connsiteY320" fmla="*/ 548562 h 1062511"/>
              <a:gd name="connsiteX321" fmla="*/ 660400 w 1181998"/>
              <a:gd name="connsiteY321" fmla="*/ 525702 h 1062511"/>
              <a:gd name="connsiteX322" fmla="*/ 683260 w 1181998"/>
              <a:gd name="connsiteY322" fmla="*/ 502842 h 1062511"/>
              <a:gd name="connsiteX323" fmla="*/ 593290 w 1181998"/>
              <a:gd name="connsiteY323" fmla="*/ 502842 h 1062511"/>
              <a:gd name="connsiteX324" fmla="*/ 616150 w 1181998"/>
              <a:gd name="connsiteY324" fmla="*/ 525702 h 1062511"/>
              <a:gd name="connsiteX325" fmla="*/ 593290 w 1181998"/>
              <a:gd name="connsiteY325" fmla="*/ 548562 h 1062511"/>
              <a:gd name="connsiteX326" fmla="*/ 570430 w 1181998"/>
              <a:gd name="connsiteY326" fmla="*/ 525702 h 1062511"/>
              <a:gd name="connsiteX327" fmla="*/ 593290 w 1181998"/>
              <a:gd name="connsiteY327" fmla="*/ 502842 h 1062511"/>
              <a:gd name="connsiteX328" fmla="*/ 498738 w 1181998"/>
              <a:gd name="connsiteY328" fmla="*/ 502842 h 1062511"/>
              <a:gd name="connsiteX329" fmla="*/ 521598 w 1181998"/>
              <a:gd name="connsiteY329" fmla="*/ 525702 h 1062511"/>
              <a:gd name="connsiteX330" fmla="*/ 498738 w 1181998"/>
              <a:gd name="connsiteY330" fmla="*/ 548562 h 1062511"/>
              <a:gd name="connsiteX331" fmla="*/ 475878 w 1181998"/>
              <a:gd name="connsiteY331" fmla="*/ 525702 h 1062511"/>
              <a:gd name="connsiteX332" fmla="*/ 498738 w 1181998"/>
              <a:gd name="connsiteY332" fmla="*/ 502842 h 1062511"/>
              <a:gd name="connsiteX333" fmla="*/ 402927 w 1181998"/>
              <a:gd name="connsiteY333" fmla="*/ 502842 h 1062511"/>
              <a:gd name="connsiteX334" fmla="*/ 425787 w 1181998"/>
              <a:gd name="connsiteY334" fmla="*/ 525702 h 1062511"/>
              <a:gd name="connsiteX335" fmla="*/ 402927 w 1181998"/>
              <a:gd name="connsiteY335" fmla="*/ 548562 h 1062511"/>
              <a:gd name="connsiteX336" fmla="*/ 380067 w 1181998"/>
              <a:gd name="connsiteY336" fmla="*/ 525702 h 1062511"/>
              <a:gd name="connsiteX337" fmla="*/ 402927 w 1181998"/>
              <a:gd name="connsiteY337" fmla="*/ 502842 h 1062511"/>
              <a:gd name="connsiteX338" fmla="*/ 307677 w 1181998"/>
              <a:gd name="connsiteY338" fmla="*/ 502842 h 1062511"/>
              <a:gd name="connsiteX339" fmla="*/ 330537 w 1181998"/>
              <a:gd name="connsiteY339" fmla="*/ 525702 h 1062511"/>
              <a:gd name="connsiteX340" fmla="*/ 307677 w 1181998"/>
              <a:gd name="connsiteY340" fmla="*/ 548562 h 1062511"/>
              <a:gd name="connsiteX341" fmla="*/ 284817 w 1181998"/>
              <a:gd name="connsiteY341" fmla="*/ 525702 h 1062511"/>
              <a:gd name="connsiteX342" fmla="*/ 288174 w 1181998"/>
              <a:gd name="connsiteY342" fmla="*/ 517598 h 1062511"/>
              <a:gd name="connsiteX343" fmla="*/ 293272 w 1181998"/>
              <a:gd name="connsiteY343" fmla="*/ 508809 h 1062511"/>
              <a:gd name="connsiteX344" fmla="*/ 778141 w 1181998"/>
              <a:gd name="connsiteY344" fmla="*/ 395686 h 1062511"/>
              <a:gd name="connsiteX345" fmla="*/ 801001 w 1181998"/>
              <a:gd name="connsiteY345" fmla="*/ 418546 h 1062511"/>
              <a:gd name="connsiteX346" fmla="*/ 778141 w 1181998"/>
              <a:gd name="connsiteY346" fmla="*/ 441406 h 1062511"/>
              <a:gd name="connsiteX347" fmla="*/ 755281 w 1181998"/>
              <a:gd name="connsiteY347" fmla="*/ 418546 h 1062511"/>
              <a:gd name="connsiteX348" fmla="*/ 778141 w 1181998"/>
              <a:gd name="connsiteY348" fmla="*/ 395686 h 1062511"/>
              <a:gd name="connsiteX349" fmla="*/ 683260 w 1181998"/>
              <a:gd name="connsiteY349" fmla="*/ 395686 h 1062511"/>
              <a:gd name="connsiteX350" fmla="*/ 706120 w 1181998"/>
              <a:gd name="connsiteY350" fmla="*/ 418546 h 1062511"/>
              <a:gd name="connsiteX351" fmla="*/ 683260 w 1181998"/>
              <a:gd name="connsiteY351" fmla="*/ 441406 h 1062511"/>
              <a:gd name="connsiteX352" fmla="*/ 660400 w 1181998"/>
              <a:gd name="connsiteY352" fmla="*/ 418546 h 1062511"/>
              <a:gd name="connsiteX353" fmla="*/ 683260 w 1181998"/>
              <a:gd name="connsiteY353" fmla="*/ 395686 h 1062511"/>
              <a:gd name="connsiteX354" fmla="*/ 593290 w 1181998"/>
              <a:gd name="connsiteY354" fmla="*/ 395686 h 1062511"/>
              <a:gd name="connsiteX355" fmla="*/ 616150 w 1181998"/>
              <a:gd name="connsiteY355" fmla="*/ 418546 h 1062511"/>
              <a:gd name="connsiteX356" fmla="*/ 593290 w 1181998"/>
              <a:gd name="connsiteY356" fmla="*/ 441406 h 1062511"/>
              <a:gd name="connsiteX357" fmla="*/ 570430 w 1181998"/>
              <a:gd name="connsiteY357" fmla="*/ 418546 h 1062511"/>
              <a:gd name="connsiteX358" fmla="*/ 593290 w 1181998"/>
              <a:gd name="connsiteY358" fmla="*/ 395686 h 1062511"/>
              <a:gd name="connsiteX359" fmla="*/ 498738 w 1181998"/>
              <a:gd name="connsiteY359" fmla="*/ 395686 h 1062511"/>
              <a:gd name="connsiteX360" fmla="*/ 521598 w 1181998"/>
              <a:gd name="connsiteY360" fmla="*/ 418546 h 1062511"/>
              <a:gd name="connsiteX361" fmla="*/ 498738 w 1181998"/>
              <a:gd name="connsiteY361" fmla="*/ 441406 h 1062511"/>
              <a:gd name="connsiteX362" fmla="*/ 475878 w 1181998"/>
              <a:gd name="connsiteY362" fmla="*/ 418546 h 1062511"/>
              <a:gd name="connsiteX363" fmla="*/ 498738 w 1181998"/>
              <a:gd name="connsiteY363" fmla="*/ 395686 h 1062511"/>
              <a:gd name="connsiteX364" fmla="*/ 402927 w 1181998"/>
              <a:gd name="connsiteY364" fmla="*/ 395686 h 1062511"/>
              <a:gd name="connsiteX365" fmla="*/ 425787 w 1181998"/>
              <a:gd name="connsiteY365" fmla="*/ 418546 h 1062511"/>
              <a:gd name="connsiteX366" fmla="*/ 402927 w 1181998"/>
              <a:gd name="connsiteY366" fmla="*/ 441406 h 1062511"/>
              <a:gd name="connsiteX367" fmla="*/ 380067 w 1181998"/>
              <a:gd name="connsiteY367" fmla="*/ 418546 h 1062511"/>
              <a:gd name="connsiteX368" fmla="*/ 402927 w 1181998"/>
              <a:gd name="connsiteY368" fmla="*/ 395686 h 1062511"/>
              <a:gd name="connsiteX369" fmla="*/ 760992 w 1181998"/>
              <a:gd name="connsiteY369" fmla="*/ 297604 h 1062511"/>
              <a:gd name="connsiteX370" fmla="*/ 781451 w 1181998"/>
              <a:gd name="connsiteY370" fmla="*/ 332879 h 1062511"/>
              <a:gd name="connsiteX371" fmla="*/ 778141 w 1181998"/>
              <a:gd name="connsiteY371" fmla="*/ 334250 h 1062511"/>
              <a:gd name="connsiteX372" fmla="*/ 755281 w 1181998"/>
              <a:gd name="connsiteY372" fmla="*/ 311390 h 1062511"/>
              <a:gd name="connsiteX373" fmla="*/ 417526 w 1181998"/>
              <a:gd name="connsiteY373" fmla="*/ 294577 h 1062511"/>
              <a:gd name="connsiteX374" fmla="*/ 419092 w 1181998"/>
              <a:gd name="connsiteY374" fmla="*/ 295226 h 1062511"/>
              <a:gd name="connsiteX375" fmla="*/ 425787 w 1181998"/>
              <a:gd name="connsiteY375" fmla="*/ 311390 h 1062511"/>
              <a:gd name="connsiteX376" fmla="*/ 402927 w 1181998"/>
              <a:gd name="connsiteY376" fmla="*/ 334250 h 1062511"/>
              <a:gd name="connsiteX377" fmla="*/ 396145 w 1181998"/>
              <a:gd name="connsiteY377" fmla="*/ 331441 h 1062511"/>
              <a:gd name="connsiteX378" fmla="*/ 683260 w 1181998"/>
              <a:gd name="connsiteY378" fmla="*/ 288530 h 1062511"/>
              <a:gd name="connsiteX379" fmla="*/ 706120 w 1181998"/>
              <a:gd name="connsiteY379" fmla="*/ 311390 h 1062511"/>
              <a:gd name="connsiteX380" fmla="*/ 683260 w 1181998"/>
              <a:gd name="connsiteY380" fmla="*/ 334250 h 1062511"/>
              <a:gd name="connsiteX381" fmla="*/ 660400 w 1181998"/>
              <a:gd name="connsiteY381" fmla="*/ 311390 h 1062511"/>
              <a:gd name="connsiteX382" fmla="*/ 683260 w 1181998"/>
              <a:gd name="connsiteY382" fmla="*/ 288530 h 1062511"/>
              <a:gd name="connsiteX383" fmla="*/ 593290 w 1181998"/>
              <a:gd name="connsiteY383" fmla="*/ 288530 h 1062511"/>
              <a:gd name="connsiteX384" fmla="*/ 616150 w 1181998"/>
              <a:gd name="connsiteY384" fmla="*/ 311390 h 1062511"/>
              <a:gd name="connsiteX385" fmla="*/ 593290 w 1181998"/>
              <a:gd name="connsiteY385" fmla="*/ 334250 h 1062511"/>
              <a:gd name="connsiteX386" fmla="*/ 570430 w 1181998"/>
              <a:gd name="connsiteY386" fmla="*/ 311390 h 1062511"/>
              <a:gd name="connsiteX387" fmla="*/ 593290 w 1181998"/>
              <a:gd name="connsiteY387" fmla="*/ 288530 h 1062511"/>
              <a:gd name="connsiteX388" fmla="*/ 498738 w 1181998"/>
              <a:gd name="connsiteY388" fmla="*/ 288530 h 1062511"/>
              <a:gd name="connsiteX389" fmla="*/ 521598 w 1181998"/>
              <a:gd name="connsiteY389" fmla="*/ 311390 h 1062511"/>
              <a:gd name="connsiteX390" fmla="*/ 498738 w 1181998"/>
              <a:gd name="connsiteY390" fmla="*/ 334250 h 1062511"/>
              <a:gd name="connsiteX391" fmla="*/ 475878 w 1181998"/>
              <a:gd name="connsiteY391" fmla="*/ 311390 h 1062511"/>
              <a:gd name="connsiteX392" fmla="*/ 498738 w 1181998"/>
              <a:gd name="connsiteY392" fmla="*/ 288530 h 1062511"/>
              <a:gd name="connsiteX393" fmla="*/ 683260 w 1181998"/>
              <a:gd name="connsiteY393" fmla="*/ 181374 h 1062511"/>
              <a:gd name="connsiteX394" fmla="*/ 696841 w 1181998"/>
              <a:gd name="connsiteY394" fmla="*/ 186999 h 1062511"/>
              <a:gd name="connsiteX395" fmla="*/ 704330 w 1181998"/>
              <a:gd name="connsiteY395" fmla="*/ 199911 h 1062511"/>
              <a:gd name="connsiteX396" fmla="*/ 706120 w 1181998"/>
              <a:gd name="connsiteY396" fmla="*/ 204234 h 1062511"/>
              <a:gd name="connsiteX397" fmla="*/ 683260 w 1181998"/>
              <a:gd name="connsiteY397" fmla="*/ 227094 h 1062511"/>
              <a:gd name="connsiteX398" fmla="*/ 660400 w 1181998"/>
              <a:gd name="connsiteY398" fmla="*/ 204234 h 1062511"/>
              <a:gd name="connsiteX399" fmla="*/ 683260 w 1181998"/>
              <a:gd name="connsiteY399" fmla="*/ 181374 h 1062511"/>
              <a:gd name="connsiteX400" fmla="*/ 593290 w 1181998"/>
              <a:gd name="connsiteY400" fmla="*/ 181374 h 1062511"/>
              <a:gd name="connsiteX401" fmla="*/ 616150 w 1181998"/>
              <a:gd name="connsiteY401" fmla="*/ 204234 h 1062511"/>
              <a:gd name="connsiteX402" fmla="*/ 593290 w 1181998"/>
              <a:gd name="connsiteY402" fmla="*/ 227094 h 1062511"/>
              <a:gd name="connsiteX403" fmla="*/ 570430 w 1181998"/>
              <a:gd name="connsiteY403" fmla="*/ 204234 h 1062511"/>
              <a:gd name="connsiteX404" fmla="*/ 593290 w 1181998"/>
              <a:gd name="connsiteY404" fmla="*/ 181374 h 1062511"/>
              <a:gd name="connsiteX405" fmla="*/ 498738 w 1181998"/>
              <a:gd name="connsiteY405" fmla="*/ 181374 h 1062511"/>
              <a:gd name="connsiteX406" fmla="*/ 521598 w 1181998"/>
              <a:gd name="connsiteY406" fmla="*/ 204234 h 1062511"/>
              <a:gd name="connsiteX407" fmla="*/ 498738 w 1181998"/>
              <a:gd name="connsiteY407" fmla="*/ 227094 h 1062511"/>
              <a:gd name="connsiteX408" fmla="*/ 475878 w 1181998"/>
              <a:gd name="connsiteY408" fmla="*/ 204234 h 1062511"/>
              <a:gd name="connsiteX409" fmla="*/ 498738 w 1181998"/>
              <a:gd name="connsiteY409" fmla="*/ 181374 h 1062511"/>
              <a:gd name="connsiteX410" fmla="*/ 593290 w 1181998"/>
              <a:gd name="connsiteY410" fmla="*/ 74222 h 1062511"/>
              <a:gd name="connsiteX411" fmla="*/ 616150 w 1181998"/>
              <a:gd name="connsiteY411" fmla="*/ 97082 h 1062511"/>
              <a:gd name="connsiteX412" fmla="*/ 593290 w 1181998"/>
              <a:gd name="connsiteY412" fmla="*/ 119942 h 1062511"/>
              <a:gd name="connsiteX413" fmla="*/ 570430 w 1181998"/>
              <a:gd name="connsiteY413" fmla="*/ 97082 h 1062511"/>
              <a:gd name="connsiteX414" fmla="*/ 593290 w 1181998"/>
              <a:gd name="connsiteY414" fmla="*/ 74222 h 1062511"/>
              <a:gd name="connsiteX415" fmla="*/ 588381 w 1181998"/>
              <a:gd name="connsiteY415" fmla="*/ 0 h 1062511"/>
              <a:gd name="connsiteX416" fmla="*/ 595312 w 1181998"/>
              <a:gd name="connsiteY416" fmla="*/ 11949 h 1062511"/>
              <a:gd name="connsiteX417" fmla="*/ 593290 w 1181998"/>
              <a:gd name="connsiteY417" fmla="*/ 12786 h 1062511"/>
              <a:gd name="connsiteX418" fmla="*/ 583353 w 1181998"/>
              <a:gd name="connsiteY418" fmla="*/ 8670 h 106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Lst>
            <a:rect l="l" t="t" r="r" b="b"/>
            <a:pathLst>
              <a:path w="1181998" h="1062511">
                <a:moveTo>
                  <a:pt x="1159138" y="1019574"/>
                </a:moveTo>
                <a:cubicBezTo>
                  <a:pt x="1171763" y="1019574"/>
                  <a:pt x="1181998" y="1029809"/>
                  <a:pt x="1181998" y="1042434"/>
                </a:cubicBezTo>
                <a:cubicBezTo>
                  <a:pt x="1181998" y="1048747"/>
                  <a:pt x="1179440" y="1054462"/>
                  <a:pt x="1175303" y="1058598"/>
                </a:cubicBezTo>
                <a:lnTo>
                  <a:pt x="1165857" y="1062511"/>
                </a:lnTo>
                <a:lnTo>
                  <a:pt x="1152420" y="1062511"/>
                </a:lnTo>
                <a:lnTo>
                  <a:pt x="1142974" y="1058598"/>
                </a:lnTo>
                <a:cubicBezTo>
                  <a:pt x="1138837" y="1054462"/>
                  <a:pt x="1136278" y="1048747"/>
                  <a:pt x="1136278" y="1042434"/>
                </a:cubicBezTo>
                <a:cubicBezTo>
                  <a:pt x="1136278" y="1029809"/>
                  <a:pt x="1146513" y="1019574"/>
                  <a:pt x="1159138" y="1019574"/>
                </a:cubicBezTo>
                <a:close/>
                <a:moveTo>
                  <a:pt x="1063327" y="1019574"/>
                </a:moveTo>
                <a:cubicBezTo>
                  <a:pt x="1075952" y="1019574"/>
                  <a:pt x="1086187" y="1029809"/>
                  <a:pt x="1086187" y="1042434"/>
                </a:cubicBezTo>
                <a:cubicBezTo>
                  <a:pt x="1086187" y="1048747"/>
                  <a:pt x="1083628" y="1054462"/>
                  <a:pt x="1079492" y="1058598"/>
                </a:cubicBezTo>
                <a:lnTo>
                  <a:pt x="1070046" y="1062511"/>
                </a:lnTo>
                <a:lnTo>
                  <a:pt x="1056609" y="1062511"/>
                </a:lnTo>
                <a:lnTo>
                  <a:pt x="1047163" y="1058598"/>
                </a:lnTo>
                <a:cubicBezTo>
                  <a:pt x="1043026" y="1054462"/>
                  <a:pt x="1040467" y="1048747"/>
                  <a:pt x="1040467" y="1042434"/>
                </a:cubicBezTo>
                <a:cubicBezTo>
                  <a:pt x="1040467" y="1029809"/>
                  <a:pt x="1050702" y="1019574"/>
                  <a:pt x="1063327" y="1019574"/>
                </a:cubicBezTo>
                <a:close/>
                <a:moveTo>
                  <a:pt x="968077" y="1019574"/>
                </a:moveTo>
                <a:cubicBezTo>
                  <a:pt x="980702" y="1019574"/>
                  <a:pt x="990937" y="1029809"/>
                  <a:pt x="990937" y="1042434"/>
                </a:cubicBezTo>
                <a:cubicBezTo>
                  <a:pt x="990937" y="1048747"/>
                  <a:pt x="988378" y="1054462"/>
                  <a:pt x="984242" y="1058598"/>
                </a:cubicBezTo>
                <a:lnTo>
                  <a:pt x="974796" y="1062511"/>
                </a:lnTo>
                <a:lnTo>
                  <a:pt x="961359" y="1062511"/>
                </a:lnTo>
                <a:lnTo>
                  <a:pt x="951913" y="1058598"/>
                </a:lnTo>
                <a:cubicBezTo>
                  <a:pt x="947776" y="1054462"/>
                  <a:pt x="945217" y="1048747"/>
                  <a:pt x="945217" y="1042434"/>
                </a:cubicBezTo>
                <a:cubicBezTo>
                  <a:pt x="945217" y="1029809"/>
                  <a:pt x="955452" y="1019574"/>
                  <a:pt x="968077" y="1019574"/>
                </a:cubicBezTo>
                <a:close/>
                <a:moveTo>
                  <a:pt x="872266" y="1019574"/>
                </a:moveTo>
                <a:cubicBezTo>
                  <a:pt x="884891" y="1019574"/>
                  <a:pt x="895126" y="1029809"/>
                  <a:pt x="895126" y="1042434"/>
                </a:cubicBezTo>
                <a:cubicBezTo>
                  <a:pt x="895126" y="1048747"/>
                  <a:pt x="892568" y="1054462"/>
                  <a:pt x="888431" y="1058598"/>
                </a:cubicBezTo>
                <a:lnTo>
                  <a:pt x="878985" y="1062511"/>
                </a:lnTo>
                <a:lnTo>
                  <a:pt x="865548" y="1062511"/>
                </a:lnTo>
                <a:lnTo>
                  <a:pt x="856102" y="1058598"/>
                </a:lnTo>
                <a:cubicBezTo>
                  <a:pt x="851965" y="1054462"/>
                  <a:pt x="849406" y="1048747"/>
                  <a:pt x="849406" y="1042434"/>
                </a:cubicBezTo>
                <a:cubicBezTo>
                  <a:pt x="849406" y="1029809"/>
                  <a:pt x="859641" y="1019574"/>
                  <a:pt x="872266" y="1019574"/>
                </a:cubicBezTo>
                <a:close/>
                <a:moveTo>
                  <a:pt x="778141" y="1019574"/>
                </a:moveTo>
                <a:cubicBezTo>
                  <a:pt x="790766" y="1019574"/>
                  <a:pt x="801001" y="1029809"/>
                  <a:pt x="801001" y="1042434"/>
                </a:cubicBezTo>
                <a:cubicBezTo>
                  <a:pt x="801001" y="1048747"/>
                  <a:pt x="798442" y="1054462"/>
                  <a:pt x="794306" y="1058598"/>
                </a:cubicBezTo>
                <a:lnTo>
                  <a:pt x="784860" y="1062511"/>
                </a:lnTo>
                <a:lnTo>
                  <a:pt x="771423" y="1062511"/>
                </a:lnTo>
                <a:lnTo>
                  <a:pt x="761977" y="1058598"/>
                </a:lnTo>
                <a:cubicBezTo>
                  <a:pt x="757840" y="1054462"/>
                  <a:pt x="755281" y="1048747"/>
                  <a:pt x="755281" y="1042434"/>
                </a:cubicBezTo>
                <a:cubicBezTo>
                  <a:pt x="755281" y="1029809"/>
                  <a:pt x="765516" y="1019574"/>
                  <a:pt x="778141" y="1019574"/>
                </a:cubicBezTo>
                <a:close/>
                <a:moveTo>
                  <a:pt x="683260" y="1019574"/>
                </a:moveTo>
                <a:cubicBezTo>
                  <a:pt x="695885" y="1019574"/>
                  <a:pt x="706120" y="1029809"/>
                  <a:pt x="706120" y="1042434"/>
                </a:cubicBezTo>
                <a:cubicBezTo>
                  <a:pt x="706120" y="1048747"/>
                  <a:pt x="703561" y="1054462"/>
                  <a:pt x="699425" y="1058598"/>
                </a:cubicBezTo>
                <a:lnTo>
                  <a:pt x="689979" y="1062511"/>
                </a:lnTo>
                <a:lnTo>
                  <a:pt x="676542" y="1062511"/>
                </a:lnTo>
                <a:lnTo>
                  <a:pt x="667096" y="1058598"/>
                </a:lnTo>
                <a:cubicBezTo>
                  <a:pt x="662959" y="1054462"/>
                  <a:pt x="660400" y="1048747"/>
                  <a:pt x="660400" y="1042434"/>
                </a:cubicBezTo>
                <a:cubicBezTo>
                  <a:pt x="660400" y="1029809"/>
                  <a:pt x="670635" y="1019574"/>
                  <a:pt x="683260" y="1019574"/>
                </a:cubicBezTo>
                <a:close/>
                <a:moveTo>
                  <a:pt x="593290" y="1019574"/>
                </a:moveTo>
                <a:cubicBezTo>
                  <a:pt x="605915" y="1019574"/>
                  <a:pt x="616150" y="1029809"/>
                  <a:pt x="616150" y="1042434"/>
                </a:cubicBezTo>
                <a:cubicBezTo>
                  <a:pt x="616150" y="1048747"/>
                  <a:pt x="613592" y="1054462"/>
                  <a:pt x="609455" y="1058598"/>
                </a:cubicBezTo>
                <a:lnTo>
                  <a:pt x="600009" y="1062511"/>
                </a:lnTo>
                <a:lnTo>
                  <a:pt x="586572" y="1062511"/>
                </a:lnTo>
                <a:lnTo>
                  <a:pt x="577126" y="1058598"/>
                </a:lnTo>
                <a:cubicBezTo>
                  <a:pt x="572989" y="1054462"/>
                  <a:pt x="570430" y="1048747"/>
                  <a:pt x="570430" y="1042434"/>
                </a:cubicBezTo>
                <a:cubicBezTo>
                  <a:pt x="570430" y="1029809"/>
                  <a:pt x="580665" y="1019574"/>
                  <a:pt x="593290" y="1019574"/>
                </a:cubicBezTo>
                <a:close/>
                <a:moveTo>
                  <a:pt x="498738" y="1019574"/>
                </a:moveTo>
                <a:cubicBezTo>
                  <a:pt x="511363" y="1019574"/>
                  <a:pt x="521598" y="1029809"/>
                  <a:pt x="521598" y="1042434"/>
                </a:cubicBezTo>
                <a:cubicBezTo>
                  <a:pt x="521598" y="1048747"/>
                  <a:pt x="519040" y="1054462"/>
                  <a:pt x="514903" y="1058598"/>
                </a:cubicBezTo>
                <a:lnTo>
                  <a:pt x="505457" y="1062511"/>
                </a:lnTo>
                <a:lnTo>
                  <a:pt x="492020" y="1062511"/>
                </a:lnTo>
                <a:lnTo>
                  <a:pt x="482574" y="1058598"/>
                </a:lnTo>
                <a:cubicBezTo>
                  <a:pt x="478437" y="1054462"/>
                  <a:pt x="475878" y="1048747"/>
                  <a:pt x="475878" y="1042434"/>
                </a:cubicBezTo>
                <a:cubicBezTo>
                  <a:pt x="475878" y="1029809"/>
                  <a:pt x="486113" y="1019574"/>
                  <a:pt x="498738" y="1019574"/>
                </a:cubicBezTo>
                <a:close/>
                <a:moveTo>
                  <a:pt x="402927" y="1019574"/>
                </a:moveTo>
                <a:cubicBezTo>
                  <a:pt x="415552" y="1019574"/>
                  <a:pt x="425787" y="1029809"/>
                  <a:pt x="425787" y="1042434"/>
                </a:cubicBezTo>
                <a:cubicBezTo>
                  <a:pt x="425787" y="1048747"/>
                  <a:pt x="423229" y="1054462"/>
                  <a:pt x="419092" y="1058598"/>
                </a:cubicBezTo>
                <a:lnTo>
                  <a:pt x="409646" y="1062511"/>
                </a:lnTo>
                <a:lnTo>
                  <a:pt x="396209" y="1062511"/>
                </a:lnTo>
                <a:lnTo>
                  <a:pt x="386763" y="1058598"/>
                </a:lnTo>
                <a:cubicBezTo>
                  <a:pt x="382626" y="1054462"/>
                  <a:pt x="380067" y="1048747"/>
                  <a:pt x="380067" y="1042434"/>
                </a:cubicBezTo>
                <a:cubicBezTo>
                  <a:pt x="380067" y="1029809"/>
                  <a:pt x="390302" y="1019574"/>
                  <a:pt x="402927" y="1019574"/>
                </a:cubicBezTo>
                <a:close/>
                <a:moveTo>
                  <a:pt x="307677" y="1019574"/>
                </a:moveTo>
                <a:cubicBezTo>
                  <a:pt x="320302" y="1019574"/>
                  <a:pt x="330537" y="1029809"/>
                  <a:pt x="330537" y="1042434"/>
                </a:cubicBezTo>
                <a:cubicBezTo>
                  <a:pt x="330537" y="1048747"/>
                  <a:pt x="327979" y="1054462"/>
                  <a:pt x="323842" y="1058598"/>
                </a:cubicBezTo>
                <a:lnTo>
                  <a:pt x="314396" y="1062511"/>
                </a:lnTo>
                <a:lnTo>
                  <a:pt x="300959" y="1062511"/>
                </a:lnTo>
                <a:lnTo>
                  <a:pt x="291513" y="1058598"/>
                </a:lnTo>
                <a:cubicBezTo>
                  <a:pt x="287376" y="1054462"/>
                  <a:pt x="284817" y="1048747"/>
                  <a:pt x="284817" y="1042434"/>
                </a:cubicBezTo>
                <a:cubicBezTo>
                  <a:pt x="284817" y="1029809"/>
                  <a:pt x="295052" y="1019574"/>
                  <a:pt x="307677" y="1019574"/>
                </a:cubicBezTo>
                <a:close/>
                <a:moveTo>
                  <a:pt x="211866" y="1019574"/>
                </a:moveTo>
                <a:cubicBezTo>
                  <a:pt x="224491" y="1019574"/>
                  <a:pt x="234726" y="1029809"/>
                  <a:pt x="234726" y="1042434"/>
                </a:cubicBezTo>
                <a:cubicBezTo>
                  <a:pt x="234726" y="1048747"/>
                  <a:pt x="232168" y="1054462"/>
                  <a:pt x="228031" y="1058598"/>
                </a:cubicBezTo>
                <a:lnTo>
                  <a:pt x="218585" y="1062511"/>
                </a:lnTo>
                <a:lnTo>
                  <a:pt x="205148" y="1062511"/>
                </a:lnTo>
                <a:lnTo>
                  <a:pt x="195702" y="1058598"/>
                </a:lnTo>
                <a:cubicBezTo>
                  <a:pt x="191565" y="1054462"/>
                  <a:pt x="189006" y="1048747"/>
                  <a:pt x="189006" y="1042434"/>
                </a:cubicBezTo>
                <a:cubicBezTo>
                  <a:pt x="189006" y="1029809"/>
                  <a:pt x="199241" y="1019574"/>
                  <a:pt x="211866" y="1019574"/>
                </a:cubicBezTo>
                <a:close/>
                <a:moveTo>
                  <a:pt x="117741" y="1019574"/>
                </a:moveTo>
                <a:cubicBezTo>
                  <a:pt x="130366" y="1019574"/>
                  <a:pt x="140601" y="1029809"/>
                  <a:pt x="140601" y="1042434"/>
                </a:cubicBezTo>
                <a:cubicBezTo>
                  <a:pt x="140601" y="1048747"/>
                  <a:pt x="138043" y="1054462"/>
                  <a:pt x="133906" y="1058598"/>
                </a:cubicBezTo>
                <a:lnTo>
                  <a:pt x="124460" y="1062511"/>
                </a:lnTo>
                <a:lnTo>
                  <a:pt x="111023" y="1062511"/>
                </a:lnTo>
                <a:lnTo>
                  <a:pt x="101577" y="1058598"/>
                </a:lnTo>
                <a:cubicBezTo>
                  <a:pt x="97440" y="1054462"/>
                  <a:pt x="94881" y="1048747"/>
                  <a:pt x="94881" y="1042434"/>
                </a:cubicBezTo>
                <a:cubicBezTo>
                  <a:pt x="94881" y="1029809"/>
                  <a:pt x="105116" y="1019574"/>
                  <a:pt x="117741" y="1019574"/>
                </a:cubicBezTo>
                <a:close/>
                <a:moveTo>
                  <a:pt x="22860" y="1019574"/>
                </a:moveTo>
                <a:cubicBezTo>
                  <a:pt x="35485" y="1019574"/>
                  <a:pt x="45720" y="1029809"/>
                  <a:pt x="45720" y="1042434"/>
                </a:cubicBezTo>
                <a:cubicBezTo>
                  <a:pt x="45720" y="1048747"/>
                  <a:pt x="43162" y="1054462"/>
                  <a:pt x="39025" y="1058598"/>
                </a:cubicBezTo>
                <a:lnTo>
                  <a:pt x="29579" y="1062511"/>
                </a:lnTo>
                <a:lnTo>
                  <a:pt x="16142" y="1062511"/>
                </a:lnTo>
                <a:lnTo>
                  <a:pt x="6696" y="1058598"/>
                </a:lnTo>
                <a:cubicBezTo>
                  <a:pt x="2559" y="1054462"/>
                  <a:pt x="0" y="1048747"/>
                  <a:pt x="0" y="1042434"/>
                </a:cubicBezTo>
                <a:cubicBezTo>
                  <a:pt x="0" y="1029809"/>
                  <a:pt x="10235" y="1019574"/>
                  <a:pt x="22860" y="1019574"/>
                </a:cubicBezTo>
                <a:close/>
                <a:moveTo>
                  <a:pt x="45223" y="936480"/>
                </a:moveTo>
                <a:lnTo>
                  <a:pt x="39025" y="951442"/>
                </a:lnTo>
                <a:lnTo>
                  <a:pt x="35760" y="952795"/>
                </a:lnTo>
                <a:close/>
                <a:moveTo>
                  <a:pt x="1063327" y="912418"/>
                </a:moveTo>
                <a:cubicBezTo>
                  <a:pt x="1075952" y="912418"/>
                  <a:pt x="1086187" y="922653"/>
                  <a:pt x="1086187" y="935278"/>
                </a:cubicBezTo>
                <a:cubicBezTo>
                  <a:pt x="1086187" y="947903"/>
                  <a:pt x="1075952" y="958138"/>
                  <a:pt x="1063327" y="958138"/>
                </a:cubicBezTo>
                <a:cubicBezTo>
                  <a:pt x="1050702" y="958138"/>
                  <a:pt x="1040467" y="947903"/>
                  <a:pt x="1040467" y="935278"/>
                </a:cubicBezTo>
                <a:cubicBezTo>
                  <a:pt x="1040467" y="922653"/>
                  <a:pt x="1050702" y="912418"/>
                  <a:pt x="1063327" y="912418"/>
                </a:cubicBezTo>
                <a:close/>
                <a:moveTo>
                  <a:pt x="968077" y="912418"/>
                </a:moveTo>
                <a:cubicBezTo>
                  <a:pt x="980702" y="912418"/>
                  <a:pt x="990937" y="922653"/>
                  <a:pt x="990937" y="935278"/>
                </a:cubicBezTo>
                <a:cubicBezTo>
                  <a:pt x="990937" y="947903"/>
                  <a:pt x="980702" y="958138"/>
                  <a:pt x="968077" y="958138"/>
                </a:cubicBezTo>
                <a:cubicBezTo>
                  <a:pt x="955452" y="958138"/>
                  <a:pt x="945217" y="947903"/>
                  <a:pt x="945217" y="935278"/>
                </a:cubicBezTo>
                <a:cubicBezTo>
                  <a:pt x="945217" y="922653"/>
                  <a:pt x="955452" y="912418"/>
                  <a:pt x="968077" y="912418"/>
                </a:cubicBezTo>
                <a:close/>
                <a:moveTo>
                  <a:pt x="872266" y="912418"/>
                </a:moveTo>
                <a:cubicBezTo>
                  <a:pt x="884891" y="912418"/>
                  <a:pt x="895126" y="922653"/>
                  <a:pt x="895126" y="935278"/>
                </a:cubicBezTo>
                <a:cubicBezTo>
                  <a:pt x="895126" y="947903"/>
                  <a:pt x="884891" y="958138"/>
                  <a:pt x="872266" y="958138"/>
                </a:cubicBezTo>
                <a:cubicBezTo>
                  <a:pt x="859641" y="958138"/>
                  <a:pt x="849406" y="947903"/>
                  <a:pt x="849406" y="935278"/>
                </a:cubicBezTo>
                <a:cubicBezTo>
                  <a:pt x="849406" y="922653"/>
                  <a:pt x="859641" y="912418"/>
                  <a:pt x="872266" y="912418"/>
                </a:cubicBezTo>
                <a:close/>
                <a:moveTo>
                  <a:pt x="778141" y="912418"/>
                </a:moveTo>
                <a:cubicBezTo>
                  <a:pt x="790766" y="912418"/>
                  <a:pt x="801001" y="922653"/>
                  <a:pt x="801001" y="935278"/>
                </a:cubicBezTo>
                <a:cubicBezTo>
                  <a:pt x="801001" y="947903"/>
                  <a:pt x="790766" y="958138"/>
                  <a:pt x="778141" y="958138"/>
                </a:cubicBezTo>
                <a:cubicBezTo>
                  <a:pt x="765516" y="958138"/>
                  <a:pt x="755281" y="947903"/>
                  <a:pt x="755281" y="935278"/>
                </a:cubicBezTo>
                <a:cubicBezTo>
                  <a:pt x="755281" y="922653"/>
                  <a:pt x="765516" y="912418"/>
                  <a:pt x="778141" y="912418"/>
                </a:cubicBezTo>
                <a:close/>
                <a:moveTo>
                  <a:pt x="683260" y="912418"/>
                </a:moveTo>
                <a:cubicBezTo>
                  <a:pt x="695885" y="912418"/>
                  <a:pt x="706120" y="922653"/>
                  <a:pt x="706120" y="935278"/>
                </a:cubicBezTo>
                <a:cubicBezTo>
                  <a:pt x="706120" y="947903"/>
                  <a:pt x="695885" y="958138"/>
                  <a:pt x="683260" y="958138"/>
                </a:cubicBezTo>
                <a:cubicBezTo>
                  <a:pt x="670635" y="958138"/>
                  <a:pt x="660400" y="947903"/>
                  <a:pt x="660400" y="935278"/>
                </a:cubicBezTo>
                <a:cubicBezTo>
                  <a:pt x="660400" y="922653"/>
                  <a:pt x="670635" y="912418"/>
                  <a:pt x="683260" y="912418"/>
                </a:cubicBezTo>
                <a:close/>
                <a:moveTo>
                  <a:pt x="593290" y="912418"/>
                </a:moveTo>
                <a:cubicBezTo>
                  <a:pt x="605915" y="912418"/>
                  <a:pt x="616150" y="922653"/>
                  <a:pt x="616150" y="935278"/>
                </a:cubicBezTo>
                <a:cubicBezTo>
                  <a:pt x="616150" y="947903"/>
                  <a:pt x="605915" y="958138"/>
                  <a:pt x="593290" y="958138"/>
                </a:cubicBezTo>
                <a:cubicBezTo>
                  <a:pt x="580665" y="958138"/>
                  <a:pt x="570430" y="947903"/>
                  <a:pt x="570430" y="935278"/>
                </a:cubicBezTo>
                <a:cubicBezTo>
                  <a:pt x="570430" y="922653"/>
                  <a:pt x="580665" y="912418"/>
                  <a:pt x="593290" y="912418"/>
                </a:cubicBezTo>
                <a:close/>
                <a:moveTo>
                  <a:pt x="498738" y="912418"/>
                </a:moveTo>
                <a:cubicBezTo>
                  <a:pt x="511363" y="912418"/>
                  <a:pt x="521598" y="922653"/>
                  <a:pt x="521598" y="935278"/>
                </a:cubicBezTo>
                <a:cubicBezTo>
                  <a:pt x="521598" y="947903"/>
                  <a:pt x="511363" y="958138"/>
                  <a:pt x="498738" y="958138"/>
                </a:cubicBezTo>
                <a:cubicBezTo>
                  <a:pt x="486113" y="958138"/>
                  <a:pt x="475878" y="947903"/>
                  <a:pt x="475878" y="935278"/>
                </a:cubicBezTo>
                <a:cubicBezTo>
                  <a:pt x="475878" y="922653"/>
                  <a:pt x="486113" y="912418"/>
                  <a:pt x="498738" y="912418"/>
                </a:cubicBezTo>
                <a:close/>
                <a:moveTo>
                  <a:pt x="402927" y="912418"/>
                </a:moveTo>
                <a:cubicBezTo>
                  <a:pt x="415552" y="912418"/>
                  <a:pt x="425787" y="922653"/>
                  <a:pt x="425787" y="935278"/>
                </a:cubicBezTo>
                <a:cubicBezTo>
                  <a:pt x="425787" y="947903"/>
                  <a:pt x="415552" y="958138"/>
                  <a:pt x="402927" y="958138"/>
                </a:cubicBezTo>
                <a:cubicBezTo>
                  <a:pt x="390302" y="958138"/>
                  <a:pt x="380067" y="947903"/>
                  <a:pt x="380067" y="935278"/>
                </a:cubicBezTo>
                <a:cubicBezTo>
                  <a:pt x="380067" y="922653"/>
                  <a:pt x="390302" y="912418"/>
                  <a:pt x="402927" y="912418"/>
                </a:cubicBezTo>
                <a:close/>
                <a:moveTo>
                  <a:pt x="307677" y="912418"/>
                </a:moveTo>
                <a:cubicBezTo>
                  <a:pt x="320302" y="912418"/>
                  <a:pt x="330537" y="922653"/>
                  <a:pt x="330537" y="935278"/>
                </a:cubicBezTo>
                <a:cubicBezTo>
                  <a:pt x="330537" y="947903"/>
                  <a:pt x="320302" y="958138"/>
                  <a:pt x="307677" y="958138"/>
                </a:cubicBezTo>
                <a:cubicBezTo>
                  <a:pt x="295052" y="958138"/>
                  <a:pt x="284817" y="947903"/>
                  <a:pt x="284817" y="935278"/>
                </a:cubicBezTo>
                <a:cubicBezTo>
                  <a:pt x="284817" y="922653"/>
                  <a:pt x="295052" y="912418"/>
                  <a:pt x="307677" y="912418"/>
                </a:cubicBezTo>
                <a:close/>
                <a:moveTo>
                  <a:pt x="211866" y="912418"/>
                </a:moveTo>
                <a:cubicBezTo>
                  <a:pt x="224491" y="912418"/>
                  <a:pt x="234726" y="922653"/>
                  <a:pt x="234726" y="935278"/>
                </a:cubicBezTo>
                <a:cubicBezTo>
                  <a:pt x="234726" y="947903"/>
                  <a:pt x="224491" y="958138"/>
                  <a:pt x="211866" y="958138"/>
                </a:cubicBezTo>
                <a:cubicBezTo>
                  <a:pt x="199241" y="958138"/>
                  <a:pt x="189006" y="947903"/>
                  <a:pt x="189006" y="935278"/>
                </a:cubicBezTo>
                <a:cubicBezTo>
                  <a:pt x="189006" y="922653"/>
                  <a:pt x="199241" y="912418"/>
                  <a:pt x="211866" y="912418"/>
                </a:cubicBezTo>
                <a:close/>
                <a:moveTo>
                  <a:pt x="117741" y="912418"/>
                </a:moveTo>
                <a:cubicBezTo>
                  <a:pt x="130366" y="912418"/>
                  <a:pt x="140601" y="922653"/>
                  <a:pt x="140601" y="935278"/>
                </a:cubicBezTo>
                <a:cubicBezTo>
                  <a:pt x="140601" y="947903"/>
                  <a:pt x="130366" y="958138"/>
                  <a:pt x="117741" y="958138"/>
                </a:cubicBezTo>
                <a:cubicBezTo>
                  <a:pt x="105116" y="958138"/>
                  <a:pt x="94881" y="947903"/>
                  <a:pt x="94881" y="935278"/>
                </a:cubicBezTo>
                <a:cubicBezTo>
                  <a:pt x="94881" y="922653"/>
                  <a:pt x="105116" y="912418"/>
                  <a:pt x="117741" y="912418"/>
                </a:cubicBezTo>
                <a:close/>
                <a:moveTo>
                  <a:pt x="1056962" y="807899"/>
                </a:moveTo>
                <a:lnTo>
                  <a:pt x="1078343" y="844762"/>
                </a:lnTo>
                <a:lnTo>
                  <a:pt x="1063327" y="850982"/>
                </a:lnTo>
                <a:cubicBezTo>
                  <a:pt x="1050702" y="850982"/>
                  <a:pt x="1040467" y="840747"/>
                  <a:pt x="1040467" y="828122"/>
                </a:cubicBezTo>
                <a:cubicBezTo>
                  <a:pt x="1040467" y="821810"/>
                  <a:pt x="1043026" y="816095"/>
                  <a:pt x="1047163" y="811958"/>
                </a:cubicBezTo>
                <a:close/>
                <a:moveTo>
                  <a:pt x="120634" y="806460"/>
                </a:moveTo>
                <a:lnTo>
                  <a:pt x="133906" y="811958"/>
                </a:lnTo>
                <a:cubicBezTo>
                  <a:pt x="138043" y="816095"/>
                  <a:pt x="140601" y="821810"/>
                  <a:pt x="140601" y="828122"/>
                </a:cubicBezTo>
                <a:cubicBezTo>
                  <a:pt x="140601" y="840747"/>
                  <a:pt x="130366" y="850982"/>
                  <a:pt x="117741" y="850982"/>
                </a:cubicBezTo>
                <a:cubicBezTo>
                  <a:pt x="111429" y="850982"/>
                  <a:pt x="105714" y="848423"/>
                  <a:pt x="101577" y="844286"/>
                </a:cubicBezTo>
                <a:lnTo>
                  <a:pt x="100376" y="841387"/>
                </a:lnTo>
                <a:close/>
                <a:moveTo>
                  <a:pt x="968077" y="805262"/>
                </a:moveTo>
                <a:cubicBezTo>
                  <a:pt x="980702" y="805262"/>
                  <a:pt x="990937" y="815497"/>
                  <a:pt x="990937" y="828122"/>
                </a:cubicBezTo>
                <a:cubicBezTo>
                  <a:pt x="990937" y="840747"/>
                  <a:pt x="980702" y="850982"/>
                  <a:pt x="968077" y="850982"/>
                </a:cubicBezTo>
                <a:cubicBezTo>
                  <a:pt x="955452" y="850982"/>
                  <a:pt x="945217" y="840747"/>
                  <a:pt x="945217" y="828122"/>
                </a:cubicBezTo>
                <a:cubicBezTo>
                  <a:pt x="945217" y="815497"/>
                  <a:pt x="955452" y="805262"/>
                  <a:pt x="968077" y="805262"/>
                </a:cubicBezTo>
                <a:close/>
                <a:moveTo>
                  <a:pt x="872266" y="805262"/>
                </a:moveTo>
                <a:cubicBezTo>
                  <a:pt x="884891" y="805262"/>
                  <a:pt x="895126" y="815497"/>
                  <a:pt x="895126" y="828122"/>
                </a:cubicBezTo>
                <a:cubicBezTo>
                  <a:pt x="895126" y="840747"/>
                  <a:pt x="884891" y="850982"/>
                  <a:pt x="872266" y="850982"/>
                </a:cubicBezTo>
                <a:cubicBezTo>
                  <a:pt x="859641" y="850982"/>
                  <a:pt x="849406" y="840747"/>
                  <a:pt x="849406" y="828122"/>
                </a:cubicBezTo>
                <a:cubicBezTo>
                  <a:pt x="849406" y="815497"/>
                  <a:pt x="859641" y="805262"/>
                  <a:pt x="872266" y="805262"/>
                </a:cubicBezTo>
                <a:close/>
                <a:moveTo>
                  <a:pt x="778141" y="805262"/>
                </a:moveTo>
                <a:cubicBezTo>
                  <a:pt x="790766" y="805262"/>
                  <a:pt x="801001" y="815497"/>
                  <a:pt x="801001" y="828122"/>
                </a:cubicBezTo>
                <a:cubicBezTo>
                  <a:pt x="801001" y="840747"/>
                  <a:pt x="790766" y="850982"/>
                  <a:pt x="778141" y="850982"/>
                </a:cubicBezTo>
                <a:cubicBezTo>
                  <a:pt x="765516" y="850982"/>
                  <a:pt x="755281" y="840747"/>
                  <a:pt x="755281" y="828122"/>
                </a:cubicBezTo>
                <a:cubicBezTo>
                  <a:pt x="755281" y="815497"/>
                  <a:pt x="765516" y="805262"/>
                  <a:pt x="778141" y="805262"/>
                </a:cubicBezTo>
                <a:close/>
                <a:moveTo>
                  <a:pt x="683260" y="805262"/>
                </a:moveTo>
                <a:cubicBezTo>
                  <a:pt x="695885" y="805262"/>
                  <a:pt x="706120" y="815497"/>
                  <a:pt x="706120" y="828122"/>
                </a:cubicBezTo>
                <a:cubicBezTo>
                  <a:pt x="706120" y="840747"/>
                  <a:pt x="695885" y="850982"/>
                  <a:pt x="683260" y="850982"/>
                </a:cubicBezTo>
                <a:cubicBezTo>
                  <a:pt x="670635" y="850982"/>
                  <a:pt x="660400" y="840747"/>
                  <a:pt x="660400" y="828122"/>
                </a:cubicBezTo>
                <a:cubicBezTo>
                  <a:pt x="660400" y="815497"/>
                  <a:pt x="670635" y="805262"/>
                  <a:pt x="683260" y="805262"/>
                </a:cubicBezTo>
                <a:close/>
                <a:moveTo>
                  <a:pt x="593290" y="805262"/>
                </a:moveTo>
                <a:cubicBezTo>
                  <a:pt x="605915" y="805262"/>
                  <a:pt x="616150" y="815497"/>
                  <a:pt x="616150" y="828122"/>
                </a:cubicBezTo>
                <a:cubicBezTo>
                  <a:pt x="616150" y="840747"/>
                  <a:pt x="605915" y="850982"/>
                  <a:pt x="593290" y="850982"/>
                </a:cubicBezTo>
                <a:cubicBezTo>
                  <a:pt x="580665" y="850982"/>
                  <a:pt x="570430" y="840747"/>
                  <a:pt x="570430" y="828122"/>
                </a:cubicBezTo>
                <a:cubicBezTo>
                  <a:pt x="570430" y="815497"/>
                  <a:pt x="580665" y="805262"/>
                  <a:pt x="593290" y="805262"/>
                </a:cubicBezTo>
                <a:close/>
                <a:moveTo>
                  <a:pt x="498738" y="805262"/>
                </a:moveTo>
                <a:cubicBezTo>
                  <a:pt x="511363" y="805262"/>
                  <a:pt x="521598" y="815497"/>
                  <a:pt x="521598" y="828122"/>
                </a:cubicBezTo>
                <a:cubicBezTo>
                  <a:pt x="521598" y="840747"/>
                  <a:pt x="511363" y="850982"/>
                  <a:pt x="498738" y="850982"/>
                </a:cubicBezTo>
                <a:cubicBezTo>
                  <a:pt x="486113" y="850982"/>
                  <a:pt x="475878" y="840747"/>
                  <a:pt x="475878" y="828122"/>
                </a:cubicBezTo>
                <a:cubicBezTo>
                  <a:pt x="475878" y="815497"/>
                  <a:pt x="486113" y="805262"/>
                  <a:pt x="498738" y="805262"/>
                </a:cubicBezTo>
                <a:close/>
                <a:moveTo>
                  <a:pt x="402927" y="805262"/>
                </a:moveTo>
                <a:cubicBezTo>
                  <a:pt x="415552" y="805262"/>
                  <a:pt x="425787" y="815497"/>
                  <a:pt x="425787" y="828122"/>
                </a:cubicBezTo>
                <a:cubicBezTo>
                  <a:pt x="425787" y="840747"/>
                  <a:pt x="415552" y="850982"/>
                  <a:pt x="402927" y="850982"/>
                </a:cubicBezTo>
                <a:cubicBezTo>
                  <a:pt x="390302" y="850982"/>
                  <a:pt x="380067" y="840747"/>
                  <a:pt x="380067" y="828122"/>
                </a:cubicBezTo>
                <a:cubicBezTo>
                  <a:pt x="380067" y="815497"/>
                  <a:pt x="390302" y="805262"/>
                  <a:pt x="402927" y="805262"/>
                </a:cubicBezTo>
                <a:close/>
                <a:moveTo>
                  <a:pt x="307677" y="805262"/>
                </a:moveTo>
                <a:cubicBezTo>
                  <a:pt x="320302" y="805262"/>
                  <a:pt x="330537" y="815497"/>
                  <a:pt x="330537" y="828122"/>
                </a:cubicBezTo>
                <a:cubicBezTo>
                  <a:pt x="330537" y="840747"/>
                  <a:pt x="320302" y="850982"/>
                  <a:pt x="307677" y="850982"/>
                </a:cubicBezTo>
                <a:cubicBezTo>
                  <a:pt x="295052" y="850982"/>
                  <a:pt x="284817" y="840747"/>
                  <a:pt x="284817" y="828122"/>
                </a:cubicBezTo>
                <a:cubicBezTo>
                  <a:pt x="284817" y="815497"/>
                  <a:pt x="295052" y="805262"/>
                  <a:pt x="307677" y="805262"/>
                </a:cubicBezTo>
                <a:close/>
                <a:moveTo>
                  <a:pt x="211866" y="805262"/>
                </a:moveTo>
                <a:cubicBezTo>
                  <a:pt x="224491" y="805262"/>
                  <a:pt x="234726" y="815497"/>
                  <a:pt x="234726" y="828122"/>
                </a:cubicBezTo>
                <a:cubicBezTo>
                  <a:pt x="234726" y="840747"/>
                  <a:pt x="224491" y="850982"/>
                  <a:pt x="211866" y="850982"/>
                </a:cubicBezTo>
                <a:cubicBezTo>
                  <a:pt x="199241" y="850982"/>
                  <a:pt x="189006" y="840747"/>
                  <a:pt x="189006" y="828122"/>
                </a:cubicBezTo>
                <a:cubicBezTo>
                  <a:pt x="189006" y="815497"/>
                  <a:pt x="199241" y="805262"/>
                  <a:pt x="211866" y="805262"/>
                </a:cubicBezTo>
                <a:close/>
                <a:moveTo>
                  <a:pt x="968077" y="717154"/>
                </a:moveTo>
                <a:cubicBezTo>
                  <a:pt x="980702" y="717154"/>
                  <a:pt x="990937" y="727389"/>
                  <a:pt x="990937" y="740014"/>
                </a:cubicBezTo>
                <a:cubicBezTo>
                  <a:pt x="990937" y="752639"/>
                  <a:pt x="980702" y="762874"/>
                  <a:pt x="968077" y="762874"/>
                </a:cubicBezTo>
                <a:cubicBezTo>
                  <a:pt x="955452" y="762874"/>
                  <a:pt x="945217" y="752639"/>
                  <a:pt x="945217" y="740014"/>
                </a:cubicBezTo>
                <a:cubicBezTo>
                  <a:pt x="945217" y="727389"/>
                  <a:pt x="955452" y="717154"/>
                  <a:pt x="968077" y="717154"/>
                </a:cubicBezTo>
                <a:close/>
                <a:moveTo>
                  <a:pt x="872266" y="717154"/>
                </a:moveTo>
                <a:cubicBezTo>
                  <a:pt x="884891" y="717154"/>
                  <a:pt x="895126" y="727389"/>
                  <a:pt x="895126" y="740014"/>
                </a:cubicBezTo>
                <a:cubicBezTo>
                  <a:pt x="895126" y="752639"/>
                  <a:pt x="884891" y="762874"/>
                  <a:pt x="872266" y="762874"/>
                </a:cubicBezTo>
                <a:cubicBezTo>
                  <a:pt x="859641" y="762874"/>
                  <a:pt x="849406" y="752639"/>
                  <a:pt x="849406" y="740014"/>
                </a:cubicBezTo>
                <a:cubicBezTo>
                  <a:pt x="849406" y="727389"/>
                  <a:pt x="859641" y="717154"/>
                  <a:pt x="872266" y="717154"/>
                </a:cubicBezTo>
                <a:close/>
                <a:moveTo>
                  <a:pt x="778141" y="717154"/>
                </a:moveTo>
                <a:cubicBezTo>
                  <a:pt x="790766" y="717154"/>
                  <a:pt x="801001" y="727389"/>
                  <a:pt x="801001" y="740014"/>
                </a:cubicBezTo>
                <a:cubicBezTo>
                  <a:pt x="801001" y="752639"/>
                  <a:pt x="790766" y="762874"/>
                  <a:pt x="778141" y="762874"/>
                </a:cubicBezTo>
                <a:cubicBezTo>
                  <a:pt x="765516" y="762874"/>
                  <a:pt x="755281" y="752639"/>
                  <a:pt x="755281" y="740014"/>
                </a:cubicBezTo>
                <a:cubicBezTo>
                  <a:pt x="755281" y="727389"/>
                  <a:pt x="765516" y="717154"/>
                  <a:pt x="778141" y="717154"/>
                </a:cubicBezTo>
                <a:close/>
                <a:moveTo>
                  <a:pt x="683260" y="717154"/>
                </a:moveTo>
                <a:cubicBezTo>
                  <a:pt x="695885" y="717154"/>
                  <a:pt x="706120" y="727389"/>
                  <a:pt x="706120" y="740014"/>
                </a:cubicBezTo>
                <a:cubicBezTo>
                  <a:pt x="706120" y="752639"/>
                  <a:pt x="695885" y="762874"/>
                  <a:pt x="683260" y="762874"/>
                </a:cubicBezTo>
                <a:cubicBezTo>
                  <a:pt x="670635" y="762874"/>
                  <a:pt x="660400" y="752639"/>
                  <a:pt x="660400" y="740014"/>
                </a:cubicBezTo>
                <a:cubicBezTo>
                  <a:pt x="660400" y="727389"/>
                  <a:pt x="670635" y="717154"/>
                  <a:pt x="683260" y="717154"/>
                </a:cubicBezTo>
                <a:close/>
                <a:moveTo>
                  <a:pt x="593290" y="717154"/>
                </a:moveTo>
                <a:cubicBezTo>
                  <a:pt x="605915" y="717154"/>
                  <a:pt x="616150" y="727389"/>
                  <a:pt x="616150" y="740014"/>
                </a:cubicBezTo>
                <a:cubicBezTo>
                  <a:pt x="616150" y="752639"/>
                  <a:pt x="605915" y="762874"/>
                  <a:pt x="593290" y="762874"/>
                </a:cubicBezTo>
                <a:cubicBezTo>
                  <a:pt x="580665" y="762874"/>
                  <a:pt x="570430" y="752639"/>
                  <a:pt x="570430" y="740014"/>
                </a:cubicBezTo>
                <a:cubicBezTo>
                  <a:pt x="570430" y="727389"/>
                  <a:pt x="580665" y="717154"/>
                  <a:pt x="593290" y="717154"/>
                </a:cubicBezTo>
                <a:close/>
                <a:moveTo>
                  <a:pt x="498738" y="717154"/>
                </a:moveTo>
                <a:cubicBezTo>
                  <a:pt x="511363" y="717154"/>
                  <a:pt x="521598" y="727389"/>
                  <a:pt x="521598" y="740014"/>
                </a:cubicBezTo>
                <a:cubicBezTo>
                  <a:pt x="521598" y="752639"/>
                  <a:pt x="511363" y="762874"/>
                  <a:pt x="498738" y="762874"/>
                </a:cubicBezTo>
                <a:cubicBezTo>
                  <a:pt x="486113" y="762874"/>
                  <a:pt x="475878" y="752639"/>
                  <a:pt x="475878" y="740014"/>
                </a:cubicBezTo>
                <a:cubicBezTo>
                  <a:pt x="475878" y="727389"/>
                  <a:pt x="486113" y="717154"/>
                  <a:pt x="498738" y="717154"/>
                </a:cubicBezTo>
                <a:close/>
                <a:moveTo>
                  <a:pt x="402927" y="717154"/>
                </a:moveTo>
                <a:cubicBezTo>
                  <a:pt x="415552" y="717154"/>
                  <a:pt x="425787" y="727389"/>
                  <a:pt x="425787" y="740014"/>
                </a:cubicBezTo>
                <a:cubicBezTo>
                  <a:pt x="425787" y="752639"/>
                  <a:pt x="415552" y="762874"/>
                  <a:pt x="402927" y="762874"/>
                </a:cubicBezTo>
                <a:cubicBezTo>
                  <a:pt x="390302" y="762874"/>
                  <a:pt x="380067" y="752639"/>
                  <a:pt x="380067" y="740014"/>
                </a:cubicBezTo>
                <a:cubicBezTo>
                  <a:pt x="380067" y="727389"/>
                  <a:pt x="390302" y="717154"/>
                  <a:pt x="402927" y="717154"/>
                </a:cubicBezTo>
                <a:close/>
                <a:moveTo>
                  <a:pt x="307677" y="717154"/>
                </a:moveTo>
                <a:cubicBezTo>
                  <a:pt x="320302" y="717154"/>
                  <a:pt x="330537" y="727389"/>
                  <a:pt x="330537" y="740014"/>
                </a:cubicBezTo>
                <a:cubicBezTo>
                  <a:pt x="330537" y="752639"/>
                  <a:pt x="320302" y="762874"/>
                  <a:pt x="307677" y="762874"/>
                </a:cubicBezTo>
                <a:cubicBezTo>
                  <a:pt x="295052" y="762874"/>
                  <a:pt x="284817" y="752639"/>
                  <a:pt x="284817" y="740014"/>
                </a:cubicBezTo>
                <a:cubicBezTo>
                  <a:pt x="284817" y="727389"/>
                  <a:pt x="295052" y="717154"/>
                  <a:pt x="307677" y="717154"/>
                </a:cubicBezTo>
                <a:close/>
                <a:moveTo>
                  <a:pt x="211866" y="717154"/>
                </a:moveTo>
                <a:cubicBezTo>
                  <a:pt x="224491" y="717154"/>
                  <a:pt x="234726" y="727389"/>
                  <a:pt x="234726" y="740014"/>
                </a:cubicBezTo>
                <a:cubicBezTo>
                  <a:pt x="234726" y="752639"/>
                  <a:pt x="224491" y="762874"/>
                  <a:pt x="211866" y="762874"/>
                </a:cubicBezTo>
                <a:cubicBezTo>
                  <a:pt x="199241" y="762874"/>
                  <a:pt x="189006" y="752639"/>
                  <a:pt x="189006" y="740014"/>
                </a:cubicBezTo>
                <a:cubicBezTo>
                  <a:pt x="189006" y="727389"/>
                  <a:pt x="199241" y="717154"/>
                  <a:pt x="211866" y="717154"/>
                </a:cubicBezTo>
                <a:close/>
                <a:moveTo>
                  <a:pt x="949476" y="622577"/>
                </a:moveTo>
                <a:lnTo>
                  <a:pt x="968577" y="655511"/>
                </a:lnTo>
                <a:lnTo>
                  <a:pt x="968077" y="655718"/>
                </a:lnTo>
                <a:cubicBezTo>
                  <a:pt x="955452" y="655718"/>
                  <a:pt x="945217" y="645483"/>
                  <a:pt x="945217" y="632858"/>
                </a:cubicBezTo>
                <a:close/>
                <a:moveTo>
                  <a:pt x="229142" y="619377"/>
                </a:moveTo>
                <a:lnTo>
                  <a:pt x="234726" y="632858"/>
                </a:lnTo>
                <a:cubicBezTo>
                  <a:pt x="234726" y="645483"/>
                  <a:pt x="224491" y="655718"/>
                  <a:pt x="211866" y="655718"/>
                </a:cubicBezTo>
                <a:lnTo>
                  <a:pt x="208801" y="654448"/>
                </a:lnTo>
                <a:close/>
                <a:moveTo>
                  <a:pt x="872266" y="609998"/>
                </a:moveTo>
                <a:cubicBezTo>
                  <a:pt x="884891" y="609998"/>
                  <a:pt x="895126" y="620233"/>
                  <a:pt x="895126" y="632858"/>
                </a:cubicBezTo>
                <a:cubicBezTo>
                  <a:pt x="895126" y="645483"/>
                  <a:pt x="884891" y="655718"/>
                  <a:pt x="872266" y="655718"/>
                </a:cubicBezTo>
                <a:cubicBezTo>
                  <a:pt x="859641" y="655718"/>
                  <a:pt x="849406" y="645483"/>
                  <a:pt x="849406" y="632858"/>
                </a:cubicBezTo>
                <a:cubicBezTo>
                  <a:pt x="849406" y="620233"/>
                  <a:pt x="859641" y="609998"/>
                  <a:pt x="872266" y="609998"/>
                </a:cubicBezTo>
                <a:close/>
                <a:moveTo>
                  <a:pt x="778141" y="609998"/>
                </a:moveTo>
                <a:cubicBezTo>
                  <a:pt x="790766" y="609998"/>
                  <a:pt x="801001" y="620233"/>
                  <a:pt x="801001" y="632858"/>
                </a:cubicBezTo>
                <a:cubicBezTo>
                  <a:pt x="801001" y="645483"/>
                  <a:pt x="790766" y="655718"/>
                  <a:pt x="778141" y="655718"/>
                </a:cubicBezTo>
                <a:cubicBezTo>
                  <a:pt x="765516" y="655718"/>
                  <a:pt x="755281" y="645483"/>
                  <a:pt x="755281" y="632858"/>
                </a:cubicBezTo>
                <a:cubicBezTo>
                  <a:pt x="755281" y="620233"/>
                  <a:pt x="765516" y="609998"/>
                  <a:pt x="778141" y="609998"/>
                </a:cubicBezTo>
                <a:close/>
                <a:moveTo>
                  <a:pt x="683260" y="609998"/>
                </a:moveTo>
                <a:cubicBezTo>
                  <a:pt x="695885" y="609998"/>
                  <a:pt x="706120" y="620233"/>
                  <a:pt x="706120" y="632858"/>
                </a:cubicBezTo>
                <a:cubicBezTo>
                  <a:pt x="706120" y="645483"/>
                  <a:pt x="695885" y="655718"/>
                  <a:pt x="683260" y="655718"/>
                </a:cubicBezTo>
                <a:cubicBezTo>
                  <a:pt x="670635" y="655718"/>
                  <a:pt x="660400" y="645483"/>
                  <a:pt x="660400" y="632858"/>
                </a:cubicBezTo>
                <a:cubicBezTo>
                  <a:pt x="660400" y="620233"/>
                  <a:pt x="670635" y="609998"/>
                  <a:pt x="683260" y="609998"/>
                </a:cubicBezTo>
                <a:close/>
                <a:moveTo>
                  <a:pt x="593290" y="609998"/>
                </a:moveTo>
                <a:cubicBezTo>
                  <a:pt x="605915" y="609998"/>
                  <a:pt x="616150" y="620233"/>
                  <a:pt x="616150" y="632858"/>
                </a:cubicBezTo>
                <a:cubicBezTo>
                  <a:pt x="616150" y="645483"/>
                  <a:pt x="605915" y="655718"/>
                  <a:pt x="593290" y="655718"/>
                </a:cubicBezTo>
                <a:cubicBezTo>
                  <a:pt x="580665" y="655718"/>
                  <a:pt x="570430" y="645483"/>
                  <a:pt x="570430" y="632858"/>
                </a:cubicBezTo>
                <a:cubicBezTo>
                  <a:pt x="570430" y="620233"/>
                  <a:pt x="580665" y="609998"/>
                  <a:pt x="593290" y="609998"/>
                </a:cubicBezTo>
                <a:close/>
                <a:moveTo>
                  <a:pt x="498738" y="609998"/>
                </a:moveTo>
                <a:cubicBezTo>
                  <a:pt x="511363" y="609998"/>
                  <a:pt x="521598" y="620233"/>
                  <a:pt x="521598" y="632858"/>
                </a:cubicBezTo>
                <a:cubicBezTo>
                  <a:pt x="521598" y="645483"/>
                  <a:pt x="511363" y="655718"/>
                  <a:pt x="498738" y="655718"/>
                </a:cubicBezTo>
                <a:cubicBezTo>
                  <a:pt x="486113" y="655718"/>
                  <a:pt x="475878" y="645483"/>
                  <a:pt x="475878" y="632858"/>
                </a:cubicBezTo>
                <a:cubicBezTo>
                  <a:pt x="475878" y="620233"/>
                  <a:pt x="486113" y="609998"/>
                  <a:pt x="498738" y="609998"/>
                </a:cubicBezTo>
                <a:close/>
                <a:moveTo>
                  <a:pt x="402927" y="609998"/>
                </a:moveTo>
                <a:cubicBezTo>
                  <a:pt x="415552" y="609998"/>
                  <a:pt x="425787" y="620233"/>
                  <a:pt x="425787" y="632858"/>
                </a:cubicBezTo>
                <a:cubicBezTo>
                  <a:pt x="425787" y="645483"/>
                  <a:pt x="415552" y="655718"/>
                  <a:pt x="402927" y="655718"/>
                </a:cubicBezTo>
                <a:cubicBezTo>
                  <a:pt x="390302" y="655718"/>
                  <a:pt x="380067" y="645483"/>
                  <a:pt x="380067" y="632858"/>
                </a:cubicBezTo>
                <a:cubicBezTo>
                  <a:pt x="380067" y="620233"/>
                  <a:pt x="390302" y="609998"/>
                  <a:pt x="402927" y="609998"/>
                </a:cubicBezTo>
                <a:close/>
                <a:moveTo>
                  <a:pt x="307677" y="609998"/>
                </a:moveTo>
                <a:cubicBezTo>
                  <a:pt x="320302" y="609998"/>
                  <a:pt x="330537" y="620233"/>
                  <a:pt x="330537" y="632858"/>
                </a:cubicBezTo>
                <a:cubicBezTo>
                  <a:pt x="330537" y="645483"/>
                  <a:pt x="320302" y="655718"/>
                  <a:pt x="307677" y="655718"/>
                </a:cubicBezTo>
                <a:cubicBezTo>
                  <a:pt x="295052" y="655718"/>
                  <a:pt x="284817" y="645483"/>
                  <a:pt x="284817" y="632858"/>
                </a:cubicBezTo>
                <a:cubicBezTo>
                  <a:pt x="284817" y="620233"/>
                  <a:pt x="295052" y="609998"/>
                  <a:pt x="307677" y="609998"/>
                </a:cubicBezTo>
                <a:close/>
                <a:moveTo>
                  <a:pt x="872266" y="502842"/>
                </a:moveTo>
                <a:lnTo>
                  <a:pt x="882484" y="507075"/>
                </a:lnTo>
                <a:lnTo>
                  <a:pt x="894360" y="527551"/>
                </a:lnTo>
                <a:lnTo>
                  <a:pt x="888431" y="541866"/>
                </a:lnTo>
                <a:cubicBezTo>
                  <a:pt x="884294" y="546003"/>
                  <a:pt x="878579" y="548562"/>
                  <a:pt x="872266" y="548562"/>
                </a:cubicBezTo>
                <a:cubicBezTo>
                  <a:pt x="859641" y="548562"/>
                  <a:pt x="849406" y="538327"/>
                  <a:pt x="849406" y="525702"/>
                </a:cubicBezTo>
                <a:cubicBezTo>
                  <a:pt x="849406" y="513077"/>
                  <a:pt x="859641" y="502842"/>
                  <a:pt x="872266" y="502842"/>
                </a:cubicBezTo>
                <a:close/>
                <a:moveTo>
                  <a:pt x="778141" y="502842"/>
                </a:moveTo>
                <a:cubicBezTo>
                  <a:pt x="790766" y="502842"/>
                  <a:pt x="801001" y="513077"/>
                  <a:pt x="801001" y="525702"/>
                </a:cubicBezTo>
                <a:cubicBezTo>
                  <a:pt x="801001" y="538327"/>
                  <a:pt x="790766" y="548562"/>
                  <a:pt x="778141" y="548562"/>
                </a:cubicBezTo>
                <a:cubicBezTo>
                  <a:pt x="765516" y="548562"/>
                  <a:pt x="755281" y="538327"/>
                  <a:pt x="755281" y="525702"/>
                </a:cubicBezTo>
                <a:cubicBezTo>
                  <a:pt x="755281" y="513077"/>
                  <a:pt x="765516" y="502842"/>
                  <a:pt x="778141" y="502842"/>
                </a:cubicBezTo>
                <a:close/>
                <a:moveTo>
                  <a:pt x="683260" y="502842"/>
                </a:moveTo>
                <a:cubicBezTo>
                  <a:pt x="695885" y="502842"/>
                  <a:pt x="706120" y="513077"/>
                  <a:pt x="706120" y="525702"/>
                </a:cubicBezTo>
                <a:cubicBezTo>
                  <a:pt x="706120" y="538327"/>
                  <a:pt x="695885" y="548562"/>
                  <a:pt x="683260" y="548562"/>
                </a:cubicBezTo>
                <a:cubicBezTo>
                  <a:pt x="670635" y="548562"/>
                  <a:pt x="660400" y="538327"/>
                  <a:pt x="660400" y="525702"/>
                </a:cubicBezTo>
                <a:cubicBezTo>
                  <a:pt x="660400" y="513077"/>
                  <a:pt x="670635" y="502842"/>
                  <a:pt x="683260" y="502842"/>
                </a:cubicBezTo>
                <a:close/>
                <a:moveTo>
                  <a:pt x="593290" y="502842"/>
                </a:moveTo>
                <a:cubicBezTo>
                  <a:pt x="605915" y="502842"/>
                  <a:pt x="616150" y="513077"/>
                  <a:pt x="616150" y="525702"/>
                </a:cubicBezTo>
                <a:cubicBezTo>
                  <a:pt x="616150" y="538327"/>
                  <a:pt x="605915" y="548562"/>
                  <a:pt x="593290" y="548562"/>
                </a:cubicBezTo>
                <a:cubicBezTo>
                  <a:pt x="580665" y="548562"/>
                  <a:pt x="570430" y="538327"/>
                  <a:pt x="570430" y="525702"/>
                </a:cubicBezTo>
                <a:cubicBezTo>
                  <a:pt x="570430" y="513077"/>
                  <a:pt x="580665" y="502842"/>
                  <a:pt x="593290" y="502842"/>
                </a:cubicBezTo>
                <a:close/>
                <a:moveTo>
                  <a:pt x="498738" y="502842"/>
                </a:moveTo>
                <a:cubicBezTo>
                  <a:pt x="511363" y="502842"/>
                  <a:pt x="521598" y="513077"/>
                  <a:pt x="521598" y="525702"/>
                </a:cubicBezTo>
                <a:cubicBezTo>
                  <a:pt x="521598" y="538327"/>
                  <a:pt x="511363" y="548562"/>
                  <a:pt x="498738" y="548562"/>
                </a:cubicBezTo>
                <a:cubicBezTo>
                  <a:pt x="486113" y="548562"/>
                  <a:pt x="475878" y="538327"/>
                  <a:pt x="475878" y="525702"/>
                </a:cubicBezTo>
                <a:cubicBezTo>
                  <a:pt x="475878" y="513077"/>
                  <a:pt x="486113" y="502842"/>
                  <a:pt x="498738" y="502842"/>
                </a:cubicBezTo>
                <a:close/>
                <a:moveTo>
                  <a:pt x="402927" y="502842"/>
                </a:moveTo>
                <a:cubicBezTo>
                  <a:pt x="415552" y="502842"/>
                  <a:pt x="425787" y="513077"/>
                  <a:pt x="425787" y="525702"/>
                </a:cubicBezTo>
                <a:cubicBezTo>
                  <a:pt x="425787" y="538327"/>
                  <a:pt x="415552" y="548562"/>
                  <a:pt x="402927" y="548562"/>
                </a:cubicBezTo>
                <a:cubicBezTo>
                  <a:pt x="390302" y="548562"/>
                  <a:pt x="380067" y="538327"/>
                  <a:pt x="380067" y="525702"/>
                </a:cubicBezTo>
                <a:cubicBezTo>
                  <a:pt x="380067" y="513077"/>
                  <a:pt x="390302" y="502842"/>
                  <a:pt x="402927" y="502842"/>
                </a:cubicBezTo>
                <a:close/>
                <a:moveTo>
                  <a:pt x="307677" y="502842"/>
                </a:moveTo>
                <a:cubicBezTo>
                  <a:pt x="320302" y="502842"/>
                  <a:pt x="330537" y="513077"/>
                  <a:pt x="330537" y="525702"/>
                </a:cubicBezTo>
                <a:cubicBezTo>
                  <a:pt x="330537" y="538327"/>
                  <a:pt x="320302" y="548562"/>
                  <a:pt x="307677" y="548562"/>
                </a:cubicBezTo>
                <a:cubicBezTo>
                  <a:pt x="295052" y="548562"/>
                  <a:pt x="284817" y="538327"/>
                  <a:pt x="284817" y="525702"/>
                </a:cubicBezTo>
                <a:lnTo>
                  <a:pt x="288174" y="517598"/>
                </a:lnTo>
                <a:lnTo>
                  <a:pt x="293272" y="508809"/>
                </a:lnTo>
                <a:close/>
                <a:moveTo>
                  <a:pt x="778141" y="395686"/>
                </a:moveTo>
                <a:cubicBezTo>
                  <a:pt x="790766" y="395686"/>
                  <a:pt x="801001" y="405921"/>
                  <a:pt x="801001" y="418546"/>
                </a:cubicBezTo>
                <a:cubicBezTo>
                  <a:pt x="801001" y="431171"/>
                  <a:pt x="790766" y="441406"/>
                  <a:pt x="778141" y="441406"/>
                </a:cubicBezTo>
                <a:cubicBezTo>
                  <a:pt x="765516" y="441406"/>
                  <a:pt x="755281" y="431171"/>
                  <a:pt x="755281" y="418546"/>
                </a:cubicBezTo>
                <a:cubicBezTo>
                  <a:pt x="755281" y="405921"/>
                  <a:pt x="765516" y="395686"/>
                  <a:pt x="778141" y="395686"/>
                </a:cubicBezTo>
                <a:close/>
                <a:moveTo>
                  <a:pt x="683260" y="395686"/>
                </a:moveTo>
                <a:cubicBezTo>
                  <a:pt x="695885" y="395686"/>
                  <a:pt x="706120" y="405921"/>
                  <a:pt x="706120" y="418546"/>
                </a:cubicBezTo>
                <a:cubicBezTo>
                  <a:pt x="706120" y="431171"/>
                  <a:pt x="695885" y="441406"/>
                  <a:pt x="683260" y="441406"/>
                </a:cubicBezTo>
                <a:cubicBezTo>
                  <a:pt x="670635" y="441406"/>
                  <a:pt x="660400" y="431171"/>
                  <a:pt x="660400" y="418546"/>
                </a:cubicBezTo>
                <a:cubicBezTo>
                  <a:pt x="660400" y="405921"/>
                  <a:pt x="670635" y="395686"/>
                  <a:pt x="683260" y="395686"/>
                </a:cubicBezTo>
                <a:close/>
                <a:moveTo>
                  <a:pt x="593290" y="395686"/>
                </a:moveTo>
                <a:cubicBezTo>
                  <a:pt x="605915" y="395686"/>
                  <a:pt x="616150" y="405921"/>
                  <a:pt x="616150" y="418546"/>
                </a:cubicBezTo>
                <a:cubicBezTo>
                  <a:pt x="616150" y="431171"/>
                  <a:pt x="605915" y="441406"/>
                  <a:pt x="593290" y="441406"/>
                </a:cubicBezTo>
                <a:cubicBezTo>
                  <a:pt x="580665" y="441406"/>
                  <a:pt x="570430" y="431171"/>
                  <a:pt x="570430" y="418546"/>
                </a:cubicBezTo>
                <a:cubicBezTo>
                  <a:pt x="570430" y="405921"/>
                  <a:pt x="580665" y="395686"/>
                  <a:pt x="593290" y="395686"/>
                </a:cubicBezTo>
                <a:close/>
                <a:moveTo>
                  <a:pt x="498738" y="395686"/>
                </a:moveTo>
                <a:cubicBezTo>
                  <a:pt x="511363" y="395686"/>
                  <a:pt x="521598" y="405921"/>
                  <a:pt x="521598" y="418546"/>
                </a:cubicBezTo>
                <a:cubicBezTo>
                  <a:pt x="521598" y="431171"/>
                  <a:pt x="511363" y="441406"/>
                  <a:pt x="498738" y="441406"/>
                </a:cubicBezTo>
                <a:cubicBezTo>
                  <a:pt x="486113" y="441406"/>
                  <a:pt x="475878" y="431171"/>
                  <a:pt x="475878" y="418546"/>
                </a:cubicBezTo>
                <a:cubicBezTo>
                  <a:pt x="475878" y="405921"/>
                  <a:pt x="486113" y="395686"/>
                  <a:pt x="498738" y="395686"/>
                </a:cubicBezTo>
                <a:close/>
                <a:moveTo>
                  <a:pt x="402927" y="395686"/>
                </a:moveTo>
                <a:cubicBezTo>
                  <a:pt x="415552" y="395686"/>
                  <a:pt x="425787" y="405921"/>
                  <a:pt x="425787" y="418546"/>
                </a:cubicBezTo>
                <a:cubicBezTo>
                  <a:pt x="425787" y="431171"/>
                  <a:pt x="415552" y="441406"/>
                  <a:pt x="402927" y="441406"/>
                </a:cubicBezTo>
                <a:cubicBezTo>
                  <a:pt x="390302" y="441406"/>
                  <a:pt x="380067" y="431171"/>
                  <a:pt x="380067" y="418546"/>
                </a:cubicBezTo>
                <a:cubicBezTo>
                  <a:pt x="380067" y="405921"/>
                  <a:pt x="390302" y="395686"/>
                  <a:pt x="402927" y="395686"/>
                </a:cubicBezTo>
                <a:close/>
                <a:moveTo>
                  <a:pt x="760992" y="297604"/>
                </a:moveTo>
                <a:lnTo>
                  <a:pt x="781451" y="332879"/>
                </a:lnTo>
                <a:lnTo>
                  <a:pt x="778141" y="334250"/>
                </a:lnTo>
                <a:cubicBezTo>
                  <a:pt x="765516" y="334250"/>
                  <a:pt x="755281" y="324015"/>
                  <a:pt x="755281" y="311390"/>
                </a:cubicBezTo>
                <a:close/>
                <a:moveTo>
                  <a:pt x="417526" y="294577"/>
                </a:moveTo>
                <a:lnTo>
                  <a:pt x="419092" y="295226"/>
                </a:lnTo>
                <a:cubicBezTo>
                  <a:pt x="423229" y="299363"/>
                  <a:pt x="425787" y="305078"/>
                  <a:pt x="425787" y="311390"/>
                </a:cubicBezTo>
                <a:cubicBezTo>
                  <a:pt x="425787" y="324015"/>
                  <a:pt x="415552" y="334250"/>
                  <a:pt x="402927" y="334250"/>
                </a:cubicBezTo>
                <a:lnTo>
                  <a:pt x="396145" y="331441"/>
                </a:lnTo>
                <a:close/>
                <a:moveTo>
                  <a:pt x="683260" y="288530"/>
                </a:moveTo>
                <a:cubicBezTo>
                  <a:pt x="695885" y="288530"/>
                  <a:pt x="706120" y="298765"/>
                  <a:pt x="706120" y="311390"/>
                </a:cubicBezTo>
                <a:cubicBezTo>
                  <a:pt x="706120" y="324015"/>
                  <a:pt x="695885" y="334250"/>
                  <a:pt x="683260" y="334250"/>
                </a:cubicBezTo>
                <a:cubicBezTo>
                  <a:pt x="670635" y="334250"/>
                  <a:pt x="660400" y="324015"/>
                  <a:pt x="660400" y="311390"/>
                </a:cubicBezTo>
                <a:cubicBezTo>
                  <a:pt x="660400" y="298765"/>
                  <a:pt x="670635" y="288530"/>
                  <a:pt x="683260" y="288530"/>
                </a:cubicBezTo>
                <a:close/>
                <a:moveTo>
                  <a:pt x="593290" y="288530"/>
                </a:moveTo>
                <a:cubicBezTo>
                  <a:pt x="605915" y="288530"/>
                  <a:pt x="616150" y="298765"/>
                  <a:pt x="616150" y="311390"/>
                </a:cubicBezTo>
                <a:cubicBezTo>
                  <a:pt x="616150" y="324015"/>
                  <a:pt x="605915" y="334250"/>
                  <a:pt x="593290" y="334250"/>
                </a:cubicBezTo>
                <a:cubicBezTo>
                  <a:pt x="580665" y="334250"/>
                  <a:pt x="570430" y="324015"/>
                  <a:pt x="570430" y="311390"/>
                </a:cubicBezTo>
                <a:cubicBezTo>
                  <a:pt x="570430" y="298765"/>
                  <a:pt x="580665" y="288530"/>
                  <a:pt x="593290" y="288530"/>
                </a:cubicBezTo>
                <a:close/>
                <a:moveTo>
                  <a:pt x="498738" y="288530"/>
                </a:moveTo>
                <a:cubicBezTo>
                  <a:pt x="511363" y="288530"/>
                  <a:pt x="521598" y="298765"/>
                  <a:pt x="521598" y="311390"/>
                </a:cubicBezTo>
                <a:cubicBezTo>
                  <a:pt x="521598" y="324015"/>
                  <a:pt x="511363" y="334250"/>
                  <a:pt x="498738" y="334250"/>
                </a:cubicBezTo>
                <a:cubicBezTo>
                  <a:pt x="486113" y="334250"/>
                  <a:pt x="475878" y="324015"/>
                  <a:pt x="475878" y="311390"/>
                </a:cubicBezTo>
                <a:cubicBezTo>
                  <a:pt x="475878" y="298765"/>
                  <a:pt x="486113" y="288530"/>
                  <a:pt x="498738" y="288530"/>
                </a:cubicBezTo>
                <a:close/>
                <a:moveTo>
                  <a:pt x="683260" y="181374"/>
                </a:moveTo>
                <a:lnTo>
                  <a:pt x="696841" y="186999"/>
                </a:lnTo>
                <a:lnTo>
                  <a:pt x="704330" y="199911"/>
                </a:lnTo>
                <a:lnTo>
                  <a:pt x="706120" y="204234"/>
                </a:lnTo>
                <a:cubicBezTo>
                  <a:pt x="706120" y="216859"/>
                  <a:pt x="695885" y="227094"/>
                  <a:pt x="683260" y="227094"/>
                </a:cubicBezTo>
                <a:cubicBezTo>
                  <a:pt x="670635" y="227094"/>
                  <a:pt x="660400" y="216859"/>
                  <a:pt x="660400" y="204234"/>
                </a:cubicBezTo>
                <a:cubicBezTo>
                  <a:pt x="660400" y="191609"/>
                  <a:pt x="670635" y="181374"/>
                  <a:pt x="683260" y="181374"/>
                </a:cubicBezTo>
                <a:close/>
                <a:moveTo>
                  <a:pt x="593290" y="181374"/>
                </a:moveTo>
                <a:cubicBezTo>
                  <a:pt x="605915" y="181374"/>
                  <a:pt x="616150" y="191609"/>
                  <a:pt x="616150" y="204234"/>
                </a:cubicBezTo>
                <a:cubicBezTo>
                  <a:pt x="616150" y="216859"/>
                  <a:pt x="605915" y="227094"/>
                  <a:pt x="593290" y="227094"/>
                </a:cubicBezTo>
                <a:cubicBezTo>
                  <a:pt x="580665" y="227094"/>
                  <a:pt x="570430" y="216859"/>
                  <a:pt x="570430" y="204234"/>
                </a:cubicBezTo>
                <a:cubicBezTo>
                  <a:pt x="570430" y="191609"/>
                  <a:pt x="580665" y="181374"/>
                  <a:pt x="593290" y="181374"/>
                </a:cubicBezTo>
                <a:close/>
                <a:moveTo>
                  <a:pt x="498738" y="181374"/>
                </a:moveTo>
                <a:cubicBezTo>
                  <a:pt x="511363" y="181374"/>
                  <a:pt x="521598" y="191609"/>
                  <a:pt x="521598" y="204234"/>
                </a:cubicBezTo>
                <a:cubicBezTo>
                  <a:pt x="521598" y="216859"/>
                  <a:pt x="511363" y="227094"/>
                  <a:pt x="498738" y="227094"/>
                </a:cubicBezTo>
                <a:cubicBezTo>
                  <a:pt x="486113" y="227094"/>
                  <a:pt x="475878" y="216859"/>
                  <a:pt x="475878" y="204234"/>
                </a:cubicBezTo>
                <a:cubicBezTo>
                  <a:pt x="475878" y="191609"/>
                  <a:pt x="486113" y="181374"/>
                  <a:pt x="498738" y="181374"/>
                </a:cubicBezTo>
                <a:close/>
                <a:moveTo>
                  <a:pt x="593290" y="74222"/>
                </a:moveTo>
                <a:cubicBezTo>
                  <a:pt x="605915" y="74222"/>
                  <a:pt x="616150" y="84457"/>
                  <a:pt x="616150" y="97082"/>
                </a:cubicBezTo>
                <a:cubicBezTo>
                  <a:pt x="616150" y="109707"/>
                  <a:pt x="605915" y="119942"/>
                  <a:pt x="593290" y="119942"/>
                </a:cubicBezTo>
                <a:cubicBezTo>
                  <a:pt x="580665" y="119942"/>
                  <a:pt x="570430" y="109707"/>
                  <a:pt x="570430" y="97082"/>
                </a:cubicBezTo>
                <a:cubicBezTo>
                  <a:pt x="570430" y="84457"/>
                  <a:pt x="580665" y="74222"/>
                  <a:pt x="593290" y="74222"/>
                </a:cubicBezTo>
                <a:close/>
                <a:moveTo>
                  <a:pt x="588381" y="0"/>
                </a:moveTo>
                <a:lnTo>
                  <a:pt x="595312" y="11949"/>
                </a:lnTo>
                <a:lnTo>
                  <a:pt x="593290" y="12786"/>
                </a:lnTo>
                <a:lnTo>
                  <a:pt x="583353" y="8670"/>
                </a:lnTo>
                <a:close/>
              </a:path>
            </a:pathLst>
          </a:custGeom>
          <a:solidFill>
            <a:srgbClr val="F6B6C7">
              <a:alpha val="48000"/>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Freeform: Shape 10">
            <a:extLst>
              <a:ext uri="{FF2B5EF4-FFF2-40B4-BE49-F238E27FC236}">
                <a16:creationId xmlns:a16="http://schemas.microsoft.com/office/drawing/2014/main" id="{FE5B15A1-681D-4E29-9B5D-0C9931AA388E}"/>
              </a:ext>
            </a:extLst>
          </p:cNvPr>
          <p:cNvSpPr/>
          <p:nvPr userDrawn="1"/>
        </p:nvSpPr>
        <p:spPr>
          <a:xfrm rot="3600000">
            <a:off x="9174450" y="1215477"/>
            <a:ext cx="1181998" cy="1062511"/>
          </a:xfrm>
          <a:custGeom>
            <a:avLst/>
            <a:gdLst>
              <a:gd name="connsiteX0" fmla="*/ 1159138 w 1181998"/>
              <a:gd name="connsiteY0" fmla="*/ 1019574 h 1062511"/>
              <a:gd name="connsiteX1" fmla="*/ 1181998 w 1181998"/>
              <a:gd name="connsiteY1" fmla="*/ 1042434 h 1062511"/>
              <a:gd name="connsiteX2" fmla="*/ 1175303 w 1181998"/>
              <a:gd name="connsiteY2" fmla="*/ 1058598 h 1062511"/>
              <a:gd name="connsiteX3" fmla="*/ 1165857 w 1181998"/>
              <a:gd name="connsiteY3" fmla="*/ 1062511 h 1062511"/>
              <a:gd name="connsiteX4" fmla="*/ 1152420 w 1181998"/>
              <a:gd name="connsiteY4" fmla="*/ 1062511 h 1062511"/>
              <a:gd name="connsiteX5" fmla="*/ 1142974 w 1181998"/>
              <a:gd name="connsiteY5" fmla="*/ 1058598 h 1062511"/>
              <a:gd name="connsiteX6" fmla="*/ 1136278 w 1181998"/>
              <a:gd name="connsiteY6" fmla="*/ 1042434 h 1062511"/>
              <a:gd name="connsiteX7" fmla="*/ 1159138 w 1181998"/>
              <a:gd name="connsiteY7" fmla="*/ 1019574 h 1062511"/>
              <a:gd name="connsiteX8" fmla="*/ 1063327 w 1181998"/>
              <a:gd name="connsiteY8" fmla="*/ 1019574 h 1062511"/>
              <a:gd name="connsiteX9" fmla="*/ 1086187 w 1181998"/>
              <a:gd name="connsiteY9" fmla="*/ 1042434 h 1062511"/>
              <a:gd name="connsiteX10" fmla="*/ 1079492 w 1181998"/>
              <a:gd name="connsiteY10" fmla="*/ 1058598 h 1062511"/>
              <a:gd name="connsiteX11" fmla="*/ 1070046 w 1181998"/>
              <a:gd name="connsiteY11" fmla="*/ 1062511 h 1062511"/>
              <a:gd name="connsiteX12" fmla="*/ 1056609 w 1181998"/>
              <a:gd name="connsiteY12" fmla="*/ 1062511 h 1062511"/>
              <a:gd name="connsiteX13" fmla="*/ 1047163 w 1181998"/>
              <a:gd name="connsiteY13" fmla="*/ 1058598 h 1062511"/>
              <a:gd name="connsiteX14" fmla="*/ 1040467 w 1181998"/>
              <a:gd name="connsiteY14" fmla="*/ 1042434 h 1062511"/>
              <a:gd name="connsiteX15" fmla="*/ 1063327 w 1181998"/>
              <a:gd name="connsiteY15" fmla="*/ 1019574 h 1062511"/>
              <a:gd name="connsiteX16" fmla="*/ 968077 w 1181998"/>
              <a:gd name="connsiteY16" fmla="*/ 1019574 h 1062511"/>
              <a:gd name="connsiteX17" fmla="*/ 990937 w 1181998"/>
              <a:gd name="connsiteY17" fmla="*/ 1042434 h 1062511"/>
              <a:gd name="connsiteX18" fmla="*/ 984242 w 1181998"/>
              <a:gd name="connsiteY18" fmla="*/ 1058598 h 1062511"/>
              <a:gd name="connsiteX19" fmla="*/ 974796 w 1181998"/>
              <a:gd name="connsiteY19" fmla="*/ 1062511 h 1062511"/>
              <a:gd name="connsiteX20" fmla="*/ 961359 w 1181998"/>
              <a:gd name="connsiteY20" fmla="*/ 1062511 h 1062511"/>
              <a:gd name="connsiteX21" fmla="*/ 951913 w 1181998"/>
              <a:gd name="connsiteY21" fmla="*/ 1058598 h 1062511"/>
              <a:gd name="connsiteX22" fmla="*/ 945217 w 1181998"/>
              <a:gd name="connsiteY22" fmla="*/ 1042434 h 1062511"/>
              <a:gd name="connsiteX23" fmla="*/ 968077 w 1181998"/>
              <a:gd name="connsiteY23" fmla="*/ 1019574 h 1062511"/>
              <a:gd name="connsiteX24" fmla="*/ 872266 w 1181998"/>
              <a:gd name="connsiteY24" fmla="*/ 1019574 h 1062511"/>
              <a:gd name="connsiteX25" fmla="*/ 895126 w 1181998"/>
              <a:gd name="connsiteY25" fmla="*/ 1042434 h 1062511"/>
              <a:gd name="connsiteX26" fmla="*/ 888431 w 1181998"/>
              <a:gd name="connsiteY26" fmla="*/ 1058598 h 1062511"/>
              <a:gd name="connsiteX27" fmla="*/ 878985 w 1181998"/>
              <a:gd name="connsiteY27" fmla="*/ 1062511 h 1062511"/>
              <a:gd name="connsiteX28" fmla="*/ 865548 w 1181998"/>
              <a:gd name="connsiteY28" fmla="*/ 1062511 h 1062511"/>
              <a:gd name="connsiteX29" fmla="*/ 856102 w 1181998"/>
              <a:gd name="connsiteY29" fmla="*/ 1058598 h 1062511"/>
              <a:gd name="connsiteX30" fmla="*/ 849406 w 1181998"/>
              <a:gd name="connsiteY30" fmla="*/ 1042434 h 1062511"/>
              <a:gd name="connsiteX31" fmla="*/ 872266 w 1181998"/>
              <a:gd name="connsiteY31" fmla="*/ 1019574 h 1062511"/>
              <a:gd name="connsiteX32" fmla="*/ 778141 w 1181998"/>
              <a:gd name="connsiteY32" fmla="*/ 1019574 h 1062511"/>
              <a:gd name="connsiteX33" fmla="*/ 801001 w 1181998"/>
              <a:gd name="connsiteY33" fmla="*/ 1042434 h 1062511"/>
              <a:gd name="connsiteX34" fmla="*/ 794306 w 1181998"/>
              <a:gd name="connsiteY34" fmla="*/ 1058598 h 1062511"/>
              <a:gd name="connsiteX35" fmla="*/ 784860 w 1181998"/>
              <a:gd name="connsiteY35" fmla="*/ 1062511 h 1062511"/>
              <a:gd name="connsiteX36" fmla="*/ 771423 w 1181998"/>
              <a:gd name="connsiteY36" fmla="*/ 1062511 h 1062511"/>
              <a:gd name="connsiteX37" fmla="*/ 761977 w 1181998"/>
              <a:gd name="connsiteY37" fmla="*/ 1058598 h 1062511"/>
              <a:gd name="connsiteX38" fmla="*/ 755281 w 1181998"/>
              <a:gd name="connsiteY38" fmla="*/ 1042434 h 1062511"/>
              <a:gd name="connsiteX39" fmla="*/ 778141 w 1181998"/>
              <a:gd name="connsiteY39" fmla="*/ 1019574 h 1062511"/>
              <a:gd name="connsiteX40" fmla="*/ 683260 w 1181998"/>
              <a:gd name="connsiteY40" fmla="*/ 1019574 h 1062511"/>
              <a:gd name="connsiteX41" fmla="*/ 706120 w 1181998"/>
              <a:gd name="connsiteY41" fmla="*/ 1042434 h 1062511"/>
              <a:gd name="connsiteX42" fmla="*/ 699425 w 1181998"/>
              <a:gd name="connsiteY42" fmla="*/ 1058598 h 1062511"/>
              <a:gd name="connsiteX43" fmla="*/ 689979 w 1181998"/>
              <a:gd name="connsiteY43" fmla="*/ 1062511 h 1062511"/>
              <a:gd name="connsiteX44" fmla="*/ 676542 w 1181998"/>
              <a:gd name="connsiteY44" fmla="*/ 1062511 h 1062511"/>
              <a:gd name="connsiteX45" fmla="*/ 667096 w 1181998"/>
              <a:gd name="connsiteY45" fmla="*/ 1058598 h 1062511"/>
              <a:gd name="connsiteX46" fmla="*/ 660400 w 1181998"/>
              <a:gd name="connsiteY46" fmla="*/ 1042434 h 1062511"/>
              <a:gd name="connsiteX47" fmla="*/ 683260 w 1181998"/>
              <a:gd name="connsiteY47" fmla="*/ 1019574 h 1062511"/>
              <a:gd name="connsiteX48" fmla="*/ 593290 w 1181998"/>
              <a:gd name="connsiteY48" fmla="*/ 1019574 h 1062511"/>
              <a:gd name="connsiteX49" fmla="*/ 616150 w 1181998"/>
              <a:gd name="connsiteY49" fmla="*/ 1042434 h 1062511"/>
              <a:gd name="connsiteX50" fmla="*/ 609455 w 1181998"/>
              <a:gd name="connsiteY50" fmla="*/ 1058598 h 1062511"/>
              <a:gd name="connsiteX51" fmla="*/ 600009 w 1181998"/>
              <a:gd name="connsiteY51" fmla="*/ 1062511 h 1062511"/>
              <a:gd name="connsiteX52" fmla="*/ 586572 w 1181998"/>
              <a:gd name="connsiteY52" fmla="*/ 1062511 h 1062511"/>
              <a:gd name="connsiteX53" fmla="*/ 577126 w 1181998"/>
              <a:gd name="connsiteY53" fmla="*/ 1058598 h 1062511"/>
              <a:gd name="connsiteX54" fmla="*/ 570430 w 1181998"/>
              <a:gd name="connsiteY54" fmla="*/ 1042434 h 1062511"/>
              <a:gd name="connsiteX55" fmla="*/ 593290 w 1181998"/>
              <a:gd name="connsiteY55" fmla="*/ 1019574 h 1062511"/>
              <a:gd name="connsiteX56" fmla="*/ 498738 w 1181998"/>
              <a:gd name="connsiteY56" fmla="*/ 1019574 h 1062511"/>
              <a:gd name="connsiteX57" fmla="*/ 521598 w 1181998"/>
              <a:gd name="connsiteY57" fmla="*/ 1042434 h 1062511"/>
              <a:gd name="connsiteX58" fmla="*/ 514903 w 1181998"/>
              <a:gd name="connsiteY58" fmla="*/ 1058598 h 1062511"/>
              <a:gd name="connsiteX59" fmla="*/ 505457 w 1181998"/>
              <a:gd name="connsiteY59" fmla="*/ 1062511 h 1062511"/>
              <a:gd name="connsiteX60" fmla="*/ 492020 w 1181998"/>
              <a:gd name="connsiteY60" fmla="*/ 1062511 h 1062511"/>
              <a:gd name="connsiteX61" fmla="*/ 482574 w 1181998"/>
              <a:gd name="connsiteY61" fmla="*/ 1058598 h 1062511"/>
              <a:gd name="connsiteX62" fmla="*/ 475878 w 1181998"/>
              <a:gd name="connsiteY62" fmla="*/ 1042434 h 1062511"/>
              <a:gd name="connsiteX63" fmla="*/ 498738 w 1181998"/>
              <a:gd name="connsiteY63" fmla="*/ 1019574 h 1062511"/>
              <a:gd name="connsiteX64" fmla="*/ 402927 w 1181998"/>
              <a:gd name="connsiteY64" fmla="*/ 1019574 h 1062511"/>
              <a:gd name="connsiteX65" fmla="*/ 425787 w 1181998"/>
              <a:gd name="connsiteY65" fmla="*/ 1042434 h 1062511"/>
              <a:gd name="connsiteX66" fmla="*/ 419092 w 1181998"/>
              <a:gd name="connsiteY66" fmla="*/ 1058598 h 1062511"/>
              <a:gd name="connsiteX67" fmla="*/ 409646 w 1181998"/>
              <a:gd name="connsiteY67" fmla="*/ 1062511 h 1062511"/>
              <a:gd name="connsiteX68" fmla="*/ 396209 w 1181998"/>
              <a:gd name="connsiteY68" fmla="*/ 1062511 h 1062511"/>
              <a:gd name="connsiteX69" fmla="*/ 386763 w 1181998"/>
              <a:gd name="connsiteY69" fmla="*/ 1058598 h 1062511"/>
              <a:gd name="connsiteX70" fmla="*/ 380067 w 1181998"/>
              <a:gd name="connsiteY70" fmla="*/ 1042434 h 1062511"/>
              <a:gd name="connsiteX71" fmla="*/ 402927 w 1181998"/>
              <a:gd name="connsiteY71" fmla="*/ 1019574 h 1062511"/>
              <a:gd name="connsiteX72" fmla="*/ 307677 w 1181998"/>
              <a:gd name="connsiteY72" fmla="*/ 1019574 h 1062511"/>
              <a:gd name="connsiteX73" fmla="*/ 330537 w 1181998"/>
              <a:gd name="connsiteY73" fmla="*/ 1042434 h 1062511"/>
              <a:gd name="connsiteX74" fmla="*/ 323842 w 1181998"/>
              <a:gd name="connsiteY74" fmla="*/ 1058598 h 1062511"/>
              <a:gd name="connsiteX75" fmla="*/ 314396 w 1181998"/>
              <a:gd name="connsiteY75" fmla="*/ 1062511 h 1062511"/>
              <a:gd name="connsiteX76" fmla="*/ 300959 w 1181998"/>
              <a:gd name="connsiteY76" fmla="*/ 1062511 h 1062511"/>
              <a:gd name="connsiteX77" fmla="*/ 291513 w 1181998"/>
              <a:gd name="connsiteY77" fmla="*/ 1058598 h 1062511"/>
              <a:gd name="connsiteX78" fmla="*/ 284817 w 1181998"/>
              <a:gd name="connsiteY78" fmla="*/ 1042434 h 1062511"/>
              <a:gd name="connsiteX79" fmla="*/ 307677 w 1181998"/>
              <a:gd name="connsiteY79" fmla="*/ 1019574 h 1062511"/>
              <a:gd name="connsiteX80" fmla="*/ 211866 w 1181998"/>
              <a:gd name="connsiteY80" fmla="*/ 1019574 h 1062511"/>
              <a:gd name="connsiteX81" fmla="*/ 234726 w 1181998"/>
              <a:gd name="connsiteY81" fmla="*/ 1042434 h 1062511"/>
              <a:gd name="connsiteX82" fmla="*/ 228031 w 1181998"/>
              <a:gd name="connsiteY82" fmla="*/ 1058598 h 1062511"/>
              <a:gd name="connsiteX83" fmla="*/ 218585 w 1181998"/>
              <a:gd name="connsiteY83" fmla="*/ 1062511 h 1062511"/>
              <a:gd name="connsiteX84" fmla="*/ 205148 w 1181998"/>
              <a:gd name="connsiteY84" fmla="*/ 1062511 h 1062511"/>
              <a:gd name="connsiteX85" fmla="*/ 195702 w 1181998"/>
              <a:gd name="connsiteY85" fmla="*/ 1058598 h 1062511"/>
              <a:gd name="connsiteX86" fmla="*/ 189006 w 1181998"/>
              <a:gd name="connsiteY86" fmla="*/ 1042434 h 1062511"/>
              <a:gd name="connsiteX87" fmla="*/ 211866 w 1181998"/>
              <a:gd name="connsiteY87" fmla="*/ 1019574 h 1062511"/>
              <a:gd name="connsiteX88" fmla="*/ 117741 w 1181998"/>
              <a:gd name="connsiteY88" fmla="*/ 1019574 h 1062511"/>
              <a:gd name="connsiteX89" fmla="*/ 140601 w 1181998"/>
              <a:gd name="connsiteY89" fmla="*/ 1042434 h 1062511"/>
              <a:gd name="connsiteX90" fmla="*/ 133906 w 1181998"/>
              <a:gd name="connsiteY90" fmla="*/ 1058598 h 1062511"/>
              <a:gd name="connsiteX91" fmla="*/ 124460 w 1181998"/>
              <a:gd name="connsiteY91" fmla="*/ 1062511 h 1062511"/>
              <a:gd name="connsiteX92" fmla="*/ 111023 w 1181998"/>
              <a:gd name="connsiteY92" fmla="*/ 1062511 h 1062511"/>
              <a:gd name="connsiteX93" fmla="*/ 101577 w 1181998"/>
              <a:gd name="connsiteY93" fmla="*/ 1058598 h 1062511"/>
              <a:gd name="connsiteX94" fmla="*/ 94881 w 1181998"/>
              <a:gd name="connsiteY94" fmla="*/ 1042434 h 1062511"/>
              <a:gd name="connsiteX95" fmla="*/ 117741 w 1181998"/>
              <a:gd name="connsiteY95" fmla="*/ 1019574 h 1062511"/>
              <a:gd name="connsiteX96" fmla="*/ 22860 w 1181998"/>
              <a:gd name="connsiteY96" fmla="*/ 1019574 h 1062511"/>
              <a:gd name="connsiteX97" fmla="*/ 45720 w 1181998"/>
              <a:gd name="connsiteY97" fmla="*/ 1042434 h 1062511"/>
              <a:gd name="connsiteX98" fmla="*/ 39025 w 1181998"/>
              <a:gd name="connsiteY98" fmla="*/ 1058598 h 1062511"/>
              <a:gd name="connsiteX99" fmla="*/ 29579 w 1181998"/>
              <a:gd name="connsiteY99" fmla="*/ 1062511 h 1062511"/>
              <a:gd name="connsiteX100" fmla="*/ 16142 w 1181998"/>
              <a:gd name="connsiteY100" fmla="*/ 1062511 h 1062511"/>
              <a:gd name="connsiteX101" fmla="*/ 6696 w 1181998"/>
              <a:gd name="connsiteY101" fmla="*/ 1058598 h 1062511"/>
              <a:gd name="connsiteX102" fmla="*/ 0 w 1181998"/>
              <a:gd name="connsiteY102" fmla="*/ 1042434 h 1062511"/>
              <a:gd name="connsiteX103" fmla="*/ 22860 w 1181998"/>
              <a:gd name="connsiteY103" fmla="*/ 1019574 h 1062511"/>
              <a:gd name="connsiteX104" fmla="*/ 45223 w 1181998"/>
              <a:gd name="connsiteY104" fmla="*/ 936480 h 1062511"/>
              <a:gd name="connsiteX105" fmla="*/ 39025 w 1181998"/>
              <a:gd name="connsiteY105" fmla="*/ 951442 h 1062511"/>
              <a:gd name="connsiteX106" fmla="*/ 35760 w 1181998"/>
              <a:gd name="connsiteY106" fmla="*/ 952795 h 1062511"/>
              <a:gd name="connsiteX107" fmla="*/ 1063327 w 1181998"/>
              <a:gd name="connsiteY107" fmla="*/ 912418 h 1062511"/>
              <a:gd name="connsiteX108" fmla="*/ 1086187 w 1181998"/>
              <a:gd name="connsiteY108" fmla="*/ 935278 h 1062511"/>
              <a:gd name="connsiteX109" fmla="*/ 1063327 w 1181998"/>
              <a:gd name="connsiteY109" fmla="*/ 958138 h 1062511"/>
              <a:gd name="connsiteX110" fmla="*/ 1040467 w 1181998"/>
              <a:gd name="connsiteY110" fmla="*/ 935278 h 1062511"/>
              <a:gd name="connsiteX111" fmla="*/ 1063327 w 1181998"/>
              <a:gd name="connsiteY111" fmla="*/ 912418 h 1062511"/>
              <a:gd name="connsiteX112" fmla="*/ 968077 w 1181998"/>
              <a:gd name="connsiteY112" fmla="*/ 912418 h 1062511"/>
              <a:gd name="connsiteX113" fmla="*/ 990937 w 1181998"/>
              <a:gd name="connsiteY113" fmla="*/ 935278 h 1062511"/>
              <a:gd name="connsiteX114" fmla="*/ 968077 w 1181998"/>
              <a:gd name="connsiteY114" fmla="*/ 958138 h 1062511"/>
              <a:gd name="connsiteX115" fmla="*/ 945217 w 1181998"/>
              <a:gd name="connsiteY115" fmla="*/ 935278 h 1062511"/>
              <a:gd name="connsiteX116" fmla="*/ 968077 w 1181998"/>
              <a:gd name="connsiteY116" fmla="*/ 912418 h 1062511"/>
              <a:gd name="connsiteX117" fmla="*/ 872266 w 1181998"/>
              <a:gd name="connsiteY117" fmla="*/ 912418 h 1062511"/>
              <a:gd name="connsiteX118" fmla="*/ 895126 w 1181998"/>
              <a:gd name="connsiteY118" fmla="*/ 935278 h 1062511"/>
              <a:gd name="connsiteX119" fmla="*/ 872266 w 1181998"/>
              <a:gd name="connsiteY119" fmla="*/ 958138 h 1062511"/>
              <a:gd name="connsiteX120" fmla="*/ 849406 w 1181998"/>
              <a:gd name="connsiteY120" fmla="*/ 935278 h 1062511"/>
              <a:gd name="connsiteX121" fmla="*/ 872266 w 1181998"/>
              <a:gd name="connsiteY121" fmla="*/ 912418 h 1062511"/>
              <a:gd name="connsiteX122" fmla="*/ 778141 w 1181998"/>
              <a:gd name="connsiteY122" fmla="*/ 912418 h 1062511"/>
              <a:gd name="connsiteX123" fmla="*/ 801001 w 1181998"/>
              <a:gd name="connsiteY123" fmla="*/ 935278 h 1062511"/>
              <a:gd name="connsiteX124" fmla="*/ 778141 w 1181998"/>
              <a:gd name="connsiteY124" fmla="*/ 958138 h 1062511"/>
              <a:gd name="connsiteX125" fmla="*/ 755281 w 1181998"/>
              <a:gd name="connsiteY125" fmla="*/ 935278 h 1062511"/>
              <a:gd name="connsiteX126" fmla="*/ 778141 w 1181998"/>
              <a:gd name="connsiteY126" fmla="*/ 912418 h 1062511"/>
              <a:gd name="connsiteX127" fmla="*/ 683260 w 1181998"/>
              <a:gd name="connsiteY127" fmla="*/ 912418 h 1062511"/>
              <a:gd name="connsiteX128" fmla="*/ 706120 w 1181998"/>
              <a:gd name="connsiteY128" fmla="*/ 935278 h 1062511"/>
              <a:gd name="connsiteX129" fmla="*/ 683260 w 1181998"/>
              <a:gd name="connsiteY129" fmla="*/ 958138 h 1062511"/>
              <a:gd name="connsiteX130" fmla="*/ 660400 w 1181998"/>
              <a:gd name="connsiteY130" fmla="*/ 935278 h 1062511"/>
              <a:gd name="connsiteX131" fmla="*/ 683260 w 1181998"/>
              <a:gd name="connsiteY131" fmla="*/ 912418 h 1062511"/>
              <a:gd name="connsiteX132" fmla="*/ 593290 w 1181998"/>
              <a:gd name="connsiteY132" fmla="*/ 912418 h 1062511"/>
              <a:gd name="connsiteX133" fmla="*/ 616150 w 1181998"/>
              <a:gd name="connsiteY133" fmla="*/ 935278 h 1062511"/>
              <a:gd name="connsiteX134" fmla="*/ 593290 w 1181998"/>
              <a:gd name="connsiteY134" fmla="*/ 958138 h 1062511"/>
              <a:gd name="connsiteX135" fmla="*/ 570430 w 1181998"/>
              <a:gd name="connsiteY135" fmla="*/ 935278 h 1062511"/>
              <a:gd name="connsiteX136" fmla="*/ 593290 w 1181998"/>
              <a:gd name="connsiteY136" fmla="*/ 912418 h 1062511"/>
              <a:gd name="connsiteX137" fmla="*/ 498738 w 1181998"/>
              <a:gd name="connsiteY137" fmla="*/ 912418 h 1062511"/>
              <a:gd name="connsiteX138" fmla="*/ 521598 w 1181998"/>
              <a:gd name="connsiteY138" fmla="*/ 935278 h 1062511"/>
              <a:gd name="connsiteX139" fmla="*/ 498738 w 1181998"/>
              <a:gd name="connsiteY139" fmla="*/ 958138 h 1062511"/>
              <a:gd name="connsiteX140" fmla="*/ 475878 w 1181998"/>
              <a:gd name="connsiteY140" fmla="*/ 935278 h 1062511"/>
              <a:gd name="connsiteX141" fmla="*/ 498738 w 1181998"/>
              <a:gd name="connsiteY141" fmla="*/ 912418 h 1062511"/>
              <a:gd name="connsiteX142" fmla="*/ 402927 w 1181998"/>
              <a:gd name="connsiteY142" fmla="*/ 912418 h 1062511"/>
              <a:gd name="connsiteX143" fmla="*/ 425787 w 1181998"/>
              <a:gd name="connsiteY143" fmla="*/ 935278 h 1062511"/>
              <a:gd name="connsiteX144" fmla="*/ 402927 w 1181998"/>
              <a:gd name="connsiteY144" fmla="*/ 958138 h 1062511"/>
              <a:gd name="connsiteX145" fmla="*/ 380067 w 1181998"/>
              <a:gd name="connsiteY145" fmla="*/ 935278 h 1062511"/>
              <a:gd name="connsiteX146" fmla="*/ 402927 w 1181998"/>
              <a:gd name="connsiteY146" fmla="*/ 912418 h 1062511"/>
              <a:gd name="connsiteX147" fmla="*/ 307677 w 1181998"/>
              <a:gd name="connsiteY147" fmla="*/ 912418 h 1062511"/>
              <a:gd name="connsiteX148" fmla="*/ 330537 w 1181998"/>
              <a:gd name="connsiteY148" fmla="*/ 935278 h 1062511"/>
              <a:gd name="connsiteX149" fmla="*/ 307677 w 1181998"/>
              <a:gd name="connsiteY149" fmla="*/ 958138 h 1062511"/>
              <a:gd name="connsiteX150" fmla="*/ 284817 w 1181998"/>
              <a:gd name="connsiteY150" fmla="*/ 935278 h 1062511"/>
              <a:gd name="connsiteX151" fmla="*/ 307677 w 1181998"/>
              <a:gd name="connsiteY151" fmla="*/ 912418 h 1062511"/>
              <a:gd name="connsiteX152" fmla="*/ 211866 w 1181998"/>
              <a:gd name="connsiteY152" fmla="*/ 912418 h 1062511"/>
              <a:gd name="connsiteX153" fmla="*/ 234726 w 1181998"/>
              <a:gd name="connsiteY153" fmla="*/ 935278 h 1062511"/>
              <a:gd name="connsiteX154" fmla="*/ 211866 w 1181998"/>
              <a:gd name="connsiteY154" fmla="*/ 958138 h 1062511"/>
              <a:gd name="connsiteX155" fmla="*/ 189006 w 1181998"/>
              <a:gd name="connsiteY155" fmla="*/ 935278 h 1062511"/>
              <a:gd name="connsiteX156" fmla="*/ 211866 w 1181998"/>
              <a:gd name="connsiteY156" fmla="*/ 912418 h 1062511"/>
              <a:gd name="connsiteX157" fmla="*/ 117741 w 1181998"/>
              <a:gd name="connsiteY157" fmla="*/ 912418 h 1062511"/>
              <a:gd name="connsiteX158" fmla="*/ 140601 w 1181998"/>
              <a:gd name="connsiteY158" fmla="*/ 935278 h 1062511"/>
              <a:gd name="connsiteX159" fmla="*/ 117741 w 1181998"/>
              <a:gd name="connsiteY159" fmla="*/ 958138 h 1062511"/>
              <a:gd name="connsiteX160" fmla="*/ 94881 w 1181998"/>
              <a:gd name="connsiteY160" fmla="*/ 935278 h 1062511"/>
              <a:gd name="connsiteX161" fmla="*/ 117741 w 1181998"/>
              <a:gd name="connsiteY161" fmla="*/ 912418 h 1062511"/>
              <a:gd name="connsiteX162" fmla="*/ 1056962 w 1181998"/>
              <a:gd name="connsiteY162" fmla="*/ 807899 h 1062511"/>
              <a:gd name="connsiteX163" fmla="*/ 1078343 w 1181998"/>
              <a:gd name="connsiteY163" fmla="*/ 844762 h 1062511"/>
              <a:gd name="connsiteX164" fmla="*/ 1063327 w 1181998"/>
              <a:gd name="connsiteY164" fmla="*/ 850982 h 1062511"/>
              <a:gd name="connsiteX165" fmla="*/ 1040467 w 1181998"/>
              <a:gd name="connsiteY165" fmla="*/ 828122 h 1062511"/>
              <a:gd name="connsiteX166" fmla="*/ 1047163 w 1181998"/>
              <a:gd name="connsiteY166" fmla="*/ 811958 h 1062511"/>
              <a:gd name="connsiteX167" fmla="*/ 120634 w 1181998"/>
              <a:gd name="connsiteY167" fmla="*/ 806460 h 1062511"/>
              <a:gd name="connsiteX168" fmla="*/ 133906 w 1181998"/>
              <a:gd name="connsiteY168" fmla="*/ 811958 h 1062511"/>
              <a:gd name="connsiteX169" fmla="*/ 140601 w 1181998"/>
              <a:gd name="connsiteY169" fmla="*/ 828122 h 1062511"/>
              <a:gd name="connsiteX170" fmla="*/ 117741 w 1181998"/>
              <a:gd name="connsiteY170" fmla="*/ 850982 h 1062511"/>
              <a:gd name="connsiteX171" fmla="*/ 101577 w 1181998"/>
              <a:gd name="connsiteY171" fmla="*/ 844286 h 1062511"/>
              <a:gd name="connsiteX172" fmla="*/ 100376 w 1181998"/>
              <a:gd name="connsiteY172" fmla="*/ 841387 h 1062511"/>
              <a:gd name="connsiteX173" fmla="*/ 968077 w 1181998"/>
              <a:gd name="connsiteY173" fmla="*/ 805262 h 1062511"/>
              <a:gd name="connsiteX174" fmla="*/ 990937 w 1181998"/>
              <a:gd name="connsiteY174" fmla="*/ 828122 h 1062511"/>
              <a:gd name="connsiteX175" fmla="*/ 968077 w 1181998"/>
              <a:gd name="connsiteY175" fmla="*/ 850982 h 1062511"/>
              <a:gd name="connsiteX176" fmla="*/ 945217 w 1181998"/>
              <a:gd name="connsiteY176" fmla="*/ 828122 h 1062511"/>
              <a:gd name="connsiteX177" fmla="*/ 968077 w 1181998"/>
              <a:gd name="connsiteY177" fmla="*/ 805262 h 1062511"/>
              <a:gd name="connsiteX178" fmla="*/ 872266 w 1181998"/>
              <a:gd name="connsiteY178" fmla="*/ 805262 h 1062511"/>
              <a:gd name="connsiteX179" fmla="*/ 895126 w 1181998"/>
              <a:gd name="connsiteY179" fmla="*/ 828122 h 1062511"/>
              <a:gd name="connsiteX180" fmla="*/ 872266 w 1181998"/>
              <a:gd name="connsiteY180" fmla="*/ 850982 h 1062511"/>
              <a:gd name="connsiteX181" fmla="*/ 849406 w 1181998"/>
              <a:gd name="connsiteY181" fmla="*/ 828122 h 1062511"/>
              <a:gd name="connsiteX182" fmla="*/ 872266 w 1181998"/>
              <a:gd name="connsiteY182" fmla="*/ 805262 h 1062511"/>
              <a:gd name="connsiteX183" fmla="*/ 778141 w 1181998"/>
              <a:gd name="connsiteY183" fmla="*/ 805262 h 1062511"/>
              <a:gd name="connsiteX184" fmla="*/ 801001 w 1181998"/>
              <a:gd name="connsiteY184" fmla="*/ 828122 h 1062511"/>
              <a:gd name="connsiteX185" fmla="*/ 778141 w 1181998"/>
              <a:gd name="connsiteY185" fmla="*/ 850982 h 1062511"/>
              <a:gd name="connsiteX186" fmla="*/ 755281 w 1181998"/>
              <a:gd name="connsiteY186" fmla="*/ 828122 h 1062511"/>
              <a:gd name="connsiteX187" fmla="*/ 778141 w 1181998"/>
              <a:gd name="connsiteY187" fmla="*/ 805262 h 1062511"/>
              <a:gd name="connsiteX188" fmla="*/ 683260 w 1181998"/>
              <a:gd name="connsiteY188" fmla="*/ 805262 h 1062511"/>
              <a:gd name="connsiteX189" fmla="*/ 706120 w 1181998"/>
              <a:gd name="connsiteY189" fmla="*/ 828122 h 1062511"/>
              <a:gd name="connsiteX190" fmla="*/ 683260 w 1181998"/>
              <a:gd name="connsiteY190" fmla="*/ 850982 h 1062511"/>
              <a:gd name="connsiteX191" fmla="*/ 660400 w 1181998"/>
              <a:gd name="connsiteY191" fmla="*/ 828122 h 1062511"/>
              <a:gd name="connsiteX192" fmla="*/ 683260 w 1181998"/>
              <a:gd name="connsiteY192" fmla="*/ 805262 h 1062511"/>
              <a:gd name="connsiteX193" fmla="*/ 593290 w 1181998"/>
              <a:gd name="connsiteY193" fmla="*/ 805262 h 1062511"/>
              <a:gd name="connsiteX194" fmla="*/ 616150 w 1181998"/>
              <a:gd name="connsiteY194" fmla="*/ 828122 h 1062511"/>
              <a:gd name="connsiteX195" fmla="*/ 593290 w 1181998"/>
              <a:gd name="connsiteY195" fmla="*/ 850982 h 1062511"/>
              <a:gd name="connsiteX196" fmla="*/ 570430 w 1181998"/>
              <a:gd name="connsiteY196" fmla="*/ 828122 h 1062511"/>
              <a:gd name="connsiteX197" fmla="*/ 593290 w 1181998"/>
              <a:gd name="connsiteY197" fmla="*/ 805262 h 1062511"/>
              <a:gd name="connsiteX198" fmla="*/ 498738 w 1181998"/>
              <a:gd name="connsiteY198" fmla="*/ 805262 h 1062511"/>
              <a:gd name="connsiteX199" fmla="*/ 521598 w 1181998"/>
              <a:gd name="connsiteY199" fmla="*/ 828122 h 1062511"/>
              <a:gd name="connsiteX200" fmla="*/ 498738 w 1181998"/>
              <a:gd name="connsiteY200" fmla="*/ 850982 h 1062511"/>
              <a:gd name="connsiteX201" fmla="*/ 475878 w 1181998"/>
              <a:gd name="connsiteY201" fmla="*/ 828122 h 1062511"/>
              <a:gd name="connsiteX202" fmla="*/ 498738 w 1181998"/>
              <a:gd name="connsiteY202" fmla="*/ 805262 h 1062511"/>
              <a:gd name="connsiteX203" fmla="*/ 402927 w 1181998"/>
              <a:gd name="connsiteY203" fmla="*/ 805262 h 1062511"/>
              <a:gd name="connsiteX204" fmla="*/ 425787 w 1181998"/>
              <a:gd name="connsiteY204" fmla="*/ 828122 h 1062511"/>
              <a:gd name="connsiteX205" fmla="*/ 402927 w 1181998"/>
              <a:gd name="connsiteY205" fmla="*/ 850982 h 1062511"/>
              <a:gd name="connsiteX206" fmla="*/ 380067 w 1181998"/>
              <a:gd name="connsiteY206" fmla="*/ 828122 h 1062511"/>
              <a:gd name="connsiteX207" fmla="*/ 402927 w 1181998"/>
              <a:gd name="connsiteY207" fmla="*/ 805262 h 1062511"/>
              <a:gd name="connsiteX208" fmla="*/ 307677 w 1181998"/>
              <a:gd name="connsiteY208" fmla="*/ 805262 h 1062511"/>
              <a:gd name="connsiteX209" fmla="*/ 330537 w 1181998"/>
              <a:gd name="connsiteY209" fmla="*/ 828122 h 1062511"/>
              <a:gd name="connsiteX210" fmla="*/ 307677 w 1181998"/>
              <a:gd name="connsiteY210" fmla="*/ 850982 h 1062511"/>
              <a:gd name="connsiteX211" fmla="*/ 284817 w 1181998"/>
              <a:gd name="connsiteY211" fmla="*/ 828122 h 1062511"/>
              <a:gd name="connsiteX212" fmla="*/ 307677 w 1181998"/>
              <a:gd name="connsiteY212" fmla="*/ 805262 h 1062511"/>
              <a:gd name="connsiteX213" fmla="*/ 211866 w 1181998"/>
              <a:gd name="connsiteY213" fmla="*/ 805262 h 1062511"/>
              <a:gd name="connsiteX214" fmla="*/ 234726 w 1181998"/>
              <a:gd name="connsiteY214" fmla="*/ 828122 h 1062511"/>
              <a:gd name="connsiteX215" fmla="*/ 211866 w 1181998"/>
              <a:gd name="connsiteY215" fmla="*/ 850982 h 1062511"/>
              <a:gd name="connsiteX216" fmla="*/ 189006 w 1181998"/>
              <a:gd name="connsiteY216" fmla="*/ 828122 h 1062511"/>
              <a:gd name="connsiteX217" fmla="*/ 211866 w 1181998"/>
              <a:gd name="connsiteY217" fmla="*/ 805262 h 1062511"/>
              <a:gd name="connsiteX218" fmla="*/ 968077 w 1181998"/>
              <a:gd name="connsiteY218" fmla="*/ 717154 h 1062511"/>
              <a:gd name="connsiteX219" fmla="*/ 990937 w 1181998"/>
              <a:gd name="connsiteY219" fmla="*/ 740014 h 1062511"/>
              <a:gd name="connsiteX220" fmla="*/ 968077 w 1181998"/>
              <a:gd name="connsiteY220" fmla="*/ 762874 h 1062511"/>
              <a:gd name="connsiteX221" fmla="*/ 945217 w 1181998"/>
              <a:gd name="connsiteY221" fmla="*/ 740014 h 1062511"/>
              <a:gd name="connsiteX222" fmla="*/ 968077 w 1181998"/>
              <a:gd name="connsiteY222" fmla="*/ 717154 h 1062511"/>
              <a:gd name="connsiteX223" fmla="*/ 872266 w 1181998"/>
              <a:gd name="connsiteY223" fmla="*/ 717154 h 1062511"/>
              <a:gd name="connsiteX224" fmla="*/ 895126 w 1181998"/>
              <a:gd name="connsiteY224" fmla="*/ 740014 h 1062511"/>
              <a:gd name="connsiteX225" fmla="*/ 872266 w 1181998"/>
              <a:gd name="connsiteY225" fmla="*/ 762874 h 1062511"/>
              <a:gd name="connsiteX226" fmla="*/ 849406 w 1181998"/>
              <a:gd name="connsiteY226" fmla="*/ 740014 h 1062511"/>
              <a:gd name="connsiteX227" fmla="*/ 872266 w 1181998"/>
              <a:gd name="connsiteY227" fmla="*/ 717154 h 1062511"/>
              <a:gd name="connsiteX228" fmla="*/ 778141 w 1181998"/>
              <a:gd name="connsiteY228" fmla="*/ 717154 h 1062511"/>
              <a:gd name="connsiteX229" fmla="*/ 801001 w 1181998"/>
              <a:gd name="connsiteY229" fmla="*/ 740014 h 1062511"/>
              <a:gd name="connsiteX230" fmla="*/ 778141 w 1181998"/>
              <a:gd name="connsiteY230" fmla="*/ 762874 h 1062511"/>
              <a:gd name="connsiteX231" fmla="*/ 755281 w 1181998"/>
              <a:gd name="connsiteY231" fmla="*/ 740014 h 1062511"/>
              <a:gd name="connsiteX232" fmla="*/ 778141 w 1181998"/>
              <a:gd name="connsiteY232" fmla="*/ 717154 h 1062511"/>
              <a:gd name="connsiteX233" fmla="*/ 683260 w 1181998"/>
              <a:gd name="connsiteY233" fmla="*/ 717154 h 1062511"/>
              <a:gd name="connsiteX234" fmla="*/ 706120 w 1181998"/>
              <a:gd name="connsiteY234" fmla="*/ 740014 h 1062511"/>
              <a:gd name="connsiteX235" fmla="*/ 683260 w 1181998"/>
              <a:gd name="connsiteY235" fmla="*/ 762874 h 1062511"/>
              <a:gd name="connsiteX236" fmla="*/ 660400 w 1181998"/>
              <a:gd name="connsiteY236" fmla="*/ 740014 h 1062511"/>
              <a:gd name="connsiteX237" fmla="*/ 683260 w 1181998"/>
              <a:gd name="connsiteY237" fmla="*/ 717154 h 1062511"/>
              <a:gd name="connsiteX238" fmla="*/ 593290 w 1181998"/>
              <a:gd name="connsiteY238" fmla="*/ 717154 h 1062511"/>
              <a:gd name="connsiteX239" fmla="*/ 616150 w 1181998"/>
              <a:gd name="connsiteY239" fmla="*/ 740014 h 1062511"/>
              <a:gd name="connsiteX240" fmla="*/ 593290 w 1181998"/>
              <a:gd name="connsiteY240" fmla="*/ 762874 h 1062511"/>
              <a:gd name="connsiteX241" fmla="*/ 570430 w 1181998"/>
              <a:gd name="connsiteY241" fmla="*/ 740014 h 1062511"/>
              <a:gd name="connsiteX242" fmla="*/ 593290 w 1181998"/>
              <a:gd name="connsiteY242" fmla="*/ 717154 h 1062511"/>
              <a:gd name="connsiteX243" fmla="*/ 498738 w 1181998"/>
              <a:gd name="connsiteY243" fmla="*/ 717154 h 1062511"/>
              <a:gd name="connsiteX244" fmla="*/ 521598 w 1181998"/>
              <a:gd name="connsiteY244" fmla="*/ 740014 h 1062511"/>
              <a:gd name="connsiteX245" fmla="*/ 498738 w 1181998"/>
              <a:gd name="connsiteY245" fmla="*/ 762874 h 1062511"/>
              <a:gd name="connsiteX246" fmla="*/ 475878 w 1181998"/>
              <a:gd name="connsiteY246" fmla="*/ 740014 h 1062511"/>
              <a:gd name="connsiteX247" fmla="*/ 498738 w 1181998"/>
              <a:gd name="connsiteY247" fmla="*/ 717154 h 1062511"/>
              <a:gd name="connsiteX248" fmla="*/ 402927 w 1181998"/>
              <a:gd name="connsiteY248" fmla="*/ 717154 h 1062511"/>
              <a:gd name="connsiteX249" fmla="*/ 425787 w 1181998"/>
              <a:gd name="connsiteY249" fmla="*/ 740014 h 1062511"/>
              <a:gd name="connsiteX250" fmla="*/ 402927 w 1181998"/>
              <a:gd name="connsiteY250" fmla="*/ 762874 h 1062511"/>
              <a:gd name="connsiteX251" fmla="*/ 380067 w 1181998"/>
              <a:gd name="connsiteY251" fmla="*/ 740014 h 1062511"/>
              <a:gd name="connsiteX252" fmla="*/ 402927 w 1181998"/>
              <a:gd name="connsiteY252" fmla="*/ 717154 h 1062511"/>
              <a:gd name="connsiteX253" fmla="*/ 307677 w 1181998"/>
              <a:gd name="connsiteY253" fmla="*/ 717154 h 1062511"/>
              <a:gd name="connsiteX254" fmla="*/ 330537 w 1181998"/>
              <a:gd name="connsiteY254" fmla="*/ 740014 h 1062511"/>
              <a:gd name="connsiteX255" fmla="*/ 307677 w 1181998"/>
              <a:gd name="connsiteY255" fmla="*/ 762874 h 1062511"/>
              <a:gd name="connsiteX256" fmla="*/ 284817 w 1181998"/>
              <a:gd name="connsiteY256" fmla="*/ 740014 h 1062511"/>
              <a:gd name="connsiteX257" fmla="*/ 307677 w 1181998"/>
              <a:gd name="connsiteY257" fmla="*/ 717154 h 1062511"/>
              <a:gd name="connsiteX258" fmla="*/ 211866 w 1181998"/>
              <a:gd name="connsiteY258" fmla="*/ 717154 h 1062511"/>
              <a:gd name="connsiteX259" fmla="*/ 234726 w 1181998"/>
              <a:gd name="connsiteY259" fmla="*/ 740014 h 1062511"/>
              <a:gd name="connsiteX260" fmla="*/ 211866 w 1181998"/>
              <a:gd name="connsiteY260" fmla="*/ 762874 h 1062511"/>
              <a:gd name="connsiteX261" fmla="*/ 189006 w 1181998"/>
              <a:gd name="connsiteY261" fmla="*/ 740014 h 1062511"/>
              <a:gd name="connsiteX262" fmla="*/ 211866 w 1181998"/>
              <a:gd name="connsiteY262" fmla="*/ 717154 h 1062511"/>
              <a:gd name="connsiteX263" fmla="*/ 949476 w 1181998"/>
              <a:gd name="connsiteY263" fmla="*/ 622577 h 1062511"/>
              <a:gd name="connsiteX264" fmla="*/ 968577 w 1181998"/>
              <a:gd name="connsiteY264" fmla="*/ 655511 h 1062511"/>
              <a:gd name="connsiteX265" fmla="*/ 968077 w 1181998"/>
              <a:gd name="connsiteY265" fmla="*/ 655718 h 1062511"/>
              <a:gd name="connsiteX266" fmla="*/ 945217 w 1181998"/>
              <a:gd name="connsiteY266" fmla="*/ 632858 h 1062511"/>
              <a:gd name="connsiteX267" fmla="*/ 229142 w 1181998"/>
              <a:gd name="connsiteY267" fmla="*/ 619377 h 1062511"/>
              <a:gd name="connsiteX268" fmla="*/ 234726 w 1181998"/>
              <a:gd name="connsiteY268" fmla="*/ 632858 h 1062511"/>
              <a:gd name="connsiteX269" fmla="*/ 211866 w 1181998"/>
              <a:gd name="connsiteY269" fmla="*/ 655718 h 1062511"/>
              <a:gd name="connsiteX270" fmla="*/ 208801 w 1181998"/>
              <a:gd name="connsiteY270" fmla="*/ 654448 h 1062511"/>
              <a:gd name="connsiteX271" fmla="*/ 872266 w 1181998"/>
              <a:gd name="connsiteY271" fmla="*/ 609998 h 1062511"/>
              <a:gd name="connsiteX272" fmla="*/ 895126 w 1181998"/>
              <a:gd name="connsiteY272" fmla="*/ 632858 h 1062511"/>
              <a:gd name="connsiteX273" fmla="*/ 872266 w 1181998"/>
              <a:gd name="connsiteY273" fmla="*/ 655718 h 1062511"/>
              <a:gd name="connsiteX274" fmla="*/ 849406 w 1181998"/>
              <a:gd name="connsiteY274" fmla="*/ 632858 h 1062511"/>
              <a:gd name="connsiteX275" fmla="*/ 872266 w 1181998"/>
              <a:gd name="connsiteY275" fmla="*/ 609998 h 1062511"/>
              <a:gd name="connsiteX276" fmla="*/ 778141 w 1181998"/>
              <a:gd name="connsiteY276" fmla="*/ 609998 h 1062511"/>
              <a:gd name="connsiteX277" fmla="*/ 801001 w 1181998"/>
              <a:gd name="connsiteY277" fmla="*/ 632858 h 1062511"/>
              <a:gd name="connsiteX278" fmla="*/ 778141 w 1181998"/>
              <a:gd name="connsiteY278" fmla="*/ 655718 h 1062511"/>
              <a:gd name="connsiteX279" fmla="*/ 755281 w 1181998"/>
              <a:gd name="connsiteY279" fmla="*/ 632858 h 1062511"/>
              <a:gd name="connsiteX280" fmla="*/ 778141 w 1181998"/>
              <a:gd name="connsiteY280" fmla="*/ 609998 h 1062511"/>
              <a:gd name="connsiteX281" fmla="*/ 683260 w 1181998"/>
              <a:gd name="connsiteY281" fmla="*/ 609998 h 1062511"/>
              <a:gd name="connsiteX282" fmla="*/ 706120 w 1181998"/>
              <a:gd name="connsiteY282" fmla="*/ 632858 h 1062511"/>
              <a:gd name="connsiteX283" fmla="*/ 683260 w 1181998"/>
              <a:gd name="connsiteY283" fmla="*/ 655718 h 1062511"/>
              <a:gd name="connsiteX284" fmla="*/ 660400 w 1181998"/>
              <a:gd name="connsiteY284" fmla="*/ 632858 h 1062511"/>
              <a:gd name="connsiteX285" fmla="*/ 683260 w 1181998"/>
              <a:gd name="connsiteY285" fmla="*/ 609998 h 1062511"/>
              <a:gd name="connsiteX286" fmla="*/ 593290 w 1181998"/>
              <a:gd name="connsiteY286" fmla="*/ 609998 h 1062511"/>
              <a:gd name="connsiteX287" fmla="*/ 616150 w 1181998"/>
              <a:gd name="connsiteY287" fmla="*/ 632858 h 1062511"/>
              <a:gd name="connsiteX288" fmla="*/ 593290 w 1181998"/>
              <a:gd name="connsiteY288" fmla="*/ 655718 h 1062511"/>
              <a:gd name="connsiteX289" fmla="*/ 570430 w 1181998"/>
              <a:gd name="connsiteY289" fmla="*/ 632858 h 1062511"/>
              <a:gd name="connsiteX290" fmla="*/ 593290 w 1181998"/>
              <a:gd name="connsiteY290" fmla="*/ 609998 h 1062511"/>
              <a:gd name="connsiteX291" fmla="*/ 498738 w 1181998"/>
              <a:gd name="connsiteY291" fmla="*/ 609998 h 1062511"/>
              <a:gd name="connsiteX292" fmla="*/ 521598 w 1181998"/>
              <a:gd name="connsiteY292" fmla="*/ 632858 h 1062511"/>
              <a:gd name="connsiteX293" fmla="*/ 498738 w 1181998"/>
              <a:gd name="connsiteY293" fmla="*/ 655718 h 1062511"/>
              <a:gd name="connsiteX294" fmla="*/ 475878 w 1181998"/>
              <a:gd name="connsiteY294" fmla="*/ 632858 h 1062511"/>
              <a:gd name="connsiteX295" fmla="*/ 498738 w 1181998"/>
              <a:gd name="connsiteY295" fmla="*/ 609998 h 1062511"/>
              <a:gd name="connsiteX296" fmla="*/ 402927 w 1181998"/>
              <a:gd name="connsiteY296" fmla="*/ 609998 h 1062511"/>
              <a:gd name="connsiteX297" fmla="*/ 425787 w 1181998"/>
              <a:gd name="connsiteY297" fmla="*/ 632858 h 1062511"/>
              <a:gd name="connsiteX298" fmla="*/ 402927 w 1181998"/>
              <a:gd name="connsiteY298" fmla="*/ 655718 h 1062511"/>
              <a:gd name="connsiteX299" fmla="*/ 380067 w 1181998"/>
              <a:gd name="connsiteY299" fmla="*/ 632858 h 1062511"/>
              <a:gd name="connsiteX300" fmla="*/ 402927 w 1181998"/>
              <a:gd name="connsiteY300" fmla="*/ 609998 h 1062511"/>
              <a:gd name="connsiteX301" fmla="*/ 307677 w 1181998"/>
              <a:gd name="connsiteY301" fmla="*/ 609998 h 1062511"/>
              <a:gd name="connsiteX302" fmla="*/ 330537 w 1181998"/>
              <a:gd name="connsiteY302" fmla="*/ 632858 h 1062511"/>
              <a:gd name="connsiteX303" fmla="*/ 307677 w 1181998"/>
              <a:gd name="connsiteY303" fmla="*/ 655718 h 1062511"/>
              <a:gd name="connsiteX304" fmla="*/ 284817 w 1181998"/>
              <a:gd name="connsiteY304" fmla="*/ 632858 h 1062511"/>
              <a:gd name="connsiteX305" fmla="*/ 307677 w 1181998"/>
              <a:gd name="connsiteY305" fmla="*/ 609998 h 1062511"/>
              <a:gd name="connsiteX306" fmla="*/ 872266 w 1181998"/>
              <a:gd name="connsiteY306" fmla="*/ 502842 h 1062511"/>
              <a:gd name="connsiteX307" fmla="*/ 882484 w 1181998"/>
              <a:gd name="connsiteY307" fmla="*/ 507075 h 1062511"/>
              <a:gd name="connsiteX308" fmla="*/ 894360 w 1181998"/>
              <a:gd name="connsiteY308" fmla="*/ 527551 h 1062511"/>
              <a:gd name="connsiteX309" fmla="*/ 888431 w 1181998"/>
              <a:gd name="connsiteY309" fmla="*/ 541866 h 1062511"/>
              <a:gd name="connsiteX310" fmla="*/ 872266 w 1181998"/>
              <a:gd name="connsiteY310" fmla="*/ 548562 h 1062511"/>
              <a:gd name="connsiteX311" fmla="*/ 849406 w 1181998"/>
              <a:gd name="connsiteY311" fmla="*/ 525702 h 1062511"/>
              <a:gd name="connsiteX312" fmla="*/ 872266 w 1181998"/>
              <a:gd name="connsiteY312" fmla="*/ 502842 h 1062511"/>
              <a:gd name="connsiteX313" fmla="*/ 778141 w 1181998"/>
              <a:gd name="connsiteY313" fmla="*/ 502842 h 1062511"/>
              <a:gd name="connsiteX314" fmla="*/ 801001 w 1181998"/>
              <a:gd name="connsiteY314" fmla="*/ 525702 h 1062511"/>
              <a:gd name="connsiteX315" fmla="*/ 778141 w 1181998"/>
              <a:gd name="connsiteY315" fmla="*/ 548562 h 1062511"/>
              <a:gd name="connsiteX316" fmla="*/ 755281 w 1181998"/>
              <a:gd name="connsiteY316" fmla="*/ 525702 h 1062511"/>
              <a:gd name="connsiteX317" fmla="*/ 778141 w 1181998"/>
              <a:gd name="connsiteY317" fmla="*/ 502842 h 1062511"/>
              <a:gd name="connsiteX318" fmla="*/ 683260 w 1181998"/>
              <a:gd name="connsiteY318" fmla="*/ 502842 h 1062511"/>
              <a:gd name="connsiteX319" fmla="*/ 706120 w 1181998"/>
              <a:gd name="connsiteY319" fmla="*/ 525702 h 1062511"/>
              <a:gd name="connsiteX320" fmla="*/ 683260 w 1181998"/>
              <a:gd name="connsiteY320" fmla="*/ 548562 h 1062511"/>
              <a:gd name="connsiteX321" fmla="*/ 660400 w 1181998"/>
              <a:gd name="connsiteY321" fmla="*/ 525702 h 1062511"/>
              <a:gd name="connsiteX322" fmla="*/ 683260 w 1181998"/>
              <a:gd name="connsiteY322" fmla="*/ 502842 h 1062511"/>
              <a:gd name="connsiteX323" fmla="*/ 593290 w 1181998"/>
              <a:gd name="connsiteY323" fmla="*/ 502842 h 1062511"/>
              <a:gd name="connsiteX324" fmla="*/ 616150 w 1181998"/>
              <a:gd name="connsiteY324" fmla="*/ 525702 h 1062511"/>
              <a:gd name="connsiteX325" fmla="*/ 593290 w 1181998"/>
              <a:gd name="connsiteY325" fmla="*/ 548562 h 1062511"/>
              <a:gd name="connsiteX326" fmla="*/ 570430 w 1181998"/>
              <a:gd name="connsiteY326" fmla="*/ 525702 h 1062511"/>
              <a:gd name="connsiteX327" fmla="*/ 593290 w 1181998"/>
              <a:gd name="connsiteY327" fmla="*/ 502842 h 1062511"/>
              <a:gd name="connsiteX328" fmla="*/ 498738 w 1181998"/>
              <a:gd name="connsiteY328" fmla="*/ 502842 h 1062511"/>
              <a:gd name="connsiteX329" fmla="*/ 521598 w 1181998"/>
              <a:gd name="connsiteY329" fmla="*/ 525702 h 1062511"/>
              <a:gd name="connsiteX330" fmla="*/ 498738 w 1181998"/>
              <a:gd name="connsiteY330" fmla="*/ 548562 h 1062511"/>
              <a:gd name="connsiteX331" fmla="*/ 475878 w 1181998"/>
              <a:gd name="connsiteY331" fmla="*/ 525702 h 1062511"/>
              <a:gd name="connsiteX332" fmla="*/ 498738 w 1181998"/>
              <a:gd name="connsiteY332" fmla="*/ 502842 h 1062511"/>
              <a:gd name="connsiteX333" fmla="*/ 402927 w 1181998"/>
              <a:gd name="connsiteY333" fmla="*/ 502842 h 1062511"/>
              <a:gd name="connsiteX334" fmla="*/ 425787 w 1181998"/>
              <a:gd name="connsiteY334" fmla="*/ 525702 h 1062511"/>
              <a:gd name="connsiteX335" fmla="*/ 402927 w 1181998"/>
              <a:gd name="connsiteY335" fmla="*/ 548562 h 1062511"/>
              <a:gd name="connsiteX336" fmla="*/ 380067 w 1181998"/>
              <a:gd name="connsiteY336" fmla="*/ 525702 h 1062511"/>
              <a:gd name="connsiteX337" fmla="*/ 402927 w 1181998"/>
              <a:gd name="connsiteY337" fmla="*/ 502842 h 1062511"/>
              <a:gd name="connsiteX338" fmla="*/ 307677 w 1181998"/>
              <a:gd name="connsiteY338" fmla="*/ 502842 h 1062511"/>
              <a:gd name="connsiteX339" fmla="*/ 330537 w 1181998"/>
              <a:gd name="connsiteY339" fmla="*/ 525702 h 1062511"/>
              <a:gd name="connsiteX340" fmla="*/ 307677 w 1181998"/>
              <a:gd name="connsiteY340" fmla="*/ 548562 h 1062511"/>
              <a:gd name="connsiteX341" fmla="*/ 284817 w 1181998"/>
              <a:gd name="connsiteY341" fmla="*/ 525702 h 1062511"/>
              <a:gd name="connsiteX342" fmla="*/ 288174 w 1181998"/>
              <a:gd name="connsiteY342" fmla="*/ 517598 h 1062511"/>
              <a:gd name="connsiteX343" fmla="*/ 293272 w 1181998"/>
              <a:gd name="connsiteY343" fmla="*/ 508809 h 1062511"/>
              <a:gd name="connsiteX344" fmla="*/ 778141 w 1181998"/>
              <a:gd name="connsiteY344" fmla="*/ 395686 h 1062511"/>
              <a:gd name="connsiteX345" fmla="*/ 801001 w 1181998"/>
              <a:gd name="connsiteY345" fmla="*/ 418546 h 1062511"/>
              <a:gd name="connsiteX346" fmla="*/ 778141 w 1181998"/>
              <a:gd name="connsiteY346" fmla="*/ 441406 h 1062511"/>
              <a:gd name="connsiteX347" fmla="*/ 755281 w 1181998"/>
              <a:gd name="connsiteY347" fmla="*/ 418546 h 1062511"/>
              <a:gd name="connsiteX348" fmla="*/ 778141 w 1181998"/>
              <a:gd name="connsiteY348" fmla="*/ 395686 h 1062511"/>
              <a:gd name="connsiteX349" fmla="*/ 683260 w 1181998"/>
              <a:gd name="connsiteY349" fmla="*/ 395686 h 1062511"/>
              <a:gd name="connsiteX350" fmla="*/ 706120 w 1181998"/>
              <a:gd name="connsiteY350" fmla="*/ 418546 h 1062511"/>
              <a:gd name="connsiteX351" fmla="*/ 683260 w 1181998"/>
              <a:gd name="connsiteY351" fmla="*/ 441406 h 1062511"/>
              <a:gd name="connsiteX352" fmla="*/ 660400 w 1181998"/>
              <a:gd name="connsiteY352" fmla="*/ 418546 h 1062511"/>
              <a:gd name="connsiteX353" fmla="*/ 683260 w 1181998"/>
              <a:gd name="connsiteY353" fmla="*/ 395686 h 1062511"/>
              <a:gd name="connsiteX354" fmla="*/ 593290 w 1181998"/>
              <a:gd name="connsiteY354" fmla="*/ 395686 h 1062511"/>
              <a:gd name="connsiteX355" fmla="*/ 616150 w 1181998"/>
              <a:gd name="connsiteY355" fmla="*/ 418546 h 1062511"/>
              <a:gd name="connsiteX356" fmla="*/ 593290 w 1181998"/>
              <a:gd name="connsiteY356" fmla="*/ 441406 h 1062511"/>
              <a:gd name="connsiteX357" fmla="*/ 570430 w 1181998"/>
              <a:gd name="connsiteY357" fmla="*/ 418546 h 1062511"/>
              <a:gd name="connsiteX358" fmla="*/ 593290 w 1181998"/>
              <a:gd name="connsiteY358" fmla="*/ 395686 h 1062511"/>
              <a:gd name="connsiteX359" fmla="*/ 498738 w 1181998"/>
              <a:gd name="connsiteY359" fmla="*/ 395686 h 1062511"/>
              <a:gd name="connsiteX360" fmla="*/ 521598 w 1181998"/>
              <a:gd name="connsiteY360" fmla="*/ 418546 h 1062511"/>
              <a:gd name="connsiteX361" fmla="*/ 498738 w 1181998"/>
              <a:gd name="connsiteY361" fmla="*/ 441406 h 1062511"/>
              <a:gd name="connsiteX362" fmla="*/ 475878 w 1181998"/>
              <a:gd name="connsiteY362" fmla="*/ 418546 h 1062511"/>
              <a:gd name="connsiteX363" fmla="*/ 498738 w 1181998"/>
              <a:gd name="connsiteY363" fmla="*/ 395686 h 1062511"/>
              <a:gd name="connsiteX364" fmla="*/ 402927 w 1181998"/>
              <a:gd name="connsiteY364" fmla="*/ 395686 h 1062511"/>
              <a:gd name="connsiteX365" fmla="*/ 425787 w 1181998"/>
              <a:gd name="connsiteY365" fmla="*/ 418546 h 1062511"/>
              <a:gd name="connsiteX366" fmla="*/ 402927 w 1181998"/>
              <a:gd name="connsiteY366" fmla="*/ 441406 h 1062511"/>
              <a:gd name="connsiteX367" fmla="*/ 380067 w 1181998"/>
              <a:gd name="connsiteY367" fmla="*/ 418546 h 1062511"/>
              <a:gd name="connsiteX368" fmla="*/ 402927 w 1181998"/>
              <a:gd name="connsiteY368" fmla="*/ 395686 h 1062511"/>
              <a:gd name="connsiteX369" fmla="*/ 760992 w 1181998"/>
              <a:gd name="connsiteY369" fmla="*/ 297604 h 1062511"/>
              <a:gd name="connsiteX370" fmla="*/ 781451 w 1181998"/>
              <a:gd name="connsiteY370" fmla="*/ 332879 h 1062511"/>
              <a:gd name="connsiteX371" fmla="*/ 778141 w 1181998"/>
              <a:gd name="connsiteY371" fmla="*/ 334250 h 1062511"/>
              <a:gd name="connsiteX372" fmla="*/ 755281 w 1181998"/>
              <a:gd name="connsiteY372" fmla="*/ 311390 h 1062511"/>
              <a:gd name="connsiteX373" fmla="*/ 417526 w 1181998"/>
              <a:gd name="connsiteY373" fmla="*/ 294577 h 1062511"/>
              <a:gd name="connsiteX374" fmla="*/ 419092 w 1181998"/>
              <a:gd name="connsiteY374" fmla="*/ 295226 h 1062511"/>
              <a:gd name="connsiteX375" fmla="*/ 425787 w 1181998"/>
              <a:gd name="connsiteY375" fmla="*/ 311390 h 1062511"/>
              <a:gd name="connsiteX376" fmla="*/ 402927 w 1181998"/>
              <a:gd name="connsiteY376" fmla="*/ 334250 h 1062511"/>
              <a:gd name="connsiteX377" fmla="*/ 396145 w 1181998"/>
              <a:gd name="connsiteY377" fmla="*/ 331441 h 1062511"/>
              <a:gd name="connsiteX378" fmla="*/ 683260 w 1181998"/>
              <a:gd name="connsiteY378" fmla="*/ 288530 h 1062511"/>
              <a:gd name="connsiteX379" fmla="*/ 706120 w 1181998"/>
              <a:gd name="connsiteY379" fmla="*/ 311390 h 1062511"/>
              <a:gd name="connsiteX380" fmla="*/ 683260 w 1181998"/>
              <a:gd name="connsiteY380" fmla="*/ 334250 h 1062511"/>
              <a:gd name="connsiteX381" fmla="*/ 660400 w 1181998"/>
              <a:gd name="connsiteY381" fmla="*/ 311390 h 1062511"/>
              <a:gd name="connsiteX382" fmla="*/ 683260 w 1181998"/>
              <a:gd name="connsiteY382" fmla="*/ 288530 h 1062511"/>
              <a:gd name="connsiteX383" fmla="*/ 593290 w 1181998"/>
              <a:gd name="connsiteY383" fmla="*/ 288530 h 1062511"/>
              <a:gd name="connsiteX384" fmla="*/ 616150 w 1181998"/>
              <a:gd name="connsiteY384" fmla="*/ 311390 h 1062511"/>
              <a:gd name="connsiteX385" fmla="*/ 593290 w 1181998"/>
              <a:gd name="connsiteY385" fmla="*/ 334250 h 1062511"/>
              <a:gd name="connsiteX386" fmla="*/ 570430 w 1181998"/>
              <a:gd name="connsiteY386" fmla="*/ 311390 h 1062511"/>
              <a:gd name="connsiteX387" fmla="*/ 593290 w 1181998"/>
              <a:gd name="connsiteY387" fmla="*/ 288530 h 1062511"/>
              <a:gd name="connsiteX388" fmla="*/ 498738 w 1181998"/>
              <a:gd name="connsiteY388" fmla="*/ 288530 h 1062511"/>
              <a:gd name="connsiteX389" fmla="*/ 521598 w 1181998"/>
              <a:gd name="connsiteY389" fmla="*/ 311390 h 1062511"/>
              <a:gd name="connsiteX390" fmla="*/ 498738 w 1181998"/>
              <a:gd name="connsiteY390" fmla="*/ 334250 h 1062511"/>
              <a:gd name="connsiteX391" fmla="*/ 475878 w 1181998"/>
              <a:gd name="connsiteY391" fmla="*/ 311390 h 1062511"/>
              <a:gd name="connsiteX392" fmla="*/ 498738 w 1181998"/>
              <a:gd name="connsiteY392" fmla="*/ 288530 h 1062511"/>
              <a:gd name="connsiteX393" fmla="*/ 683260 w 1181998"/>
              <a:gd name="connsiteY393" fmla="*/ 181374 h 1062511"/>
              <a:gd name="connsiteX394" fmla="*/ 696841 w 1181998"/>
              <a:gd name="connsiteY394" fmla="*/ 186999 h 1062511"/>
              <a:gd name="connsiteX395" fmla="*/ 704330 w 1181998"/>
              <a:gd name="connsiteY395" fmla="*/ 199911 h 1062511"/>
              <a:gd name="connsiteX396" fmla="*/ 706120 w 1181998"/>
              <a:gd name="connsiteY396" fmla="*/ 204234 h 1062511"/>
              <a:gd name="connsiteX397" fmla="*/ 683260 w 1181998"/>
              <a:gd name="connsiteY397" fmla="*/ 227094 h 1062511"/>
              <a:gd name="connsiteX398" fmla="*/ 660400 w 1181998"/>
              <a:gd name="connsiteY398" fmla="*/ 204234 h 1062511"/>
              <a:gd name="connsiteX399" fmla="*/ 683260 w 1181998"/>
              <a:gd name="connsiteY399" fmla="*/ 181374 h 1062511"/>
              <a:gd name="connsiteX400" fmla="*/ 593290 w 1181998"/>
              <a:gd name="connsiteY400" fmla="*/ 181374 h 1062511"/>
              <a:gd name="connsiteX401" fmla="*/ 616150 w 1181998"/>
              <a:gd name="connsiteY401" fmla="*/ 204234 h 1062511"/>
              <a:gd name="connsiteX402" fmla="*/ 593290 w 1181998"/>
              <a:gd name="connsiteY402" fmla="*/ 227094 h 1062511"/>
              <a:gd name="connsiteX403" fmla="*/ 570430 w 1181998"/>
              <a:gd name="connsiteY403" fmla="*/ 204234 h 1062511"/>
              <a:gd name="connsiteX404" fmla="*/ 593290 w 1181998"/>
              <a:gd name="connsiteY404" fmla="*/ 181374 h 1062511"/>
              <a:gd name="connsiteX405" fmla="*/ 498738 w 1181998"/>
              <a:gd name="connsiteY405" fmla="*/ 181374 h 1062511"/>
              <a:gd name="connsiteX406" fmla="*/ 521598 w 1181998"/>
              <a:gd name="connsiteY406" fmla="*/ 204234 h 1062511"/>
              <a:gd name="connsiteX407" fmla="*/ 498738 w 1181998"/>
              <a:gd name="connsiteY407" fmla="*/ 227094 h 1062511"/>
              <a:gd name="connsiteX408" fmla="*/ 475878 w 1181998"/>
              <a:gd name="connsiteY408" fmla="*/ 204234 h 1062511"/>
              <a:gd name="connsiteX409" fmla="*/ 498738 w 1181998"/>
              <a:gd name="connsiteY409" fmla="*/ 181374 h 1062511"/>
              <a:gd name="connsiteX410" fmla="*/ 593290 w 1181998"/>
              <a:gd name="connsiteY410" fmla="*/ 74222 h 1062511"/>
              <a:gd name="connsiteX411" fmla="*/ 616150 w 1181998"/>
              <a:gd name="connsiteY411" fmla="*/ 97082 h 1062511"/>
              <a:gd name="connsiteX412" fmla="*/ 593290 w 1181998"/>
              <a:gd name="connsiteY412" fmla="*/ 119942 h 1062511"/>
              <a:gd name="connsiteX413" fmla="*/ 570430 w 1181998"/>
              <a:gd name="connsiteY413" fmla="*/ 97082 h 1062511"/>
              <a:gd name="connsiteX414" fmla="*/ 593290 w 1181998"/>
              <a:gd name="connsiteY414" fmla="*/ 74222 h 1062511"/>
              <a:gd name="connsiteX415" fmla="*/ 588381 w 1181998"/>
              <a:gd name="connsiteY415" fmla="*/ 0 h 1062511"/>
              <a:gd name="connsiteX416" fmla="*/ 595312 w 1181998"/>
              <a:gd name="connsiteY416" fmla="*/ 11949 h 1062511"/>
              <a:gd name="connsiteX417" fmla="*/ 593290 w 1181998"/>
              <a:gd name="connsiteY417" fmla="*/ 12786 h 1062511"/>
              <a:gd name="connsiteX418" fmla="*/ 583353 w 1181998"/>
              <a:gd name="connsiteY418" fmla="*/ 8670 h 106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Lst>
            <a:rect l="l" t="t" r="r" b="b"/>
            <a:pathLst>
              <a:path w="1181998" h="1062511">
                <a:moveTo>
                  <a:pt x="1159138" y="1019574"/>
                </a:moveTo>
                <a:cubicBezTo>
                  <a:pt x="1171763" y="1019574"/>
                  <a:pt x="1181998" y="1029809"/>
                  <a:pt x="1181998" y="1042434"/>
                </a:cubicBezTo>
                <a:cubicBezTo>
                  <a:pt x="1181998" y="1048747"/>
                  <a:pt x="1179440" y="1054462"/>
                  <a:pt x="1175303" y="1058598"/>
                </a:cubicBezTo>
                <a:lnTo>
                  <a:pt x="1165857" y="1062511"/>
                </a:lnTo>
                <a:lnTo>
                  <a:pt x="1152420" y="1062511"/>
                </a:lnTo>
                <a:lnTo>
                  <a:pt x="1142974" y="1058598"/>
                </a:lnTo>
                <a:cubicBezTo>
                  <a:pt x="1138837" y="1054462"/>
                  <a:pt x="1136278" y="1048747"/>
                  <a:pt x="1136278" y="1042434"/>
                </a:cubicBezTo>
                <a:cubicBezTo>
                  <a:pt x="1136278" y="1029809"/>
                  <a:pt x="1146513" y="1019574"/>
                  <a:pt x="1159138" y="1019574"/>
                </a:cubicBezTo>
                <a:close/>
                <a:moveTo>
                  <a:pt x="1063327" y="1019574"/>
                </a:moveTo>
                <a:cubicBezTo>
                  <a:pt x="1075952" y="1019574"/>
                  <a:pt x="1086187" y="1029809"/>
                  <a:pt x="1086187" y="1042434"/>
                </a:cubicBezTo>
                <a:cubicBezTo>
                  <a:pt x="1086187" y="1048747"/>
                  <a:pt x="1083628" y="1054462"/>
                  <a:pt x="1079492" y="1058598"/>
                </a:cubicBezTo>
                <a:lnTo>
                  <a:pt x="1070046" y="1062511"/>
                </a:lnTo>
                <a:lnTo>
                  <a:pt x="1056609" y="1062511"/>
                </a:lnTo>
                <a:lnTo>
                  <a:pt x="1047163" y="1058598"/>
                </a:lnTo>
                <a:cubicBezTo>
                  <a:pt x="1043026" y="1054462"/>
                  <a:pt x="1040467" y="1048747"/>
                  <a:pt x="1040467" y="1042434"/>
                </a:cubicBezTo>
                <a:cubicBezTo>
                  <a:pt x="1040467" y="1029809"/>
                  <a:pt x="1050702" y="1019574"/>
                  <a:pt x="1063327" y="1019574"/>
                </a:cubicBezTo>
                <a:close/>
                <a:moveTo>
                  <a:pt x="968077" y="1019574"/>
                </a:moveTo>
                <a:cubicBezTo>
                  <a:pt x="980702" y="1019574"/>
                  <a:pt x="990937" y="1029809"/>
                  <a:pt x="990937" y="1042434"/>
                </a:cubicBezTo>
                <a:cubicBezTo>
                  <a:pt x="990937" y="1048747"/>
                  <a:pt x="988378" y="1054462"/>
                  <a:pt x="984242" y="1058598"/>
                </a:cubicBezTo>
                <a:lnTo>
                  <a:pt x="974796" y="1062511"/>
                </a:lnTo>
                <a:lnTo>
                  <a:pt x="961359" y="1062511"/>
                </a:lnTo>
                <a:lnTo>
                  <a:pt x="951913" y="1058598"/>
                </a:lnTo>
                <a:cubicBezTo>
                  <a:pt x="947776" y="1054462"/>
                  <a:pt x="945217" y="1048747"/>
                  <a:pt x="945217" y="1042434"/>
                </a:cubicBezTo>
                <a:cubicBezTo>
                  <a:pt x="945217" y="1029809"/>
                  <a:pt x="955452" y="1019574"/>
                  <a:pt x="968077" y="1019574"/>
                </a:cubicBezTo>
                <a:close/>
                <a:moveTo>
                  <a:pt x="872266" y="1019574"/>
                </a:moveTo>
                <a:cubicBezTo>
                  <a:pt x="884891" y="1019574"/>
                  <a:pt x="895126" y="1029809"/>
                  <a:pt x="895126" y="1042434"/>
                </a:cubicBezTo>
                <a:cubicBezTo>
                  <a:pt x="895126" y="1048747"/>
                  <a:pt x="892568" y="1054462"/>
                  <a:pt x="888431" y="1058598"/>
                </a:cubicBezTo>
                <a:lnTo>
                  <a:pt x="878985" y="1062511"/>
                </a:lnTo>
                <a:lnTo>
                  <a:pt x="865548" y="1062511"/>
                </a:lnTo>
                <a:lnTo>
                  <a:pt x="856102" y="1058598"/>
                </a:lnTo>
                <a:cubicBezTo>
                  <a:pt x="851965" y="1054462"/>
                  <a:pt x="849406" y="1048747"/>
                  <a:pt x="849406" y="1042434"/>
                </a:cubicBezTo>
                <a:cubicBezTo>
                  <a:pt x="849406" y="1029809"/>
                  <a:pt x="859641" y="1019574"/>
                  <a:pt x="872266" y="1019574"/>
                </a:cubicBezTo>
                <a:close/>
                <a:moveTo>
                  <a:pt x="778141" y="1019574"/>
                </a:moveTo>
                <a:cubicBezTo>
                  <a:pt x="790766" y="1019574"/>
                  <a:pt x="801001" y="1029809"/>
                  <a:pt x="801001" y="1042434"/>
                </a:cubicBezTo>
                <a:cubicBezTo>
                  <a:pt x="801001" y="1048747"/>
                  <a:pt x="798442" y="1054462"/>
                  <a:pt x="794306" y="1058598"/>
                </a:cubicBezTo>
                <a:lnTo>
                  <a:pt x="784860" y="1062511"/>
                </a:lnTo>
                <a:lnTo>
                  <a:pt x="771423" y="1062511"/>
                </a:lnTo>
                <a:lnTo>
                  <a:pt x="761977" y="1058598"/>
                </a:lnTo>
                <a:cubicBezTo>
                  <a:pt x="757840" y="1054462"/>
                  <a:pt x="755281" y="1048747"/>
                  <a:pt x="755281" y="1042434"/>
                </a:cubicBezTo>
                <a:cubicBezTo>
                  <a:pt x="755281" y="1029809"/>
                  <a:pt x="765516" y="1019574"/>
                  <a:pt x="778141" y="1019574"/>
                </a:cubicBezTo>
                <a:close/>
                <a:moveTo>
                  <a:pt x="683260" y="1019574"/>
                </a:moveTo>
                <a:cubicBezTo>
                  <a:pt x="695885" y="1019574"/>
                  <a:pt x="706120" y="1029809"/>
                  <a:pt x="706120" y="1042434"/>
                </a:cubicBezTo>
                <a:cubicBezTo>
                  <a:pt x="706120" y="1048747"/>
                  <a:pt x="703561" y="1054462"/>
                  <a:pt x="699425" y="1058598"/>
                </a:cubicBezTo>
                <a:lnTo>
                  <a:pt x="689979" y="1062511"/>
                </a:lnTo>
                <a:lnTo>
                  <a:pt x="676542" y="1062511"/>
                </a:lnTo>
                <a:lnTo>
                  <a:pt x="667096" y="1058598"/>
                </a:lnTo>
                <a:cubicBezTo>
                  <a:pt x="662959" y="1054462"/>
                  <a:pt x="660400" y="1048747"/>
                  <a:pt x="660400" y="1042434"/>
                </a:cubicBezTo>
                <a:cubicBezTo>
                  <a:pt x="660400" y="1029809"/>
                  <a:pt x="670635" y="1019574"/>
                  <a:pt x="683260" y="1019574"/>
                </a:cubicBezTo>
                <a:close/>
                <a:moveTo>
                  <a:pt x="593290" y="1019574"/>
                </a:moveTo>
                <a:cubicBezTo>
                  <a:pt x="605915" y="1019574"/>
                  <a:pt x="616150" y="1029809"/>
                  <a:pt x="616150" y="1042434"/>
                </a:cubicBezTo>
                <a:cubicBezTo>
                  <a:pt x="616150" y="1048747"/>
                  <a:pt x="613592" y="1054462"/>
                  <a:pt x="609455" y="1058598"/>
                </a:cubicBezTo>
                <a:lnTo>
                  <a:pt x="600009" y="1062511"/>
                </a:lnTo>
                <a:lnTo>
                  <a:pt x="586572" y="1062511"/>
                </a:lnTo>
                <a:lnTo>
                  <a:pt x="577126" y="1058598"/>
                </a:lnTo>
                <a:cubicBezTo>
                  <a:pt x="572989" y="1054462"/>
                  <a:pt x="570430" y="1048747"/>
                  <a:pt x="570430" y="1042434"/>
                </a:cubicBezTo>
                <a:cubicBezTo>
                  <a:pt x="570430" y="1029809"/>
                  <a:pt x="580665" y="1019574"/>
                  <a:pt x="593290" y="1019574"/>
                </a:cubicBezTo>
                <a:close/>
                <a:moveTo>
                  <a:pt x="498738" y="1019574"/>
                </a:moveTo>
                <a:cubicBezTo>
                  <a:pt x="511363" y="1019574"/>
                  <a:pt x="521598" y="1029809"/>
                  <a:pt x="521598" y="1042434"/>
                </a:cubicBezTo>
                <a:cubicBezTo>
                  <a:pt x="521598" y="1048747"/>
                  <a:pt x="519040" y="1054462"/>
                  <a:pt x="514903" y="1058598"/>
                </a:cubicBezTo>
                <a:lnTo>
                  <a:pt x="505457" y="1062511"/>
                </a:lnTo>
                <a:lnTo>
                  <a:pt x="492020" y="1062511"/>
                </a:lnTo>
                <a:lnTo>
                  <a:pt x="482574" y="1058598"/>
                </a:lnTo>
                <a:cubicBezTo>
                  <a:pt x="478437" y="1054462"/>
                  <a:pt x="475878" y="1048747"/>
                  <a:pt x="475878" y="1042434"/>
                </a:cubicBezTo>
                <a:cubicBezTo>
                  <a:pt x="475878" y="1029809"/>
                  <a:pt x="486113" y="1019574"/>
                  <a:pt x="498738" y="1019574"/>
                </a:cubicBezTo>
                <a:close/>
                <a:moveTo>
                  <a:pt x="402927" y="1019574"/>
                </a:moveTo>
                <a:cubicBezTo>
                  <a:pt x="415552" y="1019574"/>
                  <a:pt x="425787" y="1029809"/>
                  <a:pt x="425787" y="1042434"/>
                </a:cubicBezTo>
                <a:cubicBezTo>
                  <a:pt x="425787" y="1048747"/>
                  <a:pt x="423229" y="1054462"/>
                  <a:pt x="419092" y="1058598"/>
                </a:cubicBezTo>
                <a:lnTo>
                  <a:pt x="409646" y="1062511"/>
                </a:lnTo>
                <a:lnTo>
                  <a:pt x="396209" y="1062511"/>
                </a:lnTo>
                <a:lnTo>
                  <a:pt x="386763" y="1058598"/>
                </a:lnTo>
                <a:cubicBezTo>
                  <a:pt x="382626" y="1054462"/>
                  <a:pt x="380067" y="1048747"/>
                  <a:pt x="380067" y="1042434"/>
                </a:cubicBezTo>
                <a:cubicBezTo>
                  <a:pt x="380067" y="1029809"/>
                  <a:pt x="390302" y="1019574"/>
                  <a:pt x="402927" y="1019574"/>
                </a:cubicBezTo>
                <a:close/>
                <a:moveTo>
                  <a:pt x="307677" y="1019574"/>
                </a:moveTo>
                <a:cubicBezTo>
                  <a:pt x="320302" y="1019574"/>
                  <a:pt x="330537" y="1029809"/>
                  <a:pt x="330537" y="1042434"/>
                </a:cubicBezTo>
                <a:cubicBezTo>
                  <a:pt x="330537" y="1048747"/>
                  <a:pt x="327979" y="1054462"/>
                  <a:pt x="323842" y="1058598"/>
                </a:cubicBezTo>
                <a:lnTo>
                  <a:pt x="314396" y="1062511"/>
                </a:lnTo>
                <a:lnTo>
                  <a:pt x="300959" y="1062511"/>
                </a:lnTo>
                <a:lnTo>
                  <a:pt x="291513" y="1058598"/>
                </a:lnTo>
                <a:cubicBezTo>
                  <a:pt x="287376" y="1054462"/>
                  <a:pt x="284817" y="1048747"/>
                  <a:pt x="284817" y="1042434"/>
                </a:cubicBezTo>
                <a:cubicBezTo>
                  <a:pt x="284817" y="1029809"/>
                  <a:pt x="295052" y="1019574"/>
                  <a:pt x="307677" y="1019574"/>
                </a:cubicBezTo>
                <a:close/>
                <a:moveTo>
                  <a:pt x="211866" y="1019574"/>
                </a:moveTo>
                <a:cubicBezTo>
                  <a:pt x="224491" y="1019574"/>
                  <a:pt x="234726" y="1029809"/>
                  <a:pt x="234726" y="1042434"/>
                </a:cubicBezTo>
                <a:cubicBezTo>
                  <a:pt x="234726" y="1048747"/>
                  <a:pt x="232168" y="1054462"/>
                  <a:pt x="228031" y="1058598"/>
                </a:cubicBezTo>
                <a:lnTo>
                  <a:pt x="218585" y="1062511"/>
                </a:lnTo>
                <a:lnTo>
                  <a:pt x="205148" y="1062511"/>
                </a:lnTo>
                <a:lnTo>
                  <a:pt x="195702" y="1058598"/>
                </a:lnTo>
                <a:cubicBezTo>
                  <a:pt x="191565" y="1054462"/>
                  <a:pt x="189006" y="1048747"/>
                  <a:pt x="189006" y="1042434"/>
                </a:cubicBezTo>
                <a:cubicBezTo>
                  <a:pt x="189006" y="1029809"/>
                  <a:pt x="199241" y="1019574"/>
                  <a:pt x="211866" y="1019574"/>
                </a:cubicBezTo>
                <a:close/>
                <a:moveTo>
                  <a:pt x="117741" y="1019574"/>
                </a:moveTo>
                <a:cubicBezTo>
                  <a:pt x="130366" y="1019574"/>
                  <a:pt x="140601" y="1029809"/>
                  <a:pt x="140601" y="1042434"/>
                </a:cubicBezTo>
                <a:cubicBezTo>
                  <a:pt x="140601" y="1048747"/>
                  <a:pt x="138043" y="1054462"/>
                  <a:pt x="133906" y="1058598"/>
                </a:cubicBezTo>
                <a:lnTo>
                  <a:pt x="124460" y="1062511"/>
                </a:lnTo>
                <a:lnTo>
                  <a:pt x="111023" y="1062511"/>
                </a:lnTo>
                <a:lnTo>
                  <a:pt x="101577" y="1058598"/>
                </a:lnTo>
                <a:cubicBezTo>
                  <a:pt x="97440" y="1054462"/>
                  <a:pt x="94881" y="1048747"/>
                  <a:pt x="94881" y="1042434"/>
                </a:cubicBezTo>
                <a:cubicBezTo>
                  <a:pt x="94881" y="1029809"/>
                  <a:pt x="105116" y="1019574"/>
                  <a:pt x="117741" y="1019574"/>
                </a:cubicBezTo>
                <a:close/>
                <a:moveTo>
                  <a:pt x="22860" y="1019574"/>
                </a:moveTo>
                <a:cubicBezTo>
                  <a:pt x="35485" y="1019574"/>
                  <a:pt x="45720" y="1029809"/>
                  <a:pt x="45720" y="1042434"/>
                </a:cubicBezTo>
                <a:cubicBezTo>
                  <a:pt x="45720" y="1048747"/>
                  <a:pt x="43162" y="1054462"/>
                  <a:pt x="39025" y="1058598"/>
                </a:cubicBezTo>
                <a:lnTo>
                  <a:pt x="29579" y="1062511"/>
                </a:lnTo>
                <a:lnTo>
                  <a:pt x="16142" y="1062511"/>
                </a:lnTo>
                <a:lnTo>
                  <a:pt x="6696" y="1058598"/>
                </a:lnTo>
                <a:cubicBezTo>
                  <a:pt x="2559" y="1054462"/>
                  <a:pt x="0" y="1048747"/>
                  <a:pt x="0" y="1042434"/>
                </a:cubicBezTo>
                <a:cubicBezTo>
                  <a:pt x="0" y="1029809"/>
                  <a:pt x="10235" y="1019574"/>
                  <a:pt x="22860" y="1019574"/>
                </a:cubicBezTo>
                <a:close/>
                <a:moveTo>
                  <a:pt x="45223" y="936480"/>
                </a:moveTo>
                <a:lnTo>
                  <a:pt x="39025" y="951442"/>
                </a:lnTo>
                <a:lnTo>
                  <a:pt x="35760" y="952795"/>
                </a:lnTo>
                <a:close/>
                <a:moveTo>
                  <a:pt x="1063327" y="912418"/>
                </a:moveTo>
                <a:cubicBezTo>
                  <a:pt x="1075952" y="912418"/>
                  <a:pt x="1086187" y="922653"/>
                  <a:pt x="1086187" y="935278"/>
                </a:cubicBezTo>
                <a:cubicBezTo>
                  <a:pt x="1086187" y="947903"/>
                  <a:pt x="1075952" y="958138"/>
                  <a:pt x="1063327" y="958138"/>
                </a:cubicBezTo>
                <a:cubicBezTo>
                  <a:pt x="1050702" y="958138"/>
                  <a:pt x="1040467" y="947903"/>
                  <a:pt x="1040467" y="935278"/>
                </a:cubicBezTo>
                <a:cubicBezTo>
                  <a:pt x="1040467" y="922653"/>
                  <a:pt x="1050702" y="912418"/>
                  <a:pt x="1063327" y="912418"/>
                </a:cubicBezTo>
                <a:close/>
                <a:moveTo>
                  <a:pt x="968077" y="912418"/>
                </a:moveTo>
                <a:cubicBezTo>
                  <a:pt x="980702" y="912418"/>
                  <a:pt x="990937" y="922653"/>
                  <a:pt x="990937" y="935278"/>
                </a:cubicBezTo>
                <a:cubicBezTo>
                  <a:pt x="990937" y="947903"/>
                  <a:pt x="980702" y="958138"/>
                  <a:pt x="968077" y="958138"/>
                </a:cubicBezTo>
                <a:cubicBezTo>
                  <a:pt x="955452" y="958138"/>
                  <a:pt x="945217" y="947903"/>
                  <a:pt x="945217" y="935278"/>
                </a:cubicBezTo>
                <a:cubicBezTo>
                  <a:pt x="945217" y="922653"/>
                  <a:pt x="955452" y="912418"/>
                  <a:pt x="968077" y="912418"/>
                </a:cubicBezTo>
                <a:close/>
                <a:moveTo>
                  <a:pt x="872266" y="912418"/>
                </a:moveTo>
                <a:cubicBezTo>
                  <a:pt x="884891" y="912418"/>
                  <a:pt x="895126" y="922653"/>
                  <a:pt x="895126" y="935278"/>
                </a:cubicBezTo>
                <a:cubicBezTo>
                  <a:pt x="895126" y="947903"/>
                  <a:pt x="884891" y="958138"/>
                  <a:pt x="872266" y="958138"/>
                </a:cubicBezTo>
                <a:cubicBezTo>
                  <a:pt x="859641" y="958138"/>
                  <a:pt x="849406" y="947903"/>
                  <a:pt x="849406" y="935278"/>
                </a:cubicBezTo>
                <a:cubicBezTo>
                  <a:pt x="849406" y="922653"/>
                  <a:pt x="859641" y="912418"/>
                  <a:pt x="872266" y="912418"/>
                </a:cubicBezTo>
                <a:close/>
                <a:moveTo>
                  <a:pt x="778141" y="912418"/>
                </a:moveTo>
                <a:cubicBezTo>
                  <a:pt x="790766" y="912418"/>
                  <a:pt x="801001" y="922653"/>
                  <a:pt x="801001" y="935278"/>
                </a:cubicBezTo>
                <a:cubicBezTo>
                  <a:pt x="801001" y="947903"/>
                  <a:pt x="790766" y="958138"/>
                  <a:pt x="778141" y="958138"/>
                </a:cubicBezTo>
                <a:cubicBezTo>
                  <a:pt x="765516" y="958138"/>
                  <a:pt x="755281" y="947903"/>
                  <a:pt x="755281" y="935278"/>
                </a:cubicBezTo>
                <a:cubicBezTo>
                  <a:pt x="755281" y="922653"/>
                  <a:pt x="765516" y="912418"/>
                  <a:pt x="778141" y="912418"/>
                </a:cubicBezTo>
                <a:close/>
                <a:moveTo>
                  <a:pt x="683260" y="912418"/>
                </a:moveTo>
                <a:cubicBezTo>
                  <a:pt x="695885" y="912418"/>
                  <a:pt x="706120" y="922653"/>
                  <a:pt x="706120" y="935278"/>
                </a:cubicBezTo>
                <a:cubicBezTo>
                  <a:pt x="706120" y="947903"/>
                  <a:pt x="695885" y="958138"/>
                  <a:pt x="683260" y="958138"/>
                </a:cubicBezTo>
                <a:cubicBezTo>
                  <a:pt x="670635" y="958138"/>
                  <a:pt x="660400" y="947903"/>
                  <a:pt x="660400" y="935278"/>
                </a:cubicBezTo>
                <a:cubicBezTo>
                  <a:pt x="660400" y="922653"/>
                  <a:pt x="670635" y="912418"/>
                  <a:pt x="683260" y="912418"/>
                </a:cubicBezTo>
                <a:close/>
                <a:moveTo>
                  <a:pt x="593290" y="912418"/>
                </a:moveTo>
                <a:cubicBezTo>
                  <a:pt x="605915" y="912418"/>
                  <a:pt x="616150" y="922653"/>
                  <a:pt x="616150" y="935278"/>
                </a:cubicBezTo>
                <a:cubicBezTo>
                  <a:pt x="616150" y="947903"/>
                  <a:pt x="605915" y="958138"/>
                  <a:pt x="593290" y="958138"/>
                </a:cubicBezTo>
                <a:cubicBezTo>
                  <a:pt x="580665" y="958138"/>
                  <a:pt x="570430" y="947903"/>
                  <a:pt x="570430" y="935278"/>
                </a:cubicBezTo>
                <a:cubicBezTo>
                  <a:pt x="570430" y="922653"/>
                  <a:pt x="580665" y="912418"/>
                  <a:pt x="593290" y="912418"/>
                </a:cubicBezTo>
                <a:close/>
                <a:moveTo>
                  <a:pt x="498738" y="912418"/>
                </a:moveTo>
                <a:cubicBezTo>
                  <a:pt x="511363" y="912418"/>
                  <a:pt x="521598" y="922653"/>
                  <a:pt x="521598" y="935278"/>
                </a:cubicBezTo>
                <a:cubicBezTo>
                  <a:pt x="521598" y="947903"/>
                  <a:pt x="511363" y="958138"/>
                  <a:pt x="498738" y="958138"/>
                </a:cubicBezTo>
                <a:cubicBezTo>
                  <a:pt x="486113" y="958138"/>
                  <a:pt x="475878" y="947903"/>
                  <a:pt x="475878" y="935278"/>
                </a:cubicBezTo>
                <a:cubicBezTo>
                  <a:pt x="475878" y="922653"/>
                  <a:pt x="486113" y="912418"/>
                  <a:pt x="498738" y="912418"/>
                </a:cubicBezTo>
                <a:close/>
                <a:moveTo>
                  <a:pt x="402927" y="912418"/>
                </a:moveTo>
                <a:cubicBezTo>
                  <a:pt x="415552" y="912418"/>
                  <a:pt x="425787" y="922653"/>
                  <a:pt x="425787" y="935278"/>
                </a:cubicBezTo>
                <a:cubicBezTo>
                  <a:pt x="425787" y="947903"/>
                  <a:pt x="415552" y="958138"/>
                  <a:pt x="402927" y="958138"/>
                </a:cubicBezTo>
                <a:cubicBezTo>
                  <a:pt x="390302" y="958138"/>
                  <a:pt x="380067" y="947903"/>
                  <a:pt x="380067" y="935278"/>
                </a:cubicBezTo>
                <a:cubicBezTo>
                  <a:pt x="380067" y="922653"/>
                  <a:pt x="390302" y="912418"/>
                  <a:pt x="402927" y="912418"/>
                </a:cubicBezTo>
                <a:close/>
                <a:moveTo>
                  <a:pt x="307677" y="912418"/>
                </a:moveTo>
                <a:cubicBezTo>
                  <a:pt x="320302" y="912418"/>
                  <a:pt x="330537" y="922653"/>
                  <a:pt x="330537" y="935278"/>
                </a:cubicBezTo>
                <a:cubicBezTo>
                  <a:pt x="330537" y="947903"/>
                  <a:pt x="320302" y="958138"/>
                  <a:pt x="307677" y="958138"/>
                </a:cubicBezTo>
                <a:cubicBezTo>
                  <a:pt x="295052" y="958138"/>
                  <a:pt x="284817" y="947903"/>
                  <a:pt x="284817" y="935278"/>
                </a:cubicBezTo>
                <a:cubicBezTo>
                  <a:pt x="284817" y="922653"/>
                  <a:pt x="295052" y="912418"/>
                  <a:pt x="307677" y="912418"/>
                </a:cubicBezTo>
                <a:close/>
                <a:moveTo>
                  <a:pt x="211866" y="912418"/>
                </a:moveTo>
                <a:cubicBezTo>
                  <a:pt x="224491" y="912418"/>
                  <a:pt x="234726" y="922653"/>
                  <a:pt x="234726" y="935278"/>
                </a:cubicBezTo>
                <a:cubicBezTo>
                  <a:pt x="234726" y="947903"/>
                  <a:pt x="224491" y="958138"/>
                  <a:pt x="211866" y="958138"/>
                </a:cubicBezTo>
                <a:cubicBezTo>
                  <a:pt x="199241" y="958138"/>
                  <a:pt x="189006" y="947903"/>
                  <a:pt x="189006" y="935278"/>
                </a:cubicBezTo>
                <a:cubicBezTo>
                  <a:pt x="189006" y="922653"/>
                  <a:pt x="199241" y="912418"/>
                  <a:pt x="211866" y="912418"/>
                </a:cubicBezTo>
                <a:close/>
                <a:moveTo>
                  <a:pt x="117741" y="912418"/>
                </a:moveTo>
                <a:cubicBezTo>
                  <a:pt x="130366" y="912418"/>
                  <a:pt x="140601" y="922653"/>
                  <a:pt x="140601" y="935278"/>
                </a:cubicBezTo>
                <a:cubicBezTo>
                  <a:pt x="140601" y="947903"/>
                  <a:pt x="130366" y="958138"/>
                  <a:pt x="117741" y="958138"/>
                </a:cubicBezTo>
                <a:cubicBezTo>
                  <a:pt x="105116" y="958138"/>
                  <a:pt x="94881" y="947903"/>
                  <a:pt x="94881" y="935278"/>
                </a:cubicBezTo>
                <a:cubicBezTo>
                  <a:pt x="94881" y="922653"/>
                  <a:pt x="105116" y="912418"/>
                  <a:pt x="117741" y="912418"/>
                </a:cubicBezTo>
                <a:close/>
                <a:moveTo>
                  <a:pt x="1056962" y="807899"/>
                </a:moveTo>
                <a:lnTo>
                  <a:pt x="1078343" y="844762"/>
                </a:lnTo>
                <a:lnTo>
                  <a:pt x="1063327" y="850982"/>
                </a:lnTo>
                <a:cubicBezTo>
                  <a:pt x="1050702" y="850982"/>
                  <a:pt x="1040467" y="840747"/>
                  <a:pt x="1040467" y="828122"/>
                </a:cubicBezTo>
                <a:cubicBezTo>
                  <a:pt x="1040467" y="821810"/>
                  <a:pt x="1043026" y="816095"/>
                  <a:pt x="1047163" y="811958"/>
                </a:cubicBezTo>
                <a:close/>
                <a:moveTo>
                  <a:pt x="120634" y="806460"/>
                </a:moveTo>
                <a:lnTo>
                  <a:pt x="133906" y="811958"/>
                </a:lnTo>
                <a:cubicBezTo>
                  <a:pt x="138043" y="816095"/>
                  <a:pt x="140601" y="821810"/>
                  <a:pt x="140601" y="828122"/>
                </a:cubicBezTo>
                <a:cubicBezTo>
                  <a:pt x="140601" y="840747"/>
                  <a:pt x="130366" y="850982"/>
                  <a:pt x="117741" y="850982"/>
                </a:cubicBezTo>
                <a:cubicBezTo>
                  <a:pt x="111429" y="850982"/>
                  <a:pt x="105714" y="848423"/>
                  <a:pt x="101577" y="844286"/>
                </a:cubicBezTo>
                <a:lnTo>
                  <a:pt x="100376" y="841387"/>
                </a:lnTo>
                <a:close/>
                <a:moveTo>
                  <a:pt x="968077" y="805262"/>
                </a:moveTo>
                <a:cubicBezTo>
                  <a:pt x="980702" y="805262"/>
                  <a:pt x="990937" y="815497"/>
                  <a:pt x="990937" y="828122"/>
                </a:cubicBezTo>
                <a:cubicBezTo>
                  <a:pt x="990937" y="840747"/>
                  <a:pt x="980702" y="850982"/>
                  <a:pt x="968077" y="850982"/>
                </a:cubicBezTo>
                <a:cubicBezTo>
                  <a:pt x="955452" y="850982"/>
                  <a:pt x="945217" y="840747"/>
                  <a:pt x="945217" y="828122"/>
                </a:cubicBezTo>
                <a:cubicBezTo>
                  <a:pt x="945217" y="815497"/>
                  <a:pt x="955452" y="805262"/>
                  <a:pt x="968077" y="805262"/>
                </a:cubicBezTo>
                <a:close/>
                <a:moveTo>
                  <a:pt x="872266" y="805262"/>
                </a:moveTo>
                <a:cubicBezTo>
                  <a:pt x="884891" y="805262"/>
                  <a:pt x="895126" y="815497"/>
                  <a:pt x="895126" y="828122"/>
                </a:cubicBezTo>
                <a:cubicBezTo>
                  <a:pt x="895126" y="840747"/>
                  <a:pt x="884891" y="850982"/>
                  <a:pt x="872266" y="850982"/>
                </a:cubicBezTo>
                <a:cubicBezTo>
                  <a:pt x="859641" y="850982"/>
                  <a:pt x="849406" y="840747"/>
                  <a:pt x="849406" y="828122"/>
                </a:cubicBezTo>
                <a:cubicBezTo>
                  <a:pt x="849406" y="815497"/>
                  <a:pt x="859641" y="805262"/>
                  <a:pt x="872266" y="805262"/>
                </a:cubicBezTo>
                <a:close/>
                <a:moveTo>
                  <a:pt x="778141" y="805262"/>
                </a:moveTo>
                <a:cubicBezTo>
                  <a:pt x="790766" y="805262"/>
                  <a:pt x="801001" y="815497"/>
                  <a:pt x="801001" y="828122"/>
                </a:cubicBezTo>
                <a:cubicBezTo>
                  <a:pt x="801001" y="840747"/>
                  <a:pt x="790766" y="850982"/>
                  <a:pt x="778141" y="850982"/>
                </a:cubicBezTo>
                <a:cubicBezTo>
                  <a:pt x="765516" y="850982"/>
                  <a:pt x="755281" y="840747"/>
                  <a:pt x="755281" y="828122"/>
                </a:cubicBezTo>
                <a:cubicBezTo>
                  <a:pt x="755281" y="815497"/>
                  <a:pt x="765516" y="805262"/>
                  <a:pt x="778141" y="805262"/>
                </a:cubicBezTo>
                <a:close/>
                <a:moveTo>
                  <a:pt x="683260" y="805262"/>
                </a:moveTo>
                <a:cubicBezTo>
                  <a:pt x="695885" y="805262"/>
                  <a:pt x="706120" y="815497"/>
                  <a:pt x="706120" y="828122"/>
                </a:cubicBezTo>
                <a:cubicBezTo>
                  <a:pt x="706120" y="840747"/>
                  <a:pt x="695885" y="850982"/>
                  <a:pt x="683260" y="850982"/>
                </a:cubicBezTo>
                <a:cubicBezTo>
                  <a:pt x="670635" y="850982"/>
                  <a:pt x="660400" y="840747"/>
                  <a:pt x="660400" y="828122"/>
                </a:cubicBezTo>
                <a:cubicBezTo>
                  <a:pt x="660400" y="815497"/>
                  <a:pt x="670635" y="805262"/>
                  <a:pt x="683260" y="805262"/>
                </a:cubicBezTo>
                <a:close/>
                <a:moveTo>
                  <a:pt x="593290" y="805262"/>
                </a:moveTo>
                <a:cubicBezTo>
                  <a:pt x="605915" y="805262"/>
                  <a:pt x="616150" y="815497"/>
                  <a:pt x="616150" y="828122"/>
                </a:cubicBezTo>
                <a:cubicBezTo>
                  <a:pt x="616150" y="840747"/>
                  <a:pt x="605915" y="850982"/>
                  <a:pt x="593290" y="850982"/>
                </a:cubicBezTo>
                <a:cubicBezTo>
                  <a:pt x="580665" y="850982"/>
                  <a:pt x="570430" y="840747"/>
                  <a:pt x="570430" y="828122"/>
                </a:cubicBezTo>
                <a:cubicBezTo>
                  <a:pt x="570430" y="815497"/>
                  <a:pt x="580665" y="805262"/>
                  <a:pt x="593290" y="805262"/>
                </a:cubicBezTo>
                <a:close/>
                <a:moveTo>
                  <a:pt x="498738" y="805262"/>
                </a:moveTo>
                <a:cubicBezTo>
                  <a:pt x="511363" y="805262"/>
                  <a:pt x="521598" y="815497"/>
                  <a:pt x="521598" y="828122"/>
                </a:cubicBezTo>
                <a:cubicBezTo>
                  <a:pt x="521598" y="840747"/>
                  <a:pt x="511363" y="850982"/>
                  <a:pt x="498738" y="850982"/>
                </a:cubicBezTo>
                <a:cubicBezTo>
                  <a:pt x="486113" y="850982"/>
                  <a:pt x="475878" y="840747"/>
                  <a:pt x="475878" y="828122"/>
                </a:cubicBezTo>
                <a:cubicBezTo>
                  <a:pt x="475878" y="815497"/>
                  <a:pt x="486113" y="805262"/>
                  <a:pt x="498738" y="805262"/>
                </a:cubicBezTo>
                <a:close/>
                <a:moveTo>
                  <a:pt x="402927" y="805262"/>
                </a:moveTo>
                <a:cubicBezTo>
                  <a:pt x="415552" y="805262"/>
                  <a:pt x="425787" y="815497"/>
                  <a:pt x="425787" y="828122"/>
                </a:cubicBezTo>
                <a:cubicBezTo>
                  <a:pt x="425787" y="840747"/>
                  <a:pt x="415552" y="850982"/>
                  <a:pt x="402927" y="850982"/>
                </a:cubicBezTo>
                <a:cubicBezTo>
                  <a:pt x="390302" y="850982"/>
                  <a:pt x="380067" y="840747"/>
                  <a:pt x="380067" y="828122"/>
                </a:cubicBezTo>
                <a:cubicBezTo>
                  <a:pt x="380067" y="815497"/>
                  <a:pt x="390302" y="805262"/>
                  <a:pt x="402927" y="805262"/>
                </a:cubicBezTo>
                <a:close/>
                <a:moveTo>
                  <a:pt x="307677" y="805262"/>
                </a:moveTo>
                <a:cubicBezTo>
                  <a:pt x="320302" y="805262"/>
                  <a:pt x="330537" y="815497"/>
                  <a:pt x="330537" y="828122"/>
                </a:cubicBezTo>
                <a:cubicBezTo>
                  <a:pt x="330537" y="840747"/>
                  <a:pt x="320302" y="850982"/>
                  <a:pt x="307677" y="850982"/>
                </a:cubicBezTo>
                <a:cubicBezTo>
                  <a:pt x="295052" y="850982"/>
                  <a:pt x="284817" y="840747"/>
                  <a:pt x="284817" y="828122"/>
                </a:cubicBezTo>
                <a:cubicBezTo>
                  <a:pt x="284817" y="815497"/>
                  <a:pt x="295052" y="805262"/>
                  <a:pt x="307677" y="805262"/>
                </a:cubicBezTo>
                <a:close/>
                <a:moveTo>
                  <a:pt x="211866" y="805262"/>
                </a:moveTo>
                <a:cubicBezTo>
                  <a:pt x="224491" y="805262"/>
                  <a:pt x="234726" y="815497"/>
                  <a:pt x="234726" y="828122"/>
                </a:cubicBezTo>
                <a:cubicBezTo>
                  <a:pt x="234726" y="840747"/>
                  <a:pt x="224491" y="850982"/>
                  <a:pt x="211866" y="850982"/>
                </a:cubicBezTo>
                <a:cubicBezTo>
                  <a:pt x="199241" y="850982"/>
                  <a:pt x="189006" y="840747"/>
                  <a:pt x="189006" y="828122"/>
                </a:cubicBezTo>
                <a:cubicBezTo>
                  <a:pt x="189006" y="815497"/>
                  <a:pt x="199241" y="805262"/>
                  <a:pt x="211866" y="805262"/>
                </a:cubicBezTo>
                <a:close/>
                <a:moveTo>
                  <a:pt x="968077" y="717154"/>
                </a:moveTo>
                <a:cubicBezTo>
                  <a:pt x="980702" y="717154"/>
                  <a:pt x="990937" y="727389"/>
                  <a:pt x="990937" y="740014"/>
                </a:cubicBezTo>
                <a:cubicBezTo>
                  <a:pt x="990937" y="752639"/>
                  <a:pt x="980702" y="762874"/>
                  <a:pt x="968077" y="762874"/>
                </a:cubicBezTo>
                <a:cubicBezTo>
                  <a:pt x="955452" y="762874"/>
                  <a:pt x="945217" y="752639"/>
                  <a:pt x="945217" y="740014"/>
                </a:cubicBezTo>
                <a:cubicBezTo>
                  <a:pt x="945217" y="727389"/>
                  <a:pt x="955452" y="717154"/>
                  <a:pt x="968077" y="717154"/>
                </a:cubicBezTo>
                <a:close/>
                <a:moveTo>
                  <a:pt x="872266" y="717154"/>
                </a:moveTo>
                <a:cubicBezTo>
                  <a:pt x="884891" y="717154"/>
                  <a:pt x="895126" y="727389"/>
                  <a:pt x="895126" y="740014"/>
                </a:cubicBezTo>
                <a:cubicBezTo>
                  <a:pt x="895126" y="752639"/>
                  <a:pt x="884891" y="762874"/>
                  <a:pt x="872266" y="762874"/>
                </a:cubicBezTo>
                <a:cubicBezTo>
                  <a:pt x="859641" y="762874"/>
                  <a:pt x="849406" y="752639"/>
                  <a:pt x="849406" y="740014"/>
                </a:cubicBezTo>
                <a:cubicBezTo>
                  <a:pt x="849406" y="727389"/>
                  <a:pt x="859641" y="717154"/>
                  <a:pt x="872266" y="717154"/>
                </a:cubicBezTo>
                <a:close/>
                <a:moveTo>
                  <a:pt x="778141" y="717154"/>
                </a:moveTo>
                <a:cubicBezTo>
                  <a:pt x="790766" y="717154"/>
                  <a:pt x="801001" y="727389"/>
                  <a:pt x="801001" y="740014"/>
                </a:cubicBezTo>
                <a:cubicBezTo>
                  <a:pt x="801001" y="752639"/>
                  <a:pt x="790766" y="762874"/>
                  <a:pt x="778141" y="762874"/>
                </a:cubicBezTo>
                <a:cubicBezTo>
                  <a:pt x="765516" y="762874"/>
                  <a:pt x="755281" y="752639"/>
                  <a:pt x="755281" y="740014"/>
                </a:cubicBezTo>
                <a:cubicBezTo>
                  <a:pt x="755281" y="727389"/>
                  <a:pt x="765516" y="717154"/>
                  <a:pt x="778141" y="717154"/>
                </a:cubicBezTo>
                <a:close/>
                <a:moveTo>
                  <a:pt x="683260" y="717154"/>
                </a:moveTo>
                <a:cubicBezTo>
                  <a:pt x="695885" y="717154"/>
                  <a:pt x="706120" y="727389"/>
                  <a:pt x="706120" y="740014"/>
                </a:cubicBezTo>
                <a:cubicBezTo>
                  <a:pt x="706120" y="752639"/>
                  <a:pt x="695885" y="762874"/>
                  <a:pt x="683260" y="762874"/>
                </a:cubicBezTo>
                <a:cubicBezTo>
                  <a:pt x="670635" y="762874"/>
                  <a:pt x="660400" y="752639"/>
                  <a:pt x="660400" y="740014"/>
                </a:cubicBezTo>
                <a:cubicBezTo>
                  <a:pt x="660400" y="727389"/>
                  <a:pt x="670635" y="717154"/>
                  <a:pt x="683260" y="717154"/>
                </a:cubicBezTo>
                <a:close/>
                <a:moveTo>
                  <a:pt x="593290" y="717154"/>
                </a:moveTo>
                <a:cubicBezTo>
                  <a:pt x="605915" y="717154"/>
                  <a:pt x="616150" y="727389"/>
                  <a:pt x="616150" y="740014"/>
                </a:cubicBezTo>
                <a:cubicBezTo>
                  <a:pt x="616150" y="752639"/>
                  <a:pt x="605915" y="762874"/>
                  <a:pt x="593290" y="762874"/>
                </a:cubicBezTo>
                <a:cubicBezTo>
                  <a:pt x="580665" y="762874"/>
                  <a:pt x="570430" y="752639"/>
                  <a:pt x="570430" y="740014"/>
                </a:cubicBezTo>
                <a:cubicBezTo>
                  <a:pt x="570430" y="727389"/>
                  <a:pt x="580665" y="717154"/>
                  <a:pt x="593290" y="717154"/>
                </a:cubicBezTo>
                <a:close/>
                <a:moveTo>
                  <a:pt x="498738" y="717154"/>
                </a:moveTo>
                <a:cubicBezTo>
                  <a:pt x="511363" y="717154"/>
                  <a:pt x="521598" y="727389"/>
                  <a:pt x="521598" y="740014"/>
                </a:cubicBezTo>
                <a:cubicBezTo>
                  <a:pt x="521598" y="752639"/>
                  <a:pt x="511363" y="762874"/>
                  <a:pt x="498738" y="762874"/>
                </a:cubicBezTo>
                <a:cubicBezTo>
                  <a:pt x="486113" y="762874"/>
                  <a:pt x="475878" y="752639"/>
                  <a:pt x="475878" y="740014"/>
                </a:cubicBezTo>
                <a:cubicBezTo>
                  <a:pt x="475878" y="727389"/>
                  <a:pt x="486113" y="717154"/>
                  <a:pt x="498738" y="717154"/>
                </a:cubicBezTo>
                <a:close/>
                <a:moveTo>
                  <a:pt x="402927" y="717154"/>
                </a:moveTo>
                <a:cubicBezTo>
                  <a:pt x="415552" y="717154"/>
                  <a:pt x="425787" y="727389"/>
                  <a:pt x="425787" y="740014"/>
                </a:cubicBezTo>
                <a:cubicBezTo>
                  <a:pt x="425787" y="752639"/>
                  <a:pt x="415552" y="762874"/>
                  <a:pt x="402927" y="762874"/>
                </a:cubicBezTo>
                <a:cubicBezTo>
                  <a:pt x="390302" y="762874"/>
                  <a:pt x="380067" y="752639"/>
                  <a:pt x="380067" y="740014"/>
                </a:cubicBezTo>
                <a:cubicBezTo>
                  <a:pt x="380067" y="727389"/>
                  <a:pt x="390302" y="717154"/>
                  <a:pt x="402927" y="717154"/>
                </a:cubicBezTo>
                <a:close/>
                <a:moveTo>
                  <a:pt x="307677" y="717154"/>
                </a:moveTo>
                <a:cubicBezTo>
                  <a:pt x="320302" y="717154"/>
                  <a:pt x="330537" y="727389"/>
                  <a:pt x="330537" y="740014"/>
                </a:cubicBezTo>
                <a:cubicBezTo>
                  <a:pt x="330537" y="752639"/>
                  <a:pt x="320302" y="762874"/>
                  <a:pt x="307677" y="762874"/>
                </a:cubicBezTo>
                <a:cubicBezTo>
                  <a:pt x="295052" y="762874"/>
                  <a:pt x="284817" y="752639"/>
                  <a:pt x="284817" y="740014"/>
                </a:cubicBezTo>
                <a:cubicBezTo>
                  <a:pt x="284817" y="727389"/>
                  <a:pt x="295052" y="717154"/>
                  <a:pt x="307677" y="717154"/>
                </a:cubicBezTo>
                <a:close/>
                <a:moveTo>
                  <a:pt x="211866" y="717154"/>
                </a:moveTo>
                <a:cubicBezTo>
                  <a:pt x="224491" y="717154"/>
                  <a:pt x="234726" y="727389"/>
                  <a:pt x="234726" y="740014"/>
                </a:cubicBezTo>
                <a:cubicBezTo>
                  <a:pt x="234726" y="752639"/>
                  <a:pt x="224491" y="762874"/>
                  <a:pt x="211866" y="762874"/>
                </a:cubicBezTo>
                <a:cubicBezTo>
                  <a:pt x="199241" y="762874"/>
                  <a:pt x="189006" y="752639"/>
                  <a:pt x="189006" y="740014"/>
                </a:cubicBezTo>
                <a:cubicBezTo>
                  <a:pt x="189006" y="727389"/>
                  <a:pt x="199241" y="717154"/>
                  <a:pt x="211866" y="717154"/>
                </a:cubicBezTo>
                <a:close/>
                <a:moveTo>
                  <a:pt x="949476" y="622577"/>
                </a:moveTo>
                <a:lnTo>
                  <a:pt x="968577" y="655511"/>
                </a:lnTo>
                <a:lnTo>
                  <a:pt x="968077" y="655718"/>
                </a:lnTo>
                <a:cubicBezTo>
                  <a:pt x="955452" y="655718"/>
                  <a:pt x="945217" y="645483"/>
                  <a:pt x="945217" y="632858"/>
                </a:cubicBezTo>
                <a:close/>
                <a:moveTo>
                  <a:pt x="229142" y="619377"/>
                </a:moveTo>
                <a:lnTo>
                  <a:pt x="234726" y="632858"/>
                </a:lnTo>
                <a:cubicBezTo>
                  <a:pt x="234726" y="645483"/>
                  <a:pt x="224491" y="655718"/>
                  <a:pt x="211866" y="655718"/>
                </a:cubicBezTo>
                <a:lnTo>
                  <a:pt x="208801" y="654448"/>
                </a:lnTo>
                <a:close/>
                <a:moveTo>
                  <a:pt x="872266" y="609998"/>
                </a:moveTo>
                <a:cubicBezTo>
                  <a:pt x="884891" y="609998"/>
                  <a:pt x="895126" y="620233"/>
                  <a:pt x="895126" y="632858"/>
                </a:cubicBezTo>
                <a:cubicBezTo>
                  <a:pt x="895126" y="645483"/>
                  <a:pt x="884891" y="655718"/>
                  <a:pt x="872266" y="655718"/>
                </a:cubicBezTo>
                <a:cubicBezTo>
                  <a:pt x="859641" y="655718"/>
                  <a:pt x="849406" y="645483"/>
                  <a:pt x="849406" y="632858"/>
                </a:cubicBezTo>
                <a:cubicBezTo>
                  <a:pt x="849406" y="620233"/>
                  <a:pt x="859641" y="609998"/>
                  <a:pt x="872266" y="609998"/>
                </a:cubicBezTo>
                <a:close/>
                <a:moveTo>
                  <a:pt x="778141" y="609998"/>
                </a:moveTo>
                <a:cubicBezTo>
                  <a:pt x="790766" y="609998"/>
                  <a:pt x="801001" y="620233"/>
                  <a:pt x="801001" y="632858"/>
                </a:cubicBezTo>
                <a:cubicBezTo>
                  <a:pt x="801001" y="645483"/>
                  <a:pt x="790766" y="655718"/>
                  <a:pt x="778141" y="655718"/>
                </a:cubicBezTo>
                <a:cubicBezTo>
                  <a:pt x="765516" y="655718"/>
                  <a:pt x="755281" y="645483"/>
                  <a:pt x="755281" y="632858"/>
                </a:cubicBezTo>
                <a:cubicBezTo>
                  <a:pt x="755281" y="620233"/>
                  <a:pt x="765516" y="609998"/>
                  <a:pt x="778141" y="609998"/>
                </a:cubicBezTo>
                <a:close/>
                <a:moveTo>
                  <a:pt x="683260" y="609998"/>
                </a:moveTo>
                <a:cubicBezTo>
                  <a:pt x="695885" y="609998"/>
                  <a:pt x="706120" y="620233"/>
                  <a:pt x="706120" y="632858"/>
                </a:cubicBezTo>
                <a:cubicBezTo>
                  <a:pt x="706120" y="645483"/>
                  <a:pt x="695885" y="655718"/>
                  <a:pt x="683260" y="655718"/>
                </a:cubicBezTo>
                <a:cubicBezTo>
                  <a:pt x="670635" y="655718"/>
                  <a:pt x="660400" y="645483"/>
                  <a:pt x="660400" y="632858"/>
                </a:cubicBezTo>
                <a:cubicBezTo>
                  <a:pt x="660400" y="620233"/>
                  <a:pt x="670635" y="609998"/>
                  <a:pt x="683260" y="609998"/>
                </a:cubicBezTo>
                <a:close/>
                <a:moveTo>
                  <a:pt x="593290" y="609998"/>
                </a:moveTo>
                <a:cubicBezTo>
                  <a:pt x="605915" y="609998"/>
                  <a:pt x="616150" y="620233"/>
                  <a:pt x="616150" y="632858"/>
                </a:cubicBezTo>
                <a:cubicBezTo>
                  <a:pt x="616150" y="645483"/>
                  <a:pt x="605915" y="655718"/>
                  <a:pt x="593290" y="655718"/>
                </a:cubicBezTo>
                <a:cubicBezTo>
                  <a:pt x="580665" y="655718"/>
                  <a:pt x="570430" y="645483"/>
                  <a:pt x="570430" y="632858"/>
                </a:cubicBezTo>
                <a:cubicBezTo>
                  <a:pt x="570430" y="620233"/>
                  <a:pt x="580665" y="609998"/>
                  <a:pt x="593290" y="609998"/>
                </a:cubicBezTo>
                <a:close/>
                <a:moveTo>
                  <a:pt x="498738" y="609998"/>
                </a:moveTo>
                <a:cubicBezTo>
                  <a:pt x="511363" y="609998"/>
                  <a:pt x="521598" y="620233"/>
                  <a:pt x="521598" y="632858"/>
                </a:cubicBezTo>
                <a:cubicBezTo>
                  <a:pt x="521598" y="645483"/>
                  <a:pt x="511363" y="655718"/>
                  <a:pt x="498738" y="655718"/>
                </a:cubicBezTo>
                <a:cubicBezTo>
                  <a:pt x="486113" y="655718"/>
                  <a:pt x="475878" y="645483"/>
                  <a:pt x="475878" y="632858"/>
                </a:cubicBezTo>
                <a:cubicBezTo>
                  <a:pt x="475878" y="620233"/>
                  <a:pt x="486113" y="609998"/>
                  <a:pt x="498738" y="609998"/>
                </a:cubicBezTo>
                <a:close/>
                <a:moveTo>
                  <a:pt x="402927" y="609998"/>
                </a:moveTo>
                <a:cubicBezTo>
                  <a:pt x="415552" y="609998"/>
                  <a:pt x="425787" y="620233"/>
                  <a:pt x="425787" y="632858"/>
                </a:cubicBezTo>
                <a:cubicBezTo>
                  <a:pt x="425787" y="645483"/>
                  <a:pt x="415552" y="655718"/>
                  <a:pt x="402927" y="655718"/>
                </a:cubicBezTo>
                <a:cubicBezTo>
                  <a:pt x="390302" y="655718"/>
                  <a:pt x="380067" y="645483"/>
                  <a:pt x="380067" y="632858"/>
                </a:cubicBezTo>
                <a:cubicBezTo>
                  <a:pt x="380067" y="620233"/>
                  <a:pt x="390302" y="609998"/>
                  <a:pt x="402927" y="609998"/>
                </a:cubicBezTo>
                <a:close/>
                <a:moveTo>
                  <a:pt x="307677" y="609998"/>
                </a:moveTo>
                <a:cubicBezTo>
                  <a:pt x="320302" y="609998"/>
                  <a:pt x="330537" y="620233"/>
                  <a:pt x="330537" y="632858"/>
                </a:cubicBezTo>
                <a:cubicBezTo>
                  <a:pt x="330537" y="645483"/>
                  <a:pt x="320302" y="655718"/>
                  <a:pt x="307677" y="655718"/>
                </a:cubicBezTo>
                <a:cubicBezTo>
                  <a:pt x="295052" y="655718"/>
                  <a:pt x="284817" y="645483"/>
                  <a:pt x="284817" y="632858"/>
                </a:cubicBezTo>
                <a:cubicBezTo>
                  <a:pt x="284817" y="620233"/>
                  <a:pt x="295052" y="609998"/>
                  <a:pt x="307677" y="609998"/>
                </a:cubicBezTo>
                <a:close/>
                <a:moveTo>
                  <a:pt x="872266" y="502842"/>
                </a:moveTo>
                <a:lnTo>
                  <a:pt x="882484" y="507075"/>
                </a:lnTo>
                <a:lnTo>
                  <a:pt x="894360" y="527551"/>
                </a:lnTo>
                <a:lnTo>
                  <a:pt x="888431" y="541866"/>
                </a:lnTo>
                <a:cubicBezTo>
                  <a:pt x="884294" y="546003"/>
                  <a:pt x="878579" y="548562"/>
                  <a:pt x="872266" y="548562"/>
                </a:cubicBezTo>
                <a:cubicBezTo>
                  <a:pt x="859641" y="548562"/>
                  <a:pt x="849406" y="538327"/>
                  <a:pt x="849406" y="525702"/>
                </a:cubicBezTo>
                <a:cubicBezTo>
                  <a:pt x="849406" y="513077"/>
                  <a:pt x="859641" y="502842"/>
                  <a:pt x="872266" y="502842"/>
                </a:cubicBezTo>
                <a:close/>
                <a:moveTo>
                  <a:pt x="778141" y="502842"/>
                </a:moveTo>
                <a:cubicBezTo>
                  <a:pt x="790766" y="502842"/>
                  <a:pt x="801001" y="513077"/>
                  <a:pt x="801001" y="525702"/>
                </a:cubicBezTo>
                <a:cubicBezTo>
                  <a:pt x="801001" y="538327"/>
                  <a:pt x="790766" y="548562"/>
                  <a:pt x="778141" y="548562"/>
                </a:cubicBezTo>
                <a:cubicBezTo>
                  <a:pt x="765516" y="548562"/>
                  <a:pt x="755281" y="538327"/>
                  <a:pt x="755281" y="525702"/>
                </a:cubicBezTo>
                <a:cubicBezTo>
                  <a:pt x="755281" y="513077"/>
                  <a:pt x="765516" y="502842"/>
                  <a:pt x="778141" y="502842"/>
                </a:cubicBezTo>
                <a:close/>
                <a:moveTo>
                  <a:pt x="683260" y="502842"/>
                </a:moveTo>
                <a:cubicBezTo>
                  <a:pt x="695885" y="502842"/>
                  <a:pt x="706120" y="513077"/>
                  <a:pt x="706120" y="525702"/>
                </a:cubicBezTo>
                <a:cubicBezTo>
                  <a:pt x="706120" y="538327"/>
                  <a:pt x="695885" y="548562"/>
                  <a:pt x="683260" y="548562"/>
                </a:cubicBezTo>
                <a:cubicBezTo>
                  <a:pt x="670635" y="548562"/>
                  <a:pt x="660400" y="538327"/>
                  <a:pt x="660400" y="525702"/>
                </a:cubicBezTo>
                <a:cubicBezTo>
                  <a:pt x="660400" y="513077"/>
                  <a:pt x="670635" y="502842"/>
                  <a:pt x="683260" y="502842"/>
                </a:cubicBezTo>
                <a:close/>
                <a:moveTo>
                  <a:pt x="593290" y="502842"/>
                </a:moveTo>
                <a:cubicBezTo>
                  <a:pt x="605915" y="502842"/>
                  <a:pt x="616150" y="513077"/>
                  <a:pt x="616150" y="525702"/>
                </a:cubicBezTo>
                <a:cubicBezTo>
                  <a:pt x="616150" y="538327"/>
                  <a:pt x="605915" y="548562"/>
                  <a:pt x="593290" y="548562"/>
                </a:cubicBezTo>
                <a:cubicBezTo>
                  <a:pt x="580665" y="548562"/>
                  <a:pt x="570430" y="538327"/>
                  <a:pt x="570430" y="525702"/>
                </a:cubicBezTo>
                <a:cubicBezTo>
                  <a:pt x="570430" y="513077"/>
                  <a:pt x="580665" y="502842"/>
                  <a:pt x="593290" y="502842"/>
                </a:cubicBezTo>
                <a:close/>
                <a:moveTo>
                  <a:pt x="498738" y="502842"/>
                </a:moveTo>
                <a:cubicBezTo>
                  <a:pt x="511363" y="502842"/>
                  <a:pt x="521598" y="513077"/>
                  <a:pt x="521598" y="525702"/>
                </a:cubicBezTo>
                <a:cubicBezTo>
                  <a:pt x="521598" y="538327"/>
                  <a:pt x="511363" y="548562"/>
                  <a:pt x="498738" y="548562"/>
                </a:cubicBezTo>
                <a:cubicBezTo>
                  <a:pt x="486113" y="548562"/>
                  <a:pt x="475878" y="538327"/>
                  <a:pt x="475878" y="525702"/>
                </a:cubicBezTo>
                <a:cubicBezTo>
                  <a:pt x="475878" y="513077"/>
                  <a:pt x="486113" y="502842"/>
                  <a:pt x="498738" y="502842"/>
                </a:cubicBezTo>
                <a:close/>
                <a:moveTo>
                  <a:pt x="402927" y="502842"/>
                </a:moveTo>
                <a:cubicBezTo>
                  <a:pt x="415552" y="502842"/>
                  <a:pt x="425787" y="513077"/>
                  <a:pt x="425787" y="525702"/>
                </a:cubicBezTo>
                <a:cubicBezTo>
                  <a:pt x="425787" y="538327"/>
                  <a:pt x="415552" y="548562"/>
                  <a:pt x="402927" y="548562"/>
                </a:cubicBezTo>
                <a:cubicBezTo>
                  <a:pt x="390302" y="548562"/>
                  <a:pt x="380067" y="538327"/>
                  <a:pt x="380067" y="525702"/>
                </a:cubicBezTo>
                <a:cubicBezTo>
                  <a:pt x="380067" y="513077"/>
                  <a:pt x="390302" y="502842"/>
                  <a:pt x="402927" y="502842"/>
                </a:cubicBezTo>
                <a:close/>
                <a:moveTo>
                  <a:pt x="307677" y="502842"/>
                </a:moveTo>
                <a:cubicBezTo>
                  <a:pt x="320302" y="502842"/>
                  <a:pt x="330537" y="513077"/>
                  <a:pt x="330537" y="525702"/>
                </a:cubicBezTo>
                <a:cubicBezTo>
                  <a:pt x="330537" y="538327"/>
                  <a:pt x="320302" y="548562"/>
                  <a:pt x="307677" y="548562"/>
                </a:cubicBezTo>
                <a:cubicBezTo>
                  <a:pt x="295052" y="548562"/>
                  <a:pt x="284817" y="538327"/>
                  <a:pt x="284817" y="525702"/>
                </a:cubicBezTo>
                <a:lnTo>
                  <a:pt x="288174" y="517598"/>
                </a:lnTo>
                <a:lnTo>
                  <a:pt x="293272" y="508809"/>
                </a:lnTo>
                <a:close/>
                <a:moveTo>
                  <a:pt x="778141" y="395686"/>
                </a:moveTo>
                <a:cubicBezTo>
                  <a:pt x="790766" y="395686"/>
                  <a:pt x="801001" y="405921"/>
                  <a:pt x="801001" y="418546"/>
                </a:cubicBezTo>
                <a:cubicBezTo>
                  <a:pt x="801001" y="431171"/>
                  <a:pt x="790766" y="441406"/>
                  <a:pt x="778141" y="441406"/>
                </a:cubicBezTo>
                <a:cubicBezTo>
                  <a:pt x="765516" y="441406"/>
                  <a:pt x="755281" y="431171"/>
                  <a:pt x="755281" y="418546"/>
                </a:cubicBezTo>
                <a:cubicBezTo>
                  <a:pt x="755281" y="405921"/>
                  <a:pt x="765516" y="395686"/>
                  <a:pt x="778141" y="395686"/>
                </a:cubicBezTo>
                <a:close/>
                <a:moveTo>
                  <a:pt x="683260" y="395686"/>
                </a:moveTo>
                <a:cubicBezTo>
                  <a:pt x="695885" y="395686"/>
                  <a:pt x="706120" y="405921"/>
                  <a:pt x="706120" y="418546"/>
                </a:cubicBezTo>
                <a:cubicBezTo>
                  <a:pt x="706120" y="431171"/>
                  <a:pt x="695885" y="441406"/>
                  <a:pt x="683260" y="441406"/>
                </a:cubicBezTo>
                <a:cubicBezTo>
                  <a:pt x="670635" y="441406"/>
                  <a:pt x="660400" y="431171"/>
                  <a:pt x="660400" y="418546"/>
                </a:cubicBezTo>
                <a:cubicBezTo>
                  <a:pt x="660400" y="405921"/>
                  <a:pt x="670635" y="395686"/>
                  <a:pt x="683260" y="395686"/>
                </a:cubicBezTo>
                <a:close/>
                <a:moveTo>
                  <a:pt x="593290" y="395686"/>
                </a:moveTo>
                <a:cubicBezTo>
                  <a:pt x="605915" y="395686"/>
                  <a:pt x="616150" y="405921"/>
                  <a:pt x="616150" y="418546"/>
                </a:cubicBezTo>
                <a:cubicBezTo>
                  <a:pt x="616150" y="431171"/>
                  <a:pt x="605915" y="441406"/>
                  <a:pt x="593290" y="441406"/>
                </a:cubicBezTo>
                <a:cubicBezTo>
                  <a:pt x="580665" y="441406"/>
                  <a:pt x="570430" y="431171"/>
                  <a:pt x="570430" y="418546"/>
                </a:cubicBezTo>
                <a:cubicBezTo>
                  <a:pt x="570430" y="405921"/>
                  <a:pt x="580665" y="395686"/>
                  <a:pt x="593290" y="395686"/>
                </a:cubicBezTo>
                <a:close/>
                <a:moveTo>
                  <a:pt x="498738" y="395686"/>
                </a:moveTo>
                <a:cubicBezTo>
                  <a:pt x="511363" y="395686"/>
                  <a:pt x="521598" y="405921"/>
                  <a:pt x="521598" y="418546"/>
                </a:cubicBezTo>
                <a:cubicBezTo>
                  <a:pt x="521598" y="431171"/>
                  <a:pt x="511363" y="441406"/>
                  <a:pt x="498738" y="441406"/>
                </a:cubicBezTo>
                <a:cubicBezTo>
                  <a:pt x="486113" y="441406"/>
                  <a:pt x="475878" y="431171"/>
                  <a:pt x="475878" y="418546"/>
                </a:cubicBezTo>
                <a:cubicBezTo>
                  <a:pt x="475878" y="405921"/>
                  <a:pt x="486113" y="395686"/>
                  <a:pt x="498738" y="395686"/>
                </a:cubicBezTo>
                <a:close/>
                <a:moveTo>
                  <a:pt x="402927" y="395686"/>
                </a:moveTo>
                <a:cubicBezTo>
                  <a:pt x="415552" y="395686"/>
                  <a:pt x="425787" y="405921"/>
                  <a:pt x="425787" y="418546"/>
                </a:cubicBezTo>
                <a:cubicBezTo>
                  <a:pt x="425787" y="431171"/>
                  <a:pt x="415552" y="441406"/>
                  <a:pt x="402927" y="441406"/>
                </a:cubicBezTo>
                <a:cubicBezTo>
                  <a:pt x="390302" y="441406"/>
                  <a:pt x="380067" y="431171"/>
                  <a:pt x="380067" y="418546"/>
                </a:cubicBezTo>
                <a:cubicBezTo>
                  <a:pt x="380067" y="405921"/>
                  <a:pt x="390302" y="395686"/>
                  <a:pt x="402927" y="395686"/>
                </a:cubicBezTo>
                <a:close/>
                <a:moveTo>
                  <a:pt x="760992" y="297604"/>
                </a:moveTo>
                <a:lnTo>
                  <a:pt x="781451" y="332879"/>
                </a:lnTo>
                <a:lnTo>
                  <a:pt x="778141" y="334250"/>
                </a:lnTo>
                <a:cubicBezTo>
                  <a:pt x="765516" y="334250"/>
                  <a:pt x="755281" y="324015"/>
                  <a:pt x="755281" y="311390"/>
                </a:cubicBezTo>
                <a:close/>
                <a:moveTo>
                  <a:pt x="417526" y="294577"/>
                </a:moveTo>
                <a:lnTo>
                  <a:pt x="419092" y="295226"/>
                </a:lnTo>
                <a:cubicBezTo>
                  <a:pt x="423229" y="299363"/>
                  <a:pt x="425787" y="305078"/>
                  <a:pt x="425787" y="311390"/>
                </a:cubicBezTo>
                <a:cubicBezTo>
                  <a:pt x="425787" y="324015"/>
                  <a:pt x="415552" y="334250"/>
                  <a:pt x="402927" y="334250"/>
                </a:cubicBezTo>
                <a:lnTo>
                  <a:pt x="396145" y="331441"/>
                </a:lnTo>
                <a:close/>
                <a:moveTo>
                  <a:pt x="683260" y="288530"/>
                </a:moveTo>
                <a:cubicBezTo>
                  <a:pt x="695885" y="288530"/>
                  <a:pt x="706120" y="298765"/>
                  <a:pt x="706120" y="311390"/>
                </a:cubicBezTo>
                <a:cubicBezTo>
                  <a:pt x="706120" y="324015"/>
                  <a:pt x="695885" y="334250"/>
                  <a:pt x="683260" y="334250"/>
                </a:cubicBezTo>
                <a:cubicBezTo>
                  <a:pt x="670635" y="334250"/>
                  <a:pt x="660400" y="324015"/>
                  <a:pt x="660400" y="311390"/>
                </a:cubicBezTo>
                <a:cubicBezTo>
                  <a:pt x="660400" y="298765"/>
                  <a:pt x="670635" y="288530"/>
                  <a:pt x="683260" y="288530"/>
                </a:cubicBezTo>
                <a:close/>
                <a:moveTo>
                  <a:pt x="593290" y="288530"/>
                </a:moveTo>
                <a:cubicBezTo>
                  <a:pt x="605915" y="288530"/>
                  <a:pt x="616150" y="298765"/>
                  <a:pt x="616150" y="311390"/>
                </a:cubicBezTo>
                <a:cubicBezTo>
                  <a:pt x="616150" y="324015"/>
                  <a:pt x="605915" y="334250"/>
                  <a:pt x="593290" y="334250"/>
                </a:cubicBezTo>
                <a:cubicBezTo>
                  <a:pt x="580665" y="334250"/>
                  <a:pt x="570430" y="324015"/>
                  <a:pt x="570430" y="311390"/>
                </a:cubicBezTo>
                <a:cubicBezTo>
                  <a:pt x="570430" y="298765"/>
                  <a:pt x="580665" y="288530"/>
                  <a:pt x="593290" y="288530"/>
                </a:cubicBezTo>
                <a:close/>
                <a:moveTo>
                  <a:pt x="498738" y="288530"/>
                </a:moveTo>
                <a:cubicBezTo>
                  <a:pt x="511363" y="288530"/>
                  <a:pt x="521598" y="298765"/>
                  <a:pt x="521598" y="311390"/>
                </a:cubicBezTo>
                <a:cubicBezTo>
                  <a:pt x="521598" y="324015"/>
                  <a:pt x="511363" y="334250"/>
                  <a:pt x="498738" y="334250"/>
                </a:cubicBezTo>
                <a:cubicBezTo>
                  <a:pt x="486113" y="334250"/>
                  <a:pt x="475878" y="324015"/>
                  <a:pt x="475878" y="311390"/>
                </a:cubicBezTo>
                <a:cubicBezTo>
                  <a:pt x="475878" y="298765"/>
                  <a:pt x="486113" y="288530"/>
                  <a:pt x="498738" y="288530"/>
                </a:cubicBezTo>
                <a:close/>
                <a:moveTo>
                  <a:pt x="683260" y="181374"/>
                </a:moveTo>
                <a:lnTo>
                  <a:pt x="696841" y="186999"/>
                </a:lnTo>
                <a:lnTo>
                  <a:pt x="704330" y="199911"/>
                </a:lnTo>
                <a:lnTo>
                  <a:pt x="706120" y="204234"/>
                </a:lnTo>
                <a:cubicBezTo>
                  <a:pt x="706120" y="216859"/>
                  <a:pt x="695885" y="227094"/>
                  <a:pt x="683260" y="227094"/>
                </a:cubicBezTo>
                <a:cubicBezTo>
                  <a:pt x="670635" y="227094"/>
                  <a:pt x="660400" y="216859"/>
                  <a:pt x="660400" y="204234"/>
                </a:cubicBezTo>
                <a:cubicBezTo>
                  <a:pt x="660400" y="191609"/>
                  <a:pt x="670635" y="181374"/>
                  <a:pt x="683260" y="181374"/>
                </a:cubicBezTo>
                <a:close/>
                <a:moveTo>
                  <a:pt x="593290" y="181374"/>
                </a:moveTo>
                <a:cubicBezTo>
                  <a:pt x="605915" y="181374"/>
                  <a:pt x="616150" y="191609"/>
                  <a:pt x="616150" y="204234"/>
                </a:cubicBezTo>
                <a:cubicBezTo>
                  <a:pt x="616150" y="216859"/>
                  <a:pt x="605915" y="227094"/>
                  <a:pt x="593290" y="227094"/>
                </a:cubicBezTo>
                <a:cubicBezTo>
                  <a:pt x="580665" y="227094"/>
                  <a:pt x="570430" y="216859"/>
                  <a:pt x="570430" y="204234"/>
                </a:cubicBezTo>
                <a:cubicBezTo>
                  <a:pt x="570430" y="191609"/>
                  <a:pt x="580665" y="181374"/>
                  <a:pt x="593290" y="181374"/>
                </a:cubicBezTo>
                <a:close/>
                <a:moveTo>
                  <a:pt x="498738" y="181374"/>
                </a:moveTo>
                <a:cubicBezTo>
                  <a:pt x="511363" y="181374"/>
                  <a:pt x="521598" y="191609"/>
                  <a:pt x="521598" y="204234"/>
                </a:cubicBezTo>
                <a:cubicBezTo>
                  <a:pt x="521598" y="216859"/>
                  <a:pt x="511363" y="227094"/>
                  <a:pt x="498738" y="227094"/>
                </a:cubicBezTo>
                <a:cubicBezTo>
                  <a:pt x="486113" y="227094"/>
                  <a:pt x="475878" y="216859"/>
                  <a:pt x="475878" y="204234"/>
                </a:cubicBezTo>
                <a:cubicBezTo>
                  <a:pt x="475878" y="191609"/>
                  <a:pt x="486113" y="181374"/>
                  <a:pt x="498738" y="181374"/>
                </a:cubicBezTo>
                <a:close/>
                <a:moveTo>
                  <a:pt x="593290" y="74222"/>
                </a:moveTo>
                <a:cubicBezTo>
                  <a:pt x="605915" y="74222"/>
                  <a:pt x="616150" y="84457"/>
                  <a:pt x="616150" y="97082"/>
                </a:cubicBezTo>
                <a:cubicBezTo>
                  <a:pt x="616150" y="109707"/>
                  <a:pt x="605915" y="119942"/>
                  <a:pt x="593290" y="119942"/>
                </a:cubicBezTo>
                <a:cubicBezTo>
                  <a:pt x="580665" y="119942"/>
                  <a:pt x="570430" y="109707"/>
                  <a:pt x="570430" y="97082"/>
                </a:cubicBezTo>
                <a:cubicBezTo>
                  <a:pt x="570430" y="84457"/>
                  <a:pt x="580665" y="74222"/>
                  <a:pt x="593290" y="74222"/>
                </a:cubicBezTo>
                <a:close/>
                <a:moveTo>
                  <a:pt x="588381" y="0"/>
                </a:moveTo>
                <a:lnTo>
                  <a:pt x="595312" y="11949"/>
                </a:lnTo>
                <a:lnTo>
                  <a:pt x="593290" y="12786"/>
                </a:lnTo>
                <a:lnTo>
                  <a:pt x="583353" y="8670"/>
                </a:lnTo>
                <a:close/>
              </a:path>
            </a:pathLst>
          </a:custGeom>
          <a:solidFill>
            <a:srgbClr val="F6B6C7">
              <a:alpha val="48000"/>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Freeform: Shape 11">
            <a:extLst>
              <a:ext uri="{FF2B5EF4-FFF2-40B4-BE49-F238E27FC236}">
                <a16:creationId xmlns:a16="http://schemas.microsoft.com/office/drawing/2014/main" id="{6550E586-8392-4FA7-B34F-6EB46B222416}"/>
              </a:ext>
            </a:extLst>
          </p:cNvPr>
          <p:cNvSpPr/>
          <p:nvPr userDrawn="1"/>
        </p:nvSpPr>
        <p:spPr>
          <a:xfrm>
            <a:off x="166307" y="3513291"/>
            <a:ext cx="1181998" cy="1062511"/>
          </a:xfrm>
          <a:custGeom>
            <a:avLst/>
            <a:gdLst>
              <a:gd name="connsiteX0" fmla="*/ 1159138 w 1181998"/>
              <a:gd name="connsiteY0" fmla="*/ 1019574 h 1062511"/>
              <a:gd name="connsiteX1" fmla="*/ 1181998 w 1181998"/>
              <a:gd name="connsiteY1" fmla="*/ 1042434 h 1062511"/>
              <a:gd name="connsiteX2" fmla="*/ 1175303 w 1181998"/>
              <a:gd name="connsiteY2" fmla="*/ 1058598 h 1062511"/>
              <a:gd name="connsiteX3" fmla="*/ 1165857 w 1181998"/>
              <a:gd name="connsiteY3" fmla="*/ 1062511 h 1062511"/>
              <a:gd name="connsiteX4" fmla="*/ 1152420 w 1181998"/>
              <a:gd name="connsiteY4" fmla="*/ 1062511 h 1062511"/>
              <a:gd name="connsiteX5" fmla="*/ 1142974 w 1181998"/>
              <a:gd name="connsiteY5" fmla="*/ 1058598 h 1062511"/>
              <a:gd name="connsiteX6" fmla="*/ 1136278 w 1181998"/>
              <a:gd name="connsiteY6" fmla="*/ 1042434 h 1062511"/>
              <a:gd name="connsiteX7" fmla="*/ 1159138 w 1181998"/>
              <a:gd name="connsiteY7" fmla="*/ 1019574 h 1062511"/>
              <a:gd name="connsiteX8" fmla="*/ 1063327 w 1181998"/>
              <a:gd name="connsiteY8" fmla="*/ 1019574 h 1062511"/>
              <a:gd name="connsiteX9" fmla="*/ 1086187 w 1181998"/>
              <a:gd name="connsiteY9" fmla="*/ 1042434 h 1062511"/>
              <a:gd name="connsiteX10" fmla="*/ 1079492 w 1181998"/>
              <a:gd name="connsiteY10" fmla="*/ 1058598 h 1062511"/>
              <a:gd name="connsiteX11" fmla="*/ 1070046 w 1181998"/>
              <a:gd name="connsiteY11" fmla="*/ 1062511 h 1062511"/>
              <a:gd name="connsiteX12" fmla="*/ 1056609 w 1181998"/>
              <a:gd name="connsiteY12" fmla="*/ 1062511 h 1062511"/>
              <a:gd name="connsiteX13" fmla="*/ 1047163 w 1181998"/>
              <a:gd name="connsiteY13" fmla="*/ 1058598 h 1062511"/>
              <a:gd name="connsiteX14" fmla="*/ 1040467 w 1181998"/>
              <a:gd name="connsiteY14" fmla="*/ 1042434 h 1062511"/>
              <a:gd name="connsiteX15" fmla="*/ 1063327 w 1181998"/>
              <a:gd name="connsiteY15" fmla="*/ 1019574 h 1062511"/>
              <a:gd name="connsiteX16" fmla="*/ 968077 w 1181998"/>
              <a:gd name="connsiteY16" fmla="*/ 1019574 h 1062511"/>
              <a:gd name="connsiteX17" fmla="*/ 990937 w 1181998"/>
              <a:gd name="connsiteY17" fmla="*/ 1042434 h 1062511"/>
              <a:gd name="connsiteX18" fmla="*/ 984242 w 1181998"/>
              <a:gd name="connsiteY18" fmla="*/ 1058598 h 1062511"/>
              <a:gd name="connsiteX19" fmla="*/ 974796 w 1181998"/>
              <a:gd name="connsiteY19" fmla="*/ 1062511 h 1062511"/>
              <a:gd name="connsiteX20" fmla="*/ 961359 w 1181998"/>
              <a:gd name="connsiteY20" fmla="*/ 1062511 h 1062511"/>
              <a:gd name="connsiteX21" fmla="*/ 951913 w 1181998"/>
              <a:gd name="connsiteY21" fmla="*/ 1058598 h 1062511"/>
              <a:gd name="connsiteX22" fmla="*/ 945217 w 1181998"/>
              <a:gd name="connsiteY22" fmla="*/ 1042434 h 1062511"/>
              <a:gd name="connsiteX23" fmla="*/ 968077 w 1181998"/>
              <a:gd name="connsiteY23" fmla="*/ 1019574 h 1062511"/>
              <a:gd name="connsiteX24" fmla="*/ 872266 w 1181998"/>
              <a:gd name="connsiteY24" fmla="*/ 1019574 h 1062511"/>
              <a:gd name="connsiteX25" fmla="*/ 895126 w 1181998"/>
              <a:gd name="connsiteY25" fmla="*/ 1042434 h 1062511"/>
              <a:gd name="connsiteX26" fmla="*/ 888431 w 1181998"/>
              <a:gd name="connsiteY26" fmla="*/ 1058598 h 1062511"/>
              <a:gd name="connsiteX27" fmla="*/ 878985 w 1181998"/>
              <a:gd name="connsiteY27" fmla="*/ 1062511 h 1062511"/>
              <a:gd name="connsiteX28" fmla="*/ 865548 w 1181998"/>
              <a:gd name="connsiteY28" fmla="*/ 1062511 h 1062511"/>
              <a:gd name="connsiteX29" fmla="*/ 856102 w 1181998"/>
              <a:gd name="connsiteY29" fmla="*/ 1058598 h 1062511"/>
              <a:gd name="connsiteX30" fmla="*/ 849406 w 1181998"/>
              <a:gd name="connsiteY30" fmla="*/ 1042434 h 1062511"/>
              <a:gd name="connsiteX31" fmla="*/ 872266 w 1181998"/>
              <a:gd name="connsiteY31" fmla="*/ 1019574 h 1062511"/>
              <a:gd name="connsiteX32" fmla="*/ 778141 w 1181998"/>
              <a:gd name="connsiteY32" fmla="*/ 1019574 h 1062511"/>
              <a:gd name="connsiteX33" fmla="*/ 801001 w 1181998"/>
              <a:gd name="connsiteY33" fmla="*/ 1042434 h 1062511"/>
              <a:gd name="connsiteX34" fmla="*/ 794306 w 1181998"/>
              <a:gd name="connsiteY34" fmla="*/ 1058598 h 1062511"/>
              <a:gd name="connsiteX35" fmla="*/ 784860 w 1181998"/>
              <a:gd name="connsiteY35" fmla="*/ 1062511 h 1062511"/>
              <a:gd name="connsiteX36" fmla="*/ 771423 w 1181998"/>
              <a:gd name="connsiteY36" fmla="*/ 1062511 h 1062511"/>
              <a:gd name="connsiteX37" fmla="*/ 761977 w 1181998"/>
              <a:gd name="connsiteY37" fmla="*/ 1058598 h 1062511"/>
              <a:gd name="connsiteX38" fmla="*/ 755281 w 1181998"/>
              <a:gd name="connsiteY38" fmla="*/ 1042434 h 1062511"/>
              <a:gd name="connsiteX39" fmla="*/ 778141 w 1181998"/>
              <a:gd name="connsiteY39" fmla="*/ 1019574 h 1062511"/>
              <a:gd name="connsiteX40" fmla="*/ 683260 w 1181998"/>
              <a:gd name="connsiteY40" fmla="*/ 1019574 h 1062511"/>
              <a:gd name="connsiteX41" fmla="*/ 706120 w 1181998"/>
              <a:gd name="connsiteY41" fmla="*/ 1042434 h 1062511"/>
              <a:gd name="connsiteX42" fmla="*/ 699425 w 1181998"/>
              <a:gd name="connsiteY42" fmla="*/ 1058598 h 1062511"/>
              <a:gd name="connsiteX43" fmla="*/ 689979 w 1181998"/>
              <a:gd name="connsiteY43" fmla="*/ 1062511 h 1062511"/>
              <a:gd name="connsiteX44" fmla="*/ 676542 w 1181998"/>
              <a:gd name="connsiteY44" fmla="*/ 1062511 h 1062511"/>
              <a:gd name="connsiteX45" fmla="*/ 667096 w 1181998"/>
              <a:gd name="connsiteY45" fmla="*/ 1058598 h 1062511"/>
              <a:gd name="connsiteX46" fmla="*/ 660400 w 1181998"/>
              <a:gd name="connsiteY46" fmla="*/ 1042434 h 1062511"/>
              <a:gd name="connsiteX47" fmla="*/ 683260 w 1181998"/>
              <a:gd name="connsiteY47" fmla="*/ 1019574 h 1062511"/>
              <a:gd name="connsiteX48" fmla="*/ 593290 w 1181998"/>
              <a:gd name="connsiteY48" fmla="*/ 1019574 h 1062511"/>
              <a:gd name="connsiteX49" fmla="*/ 616150 w 1181998"/>
              <a:gd name="connsiteY49" fmla="*/ 1042434 h 1062511"/>
              <a:gd name="connsiteX50" fmla="*/ 609455 w 1181998"/>
              <a:gd name="connsiteY50" fmla="*/ 1058598 h 1062511"/>
              <a:gd name="connsiteX51" fmla="*/ 600009 w 1181998"/>
              <a:gd name="connsiteY51" fmla="*/ 1062511 h 1062511"/>
              <a:gd name="connsiteX52" fmla="*/ 586572 w 1181998"/>
              <a:gd name="connsiteY52" fmla="*/ 1062511 h 1062511"/>
              <a:gd name="connsiteX53" fmla="*/ 577126 w 1181998"/>
              <a:gd name="connsiteY53" fmla="*/ 1058598 h 1062511"/>
              <a:gd name="connsiteX54" fmla="*/ 570430 w 1181998"/>
              <a:gd name="connsiteY54" fmla="*/ 1042434 h 1062511"/>
              <a:gd name="connsiteX55" fmla="*/ 593290 w 1181998"/>
              <a:gd name="connsiteY55" fmla="*/ 1019574 h 1062511"/>
              <a:gd name="connsiteX56" fmla="*/ 498738 w 1181998"/>
              <a:gd name="connsiteY56" fmla="*/ 1019574 h 1062511"/>
              <a:gd name="connsiteX57" fmla="*/ 521598 w 1181998"/>
              <a:gd name="connsiteY57" fmla="*/ 1042434 h 1062511"/>
              <a:gd name="connsiteX58" fmla="*/ 514903 w 1181998"/>
              <a:gd name="connsiteY58" fmla="*/ 1058598 h 1062511"/>
              <a:gd name="connsiteX59" fmla="*/ 505457 w 1181998"/>
              <a:gd name="connsiteY59" fmla="*/ 1062511 h 1062511"/>
              <a:gd name="connsiteX60" fmla="*/ 492020 w 1181998"/>
              <a:gd name="connsiteY60" fmla="*/ 1062511 h 1062511"/>
              <a:gd name="connsiteX61" fmla="*/ 482574 w 1181998"/>
              <a:gd name="connsiteY61" fmla="*/ 1058598 h 1062511"/>
              <a:gd name="connsiteX62" fmla="*/ 475878 w 1181998"/>
              <a:gd name="connsiteY62" fmla="*/ 1042434 h 1062511"/>
              <a:gd name="connsiteX63" fmla="*/ 498738 w 1181998"/>
              <a:gd name="connsiteY63" fmla="*/ 1019574 h 1062511"/>
              <a:gd name="connsiteX64" fmla="*/ 402927 w 1181998"/>
              <a:gd name="connsiteY64" fmla="*/ 1019574 h 1062511"/>
              <a:gd name="connsiteX65" fmla="*/ 425787 w 1181998"/>
              <a:gd name="connsiteY65" fmla="*/ 1042434 h 1062511"/>
              <a:gd name="connsiteX66" fmla="*/ 419092 w 1181998"/>
              <a:gd name="connsiteY66" fmla="*/ 1058598 h 1062511"/>
              <a:gd name="connsiteX67" fmla="*/ 409646 w 1181998"/>
              <a:gd name="connsiteY67" fmla="*/ 1062511 h 1062511"/>
              <a:gd name="connsiteX68" fmla="*/ 396209 w 1181998"/>
              <a:gd name="connsiteY68" fmla="*/ 1062511 h 1062511"/>
              <a:gd name="connsiteX69" fmla="*/ 386763 w 1181998"/>
              <a:gd name="connsiteY69" fmla="*/ 1058598 h 1062511"/>
              <a:gd name="connsiteX70" fmla="*/ 380067 w 1181998"/>
              <a:gd name="connsiteY70" fmla="*/ 1042434 h 1062511"/>
              <a:gd name="connsiteX71" fmla="*/ 402927 w 1181998"/>
              <a:gd name="connsiteY71" fmla="*/ 1019574 h 1062511"/>
              <a:gd name="connsiteX72" fmla="*/ 307677 w 1181998"/>
              <a:gd name="connsiteY72" fmla="*/ 1019574 h 1062511"/>
              <a:gd name="connsiteX73" fmla="*/ 330537 w 1181998"/>
              <a:gd name="connsiteY73" fmla="*/ 1042434 h 1062511"/>
              <a:gd name="connsiteX74" fmla="*/ 323842 w 1181998"/>
              <a:gd name="connsiteY74" fmla="*/ 1058598 h 1062511"/>
              <a:gd name="connsiteX75" fmla="*/ 314396 w 1181998"/>
              <a:gd name="connsiteY75" fmla="*/ 1062511 h 1062511"/>
              <a:gd name="connsiteX76" fmla="*/ 300959 w 1181998"/>
              <a:gd name="connsiteY76" fmla="*/ 1062511 h 1062511"/>
              <a:gd name="connsiteX77" fmla="*/ 291513 w 1181998"/>
              <a:gd name="connsiteY77" fmla="*/ 1058598 h 1062511"/>
              <a:gd name="connsiteX78" fmla="*/ 284817 w 1181998"/>
              <a:gd name="connsiteY78" fmla="*/ 1042434 h 1062511"/>
              <a:gd name="connsiteX79" fmla="*/ 307677 w 1181998"/>
              <a:gd name="connsiteY79" fmla="*/ 1019574 h 1062511"/>
              <a:gd name="connsiteX80" fmla="*/ 211866 w 1181998"/>
              <a:gd name="connsiteY80" fmla="*/ 1019574 h 1062511"/>
              <a:gd name="connsiteX81" fmla="*/ 234726 w 1181998"/>
              <a:gd name="connsiteY81" fmla="*/ 1042434 h 1062511"/>
              <a:gd name="connsiteX82" fmla="*/ 228031 w 1181998"/>
              <a:gd name="connsiteY82" fmla="*/ 1058598 h 1062511"/>
              <a:gd name="connsiteX83" fmla="*/ 218585 w 1181998"/>
              <a:gd name="connsiteY83" fmla="*/ 1062511 h 1062511"/>
              <a:gd name="connsiteX84" fmla="*/ 205148 w 1181998"/>
              <a:gd name="connsiteY84" fmla="*/ 1062511 h 1062511"/>
              <a:gd name="connsiteX85" fmla="*/ 195702 w 1181998"/>
              <a:gd name="connsiteY85" fmla="*/ 1058598 h 1062511"/>
              <a:gd name="connsiteX86" fmla="*/ 189006 w 1181998"/>
              <a:gd name="connsiteY86" fmla="*/ 1042434 h 1062511"/>
              <a:gd name="connsiteX87" fmla="*/ 211866 w 1181998"/>
              <a:gd name="connsiteY87" fmla="*/ 1019574 h 1062511"/>
              <a:gd name="connsiteX88" fmla="*/ 117741 w 1181998"/>
              <a:gd name="connsiteY88" fmla="*/ 1019574 h 1062511"/>
              <a:gd name="connsiteX89" fmla="*/ 140601 w 1181998"/>
              <a:gd name="connsiteY89" fmla="*/ 1042434 h 1062511"/>
              <a:gd name="connsiteX90" fmla="*/ 133906 w 1181998"/>
              <a:gd name="connsiteY90" fmla="*/ 1058598 h 1062511"/>
              <a:gd name="connsiteX91" fmla="*/ 124460 w 1181998"/>
              <a:gd name="connsiteY91" fmla="*/ 1062511 h 1062511"/>
              <a:gd name="connsiteX92" fmla="*/ 111023 w 1181998"/>
              <a:gd name="connsiteY92" fmla="*/ 1062511 h 1062511"/>
              <a:gd name="connsiteX93" fmla="*/ 101577 w 1181998"/>
              <a:gd name="connsiteY93" fmla="*/ 1058598 h 1062511"/>
              <a:gd name="connsiteX94" fmla="*/ 94881 w 1181998"/>
              <a:gd name="connsiteY94" fmla="*/ 1042434 h 1062511"/>
              <a:gd name="connsiteX95" fmla="*/ 117741 w 1181998"/>
              <a:gd name="connsiteY95" fmla="*/ 1019574 h 1062511"/>
              <a:gd name="connsiteX96" fmla="*/ 22860 w 1181998"/>
              <a:gd name="connsiteY96" fmla="*/ 1019574 h 1062511"/>
              <a:gd name="connsiteX97" fmla="*/ 45720 w 1181998"/>
              <a:gd name="connsiteY97" fmla="*/ 1042434 h 1062511"/>
              <a:gd name="connsiteX98" fmla="*/ 39025 w 1181998"/>
              <a:gd name="connsiteY98" fmla="*/ 1058598 h 1062511"/>
              <a:gd name="connsiteX99" fmla="*/ 29579 w 1181998"/>
              <a:gd name="connsiteY99" fmla="*/ 1062511 h 1062511"/>
              <a:gd name="connsiteX100" fmla="*/ 16142 w 1181998"/>
              <a:gd name="connsiteY100" fmla="*/ 1062511 h 1062511"/>
              <a:gd name="connsiteX101" fmla="*/ 6696 w 1181998"/>
              <a:gd name="connsiteY101" fmla="*/ 1058598 h 1062511"/>
              <a:gd name="connsiteX102" fmla="*/ 0 w 1181998"/>
              <a:gd name="connsiteY102" fmla="*/ 1042434 h 1062511"/>
              <a:gd name="connsiteX103" fmla="*/ 22860 w 1181998"/>
              <a:gd name="connsiteY103" fmla="*/ 1019574 h 1062511"/>
              <a:gd name="connsiteX104" fmla="*/ 45223 w 1181998"/>
              <a:gd name="connsiteY104" fmla="*/ 936480 h 1062511"/>
              <a:gd name="connsiteX105" fmla="*/ 39025 w 1181998"/>
              <a:gd name="connsiteY105" fmla="*/ 951442 h 1062511"/>
              <a:gd name="connsiteX106" fmla="*/ 35760 w 1181998"/>
              <a:gd name="connsiteY106" fmla="*/ 952795 h 1062511"/>
              <a:gd name="connsiteX107" fmla="*/ 1063327 w 1181998"/>
              <a:gd name="connsiteY107" fmla="*/ 912418 h 1062511"/>
              <a:gd name="connsiteX108" fmla="*/ 1086187 w 1181998"/>
              <a:gd name="connsiteY108" fmla="*/ 935278 h 1062511"/>
              <a:gd name="connsiteX109" fmla="*/ 1063327 w 1181998"/>
              <a:gd name="connsiteY109" fmla="*/ 958138 h 1062511"/>
              <a:gd name="connsiteX110" fmla="*/ 1040467 w 1181998"/>
              <a:gd name="connsiteY110" fmla="*/ 935278 h 1062511"/>
              <a:gd name="connsiteX111" fmla="*/ 1063327 w 1181998"/>
              <a:gd name="connsiteY111" fmla="*/ 912418 h 1062511"/>
              <a:gd name="connsiteX112" fmla="*/ 968077 w 1181998"/>
              <a:gd name="connsiteY112" fmla="*/ 912418 h 1062511"/>
              <a:gd name="connsiteX113" fmla="*/ 990937 w 1181998"/>
              <a:gd name="connsiteY113" fmla="*/ 935278 h 1062511"/>
              <a:gd name="connsiteX114" fmla="*/ 968077 w 1181998"/>
              <a:gd name="connsiteY114" fmla="*/ 958138 h 1062511"/>
              <a:gd name="connsiteX115" fmla="*/ 945217 w 1181998"/>
              <a:gd name="connsiteY115" fmla="*/ 935278 h 1062511"/>
              <a:gd name="connsiteX116" fmla="*/ 968077 w 1181998"/>
              <a:gd name="connsiteY116" fmla="*/ 912418 h 1062511"/>
              <a:gd name="connsiteX117" fmla="*/ 872266 w 1181998"/>
              <a:gd name="connsiteY117" fmla="*/ 912418 h 1062511"/>
              <a:gd name="connsiteX118" fmla="*/ 895126 w 1181998"/>
              <a:gd name="connsiteY118" fmla="*/ 935278 h 1062511"/>
              <a:gd name="connsiteX119" fmla="*/ 872266 w 1181998"/>
              <a:gd name="connsiteY119" fmla="*/ 958138 h 1062511"/>
              <a:gd name="connsiteX120" fmla="*/ 849406 w 1181998"/>
              <a:gd name="connsiteY120" fmla="*/ 935278 h 1062511"/>
              <a:gd name="connsiteX121" fmla="*/ 872266 w 1181998"/>
              <a:gd name="connsiteY121" fmla="*/ 912418 h 1062511"/>
              <a:gd name="connsiteX122" fmla="*/ 778141 w 1181998"/>
              <a:gd name="connsiteY122" fmla="*/ 912418 h 1062511"/>
              <a:gd name="connsiteX123" fmla="*/ 801001 w 1181998"/>
              <a:gd name="connsiteY123" fmla="*/ 935278 h 1062511"/>
              <a:gd name="connsiteX124" fmla="*/ 778141 w 1181998"/>
              <a:gd name="connsiteY124" fmla="*/ 958138 h 1062511"/>
              <a:gd name="connsiteX125" fmla="*/ 755281 w 1181998"/>
              <a:gd name="connsiteY125" fmla="*/ 935278 h 1062511"/>
              <a:gd name="connsiteX126" fmla="*/ 778141 w 1181998"/>
              <a:gd name="connsiteY126" fmla="*/ 912418 h 1062511"/>
              <a:gd name="connsiteX127" fmla="*/ 683260 w 1181998"/>
              <a:gd name="connsiteY127" fmla="*/ 912418 h 1062511"/>
              <a:gd name="connsiteX128" fmla="*/ 706120 w 1181998"/>
              <a:gd name="connsiteY128" fmla="*/ 935278 h 1062511"/>
              <a:gd name="connsiteX129" fmla="*/ 683260 w 1181998"/>
              <a:gd name="connsiteY129" fmla="*/ 958138 h 1062511"/>
              <a:gd name="connsiteX130" fmla="*/ 660400 w 1181998"/>
              <a:gd name="connsiteY130" fmla="*/ 935278 h 1062511"/>
              <a:gd name="connsiteX131" fmla="*/ 683260 w 1181998"/>
              <a:gd name="connsiteY131" fmla="*/ 912418 h 1062511"/>
              <a:gd name="connsiteX132" fmla="*/ 593290 w 1181998"/>
              <a:gd name="connsiteY132" fmla="*/ 912418 h 1062511"/>
              <a:gd name="connsiteX133" fmla="*/ 616150 w 1181998"/>
              <a:gd name="connsiteY133" fmla="*/ 935278 h 1062511"/>
              <a:gd name="connsiteX134" fmla="*/ 593290 w 1181998"/>
              <a:gd name="connsiteY134" fmla="*/ 958138 h 1062511"/>
              <a:gd name="connsiteX135" fmla="*/ 570430 w 1181998"/>
              <a:gd name="connsiteY135" fmla="*/ 935278 h 1062511"/>
              <a:gd name="connsiteX136" fmla="*/ 593290 w 1181998"/>
              <a:gd name="connsiteY136" fmla="*/ 912418 h 1062511"/>
              <a:gd name="connsiteX137" fmla="*/ 498738 w 1181998"/>
              <a:gd name="connsiteY137" fmla="*/ 912418 h 1062511"/>
              <a:gd name="connsiteX138" fmla="*/ 521598 w 1181998"/>
              <a:gd name="connsiteY138" fmla="*/ 935278 h 1062511"/>
              <a:gd name="connsiteX139" fmla="*/ 498738 w 1181998"/>
              <a:gd name="connsiteY139" fmla="*/ 958138 h 1062511"/>
              <a:gd name="connsiteX140" fmla="*/ 475878 w 1181998"/>
              <a:gd name="connsiteY140" fmla="*/ 935278 h 1062511"/>
              <a:gd name="connsiteX141" fmla="*/ 498738 w 1181998"/>
              <a:gd name="connsiteY141" fmla="*/ 912418 h 1062511"/>
              <a:gd name="connsiteX142" fmla="*/ 402927 w 1181998"/>
              <a:gd name="connsiteY142" fmla="*/ 912418 h 1062511"/>
              <a:gd name="connsiteX143" fmla="*/ 425787 w 1181998"/>
              <a:gd name="connsiteY143" fmla="*/ 935278 h 1062511"/>
              <a:gd name="connsiteX144" fmla="*/ 402927 w 1181998"/>
              <a:gd name="connsiteY144" fmla="*/ 958138 h 1062511"/>
              <a:gd name="connsiteX145" fmla="*/ 380067 w 1181998"/>
              <a:gd name="connsiteY145" fmla="*/ 935278 h 1062511"/>
              <a:gd name="connsiteX146" fmla="*/ 402927 w 1181998"/>
              <a:gd name="connsiteY146" fmla="*/ 912418 h 1062511"/>
              <a:gd name="connsiteX147" fmla="*/ 307677 w 1181998"/>
              <a:gd name="connsiteY147" fmla="*/ 912418 h 1062511"/>
              <a:gd name="connsiteX148" fmla="*/ 330537 w 1181998"/>
              <a:gd name="connsiteY148" fmla="*/ 935278 h 1062511"/>
              <a:gd name="connsiteX149" fmla="*/ 307677 w 1181998"/>
              <a:gd name="connsiteY149" fmla="*/ 958138 h 1062511"/>
              <a:gd name="connsiteX150" fmla="*/ 284817 w 1181998"/>
              <a:gd name="connsiteY150" fmla="*/ 935278 h 1062511"/>
              <a:gd name="connsiteX151" fmla="*/ 307677 w 1181998"/>
              <a:gd name="connsiteY151" fmla="*/ 912418 h 1062511"/>
              <a:gd name="connsiteX152" fmla="*/ 211866 w 1181998"/>
              <a:gd name="connsiteY152" fmla="*/ 912418 h 1062511"/>
              <a:gd name="connsiteX153" fmla="*/ 234726 w 1181998"/>
              <a:gd name="connsiteY153" fmla="*/ 935278 h 1062511"/>
              <a:gd name="connsiteX154" fmla="*/ 211866 w 1181998"/>
              <a:gd name="connsiteY154" fmla="*/ 958138 h 1062511"/>
              <a:gd name="connsiteX155" fmla="*/ 189006 w 1181998"/>
              <a:gd name="connsiteY155" fmla="*/ 935278 h 1062511"/>
              <a:gd name="connsiteX156" fmla="*/ 211866 w 1181998"/>
              <a:gd name="connsiteY156" fmla="*/ 912418 h 1062511"/>
              <a:gd name="connsiteX157" fmla="*/ 117741 w 1181998"/>
              <a:gd name="connsiteY157" fmla="*/ 912418 h 1062511"/>
              <a:gd name="connsiteX158" fmla="*/ 140601 w 1181998"/>
              <a:gd name="connsiteY158" fmla="*/ 935278 h 1062511"/>
              <a:gd name="connsiteX159" fmla="*/ 117741 w 1181998"/>
              <a:gd name="connsiteY159" fmla="*/ 958138 h 1062511"/>
              <a:gd name="connsiteX160" fmla="*/ 94881 w 1181998"/>
              <a:gd name="connsiteY160" fmla="*/ 935278 h 1062511"/>
              <a:gd name="connsiteX161" fmla="*/ 117741 w 1181998"/>
              <a:gd name="connsiteY161" fmla="*/ 912418 h 1062511"/>
              <a:gd name="connsiteX162" fmla="*/ 1056962 w 1181998"/>
              <a:gd name="connsiteY162" fmla="*/ 807899 h 1062511"/>
              <a:gd name="connsiteX163" fmla="*/ 1078343 w 1181998"/>
              <a:gd name="connsiteY163" fmla="*/ 844762 h 1062511"/>
              <a:gd name="connsiteX164" fmla="*/ 1063327 w 1181998"/>
              <a:gd name="connsiteY164" fmla="*/ 850982 h 1062511"/>
              <a:gd name="connsiteX165" fmla="*/ 1040467 w 1181998"/>
              <a:gd name="connsiteY165" fmla="*/ 828122 h 1062511"/>
              <a:gd name="connsiteX166" fmla="*/ 1047163 w 1181998"/>
              <a:gd name="connsiteY166" fmla="*/ 811958 h 1062511"/>
              <a:gd name="connsiteX167" fmla="*/ 120634 w 1181998"/>
              <a:gd name="connsiteY167" fmla="*/ 806460 h 1062511"/>
              <a:gd name="connsiteX168" fmla="*/ 133906 w 1181998"/>
              <a:gd name="connsiteY168" fmla="*/ 811958 h 1062511"/>
              <a:gd name="connsiteX169" fmla="*/ 140601 w 1181998"/>
              <a:gd name="connsiteY169" fmla="*/ 828122 h 1062511"/>
              <a:gd name="connsiteX170" fmla="*/ 117741 w 1181998"/>
              <a:gd name="connsiteY170" fmla="*/ 850982 h 1062511"/>
              <a:gd name="connsiteX171" fmla="*/ 101577 w 1181998"/>
              <a:gd name="connsiteY171" fmla="*/ 844286 h 1062511"/>
              <a:gd name="connsiteX172" fmla="*/ 100376 w 1181998"/>
              <a:gd name="connsiteY172" fmla="*/ 841387 h 1062511"/>
              <a:gd name="connsiteX173" fmla="*/ 968077 w 1181998"/>
              <a:gd name="connsiteY173" fmla="*/ 805262 h 1062511"/>
              <a:gd name="connsiteX174" fmla="*/ 990937 w 1181998"/>
              <a:gd name="connsiteY174" fmla="*/ 828122 h 1062511"/>
              <a:gd name="connsiteX175" fmla="*/ 968077 w 1181998"/>
              <a:gd name="connsiteY175" fmla="*/ 850982 h 1062511"/>
              <a:gd name="connsiteX176" fmla="*/ 945217 w 1181998"/>
              <a:gd name="connsiteY176" fmla="*/ 828122 h 1062511"/>
              <a:gd name="connsiteX177" fmla="*/ 968077 w 1181998"/>
              <a:gd name="connsiteY177" fmla="*/ 805262 h 1062511"/>
              <a:gd name="connsiteX178" fmla="*/ 872266 w 1181998"/>
              <a:gd name="connsiteY178" fmla="*/ 805262 h 1062511"/>
              <a:gd name="connsiteX179" fmla="*/ 895126 w 1181998"/>
              <a:gd name="connsiteY179" fmla="*/ 828122 h 1062511"/>
              <a:gd name="connsiteX180" fmla="*/ 872266 w 1181998"/>
              <a:gd name="connsiteY180" fmla="*/ 850982 h 1062511"/>
              <a:gd name="connsiteX181" fmla="*/ 849406 w 1181998"/>
              <a:gd name="connsiteY181" fmla="*/ 828122 h 1062511"/>
              <a:gd name="connsiteX182" fmla="*/ 872266 w 1181998"/>
              <a:gd name="connsiteY182" fmla="*/ 805262 h 1062511"/>
              <a:gd name="connsiteX183" fmla="*/ 778141 w 1181998"/>
              <a:gd name="connsiteY183" fmla="*/ 805262 h 1062511"/>
              <a:gd name="connsiteX184" fmla="*/ 801001 w 1181998"/>
              <a:gd name="connsiteY184" fmla="*/ 828122 h 1062511"/>
              <a:gd name="connsiteX185" fmla="*/ 778141 w 1181998"/>
              <a:gd name="connsiteY185" fmla="*/ 850982 h 1062511"/>
              <a:gd name="connsiteX186" fmla="*/ 755281 w 1181998"/>
              <a:gd name="connsiteY186" fmla="*/ 828122 h 1062511"/>
              <a:gd name="connsiteX187" fmla="*/ 778141 w 1181998"/>
              <a:gd name="connsiteY187" fmla="*/ 805262 h 1062511"/>
              <a:gd name="connsiteX188" fmla="*/ 683260 w 1181998"/>
              <a:gd name="connsiteY188" fmla="*/ 805262 h 1062511"/>
              <a:gd name="connsiteX189" fmla="*/ 706120 w 1181998"/>
              <a:gd name="connsiteY189" fmla="*/ 828122 h 1062511"/>
              <a:gd name="connsiteX190" fmla="*/ 683260 w 1181998"/>
              <a:gd name="connsiteY190" fmla="*/ 850982 h 1062511"/>
              <a:gd name="connsiteX191" fmla="*/ 660400 w 1181998"/>
              <a:gd name="connsiteY191" fmla="*/ 828122 h 1062511"/>
              <a:gd name="connsiteX192" fmla="*/ 683260 w 1181998"/>
              <a:gd name="connsiteY192" fmla="*/ 805262 h 1062511"/>
              <a:gd name="connsiteX193" fmla="*/ 593290 w 1181998"/>
              <a:gd name="connsiteY193" fmla="*/ 805262 h 1062511"/>
              <a:gd name="connsiteX194" fmla="*/ 616150 w 1181998"/>
              <a:gd name="connsiteY194" fmla="*/ 828122 h 1062511"/>
              <a:gd name="connsiteX195" fmla="*/ 593290 w 1181998"/>
              <a:gd name="connsiteY195" fmla="*/ 850982 h 1062511"/>
              <a:gd name="connsiteX196" fmla="*/ 570430 w 1181998"/>
              <a:gd name="connsiteY196" fmla="*/ 828122 h 1062511"/>
              <a:gd name="connsiteX197" fmla="*/ 593290 w 1181998"/>
              <a:gd name="connsiteY197" fmla="*/ 805262 h 1062511"/>
              <a:gd name="connsiteX198" fmla="*/ 498738 w 1181998"/>
              <a:gd name="connsiteY198" fmla="*/ 805262 h 1062511"/>
              <a:gd name="connsiteX199" fmla="*/ 521598 w 1181998"/>
              <a:gd name="connsiteY199" fmla="*/ 828122 h 1062511"/>
              <a:gd name="connsiteX200" fmla="*/ 498738 w 1181998"/>
              <a:gd name="connsiteY200" fmla="*/ 850982 h 1062511"/>
              <a:gd name="connsiteX201" fmla="*/ 475878 w 1181998"/>
              <a:gd name="connsiteY201" fmla="*/ 828122 h 1062511"/>
              <a:gd name="connsiteX202" fmla="*/ 498738 w 1181998"/>
              <a:gd name="connsiteY202" fmla="*/ 805262 h 1062511"/>
              <a:gd name="connsiteX203" fmla="*/ 402927 w 1181998"/>
              <a:gd name="connsiteY203" fmla="*/ 805262 h 1062511"/>
              <a:gd name="connsiteX204" fmla="*/ 425787 w 1181998"/>
              <a:gd name="connsiteY204" fmla="*/ 828122 h 1062511"/>
              <a:gd name="connsiteX205" fmla="*/ 402927 w 1181998"/>
              <a:gd name="connsiteY205" fmla="*/ 850982 h 1062511"/>
              <a:gd name="connsiteX206" fmla="*/ 380067 w 1181998"/>
              <a:gd name="connsiteY206" fmla="*/ 828122 h 1062511"/>
              <a:gd name="connsiteX207" fmla="*/ 402927 w 1181998"/>
              <a:gd name="connsiteY207" fmla="*/ 805262 h 1062511"/>
              <a:gd name="connsiteX208" fmla="*/ 307677 w 1181998"/>
              <a:gd name="connsiteY208" fmla="*/ 805262 h 1062511"/>
              <a:gd name="connsiteX209" fmla="*/ 330537 w 1181998"/>
              <a:gd name="connsiteY209" fmla="*/ 828122 h 1062511"/>
              <a:gd name="connsiteX210" fmla="*/ 307677 w 1181998"/>
              <a:gd name="connsiteY210" fmla="*/ 850982 h 1062511"/>
              <a:gd name="connsiteX211" fmla="*/ 284817 w 1181998"/>
              <a:gd name="connsiteY211" fmla="*/ 828122 h 1062511"/>
              <a:gd name="connsiteX212" fmla="*/ 307677 w 1181998"/>
              <a:gd name="connsiteY212" fmla="*/ 805262 h 1062511"/>
              <a:gd name="connsiteX213" fmla="*/ 211866 w 1181998"/>
              <a:gd name="connsiteY213" fmla="*/ 805262 h 1062511"/>
              <a:gd name="connsiteX214" fmla="*/ 234726 w 1181998"/>
              <a:gd name="connsiteY214" fmla="*/ 828122 h 1062511"/>
              <a:gd name="connsiteX215" fmla="*/ 211866 w 1181998"/>
              <a:gd name="connsiteY215" fmla="*/ 850982 h 1062511"/>
              <a:gd name="connsiteX216" fmla="*/ 189006 w 1181998"/>
              <a:gd name="connsiteY216" fmla="*/ 828122 h 1062511"/>
              <a:gd name="connsiteX217" fmla="*/ 211866 w 1181998"/>
              <a:gd name="connsiteY217" fmla="*/ 805262 h 1062511"/>
              <a:gd name="connsiteX218" fmla="*/ 968077 w 1181998"/>
              <a:gd name="connsiteY218" fmla="*/ 717154 h 1062511"/>
              <a:gd name="connsiteX219" fmla="*/ 990937 w 1181998"/>
              <a:gd name="connsiteY219" fmla="*/ 740014 h 1062511"/>
              <a:gd name="connsiteX220" fmla="*/ 968077 w 1181998"/>
              <a:gd name="connsiteY220" fmla="*/ 762874 h 1062511"/>
              <a:gd name="connsiteX221" fmla="*/ 945217 w 1181998"/>
              <a:gd name="connsiteY221" fmla="*/ 740014 h 1062511"/>
              <a:gd name="connsiteX222" fmla="*/ 968077 w 1181998"/>
              <a:gd name="connsiteY222" fmla="*/ 717154 h 1062511"/>
              <a:gd name="connsiteX223" fmla="*/ 872266 w 1181998"/>
              <a:gd name="connsiteY223" fmla="*/ 717154 h 1062511"/>
              <a:gd name="connsiteX224" fmla="*/ 895126 w 1181998"/>
              <a:gd name="connsiteY224" fmla="*/ 740014 h 1062511"/>
              <a:gd name="connsiteX225" fmla="*/ 872266 w 1181998"/>
              <a:gd name="connsiteY225" fmla="*/ 762874 h 1062511"/>
              <a:gd name="connsiteX226" fmla="*/ 849406 w 1181998"/>
              <a:gd name="connsiteY226" fmla="*/ 740014 h 1062511"/>
              <a:gd name="connsiteX227" fmla="*/ 872266 w 1181998"/>
              <a:gd name="connsiteY227" fmla="*/ 717154 h 1062511"/>
              <a:gd name="connsiteX228" fmla="*/ 778141 w 1181998"/>
              <a:gd name="connsiteY228" fmla="*/ 717154 h 1062511"/>
              <a:gd name="connsiteX229" fmla="*/ 801001 w 1181998"/>
              <a:gd name="connsiteY229" fmla="*/ 740014 h 1062511"/>
              <a:gd name="connsiteX230" fmla="*/ 778141 w 1181998"/>
              <a:gd name="connsiteY230" fmla="*/ 762874 h 1062511"/>
              <a:gd name="connsiteX231" fmla="*/ 755281 w 1181998"/>
              <a:gd name="connsiteY231" fmla="*/ 740014 h 1062511"/>
              <a:gd name="connsiteX232" fmla="*/ 778141 w 1181998"/>
              <a:gd name="connsiteY232" fmla="*/ 717154 h 1062511"/>
              <a:gd name="connsiteX233" fmla="*/ 683260 w 1181998"/>
              <a:gd name="connsiteY233" fmla="*/ 717154 h 1062511"/>
              <a:gd name="connsiteX234" fmla="*/ 706120 w 1181998"/>
              <a:gd name="connsiteY234" fmla="*/ 740014 h 1062511"/>
              <a:gd name="connsiteX235" fmla="*/ 683260 w 1181998"/>
              <a:gd name="connsiteY235" fmla="*/ 762874 h 1062511"/>
              <a:gd name="connsiteX236" fmla="*/ 660400 w 1181998"/>
              <a:gd name="connsiteY236" fmla="*/ 740014 h 1062511"/>
              <a:gd name="connsiteX237" fmla="*/ 683260 w 1181998"/>
              <a:gd name="connsiteY237" fmla="*/ 717154 h 1062511"/>
              <a:gd name="connsiteX238" fmla="*/ 593290 w 1181998"/>
              <a:gd name="connsiteY238" fmla="*/ 717154 h 1062511"/>
              <a:gd name="connsiteX239" fmla="*/ 616150 w 1181998"/>
              <a:gd name="connsiteY239" fmla="*/ 740014 h 1062511"/>
              <a:gd name="connsiteX240" fmla="*/ 593290 w 1181998"/>
              <a:gd name="connsiteY240" fmla="*/ 762874 h 1062511"/>
              <a:gd name="connsiteX241" fmla="*/ 570430 w 1181998"/>
              <a:gd name="connsiteY241" fmla="*/ 740014 h 1062511"/>
              <a:gd name="connsiteX242" fmla="*/ 593290 w 1181998"/>
              <a:gd name="connsiteY242" fmla="*/ 717154 h 1062511"/>
              <a:gd name="connsiteX243" fmla="*/ 498738 w 1181998"/>
              <a:gd name="connsiteY243" fmla="*/ 717154 h 1062511"/>
              <a:gd name="connsiteX244" fmla="*/ 521598 w 1181998"/>
              <a:gd name="connsiteY244" fmla="*/ 740014 h 1062511"/>
              <a:gd name="connsiteX245" fmla="*/ 498738 w 1181998"/>
              <a:gd name="connsiteY245" fmla="*/ 762874 h 1062511"/>
              <a:gd name="connsiteX246" fmla="*/ 475878 w 1181998"/>
              <a:gd name="connsiteY246" fmla="*/ 740014 h 1062511"/>
              <a:gd name="connsiteX247" fmla="*/ 498738 w 1181998"/>
              <a:gd name="connsiteY247" fmla="*/ 717154 h 1062511"/>
              <a:gd name="connsiteX248" fmla="*/ 402927 w 1181998"/>
              <a:gd name="connsiteY248" fmla="*/ 717154 h 1062511"/>
              <a:gd name="connsiteX249" fmla="*/ 425787 w 1181998"/>
              <a:gd name="connsiteY249" fmla="*/ 740014 h 1062511"/>
              <a:gd name="connsiteX250" fmla="*/ 402927 w 1181998"/>
              <a:gd name="connsiteY250" fmla="*/ 762874 h 1062511"/>
              <a:gd name="connsiteX251" fmla="*/ 380067 w 1181998"/>
              <a:gd name="connsiteY251" fmla="*/ 740014 h 1062511"/>
              <a:gd name="connsiteX252" fmla="*/ 402927 w 1181998"/>
              <a:gd name="connsiteY252" fmla="*/ 717154 h 1062511"/>
              <a:gd name="connsiteX253" fmla="*/ 307677 w 1181998"/>
              <a:gd name="connsiteY253" fmla="*/ 717154 h 1062511"/>
              <a:gd name="connsiteX254" fmla="*/ 330537 w 1181998"/>
              <a:gd name="connsiteY254" fmla="*/ 740014 h 1062511"/>
              <a:gd name="connsiteX255" fmla="*/ 307677 w 1181998"/>
              <a:gd name="connsiteY255" fmla="*/ 762874 h 1062511"/>
              <a:gd name="connsiteX256" fmla="*/ 284817 w 1181998"/>
              <a:gd name="connsiteY256" fmla="*/ 740014 h 1062511"/>
              <a:gd name="connsiteX257" fmla="*/ 307677 w 1181998"/>
              <a:gd name="connsiteY257" fmla="*/ 717154 h 1062511"/>
              <a:gd name="connsiteX258" fmla="*/ 211866 w 1181998"/>
              <a:gd name="connsiteY258" fmla="*/ 717154 h 1062511"/>
              <a:gd name="connsiteX259" fmla="*/ 234726 w 1181998"/>
              <a:gd name="connsiteY259" fmla="*/ 740014 h 1062511"/>
              <a:gd name="connsiteX260" fmla="*/ 211866 w 1181998"/>
              <a:gd name="connsiteY260" fmla="*/ 762874 h 1062511"/>
              <a:gd name="connsiteX261" fmla="*/ 189006 w 1181998"/>
              <a:gd name="connsiteY261" fmla="*/ 740014 h 1062511"/>
              <a:gd name="connsiteX262" fmla="*/ 211866 w 1181998"/>
              <a:gd name="connsiteY262" fmla="*/ 717154 h 1062511"/>
              <a:gd name="connsiteX263" fmla="*/ 949476 w 1181998"/>
              <a:gd name="connsiteY263" fmla="*/ 622577 h 1062511"/>
              <a:gd name="connsiteX264" fmla="*/ 968577 w 1181998"/>
              <a:gd name="connsiteY264" fmla="*/ 655511 h 1062511"/>
              <a:gd name="connsiteX265" fmla="*/ 968077 w 1181998"/>
              <a:gd name="connsiteY265" fmla="*/ 655718 h 1062511"/>
              <a:gd name="connsiteX266" fmla="*/ 945217 w 1181998"/>
              <a:gd name="connsiteY266" fmla="*/ 632858 h 1062511"/>
              <a:gd name="connsiteX267" fmla="*/ 229142 w 1181998"/>
              <a:gd name="connsiteY267" fmla="*/ 619377 h 1062511"/>
              <a:gd name="connsiteX268" fmla="*/ 234726 w 1181998"/>
              <a:gd name="connsiteY268" fmla="*/ 632858 h 1062511"/>
              <a:gd name="connsiteX269" fmla="*/ 211866 w 1181998"/>
              <a:gd name="connsiteY269" fmla="*/ 655718 h 1062511"/>
              <a:gd name="connsiteX270" fmla="*/ 208801 w 1181998"/>
              <a:gd name="connsiteY270" fmla="*/ 654448 h 1062511"/>
              <a:gd name="connsiteX271" fmla="*/ 872266 w 1181998"/>
              <a:gd name="connsiteY271" fmla="*/ 609998 h 1062511"/>
              <a:gd name="connsiteX272" fmla="*/ 895126 w 1181998"/>
              <a:gd name="connsiteY272" fmla="*/ 632858 h 1062511"/>
              <a:gd name="connsiteX273" fmla="*/ 872266 w 1181998"/>
              <a:gd name="connsiteY273" fmla="*/ 655718 h 1062511"/>
              <a:gd name="connsiteX274" fmla="*/ 849406 w 1181998"/>
              <a:gd name="connsiteY274" fmla="*/ 632858 h 1062511"/>
              <a:gd name="connsiteX275" fmla="*/ 872266 w 1181998"/>
              <a:gd name="connsiteY275" fmla="*/ 609998 h 1062511"/>
              <a:gd name="connsiteX276" fmla="*/ 778141 w 1181998"/>
              <a:gd name="connsiteY276" fmla="*/ 609998 h 1062511"/>
              <a:gd name="connsiteX277" fmla="*/ 801001 w 1181998"/>
              <a:gd name="connsiteY277" fmla="*/ 632858 h 1062511"/>
              <a:gd name="connsiteX278" fmla="*/ 778141 w 1181998"/>
              <a:gd name="connsiteY278" fmla="*/ 655718 h 1062511"/>
              <a:gd name="connsiteX279" fmla="*/ 755281 w 1181998"/>
              <a:gd name="connsiteY279" fmla="*/ 632858 h 1062511"/>
              <a:gd name="connsiteX280" fmla="*/ 778141 w 1181998"/>
              <a:gd name="connsiteY280" fmla="*/ 609998 h 1062511"/>
              <a:gd name="connsiteX281" fmla="*/ 683260 w 1181998"/>
              <a:gd name="connsiteY281" fmla="*/ 609998 h 1062511"/>
              <a:gd name="connsiteX282" fmla="*/ 706120 w 1181998"/>
              <a:gd name="connsiteY282" fmla="*/ 632858 h 1062511"/>
              <a:gd name="connsiteX283" fmla="*/ 683260 w 1181998"/>
              <a:gd name="connsiteY283" fmla="*/ 655718 h 1062511"/>
              <a:gd name="connsiteX284" fmla="*/ 660400 w 1181998"/>
              <a:gd name="connsiteY284" fmla="*/ 632858 h 1062511"/>
              <a:gd name="connsiteX285" fmla="*/ 683260 w 1181998"/>
              <a:gd name="connsiteY285" fmla="*/ 609998 h 1062511"/>
              <a:gd name="connsiteX286" fmla="*/ 593290 w 1181998"/>
              <a:gd name="connsiteY286" fmla="*/ 609998 h 1062511"/>
              <a:gd name="connsiteX287" fmla="*/ 616150 w 1181998"/>
              <a:gd name="connsiteY287" fmla="*/ 632858 h 1062511"/>
              <a:gd name="connsiteX288" fmla="*/ 593290 w 1181998"/>
              <a:gd name="connsiteY288" fmla="*/ 655718 h 1062511"/>
              <a:gd name="connsiteX289" fmla="*/ 570430 w 1181998"/>
              <a:gd name="connsiteY289" fmla="*/ 632858 h 1062511"/>
              <a:gd name="connsiteX290" fmla="*/ 593290 w 1181998"/>
              <a:gd name="connsiteY290" fmla="*/ 609998 h 1062511"/>
              <a:gd name="connsiteX291" fmla="*/ 498738 w 1181998"/>
              <a:gd name="connsiteY291" fmla="*/ 609998 h 1062511"/>
              <a:gd name="connsiteX292" fmla="*/ 521598 w 1181998"/>
              <a:gd name="connsiteY292" fmla="*/ 632858 h 1062511"/>
              <a:gd name="connsiteX293" fmla="*/ 498738 w 1181998"/>
              <a:gd name="connsiteY293" fmla="*/ 655718 h 1062511"/>
              <a:gd name="connsiteX294" fmla="*/ 475878 w 1181998"/>
              <a:gd name="connsiteY294" fmla="*/ 632858 h 1062511"/>
              <a:gd name="connsiteX295" fmla="*/ 498738 w 1181998"/>
              <a:gd name="connsiteY295" fmla="*/ 609998 h 1062511"/>
              <a:gd name="connsiteX296" fmla="*/ 402927 w 1181998"/>
              <a:gd name="connsiteY296" fmla="*/ 609998 h 1062511"/>
              <a:gd name="connsiteX297" fmla="*/ 425787 w 1181998"/>
              <a:gd name="connsiteY297" fmla="*/ 632858 h 1062511"/>
              <a:gd name="connsiteX298" fmla="*/ 402927 w 1181998"/>
              <a:gd name="connsiteY298" fmla="*/ 655718 h 1062511"/>
              <a:gd name="connsiteX299" fmla="*/ 380067 w 1181998"/>
              <a:gd name="connsiteY299" fmla="*/ 632858 h 1062511"/>
              <a:gd name="connsiteX300" fmla="*/ 402927 w 1181998"/>
              <a:gd name="connsiteY300" fmla="*/ 609998 h 1062511"/>
              <a:gd name="connsiteX301" fmla="*/ 307677 w 1181998"/>
              <a:gd name="connsiteY301" fmla="*/ 609998 h 1062511"/>
              <a:gd name="connsiteX302" fmla="*/ 330537 w 1181998"/>
              <a:gd name="connsiteY302" fmla="*/ 632858 h 1062511"/>
              <a:gd name="connsiteX303" fmla="*/ 307677 w 1181998"/>
              <a:gd name="connsiteY303" fmla="*/ 655718 h 1062511"/>
              <a:gd name="connsiteX304" fmla="*/ 284817 w 1181998"/>
              <a:gd name="connsiteY304" fmla="*/ 632858 h 1062511"/>
              <a:gd name="connsiteX305" fmla="*/ 307677 w 1181998"/>
              <a:gd name="connsiteY305" fmla="*/ 609998 h 1062511"/>
              <a:gd name="connsiteX306" fmla="*/ 872266 w 1181998"/>
              <a:gd name="connsiteY306" fmla="*/ 502842 h 1062511"/>
              <a:gd name="connsiteX307" fmla="*/ 882484 w 1181998"/>
              <a:gd name="connsiteY307" fmla="*/ 507075 h 1062511"/>
              <a:gd name="connsiteX308" fmla="*/ 894360 w 1181998"/>
              <a:gd name="connsiteY308" fmla="*/ 527551 h 1062511"/>
              <a:gd name="connsiteX309" fmla="*/ 888431 w 1181998"/>
              <a:gd name="connsiteY309" fmla="*/ 541866 h 1062511"/>
              <a:gd name="connsiteX310" fmla="*/ 872266 w 1181998"/>
              <a:gd name="connsiteY310" fmla="*/ 548562 h 1062511"/>
              <a:gd name="connsiteX311" fmla="*/ 849406 w 1181998"/>
              <a:gd name="connsiteY311" fmla="*/ 525702 h 1062511"/>
              <a:gd name="connsiteX312" fmla="*/ 872266 w 1181998"/>
              <a:gd name="connsiteY312" fmla="*/ 502842 h 1062511"/>
              <a:gd name="connsiteX313" fmla="*/ 778141 w 1181998"/>
              <a:gd name="connsiteY313" fmla="*/ 502842 h 1062511"/>
              <a:gd name="connsiteX314" fmla="*/ 801001 w 1181998"/>
              <a:gd name="connsiteY314" fmla="*/ 525702 h 1062511"/>
              <a:gd name="connsiteX315" fmla="*/ 778141 w 1181998"/>
              <a:gd name="connsiteY315" fmla="*/ 548562 h 1062511"/>
              <a:gd name="connsiteX316" fmla="*/ 755281 w 1181998"/>
              <a:gd name="connsiteY316" fmla="*/ 525702 h 1062511"/>
              <a:gd name="connsiteX317" fmla="*/ 778141 w 1181998"/>
              <a:gd name="connsiteY317" fmla="*/ 502842 h 1062511"/>
              <a:gd name="connsiteX318" fmla="*/ 683260 w 1181998"/>
              <a:gd name="connsiteY318" fmla="*/ 502842 h 1062511"/>
              <a:gd name="connsiteX319" fmla="*/ 706120 w 1181998"/>
              <a:gd name="connsiteY319" fmla="*/ 525702 h 1062511"/>
              <a:gd name="connsiteX320" fmla="*/ 683260 w 1181998"/>
              <a:gd name="connsiteY320" fmla="*/ 548562 h 1062511"/>
              <a:gd name="connsiteX321" fmla="*/ 660400 w 1181998"/>
              <a:gd name="connsiteY321" fmla="*/ 525702 h 1062511"/>
              <a:gd name="connsiteX322" fmla="*/ 683260 w 1181998"/>
              <a:gd name="connsiteY322" fmla="*/ 502842 h 1062511"/>
              <a:gd name="connsiteX323" fmla="*/ 593290 w 1181998"/>
              <a:gd name="connsiteY323" fmla="*/ 502842 h 1062511"/>
              <a:gd name="connsiteX324" fmla="*/ 616150 w 1181998"/>
              <a:gd name="connsiteY324" fmla="*/ 525702 h 1062511"/>
              <a:gd name="connsiteX325" fmla="*/ 593290 w 1181998"/>
              <a:gd name="connsiteY325" fmla="*/ 548562 h 1062511"/>
              <a:gd name="connsiteX326" fmla="*/ 570430 w 1181998"/>
              <a:gd name="connsiteY326" fmla="*/ 525702 h 1062511"/>
              <a:gd name="connsiteX327" fmla="*/ 593290 w 1181998"/>
              <a:gd name="connsiteY327" fmla="*/ 502842 h 1062511"/>
              <a:gd name="connsiteX328" fmla="*/ 498738 w 1181998"/>
              <a:gd name="connsiteY328" fmla="*/ 502842 h 1062511"/>
              <a:gd name="connsiteX329" fmla="*/ 521598 w 1181998"/>
              <a:gd name="connsiteY329" fmla="*/ 525702 h 1062511"/>
              <a:gd name="connsiteX330" fmla="*/ 498738 w 1181998"/>
              <a:gd name="connsiteY330" fmla="*/ 548562 h 1062511"/>
              <a:gd name="connsiteX331" fmla="*/ 475878 w 1181998"/>
              <a:gd name="connsiteY331" fmla="*/ 525702 h 1062511"/>
              <a:gd name="connsiteX332" fmla="*/ 498738 w 1181998"/>
              <a:gd name="connsiteY332" fmla="*/ 502842 h 1062511"/>
              <a:gd name="connsiteX333" fmla="*/ 402927 w 1181998"/>
              <a:gd name="connsiteY333" fmla="*/ 502842 h 1062511"/>
              <a:gd name="connsiteX334" fmla="*/ 425787 w 1181998"/>
              <a:gd name="connsiteY334" fmla="*/ 525702 h 1062511"/>
              <a:gd name="connsiteX335" fmla="*/ 402927 w 1181998"/>
              <a:gd name="connsiteY335" fmla="*/ 548562 h 1062511"/>
              <a:gd name="connsiteX336" fmla="*/ 380067 w 1181998"/>
              <a:gd name="connsiteY336" fmla="*/ 525702 h 1062511"/>
              <a:gd name="connsiteX337" fmla="*/ 402927 w 1181998"/>
              <a:gd name="connsiteY337" fmla="*/ 502842 h 1062511"/>
              <a:gd name="connsiteX338" fmla="*/ 307677 w 1181998"/>
              <a:gd name="connsiteY338" fmla="*/ 502842 h 1062511"/>
              <a:gd name="connsiteX339" fmla="*/ 330537 w 1181998"/>
              <a:gd name="connsiteY339" fmla="*/ 525702 h 1062511"/>
              <a:gd name="connsiteX340" fmla="*/ 307677 w 1181998"/>
              <a:gd name="connsiteY340" fmla="*/ 548562 h 1062511"/>
              <a:gd name="connsiteX341" fmla="*/ 284817 w 1181998"/>
              <a:gd name="connsiteY341" fmla="*/ 525702 h 1062511"/>
              <a:gd name="connsiteX342" fmla="*/ 288174 w 1181998"/>
              <a:gd name="connsiteY342" fmla="*/ 517598 h 1062511"/>
              <a:gd name="connsiteX343" fmla="*/ 293272 w 1181998"/>
              <a:gd name="connsiteY343" fmla="*/ 508809 h 1062511"/>
              <a:gd name="connsiteX344" fmla="*/ 778141 w 1181998"/>
              <a:gd name="connsiteY344" fmla="*/ 395686 h 1062511"/>
              <a:gd name="connsiteX345" fmla="*/ 801001 w 1181998"/>
              <a:gd name="connsiteY345" fmla="*/ 418546 h 1062511"/>
              <a:gd name="connsiteX346" fmla="*/ 778141 w 1181998"/>
              <a:gd name="connsiteY346" fmla="*/ 441406 h 1062511"/>
              <a:gd name="connsiteX347" fmla="*/ 755281 w 1181998"/>
              <a:gd name="connsiteY347" fmla="*/ 418546 h 1062511"/>
              <a:gd name="connsiteX348" fmla="*/ 778141 w 1181998"/>
              <a:gd name="connsiteY348" fmla="*/ 395686 h 1062511"/>
              <a:gd name="connsiteX349" fmla="*/ 683260 w 1181998"/>
              <a:gd name="connsiteY349" fmla="*/ 395686 h 1062511"/>
              <a:gd name="connsiteX350" fmla="*/ 706120 w 1181998"/>
              <a:gd name="connsiteY350" fmla="*/ 418546 h 1062511"/>
              <a:gd name="connsiteX351" fmla="*/ 683260 w 1181998"/>
              <a:gd name="connsiteY351" fmla="*/ 441406 h 1062511"/>
              <a:gd name="connsiteX352" fmla="*/ 660400 w 1181998"/>
              <a:gd name="connsiteY352" fmla="*/ 418546 h 1062511"/>
              <a:gd name="connsiteX353" fmla="*/ 683260 w 1181998"/>
              <a:gd name="connsiteY353" fmla="*/ 395686 h 1062511"/>
              <a:gd name="connsiteX354" fmla="*/ 593290 w 1181998"/>
              <a:gd name="connsiteY354" fmla="*/ 395686 h 1062511"/>
              <a:gd name="connsiteX355" fmla="*/ 616150 w 1181998"/>
              <a:gd name="connsiteY355" fmla="*/ 418546 h 1062511"/>
              <a:gd name="connsiteX356" fmla="*/ 593290 w 1181998"/>
              <a:gd name="connsiteY356" fmla="*/ 441406 h 1062511"/>
              <a:gd name="connsiteX357" fmla="*/ 570430 w 1181998"/>
              <a:gd name="connsiteY357" fmla="*/ 418546 h 1062511"/>
              <a:gd name="connsiteX358" fmla="*/ 593290 w 1181998"/>
              <a:gd name="connsiteY358" fmla="*/ 395686 h 1062511"/>
              <a:gd name="connsiteX359" fmla="*/ 498738 w 1181998"/>
              <a:gd name="connsiteY359" fmla="*/ 395686 h 1062511"/>
              <a:gd name="connsiteX360" fmla="*/ 521598 w 1181998"/>
              <a:gd name="connsiteY360" fmla="*/ 418546 h 1062511"/>
              <a:gd name="connsiteX361" fmla="*/ 498738 w 1181998"/>
              <a:gd name="connsiteY361" fmla="*/ 441406 h 1062511"/>
              <a:gd name="connsiteX362" fmla="*/ 475878 w 1181998"/>
              <a:gd name="connsiteY362" fmla="*/ 418546 h 1062511"/>
              <a:gd name="connsiteX363" fmla="*/ 498738 w 1181998"/>
              <a:gd name="connsiteY363" fmla="*/ 395686 h 1062511"/>
              <a:gd name="connsiteX364" fmla="*/ 402927 w 1181998"/>
              <a:gd name="connsiteY364" fmla="*/ 395686 h 1062511"/>
              <a:gd name="connsiteX365" fmla="*/ 425787 w 1181998"/>
              <a:gd name="connsiteY365" fmla="*/ 418546 h 1062511"/>
              <a:gd name="connsiteX366" fmla="*/ 402927 w 1181998"/>
              <a:gd name="connsiteY366" fmla="*/ 441406 h 1062511"/>
              <a:gd name="connsiteX367" fmla="*/ 380067 w 1181998"/>
              <a:gd name="connsiteY367" fmla="*/ 418546 h 1062511"/>
              <a:gd name="connsiteX368" fmla="*/ 402927 w 1181998"/>
              <a:gd name="connsiteY368" fmla="*/ 395686 h 1062511"/>
              <a:gd name="connsiteX369" fmla="*/ 760992 w 1181998"/>
              <a:gd name="connsiteY369" fmla="*/ 297604 h 1062511"/>
              <a:gd name="connsiteX370" fmla="*/ 781451 w 1181998"/>
              <a:gd name="connsiteY370" fmla="*/ 332879 h 1062511"/>
              <a:gd name="connsiteX371" fmla="*/ 778141 w 1181998"/>
              <a:gd name="connsiteY371" fmla="*/ 334250 h 1062511"/>
              <a:gd name="connsiteX372" fmla="*/ 755281 w 1181998"/>
              <a:gd name="connsiteY372" fmla="*/ 311390 h 1062511"/>
              <a:gd name="connsiteX373" fmla="*/ 417526 w 1181998"/>
              <a:gd name="connsiteY373" fmla="*/ 294577 h 1062511"/>
              <a:gd name="connsiteX374" fmla="*/ 419092 w 1181998"/>
              <a:gd name="connsiteY374" fmla="*/ 295226 h 1062511"/>
              <a:gd name="connsiteX375" fmla="*/ 425787 w 1181998"/>
              <a:gd name="connsiteY375" fmla="*/ 311390 h 1062511"/>
              <a:gd name="connsiteX376" fmla="*/ 402927 w 1181998"/>
              <a:gd name="connsiteY376" fmla="*/ 334250 h 1062511"/>
              <a:gd name="connsiteX377" fmla="*/ 396145 w 1181998"/>
              <a:gd name="connsiteY377" fmla="*/ 331441 h 1062511"/>
              <a:gd name="connsiteX378" fmla="*/ 683260 w 1181998"/>
              <a:gd name="connsiteY378" fmla="*/ 288530 h 1062511"/>
              <a:gd name="connsiteX379" fmla="*/ 706120 w 1181998"/>
              <a:gd name="connsiteY379" fmla="*/ 311390 h 1062511"/>
              <a:gd name="connsiteX380" fmla="*/ 683260 w 1181998"/>
              <a:gd name="connsiteY380" fmla="*/ 334250 h 1062511"/>
              <a:gd name="connsiteX381" fmla="*/ 660400 w 1181998"/>
              <a:gd name="connsiteY381" fmla="*/ 311390 h 1062511"/>
              <a:gd name="connsiteX382" fmla="*/ 683260 w 1181998"/>
              <a:gd name="connsiteY382" fmla="*/ 288530 h 1062511"/>
              <a:gd name="connsiteX383" fmla="*/ 593290 w 1181998"/>
              <a:gd name="connsiteY383" fmla="*/ 288530 h 1062511"/>
              <a:gd name="connsiteX384" fmla="*/ 616150 w 1181998"/>
              <a:gd name="connsiteY384" fmla="*/ 311390 h 1062511"/>
              <a:gd name="connsiteX385" fmla="*/ 593290 w 1181998"/>
              <a:gd name="connsiteY385" fmla="*/ 334250 h 1062511"/>
              <a:gd name="connsiteX386" fmla="*/ 570430 w 1181998"/>
              <a:gd name="connsiteY386" fmla="*/ 311390 h 1062511"/>
              <a:gd name="connsiteX387" fmla="*/ 593290 w 1181998"/>
              <a:gd name="connsiteY387" fmla="*/ 288530 h 1062511"/>
              <a:gd name="connsiteX388" fmla="*/ 498738 w 1181998"/>
              <a:gd name="connsiteY388" fmla="*/ 288530 h 1062511"/>
              <a:gd name="connsiteX389" fmla="*/ 521598 w 1181998"/>
              <a:gd name="connsiteY389" fmla="*/ 311390 h 1062511"/>
              <a:gd name="connsiteX390" fmla="*/ 498738 w 1181998"/>
              <a:gd name="connsiteY390" fmla="*/ 334250 h 1062511"/>
              <a:gd name="connsiteX391" fmla="*/ 475878 w 1181998"/>
              <a:gd name="connsiteY391" fmla="*/ 311390 h 1062511"/>
              <a:gd name="connsiteX392" fmla="*/ 498738 w 1181998"/>
              <a:gd name="connsiteY392" fmla="*/ 288530 h 1062511"/>
              <a:gd name="connsiteX393" fmla="*/ 683260 w 1181998"/>
              <a:gd name="connsiteY393" fmla="*/ 181374 h 1062511"/>
              <a:gd name="connsiteX394" fmla="*/ 696841 w 1181998"/>
              <a:gd name="connsiteY394" fmla="*/ 186999 h 1062511"/>
              <a:gd name="connsiteX395" fmla="*/ 704330 w 1181998"/>
              <a:gd name="connsiteY395" fmla="*/ 199911 h 1062511"/>
              <a:gd name="connsiteX396" fmla="*/ 706120 w 1181998"/>
              <a:gd name="connsiteY396" fmla="*/ 204234 h 1062511"/>
              <a:gd name="connsiteX397" fmla="*/ 683260 w 1181998"/>
              <a:gd name="connsiteY397" fmla="*/ 227094 h 1062511"/>
              <a:gd name="connsiteX398" fmla="*/ 660400 w 1181998"/>
              <a:gd name="connsiteY398" fmla="*/ 204234 h 1062511"/>
              <a:gd name="connsiteX399" fmla="*/ 683260 w 1181998"/>
              <a:gd name="connsiteY399" fmla="*/ 181374 h 1062511"/>
              <a:gd name="connsiteX400" fmla="*/ 593290 w 1181998"/>
              <a:gd name="connsiteY400" fmla="*/ 181374 h 1062511"/>
              <a:gd name="connsiteX401" fmla="*/ 616150 w 1181998"/>
              <a:gd name="connsiteY401" fmla="*/ 204234 h 1062511"/>
              <a:gd name="connsiteX402" fmla="*/ 593290 w 1181998"/>
              <a:gd name="connsiteY402" fmla="*/ 227094 h 1062511"/>
              <a:gd name="connsiteX403" fmla="*/ 570430 w 1181998"/>
              <a:gd name="connsiteY403" fmla="*/ 204234 h 1062511"/>
              <a:gd name="connsiteX404" fmla="*/ 593290 w 1181998"/>
              <a:gd name="connsiteY404" fmla="*/ 181374 h 1062511"/>
              <a:gd name="connsiteX405" fmla="*/ 498738 w 1181998"/>
              <a:gd name="connsiteY405" fmla="*/ 181374 h 1062511"/>
              <a:gd name="connsiteX406" fmla="*/ 521598 w 1181998"/>
              <a:gd name="connsiteY406" fmla="*/ 204234 h 1062511"/>
              <a:gd name="connsiteX407" fmla="*/ 498738 w 1181998"/>
              <a:gd name="connsiteY407" fmla="*/ 227094 h 1062511"/>
              <a:gd name="connsiteX408" fmla="*/ 475878 w 1181998"/>
              <a:gd name="connsiteY408" fmla="*/ 204234 h 1062511"/>
              <a:gd name="connsiteX409" fmla="*/ 498738 w 1181998"/>
              <a:gd name="connsiteY409" fmla="*/ 181374 h 1062511"/>
              <a:gd name="connsiteX410" fmla="*/ 593290 w 1181998"/>
              <a:gd name="connsiteY410" fmla="*/ 74222 h 1062511"/>
              <a:gd name="connsiteX411" fmla="*/ 616150 w 1181998"/>
              <a:gd name="connsiteY411" fmla="*/ 97082 h 1062511"/>
              <a:gd name="connsiteX412" fmla="*/ 593290 w 1181998"/>
              <a:gd name="connsiteY412" fmla="*/ 119942 h 1062511"/>
              <a:gd name="connsiteX413" fmla="*/ 570430 w 1181998"/>
              <a:gd name="connsiteY413" fmla="*/ 97082 h 1062511"/>
              <a:gd name="connsiteX414" fmla="*/ 593290 w 1181998"/>
              <a:gd name="connsiteY414" fmla="*/ 74222 h 1062511"/>
              <a:gd name="connsiteX415" fmla="*/ 588381 w 1181998"/>
              <a:gd name="connsiteY415" fmla="*/ 0 h 1062511"/>
              <a:gd name="connsiteX416" fmla="*/ 595312 w 1181998"/>
              <a:gd name="connsiteY416" fmla="*/ 11949 h 1062511"/>
              <a:gd name="connsiteX417" fmla="*/ 593290 w 1181998"/>
              <a:gd name="connsiteY417" fmla="*/ 12786 h 1062511"/>
              <a:gd name="connsiteX418" fmla="*/ 583353 w 1181998"/>
              <a:gd name="connsiteY418" fmla="*/ 8670 h 106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Lst>
            <a:rect l="l" t="t" r="r" b="b"/>
            <a:pathLst>
              <a:path w="1181998" h="1062511">
                <a:moveTo>
                  <a:pt x="1159138" y="1019574"/>
                </a:moveTo>
                <a:cubicBezTo>
                  <a:pt x="1171763" y="1019574"/>
                  <a:pt x="1181998" y="1029809"/>
                  <a:pt x="1181998" y="1042434"/>
                </a:cubicBezTo>
                <a:cubicBezTo>
                  <a:pt x="1181998" y="1048747"/>
                  <a:pt x="1179440" y="1054462"/>
                  <a:pt x="1175303" y="1058598"/>
                </a:cubicBezTo>
                <a:lnTo>
                  <a:pt x="1165857" y="1062511"/>
                </a:lnTo>
                <a:lnTo>
                  <a:pt x="1152420" y="1062511"/>
                </a:lnTo>
                <a:lnTo>
                  <a:pt x="1142974" y="1058598"/>
                </a:lnTo>
                <a:cubicBezTo>
                  <a:pt x="1138837" y="1054462"/>
                  <a:pt x="1136278" y="1048747"/>
                  <a:pt x="1136278" y="1042434"/>
                </a:cubicBezTo>
                <a:cubicBezTo>
                  <a:pt x="1136278" y="1029809"/>
                  <a:pt x="1146513" y="1019574"/>
                  <a:pt x="1159138" y="1019574"/>
                </a:cubicBezTo>
                <a:close/>
                <a:moveTo>
                  <a:pt x="1063327" y="1019574"/>
                </a:moveTo>
                <a:cubicBezTo>
                  <a:pt x="1075952" y="1019574"/>
                  <a:pt x="1086187" y="1029809"/>
                  <a:pt x="1086187" y="1042434"/>
                </a:cubicBezTo>
                <a:cubicBezTo>
                  <a:pt x="1086187" y="1048747"/>
                  <a:pt x="1083628" y="1054462"/>
                  <a:pt x="1079492" y="1058598"/>
                </a:cubicBezTo>
                <a:lnTo>
                  <a:pt x="1070046" y="1062511"/>
                </a:lnTo>
                <a:lnTo>
                  <a:pt x="1056609" y="1062511"/>
                </a:lnTo>
                <a:lnTo>
                  <a:pt x="1047163" y="1058598"/>
                </a:lnTo>
                <a:cubicBezTo>
                  <a:pt x="1043026" y="1054462"/>
                  <a:pt x="1040467" y="1048747"/>
                  <a:pt x="1040467" y="1042434"/>
                </a:cubicBezTo>
                <a:cubicBezTo>
                  <a:pt x="1040467" y="1029809"/>
                  <a:pt x="1050702" y="1019574"/>
                  <a:pt x="1063327" y="1019574"/>
                </a:cubicBezTo>
                <a:close/>
                <a:moveTo>
                  <a:pt x="968077" y="1019574"/>
                </a:moveTo>
                <a:cubicBezTo>
                  <a:pt x="980702" y="1019574"/>
                  <a:pt x="990937" y="1029809"/>
                  <a:pt x="990937" y="1042434"/>
                </a:cubicBezTo>
                <a:cubicBezTo>
                  <a:pt x="990937" y="1048747"/>
                  <a:pt x="988378" y="1054462"/>
                  <a:pt x="984242" y="1058598"/>
                </a:cubicBezTo>
                <a:lnTo>
                  <a:pt x="974796" y="1062511"/>
                </a:lnTo>
                <a:lnTo>
                  <a:pt x="961359" y="1062511"/>
                </a:lnTo>
                <a:lnTo>
                  <a:pt x="951913" y="1058598"/>
                </a:lnTo>
                <a:cubicBezTo>
                  <a:pt x="947776" y="1054462"/>
                  <a:pt x="945217" y="1048747"/>
                  <a:pt x="945217" y="1042434"/>
                </a:cubicBezTo>
                <a:cubicBezTo>
                  <a:pt x="945217" y="1029809"/>
                  <a:pt x="955452" y="1019574"/>
                  <a:pt x="968077" y="1019574"/>
                </a:cubicBezTo>
                <a:close/>
                <a:moveTo>
                  <a:pt x="872266" y="1019574"/>
                </a:moveTo>
                <a:cubicBezTo>
                  <a:pt x="884891" y="1019574"/>
                  <a:pt x="895126" y="1029809"/>
                  <a:pt x="895126" y="1042434"/>
                </a:cubicBezTo>
                <a:cubicBezTo>
                  <a:pt x="895126" y="1048747"/>
                  <a:pt x="892568" y="1054462"/>
                  <a:pt x="888431" y="1058598"/>
                </a:cubicBezTo>
                <a:lnTo>
                  <a:pt x="878985" y="1062511"/>
                </a:lnTo>
                <a:lnTo>
                  <a:pt x="865548" y="1062511"/>
                </a:lnTo>
                <a:lnTo>
                  <a:pt x="856102" y="1058598"/>
                </a:lnTo>
                <a:cubicBezTo>
                  <a:pt x="851965" y="1054462"/>
                  <a:pt x="849406" y="1048747"/>
                  <a:pt x="849406" y="1042434"/>
                </a:cubicBezTo>
                <a:cubicBezTo>
                  <a:pt x="849406" y="1029809"/>
                  <a:pt x="859641" y="1019574"/>
                  <a:pt x="872266" y="1019574"/>
                </a:cubicBezTo>
                <a:close/>
                <a:moveTo>
                  <a:pt x="778141" y="1019574"/>
                </a:moveTo>
                <a:cubicBezTo>
                  <a:pt x="790766" y="1019574"/>
                  <a:pt x="801001" y="1029809"/>
                  <a:pt x="801001" y="1042434"/>
                </a:cubicBezTo>
                <a:cubicBezTo>
                  <a:pt x="801001" y="1048747"/>
                  <a:pt x="798442" y="1054462"/>
                  <a:pt x="794306" y="1058598"/>
                </a:cubicBezTo>
                <a:lnTo>
                  <a:pt x="784860" y="1062511"/>
                </a:lnTo>
                <a:lnTo>
                  <a:pt x="771423" y="1062511"/>
                </a:lnTo>
                <a:lnTo>
                  <a:pt x="761977" y="1058598"/>
                </a:lnTo>
                <a:cubicBezTo>
                  <a:pt x="757840" y="1054462"/>
                  <a:pt x="755281" y="1048747"/>
                  <a:pt x="755281" y="1042434"/>
                </a:cubicBezTo>
                <a:cubicBezTo>
                  <a:pt x="755281" y="1029809"/>
                  <a:pt x="765516" y="1019574"/>
                  <a:pt x="778141" y="1019574"/>
                </a:cubicBezTo>
                <a:close/>
                <a:moveTo>
                  <a:pt x="683260" y="1019574"/>
                </a:moveTo>
                <a:cubicBezTo>
                  <a:pt x="695885" y="1019574"/>
                  <a:pt x="706120" y="1029809"/>
                  <a:pt x="706120" y="1042434"/>
                </a:cubicBezTo>
                <a:cubicBezTo>
                  <a:pt x="706120" y="1048747"/>
                  <a:pt x="703561" y="1054462"/>
                  <a:pt x="699425" y="1058598"/>
                </a:cubicBezTo>
                <a:lnTo>
                  <a:pt x="689979" y="1062511"/>
                </a:lnTo>
                <a:lnTo>
                  <a:pt x="676542" y="1062511"/>
                </a:lnTo>
                <a:lnTo>
                  <a:pt x="667096" y="1058598"/>
                </a:lnTo>
                <a:cubicBezTo>
                  <a:pt x="662959" y="1054462"/>
                  <a:pt x="660400" y="1048747"/>
                  <a:pt x="660400" y="1042434"/>
                </a:cubicBezTo>
                <a:cubicBezTo>
                  <a:pt x="660400" y="1029809"/>
                  <a:pt x="670635" y="1019574"/>
                  <a:pt x="683260" y="1019574"/>
                </a:cubicBezTo>
                <a:close/>
                <a:moveTo>
                  <a:pt x="593290" y="1019574"/>
                </a:moveTo>
                <a:cubicBezTo>
                  <a:pt x="605915" y="1019574"/>
                  <a:pt x="616150" y="1029809"/>
                  <a:pt x="616150" y="1042434"/>
                </a:cubicBezTo>
                <a:cubicBezTo>
                  <a:pt x="616150" y="1048747"/>
                  <a:pt x="613592" y="1054462"/>
                  <a:pt x="609455" y="1058598"/>
                </a:cubicBezTo>
                <a:lnTo>
                  <a:pt x="600009" y="1062511"/>
                </a:lnTo>
                <a:lnTo>
                  <a:pt x="586572" y="1062511"/>
                </a:lnTo>
                <a:lnTo>
                  <a:pt x="577126" y="1058598"/>
                </a:lnTo>
                <a:cubicBezTo>
                  <a:pt x="572989" y="1054462"/>
                  <a:pt x="570430" y="1048747"/>
                  <a:pt x="570430" y="1042434"/>
                </a:cubicBezTo>
                <a:cubicBezTo>
                  <a:pt x="570430" y="1029809"/>
                  <a:pt x="580665" y="1019574"/>
                  <a:pt x="593290" y="1019574"/>
                </a:cubicBezTo>
                <a:close/>
                <a:moveTo>
                  <a:pt x="498738" y="1019574"/>
                </a:moveTo>
                <a:cubicBezTo>
                  <a:pt x="511363" y="1019574"/>
                  <a:pt x="521598" y="1029809"/>
                  <a:pt x="521598" y="1042434"/>
                </a:cubicBezTo>
                <a:cubicBezTo>
                  <a:pt x="521598" y="1048747"/>
                  <a:pt x="519040" y="1054462"/>
                  <a:pt x="514903" y="1058598"/>
                </a:cubicBezTo>
                <a:lnTo>
                  <a:pt x="505457" y="1062511"/>
                </a:lnTo>
                <a:lnTo>
                  <a:pt x="492020" y="1062511"/>
                </a:lnTo>
                <a:lnTo>
                  <a:pt x="482574" y="1058598"/>
                </a:lnTo>
                <a:cubicBezTo>
                  <a:pt x="478437" y="1054462"/>
                  <a:pt x="475878" y="1048747"/>
                  <a:pt x="475878" y="1042434"/>
                </a:cubicBezTo>
                <a:cubicBezTo>
                  <a:pt x="475878" y="1029809"/>
                  <a:pt x="486113" y="1019574"/>
                  <a:pt x="498738" y="1019574"/>
                </a:cubicBezTo>
                <a:close/>
                <a:moveTo>
                  <a:pt x="402927" y="1019574"/>
                </a:moveTo>
                <a:cubicBezTo>
                  <a:pt x="415552" y="1019574"/>
                  <a:pt x="425787" y="1029809"/>
                  <a:pt x="425787" y="1042434"/>
                </a:cubicBezTo>
                <a:cubicBezTo>
                  <a:pt x="425787" y="1048747"/>
                  <a:pt x="423229" y="1054462"/>
                  <a:pt x="419092" y="1058598"/>
                </a:cubicBezTo>
                <a:lnTo>
                  <a:pt x="409646" y="1062511"/>
                </a:lnTo>
                <a:lnTo>
                  <a:pt x="396209" y="1062511"/>
                </a:lnTo>
                <a:lnTo>
                  <a:pt x="386763" y="1058598"/>
                </a:lnTo>
                <a:cubicBezTo>
                  <a:pt x="382626" y="1054462"/>
                  <a:pt x="380067" y="1048747"/>
                  <a:pt x="380067" y="1042434"/>
                </a:cubicBezTo>
                <a:cubicBezTo>
                  <a:pt x="380067" y="1029809"/>
                  <a:pt x="390302" y="1019574"/>
                  <a:pt x="402927" y="1019574"/>
                </a:cubicBezTo>
                <a:close/>
                <a:moveTo>
                  <a:pt x="307677" y="1019574"/>
                </a:moveTo>
                <a:cubicBezTo>
                  <a:pt x="320302" y="1019574"/>
                  <a:pt x="330537" y="1029809"/>
                  <a:pt x="330537" y="1042434"/>
                </a:cubicBezTo>
                <a:cubicBezTo>
                  <a:pt x="330537" y="1048747"/>
                  <a:pt x="327979" y="1054462"/>
                  <a:pt x="323842" y="1058598"/>
                </a:cubicBezTo>
                <a:lnTo>
                  <a:pt x="314396" y="1062511"/>
                </a:lnTo>
                <a:lnTo>
                  <a:pt x="300959" y="1062511"/>
                </a:lnTo>
                <a:lnTo>
                  <a:pt x="291513" y="1058598"/>
                </a:lnTo>
                <a:cubicBezTo>
                  <a:pt x="287376" y="1054462"/>
                  <a:pt x="284817" y="1048747"/>
                  <a:pt x="284817" y="1042434"/>
                </a:cubicBezTo>
                <a:cubicBezTo>
                  <a:pt x="284817" y="1029809"/>
                  <a:pt x="295052" y="1019574"/>
                  <a:pt x="307677" y="1019574"/>
                </a:cubicBezTo>
                <a:close/>
                <a:moveTo>
                  <a:pt x="211866" y="1019574"/>
                </a:moveTo>
                <a:cubicBezTo>
                  <a:pt x="224491" y="1019574"/>
                  <a:pt x="234726" y="1029809"/>
                  <a:pt x="234726" y="1042434"/>
                </a:cubicBezTo>
                <a:cubicBezTo>
                  <a:pt x="234726" y="1048747"/>
                  <a:pt x="232168" y="1054462"/>
                  <a:pt x="228031" y="1058598"/>
                </a:cubicBezTo>
                <a:lnTo>
                  <a:pt x="218585" y="1062511"/>
                </a:lnTo>
                <a:lnTo>
                  <a:pt x="205148" y="1062511"/>
                </a:lnTo>
                <a:lnTo>
                  <a:pt x="195702" y="1058598"/>
                </a:lnTo>
                <a:cubicBezTo>
                  <a:pt x="191565" y="1054462"/>
                  <a:pt x="189006" y="1048747"/>
                  <a:pt x="189006" y="1042434"/>
                </a:cubicBezTo>
                <a:cubicBezTo>
                  <a:pt x="189006" y="1029809"/>
                  <a:pt x="199241" y="1019574"/>
                  <a:pt x="211866" y="1019574"/>
                </a:cubicBezTo>
                <a:close/>
                <a:moveTo>
                  <a:pt x="117741" y="1019574"/>
                </a:moveTo>
                <a:cubicBezTo>
                  <a:pt x="130366" y="1019574"/>
                  <a:pt x="140601" y="1029809"/>
                  <a:pt x="140601" y="1042434"/>
                </a:cubicBezTo>
                <a:cubicBezTo>
                  <a:pt x="140601" y="1048747"/>
                  <a:pt x="138043" y="1054462"/>
                  <a:pt x="133906" y="1058598"/>
                </a:cubicBezTo>
                <a:lnTo>
                  <a:pt x="124460" y="1062511"/>
                </a:lnTo>
                <a:lnTo>
                  <a:pt x="111023" y="1062511"/>
                </a:lnTo>
                <a:lnTo>
                  <a:pt x="101577" y="1058598"/>
                </a:lnTo>
                <a:cubicBezTo>
                  <a:pt x="97440" y="1054462"/>
                  <a:pt x="94881" y="1048747"/>
                  <a:pt x="94881" y="1042434"/>
                </a:cubicBezTo>
                <a:cubicBezTo>
                  <a:pt x="94881" y="1029809"/>
                  <a:pt x="105116" y="1019574"/>
                  <a:pt x="117741" y="1019574"/>
                </a:cubicBezTo>
                <a:close/>
                <a:moveTo>
                  <a:pt x="22860" y="1019574"/>
                </a:moveTo>
                <a:cubicBezTo>
                  <a:pt x="35485" y="1019574"/>
                  <a:pt x="45720" y="1029809"/>
                  <a:pt x="45720" y="1042434"/>
                </a:cubicBezTo>
                <a:cubicBezTo>
                  <a:pt x="45720" y="1048747"/>
                  <a:pt x="43162" y="1054462"/>
                  <a:pt x="39025" y="1058598"/>
                </a:cubicBezTo>
                <a:lnTo>
                  <a:pt x="29579" y="1062511"/>
                </a:lnTo>
                <a:lnTo>
                  <a:pt x="16142" y="1062511"/>
                </a:lnTo>
                <a:lnTo>
                  <a:pt x="6696" y="1058598"/>
                </a:lnTo>
                <a:cubicBezTo>
                  <a:pt x="2559" y="1054462"/>
                  <a:pt x="0" y="1048747"/>
                  <a:pt x="0" y="1042434"/>
                </a:cubicBezTo>
                <a:cubicBezTo>
                  <a:pt x="0" y="1029809"/>
                  <a:pt x="10235" y="1019574"/>
                  <a:pt x="22860" y="1019574"/>
                </a:cubicBezTo>
                <a:close/>
                <a:moveTo>
                  <a:pt x="45223" y="936480"/>
                </a:moveTo>
                <a:lnTo>
                  <a:pt x="39025" y="951442"/>
                </a:lnTo>
                <a:lnTo>
                  <a:pt x="35760" y="952795"/>
                </a:lnTo>
                <a:close/>
                <a:moveTo>
                  <a:pt x="1063327" y="912418"/>
                </a:moveTo>
                <a:cubicBezTo>
                  <a:pt x="1075952" y="912418"/>
                  <a:pt x="1086187" y="922653"/>
                  <a:pt x="1086187" y="935278"/>
                </a:cubicBezTo>
                <a:cubicBezTo>
                  <a:pt x="1086187" y="947903"/>
                  <a:pt x="1075952" y="958138"/>
                  <a:pt x="1063327" y="958138"/>
                </a:cubicBezTo>
                <a:cubicBezTo>
                  <a:pt x="1050702" y="958138"/>
                  <a:pt x="1040467" y="947903"/>
                  <a:pt x="1040467" y="935278"/>
                </a:cubicBezTo>
                <a:cubicBezTo>
                  <a:pt x="1040467" y="922653"/>
                  <a:pt x="1050702" y="912418"/>
                  <a:pt x="1063327" y="912418"/>
                </a:cubicBezTo>
                <a:close/>
                <a:moveTo>
                  <a:pt x="968077" y="912418"/>
                </a:moveTo>
                <a:cubicBezTo>
                  <a:pt x="980702" y="912418"/>
                  <a:pt x="990937" y="922653"/>
                  <a:pt x="990937" y="935278"/>
                </a:cubicBezTo>
                <a:cubicBezTo>
                  <a:pt x="990937" y="947903"/>
                  <a:pt x="980702" y="958138"/>
                  <a:pt x="968077" y="958138"/>
                </a:cubicBezTo>
                <a:cubicBezTo>
                  <a:pt x="955452" y="958138"/>
                  <a:pt x="945217" y="947903"/>
                  <a:pt x="945217" y="935278"/>
                </a:cubicBezTo>
                <a:cubicBezTo>
                  <a:pt x="945217" y="922653"/>
                  <a:pt x="955452" y="912418"/>
                  <a:pt x="968077" y="912418"/>
                </a:cubicBezTo>
                <a:close/>
                <a:moveTo>
                  <a:pt x="872266" y="912418"/>
                </a:moveTo>
                <a:cubicBezTo>
                  <a:pt x="884891" y="912418"/>
                  <a:pt x="895126" y="922653"/>
                  <a:pt x="895126" y="935278"/>
                </a:cubicBezTo>
                <a:cubicBezTo>
                  <a:pt x="895126" y="947903"/>
                  <a:pt x="884891" y="958138"/>
                  <a:pt x="872266" y="958138"/>
                </a:cubicBezTo>
                <a:cubicBezTo>
                  <a:pt x="859641" y="958138"/>
                  <a:pt x="849406" y="947903"/>
                  <a:pt x="849406" y="935278"/>
                </a:cubicBezTo>
                <a:cubicBezTo>
                  <a:pt x="849406" y="922653"/>
                  <a:pt x="859641" y="912418"/>
                  <a:pt x="872266" y="912418"/>
                </a:cubicBezTo>
                <a:close/>
                <a:moveTo>
                  <a:pt x="778141" y="912418"/>
                </a:moveTo>
                <a:cubicBezTo>
                  <a:pt x="790766" y="912418"/>
                  <a:pt x="801001" y="922653"/>
                  <a:pt x="801001" y="935278"/>
                </a:cubicBezTo>
                <a:cubicBezTo>
                  <a:pt x="801001" y="947903"/>
                  <a:pt x="790766" y="958138"/>
                  <a:pt x="778141" y="958138"/>
                </a:cubicBezTo>
                <a:cubicBezTo>
                  <a:pt x="765516" y="958138"/>
                  <a:pt x="755281" y="947903"/>
                  <a:pt x="755281" y="935278"/>
                </a:cubicBezTo>
                <a:cubicBezTo>
                  <a:pt x="755281" y="922653"/>
                  <a:pt x="765516" y="912418"/>
                  <a:pt x="778141" y="912418"/>
                </a:cubicBezTo>
                <a:close/>
                <a:moveTo>
                  <a:pt x="683260" y="912418"/>
                </a:moveTo>
                <a:cubicBezTo>
                  <a:pt x="695885" y="912418"/>
                  <a:pt x="706120" y="922653"/>
                  <a:pt x="706120" y="935278"/>
                </a:cubicBezTo>
                <a:cubicBezTo>
                  <a:pt x="706120" y="947903"/>
                  <a:pt x="695885" y="958138"/>
                  <a:pt x="683260" y="958138"/>
                </a:cubicBezTo>
                <a:cubicBezTo>
                  <a:pt x="670635" y="958138"/>
                  <a:pt x="660400" y="947903"/>
                  <a:pt x="660400" y="935278"/>
                </a:cubicBezTo>
                <a:cubicBezTo>
                  <a:pt x="660400" y="922653"/>
                  <a:pt x="670635" y="912418"/>
                  <a:pt x="683260" y="912418"/>
                </a:cubicBezTo>
                <a:close/>
                <a:moveTo>
                  <a:pt x="593290" y="912418"/>
                </a:moveTo>
                <a:cubicBezTo>
                  <a:pt x="605915" y="912418"/>
                  <a:pt x="616150" y="922653"/>
                  <a:pt x="616150" y="935278"/>
                </a:cubicBezTo>
                <a:cubicBezTo>
                  <a:pt x="616150" y="947903"/>
                  <a:pt x="605915" y="958138"/>
                  <a:pt x="593290" y="958138"/>
                </a:cubicBezTo>
                <a:cubicBezTo>
                  <a:pt x="580665" y="958138"/>
                  <a:pt x="570430" y="947903"/>
                  <a:pt x="570430" y="935278"/>
                </a:cubicBezTo>
                <a:cubicBezTo>
                  <a:pt x="570430" y="922653"/>
                  <a:pt x="580665" y="912418"/>
                  <a:pt x="593290" y="912418"/>
                </a:cubicBezTo>
                <a:close/>
                <a:moveTo>
                  <a:pt x="498738" y="912418"/>
                </a:moveTo>
                <a:cubicBezTo>
                  <a:pt x="511363" y="912418"/>
                  <a:pt x="521598" y="922653"/>
                  <a:pt x="521598" y="935278"/>
                </a:cubicBezTo>
                <a:cubicBezTo>
                  <a:pt x="521598" y="947903"/>
                  <a:pt x="511363" y="958138"/>
                  <a:pt x="498738" y="958138"/>
                </a:cubicBezTo>
                <a:cubicBezTo>
                  <a:pt x="486113" y="958138"/>
                  <a:pt x="475878" y="947903"/>
                  <a:pt x="475878" y="935278"/>
                </a:cubicBezTo>
                <a:cubicBezTo>
                  <a:pt x="475878" y="922653"/>
                  <a:pt x="486113" y="912418"/>
                  <a:pt x="498738" y="912418"/>
                </a:cubicBezTo>
                <a:close/>
                <a:moveTo>
                  <a:pt x="402927" y="912418"/>
                </a:moveTo>
                <a:cubicBezTo>
                  <a:pt x="415552" y="912418"/>
                  <a:pt x="425787" y="922653"/>
                  <a:pt x="425787" y="935278"/>
                </a:cubicBezTo>
                <a:cubicBezTo>
                  <a:pt x="425787" y="947903"/>
                  <a:pt x="415552" y="958138"/>
                  <a:pt x="402927" y="958138"/>
                </a:cubicBezTo>
                <a:cubicBezTo>
                  <a:pt x="390302" y="958138"/>
                  <a:pt x="380067" y="947903"/>
                  <a:pt x="380067" y="935278"/>
                </a:cubicBezTo>
                <a:cubicBezTo>
                  <a:pt x="380067" y="922653"/>
                  <a:pt x="390302" y="912418"/>
                  <a:pt x="402927" y="912418"/>
                </a:cubicBezTo>
                <a:close/>
                <a:moveTo>
                  <a:pt x="307677" y="912418"/>
                </a:moveTo>
                <a:cubicBezTo>
                  <a:pt x="320302" y="912418"/>
                  <a:pt x="330537" y="922653"/>
                  <a:pt x="330537" y="935278"/>
                </a:cubicBezTo>
                <a:cubicBezTo>
                  <a:pt x="330537" y="947903"/>
                  <a:pt x="320302" y="958138"/>
                  <a:pt x="307677" y="958138"/>
                </a:cubicBezTo>
                <a:cubicBezTo>
                  <a:pt x="295052" y="958138"/>
                  <a:pt x="284817" y="947903"/>
                  <a:pt x="284817" y="935278"/>
                </a:cubicBezTo>
                <a:cubicBezTo>
                  <a:pt x="284817" y="922653"/>
                  <a:pt x="295052" y="912418"/>
                  <a:pt x="307677" y="912418"/>
                </a:cubicBezTo>
                <a:close/>
                <a:moveTo>
                  <a:pt x="211866" y="912418"/>
                </a:moveTo>
                <a:cubicBezTo>
                  <a:pt x="224491" y="912418"/>
                  <a:pt x="234726" y="922653"/>
                  <a:pt x="234726" y="935278"/>
                </a:cubicBezTo>
                <a:cubicBezTo>
                  <a:pt x="234726" y="947903"/>
                  <a:pt x="224491" y="958138"/>
                  <a:pt x="211866" y="958138"/>
                </a:cubicBezTo>
                <a:cubicBezTo>
                  <a:pt x="199241" y="958138"/>
                  <a:pt x="189006" y="947903"/>
                  <a:pt x="189006" y="935278"/>
                </a:cubicBezTo>
                <a:cubicBezTo>
                  <a:pt x="189006" y="922653"/>
                  <a:pt x="199241" y="912418"/>
                  <a:pt x="211866" y="912418"/>
                </a:cubicBezTo>
                <a:close/>
                <a:moveTo>
                  <a:pt x="117741" y="912418"/>
                </a:moveTo>
                <a:cubicBezTo>
                  <a:pt x="130366" y="912418"/>
                  <a:pt x="140601" y="922653"/>
                  <a:pt x="140601" y="935278"/>
                </a:cubicBezTo>
                <a:cubicBezTo>
                  <a:pt x="140601" y="947903"/>
                  <a:pt x="130366" y="958138"/>
                  <a:pt x="117741" y="958138"/>
                </a:cubicBezTo>
                <a:cubicBezTo>
                  <a:pt x="105116" y="958138"/>
                  <a:pt x="94881" y="947903"/>
                  <a:pt x="94881" y="935278"/>
                </a:cubicBezTo>
                <a:cubicBezTo>
                  <a:pt x="94881" y="922653"/>
                  <a:pt x="105116" y="912418"/>
                  <a:pt x="117741" y="912418"/>
                </a:cubicBezTo>
                <a:close/>
                <a:moveTo>
                  <a:pt x="1056962" y="807899"/>
                </a:moveTo>
                <a:lnTo>
                  <a:pt x="1078343" y="844762"/>
                </a:lnTo>
                <a:lnTo>
                  <a:pt x="1063327" y="850982"/>
                </a:lnTo>
                <a:cubicBezTo>
                  <a:pt x="1050702" y="850982"/>
                  <a:pt x="1040467" y="840747"/>
                  <a:pt x="1040467" y="828122"/>
                </a:cubicBezTo>
                <a:cubicBezTo>
                  <a:pt x="1040467" y="821810"/>
                  <a:pt x="1043026" y="816095"/>
                  <a:pt x="1047163" y="811958"/>
                </a:cubicBezTo>
                <a:close/>
                <a:moveTo>
                  <a:pt x="120634" y="806460"/>
                </a:moveTo>
                <a:lnTo>
                  <a:pt x="133906" y="811958"/>
                </a:lnTo>
                <a:cubicBezTo>
                  <a:pt x="138043" y="816095"/>
                  <a:pt x="140601" y="821810"/>
                  <a:pt x="140601" y="828122"/>
                </a:cubicBezTo>
                <a:cubicBezTo>
                  <a:pt x="140601" y="840747"/>
                  <a:pt x="130366" y="850982"/>
                  <a:pt x="117741" y="850982"/>
                </a:cubicBezTo>
                <a:cubicBezTo>
                  <a:pt x="111429" y="850982"/>
                  <a:pt x="105714" y="848423"/>
                  <a:pt x="101577" y="844286"/>
                </a:cubicBezTo>
                <a:lnTo>
                  <a:pt x="100376" y="841387"/>
                </a:lnTo>
                <a:close/>
                <a:moveTo>
                  <a:pt x="968077" y="805262"/>
                </a:moveTo>
                <a:cubicBezTo>
                  <a:pt x="980702" y="805262"/>
                  <a:pt x="990937" y="815497"/>
                  <a:pt x="990937" y="828122"/>
                </a:cubicBezTo>
                <a:cubicBezTo>
                  <a:pt x="990937" y="840747"/>
                  <a:pt x="980702" y="850982"/>
                  <a:pt x="968077" y="850982"/>
                </a:cubicBezTo>
                <a:cubicBezTo>
                  <a:pt x="955452" y="850982"/>
                  <a:pt x="945217" y="840747"/>
                  <a:pt x="945217" y="828122"/>
                </a:cubicBezTo>
                <a:cubicBezTo>
                  <a:pt x="945217" y="815497"/>
                  <a:pt x="955452" y="805262"/>
                  <a:pt x="968077" y="805262"/>
                </a:cubicBezTo>
                <a:close/>
                <a:moveTo>
                  <a:pt x="872266" y="805262"/>
                </a:moveTo>
                <a:cubicBezTo>
                  <a:pt x="884891" y="805262"/>
                  <a:pt x="895126" y="815497"/>
                  <a:pt x="895126" y="828122"/>
                </a:cubicBezTo>
                <a:cubicBezTo>
                  <a:pt x="895126" y="840747"/>
                  <a:pt x="884891" y="850982"/>
                  <a:pt x="872266" y="850982"/>
                </a:cubicBezTo>
                <a:cubicBezTo>
                  <a:pt x="859641" y="850982"/>
                  <a:pt x="849406" y="840747"/>
                  <a:pt x="849406" y="828122"/>
                </a:cubicBezTo>
                <a:cubicBezTo>
                  <a:pt x="849406" y="815497"/>
                  <a:pt x="859641" y="805262"/>
                  <a:pt x="872266" y="805262"/>
                </a:cubicBezTo>
                <a:close/>
                <a:moveTo>
                  <a:pt x="778141" y="805262"/>
                </a:moveTo>
                <a:cubicBezTo>
                  <a:pt x="790766" y="805262"/>
                  <a:pt x="801001" y="815497"/>
                  <a:pt x="801001" y="828122"/>
                </a:cubicBezTo>
                <a:cubicBezTo>
                  <a:pt x="801001" y="840747"/>
                  <a:pt x="790766" y="850982"/>
                  <a:pt x="778141" y="850982"/>
                </a:cubicBezTo>
                <a:cubicBezTo>
                  <a:pt x="765516" y="850982"/>
                  <a:pt x="755281" y="840747"/>
                  <a:pt x="755281" y="828122"/>
                </a:cubicBezTo>
                <a:cubicBezTo>
                  <a:pt x="755281" y="815497"/>
                  <a:pt x="765516" y="805262"/>
                  <a:pt x="778141" y="805262"/>
                </a:cubicBezTo>
                <a:close/>
                <a:moveTo>
                  <a:pt x="683260" y="805262"/>
                </a:moveTo>
                <a:cubicBezTo>
                  <a:pt x="695885" y="805262"/>
                  <a:pt x="706120" y="815497"/>
                  <a:pt x="706120" y="828122"/>
                </a:cubicBezTo>
                <a:cubicBezTo>
                  <a:pt x="706120" y="840747"/>
                  <a:pt x="695885" y="850982"/>
                  <a:pt x="683260" y="850982"/>
                </a:cubicBezTo>
                <a:cubicBezTo>
                  <a:pt x="670635" y="850982"/>
                  <a:pt x="660400" y="840747"/>
                  <a:pt x="660400" y="828122"/>
                </a:cubicBezTo>
                <a:cubicBezTo>
                  <a:pt x="660400" y="815497"/>
                  <a:pt x="670635" y="805262"/>
                  <a:pt x="683260" y="805262"/>
                </a:cubicBezTo>
                <a:close/>
                <a:moveTo>
                  <a:pt x="593290" y="805262"/>
                </a:moveTo>
                <a:cubicBezTo>
                  <a:pt x="605915" y="805262"/>
                  <a:pt x="616150" y="815497"/>
                  <a:pt x="616150" y="828122"/>
                </a:cubicBezTo>
                <a:cubicBezTo>
                  <a:pt x="616150" y="840747"/>
                  <a:pt x="605915" y="850982"/>
                  <a:pt x="593290" y="850982"/>
                </a:cubicBezTo>
                <a:cubicBezTo>
                  <a:pt x="580665" y="850982"/>
                  <a:pt x="570430" y="840747"/>
                  <a:pt x="570430" y="828122"/>
                </a:cubicBezTo>
                <a:cubicBezTo>
                  <a:pt x="570430" y="815497"/>
                  <a:pt x="580665" y="805262"/>
                  <a:pt x="593290" y="805262"/>
                </a:cubicBezTo>
                <a:close/>
                <a:moveTo>
                  <a:pt x="498738" y="805262"/>
                </a:moveTo>
                <a:cubicBezTo>
                  <a:pt x="511363" y="805262"/>
                  <a:pt x="521598" y="815497"/>
                  <a:pt x="521598" y="828122"/>
                </a:cubicBezTo>
                <a:cubicBezTo>
                  <a:pt x="521598" y="840747"/>
                  <a:pt x="511363" y="850982"/>
                  <a:pt x="498738" y="850982"/>
                </a:cubicBezTo>
                <a:cubicBezTo>
                  <a:pt x="486113" y="850982"/>
                  <a:pt x="475878" y="840747"/>
                  <a:pt x="475878" y="828122"/>
                </a:cubicBezTo>
                <a:cubicBezTo>
                  <a:pt x="475878" y="815497"/>
                  <a:pt x="486113" y="805262"/>
                  <a:pt x="498738" y="805262"/>
                </a:cubicBezTo>
                <a:close/>
                <a:moveTo>
                  <a:pt x="402927" y="805262"/>
                </a:moveTo>
                <a:cubicBezTo>
                  <a:pt x="415552" y="805262"/>
                  <a:pt x="425787" y="815497"/>
                  <a:pt x="425787" y="828122"/>
                </a:cubicBezTo>
                <a:cubicBezTo>
                  <a:pt x="425787" y="840747"/>
                  <a:pt x="415552" y="850982"/>
                  <a:pt x="402927" y="850982"/>
                </a:cubicBezTo>
                <a:cubicBezTo>
                  <a:pt x="390302" y="850982"/>
                  <a:pt x="380067" y="840747"/>
                  <a:pt x="380067" y="828122"/>
                </a:cubicBezTo>
                <a:cubicBezTo>
                  <a:pt x="380067" y="815497"/>
                  <a:pt x="390302" y="805262"/>
                  <a:pt x="402927" y="805262"/>
                </a:cubicBezTo>
                <a:close/>
                <a:moveTo>
                  <a:pt x="307677" y="805262"/>
                </a:moveTo>
                <a:cubicBezTo>
                  <a:pt x="320302" y="805262"/>
                  <a:pt x="330537" y="815497"/>
                  <a:pt x="330537" y="828122"/>
                </a:cubicBezTo>
                <a:cubicBezTo>
                  <a:pt x="330537" y="840747"/>
                  <a:pt x="320302" y="850982"/>
                  <a:pt x="307677" y="850982"/>
                </a:cubicBezTo>
                <a:cubicBezTo>
                  <a:pt x="295052" y="850982"/>
                  <a:pt x="284817" y="840747"/>
                  <a:pt x="284817" y="828122"/>
                </a:cubicBezTo>
                <a:cubicBezTo>
                  <a:pt x="284817" y="815497"/>
                  <a:pt x="295052" y="805262"/>
                  <a:pt x="307677" y="805262"/>
                </a:cubicBezTo>
                <a:close/>
                <a:moveTo>
                  <a:pt x="211866" y="805262"/>
                </a:moveTo>
                <a:cubicBezTo>
                  <a:pt x="224491" y="805262"/>
                  <a:pt x="234726" y="815497"/>
                  <a:pt x="234726" y="828122"/>
                </a:cubicBezTo>
                <a:cubicBezTo>
                  <a:pt x="234726" y="840747"/>
                  <a:pt x="224491" y="850982"/>
                  <a:pt x="211866" y="850982"/>
                </a:cubicBezTo>
                <a:cubicBezTo>
                  <a:pt x="199241" y="850982"/>
                  <a:pt x="189006" y="840747"/>
                  <a:pt x="189006" y="828122"/>
                </a:cubicBezTo>
                <a:cubicBezTo>
                  <a:pt x="189006" y="815497"/>
                  <a:pt x="199241" y="805262"/>
                  <a:pt x="211866" y="805262"/>
                </a:cubicBezTo>
                <a:close/>
                <a:moveTo>
                  <a:pt x="968077" y="717154"/>
                </a:moveTo>
                <a:cubicBezTo>
                  <a:pt x="980702" y="717154"/>
                  <a:pt x="990937" y="727389"/>
                  <a:pt x="990937" y="740014"/>
                </a:cubicBezTo>
                <a:cubicBezTo>
                  <a:pt x="990937" y="752639"/>
                  <a:pt x="980702" y="762874"/>
                  <a:pt x="968077" y="762874"/>
                </a:cubicBezTo>
                <a:cubicBezTo>
                  <a:pt x="955452" y="762874"/>
                  <a:pt x="945217" y="752639"/>
                  <a:pt x="945217" y="740014"/>
                </a:cubicBezTo>
                <a:cubicBezTo>
                  <a:pt x="945217" y="727389"/>
                  <a:pt x="955452" y="717154"/>
                  <a:pt x="968077" y="717154"/>
                </a:cubicBezTo>
                <a:close/>
                <a:moveTo>
                  <a:pt x="872266" y="717154"/>
                </a:moveTo>
                <a:cubicBezTo>
                  <a:pt x="884891" y="717154"/>
                  <a:pt x="895126" y="727389"/>
                  <a:pt x="895126" y="740014"/>
                </a:cubicBezTo>
                <a:cubicBezTo>
                  <a:pt x="895126" y="752639"/>
                  <a:pt x="884891" y="762874"/>
                  <a:pt x="872266" y="762874"/>
                </a:cubicBezTo>
                <a:cubicBezTo>
                  <a:pt x="859641" y="762874"/>
                  <a:pt x="849406" y="752639"/>
                  <a:pt x="849406" y="740014"/>
                </a:cubicBezTo>
                <a:cubicBezTo>
                  <a:pt x="849406" y="727389"/>
                  <a:pt x="859641" y="717154"/>
                  <a:pt x="872266" y="717154"/>
                </a:cubicBezTo>
                <a:close/>
                <a:moveTo>
                  <a:pt x="778141" y="717154"/>
                </a:moveTo>
                <a:cubicBezTo>
                  <a:pt x="790766" y="717154"/>
                  <a:pt x="801001" y="727389"/>
                  <a:pt x="801001" y="740014"/>
                </a:cubicBezTo>
                <a:cubicBezTo>
                  <a:pt x="801001" y="752639"/>
                  <a:pt x="790766" y="762874"/>
                  <a:pt x="778141" y="762874"/>
                </a:cubicBezTo>
                <a:cubicBezTo>
                  <a:pt x="765516" y="762874"/>
                  <a:pt x="755281" y="752639"/>
                  <a:pt x="755281" y="740014"/>
                </a:cubicBezTo>
                <a:cubicBezTo>
                  <a:pt x="755281" y="727389"/>
                  <a:pt x="765516" y="717154"/>
                  <a:pt x="778141" y="717154"/>
                </a:cubicBezTo>
                <a:close/>
                <a:moveTo>
                  <a:pt x="683260" y="717154"/>
                </a:moveTo>
                <a:cubicBezTo>
                  <a:pt x="695885" y="717154"/>
                  <a:pt x="706120" y="727389"/>
                  <a:pt x="706120" y="740014"/>
                </a:cubicBezTo>
                <a:cubicBezTo>
                  <a:pt x="706120" y="752639"/>
                  <a:pt x="695885" y="762874"/>
                  <a:pt x="683260" y="762874"/>
                </a:cubicBezTo>
                <a:cubicBezTo>
                  <a:pt x="670635" y="762874"/>
                  <a:pt x="660400" y="752639"/>
                  <a:pt x="660400" y="740014"/>
                </a:cubicBezTo>
                <a:cubicBezTo>
                  <a:pt x="660400" y="727389"/>
                  <a:pt x="670635" y="717154"/>
                  <a:pt x="683260" y="717154"/>
                </a:cubicBezTo>
                <a:close/>
                <a:moveTo>
                  <a:pt x="593290" y="717154"/>
                </a:moveTo>
                <a:cubicBezTo>
                  <a:pt x="605915" y="717154"/>
                  <a:pt x="616150" y="727389"/>
                  <a:pt x="616150" y="740014"/>
                </a:cubicBezTo>
                <a:cubicBezTo>
                  <a:pt x="616150" y="752639"/>
                  <a:pt x="605915" y="762874"/>
                  <a:pt x="593290" y="762874"/>
                </a:cubicBezTo>
                <a:cubicBezTo>
                  <a:pt x="580665" y="762874"/>
                  <a:pt x="570430" y="752639"/>
                  <a:pt x="570430" y="740014"/>
                </a:cubicBezTo>
                <a:cubicBezTo>
                  <a:pt x="570430" y="727389"/>
                  <a:pt x="580665" y="717154"/>
                  <a:pt x="593290" y="717154"/>
                </a:cubicBezTo>
                <a:close/>
                <a:moveTo>
                  <a:pt x="498738" y="717154"/>
                </a:moveTo>
                <a:cubicBezTo>
                  <a:pt x="511363" y="717154"/>
                  <a:pt x="521598" y="727389"/>
                  <a:pt x="521598" y="740014"/>
                </a:cubicBezTo>
                <a:cubicBezTo>
                  <a:pt x="521598" y="752639"/>
                  <a:pt x="511363" y="762874"/>
                  <a:pt x="498738" y="762874"/>
                </a:cubicBezTo>
                <a:cubicBezTo>
                  <a:pt x="486113" y="762874"/>
                  <a:pt x="475878" y="752639"/>
                  <a:pt x="475878" y="740014"/>
                </a:cubicBezTo>
                <a:cubicBezTo>
                  <a:pt x="475878" y="727389"/>
                  <a:pt x="486113" y="717154"/>
                  <a:pt x="498738" y="717154"/>
                </a:cubicBezTo>
                <a:close/>
                <a:moveTo>
                  <a:pt x="402927" y="717154"/>
                </a:moveTo>
                <a:cubicBezTo>
                  <a:pt x="415552" y="717154"/>
                  <a:pt x="425787" y="727389"/>
                  <a:pt x="425787" y="740014"/>
                </a:cubicBezTo>
                <a:cubicBezTo>
                  <a:pt x="425787" y="752639"/>
                  <a:pt x="415552" y="762874"/>
                  <a:pt x="402927" y="762874"/>
                </a:cubicBezTo>
                <a:cubicBezTo>
                  <a:pt x="390302" y="762874"/>
                  <a:pt x="380067" y="752639"/>
                  <a:pt x="380067" y="740014"/>
                </a:cubicBezTo>
                <a:cubicBezTo>
                  <a:pt x="380067" y="727389"/>
                  <a:pt x="390302" y="717154"/>
                  <a:pt x="402927" y="717154"/>
                </a:cubicBezTo>
                <a:close/>
                <a:moveTo>
                  <a:pt x="307677" y="717154"/>
                </a:moveTo>
                <a:cubicBezTo>
                  <a:pt x="320302" y="717154"/>
                  <a:pt x="330537" y="727389"/>
                  <a:pt x="330537" y="740014"/>
                </a:cubicBezTo>
                <a:cubicBezTo>
                  <a:pt x="330537" y="752639"/>
                  <a:pt x="320302" y="762874"/>
                  <a:pt x="307677" y="762874"/>
                </a:cubicBezTo>
                <a:cubicBezTo>
                  <a:pt x="295052" y="762874"/>
                  <a:pt x="284817" y="752639"/>
                  <a:pt x="284817" y="740014"/>
                </a:cubicBezTo>
                <a:cubicBezTo>
                  <a:pt x="284817" y="727389"/>
                  <a:pt x="295052" y="717154"/>
                  <a:pt x="307677" y="717154"/>
                </a:cubicBezTo>
                <a:close/>
                <a:moveTo>
                  <a:pt x="211866" y="717154"/>
                </a:moveTo>
                <a:cubicBezTo>
                  <a:pt x="224491" y="717154"/>
                  <a:pt x="234726" y="727389"/>
                  <a:pt x="234726" y="740014"/>
                </a:cubicBezTo>
                <a:cubicBezTo>
                  <a:pt x="234726" y="752639"/>
                  <a:pt x="224491" y="762874"/>
                  <a:pt x="211866" y="762874"/>
                </a:cubicBezTo>
                <a:cubicBezTo>
                  <a:pt x="199241" y="762874"/>
                  <a:pt x="189006" y="752639"/>
                  <a:pt x="189006" y="740014"/>
                </a:cubicBezTo>
                <a:cubicBezTo>
                  <a:pt x="189006" y="727389"/>
                  <a:pt x="199241" y="717154"/>
                  <a:pt x="211866" y="717154"/>
                </a:cubicBezTo>
                <a:close/>
                <a:moveTo>
                  <a:pt x="949476" y="622577"/>
                </a:moveTo>
                <a:lnTo>
                  <a:pt x="968577" y="655511"/>
                </a:lnTo>
                <a:lnTo>
                  <a:pt x="968077" y="655718"/>
                </a:lnTo>
                <a:cubicBezTo>
                  <a:pt x="955452" y="655718"/>
                  <a:pt x="945217" y="645483"/>
                  <a:pt x="945217" y="632858"/>
                </a:cubicBezTo>
                <a:close/>
                <a:moveTo>
                  <a:pt x="229142" y="619377"/>
                </a:moveTo>
                <a:lnTo>
                  <a:pt x="234726" y="632858"/>
                </a:lnTo>
                <a:cubicBezTo>
                  <a:pt x="234726" y="645483"/>
                  <a:pt x="224491" y="655718"/>
                  <a:pt x="211866" y="655718"/>
                </a:cubicBezTo>
                <a:lnTo>
                  <a:pt x="208801" y="654448"/>
                </a:lnTo>
                <a:close/>
                <a:moveTo>
                  <a:pt x="872266" y="609998"/>
                </a:moveTo>
                <a:cubicBezTo>
                  <a:pt x="884891" y="609998"/>
                  <a:pt x="895126" y="620233"/>
                  <a:pt x="895126" y="632858"/>
                </a:cubicBezTo>
                <a:cubicBezTo>
                  <a:pt x="895126" y="645483"/>
                  <a:pt x="884891" y="655718"/>
                  <a:pt x="872266" y="655718"/>
                </a:cubicBezTo>
                <a:cubicBezTo>
                  <a:pt x="859641" y="655718"/>
                  <a:pt x="849406" y="645483"/>
                  <a:pt x="849406" y="632858"/>
                </a:cubicBezTo>
                <a:cubicBezTo>
                  <a:pt x="849406" y="620233"/>
                  <a:pt x="859641" y="609998"/>
                  <a:pt x="872266" y="609998"/>
                </a:cubicBezTo>
                <a:close/>
                <a:moveTo>
                  <a:pt x="778141" y="609998"/>
                </a:moveTo>
                <a:cubicBezTo>
                  <a:pt x="790766" y="609998"/>
                  <a:pt x="801001" y="620233"/>
                  <a:pt x="801001" y="632858"/>
                </a:cubicBezTo>
                <a:cubicBezTo>
                  <a:pt x="801001" y="645483"/>
                  <a:pt x="790766" y="655718"/>
                  <a:pt x="778141" y="655718"/>
                </a:cubicBezTo>
                <a:cubicBezTo>
                  <a:pt x="765516" y="655718"/>
                  <a:pt x="755281" y="645483"/>
                  <a:pt x="755281" y="632858"/>
                </a:cubicBezTo>
                <a:cubicBezTo>
                  <a:pt x="755281" y="620233"/>
                  <a:pt x="765516" y="609998"/>
                  <a:pt x="778141" y="609998"/>
                </a:cubicBezTo>
                <a:close/>
                <a:moveTo>
                  <a:pt x="683260" y="609998"/>
                </a:moveTo>
                <a:cubicBezTo>
                  <a:pt x="695885" y="609998"/>
                  <a:pt x="706120" y="620233"/>
                  <a:pt x="706120" y="632858"/>
                </a:cubicBezTo>
                <a:cubicBezTo>
                  <a:pt x="706120" y="645483"/>
                  <a:pt x="695885" y="655718"/>
                  <a:pt x="683260" y="655718"/>
                </a:cubicBezTo>
                <a:cubicBezTo>
                  <a:pt x="670635" y="655718"/>
                  <a:pt x="660400" y="645483"/>
                  <a:pt x="660400" y="632858"/>
                </a:cubicBezTo>
                <a:cubicBezTo>
                  <a:pt x="660400" y="620233"/>
                  <a:pt x="670635" y="609998"/>
                  <a:pt x="683260" y="609998"/>
                </a:cubicBezTo>
                <a:close/>
                <a:moveTo>
                  <a:pt x="593290" y="609998"/>
                </a:moveTo>
                <a:cubicBezTo>
                  <a:pt x="605915" y="609998"/>
                  <a:pt x="616150" y="620233"/>
                  <a:pt x="616150" y="632858"/>
                </a:cubicBezTo>
                <a:cubicBezTo>
                  <a:pt x="616150" y="645483"/>
                  <a:pt x="605915" y="655718"/>
                  <a:pt x="593290" y="655718"/>
                </a:cubicBezTo>
                <a:cubicBezTo>
                  <a:pt x="580665" y="655718"/>
                  <a:pt x="570430" y="645483"/>
                  <a:pt x="570430" y="632858"/>
                </a:cubicBezTo>
                <a:cubicBezTo>
                  <a:pt x="570430" y="620233"/>
                  <a:pt x="580665" y="609998"/>
                  <a:pt x="593290" y="609998"/>
                </a:cubicBezTo>
                <a:close/>
                <a:moveTo>
                  <a:pt x="498738" y="609998"/>
                </a:moveTo>
                <a:cubicBezTo>
                  <a:pt x="511363" y="609998"/>
                  <a:pt x="521598" y="620233"/>
                  <a:pt x="521598" y="632858"/>
                </a:cubicBezTo>
                <a:cubicBezTo>
                  <a:pt x="521598" y="645483"/>
                  <a:pt x="511363" y="655718"/>
                  <a:pt x="498738" y="655718"/>
                </a:cubicBezTo>
                <a:cubicBezTo>
                  <a:pt x="486113" y="655718"/>
                  <a:pt x="475878" y="645483"/>
                  <a:pt x="475878" y="632858"/>
                </a:cubicBezTo>
                <a:cubicBezTo>
                  <a:pt x="475878" y="620233"/>
                  <a:pt x="486113" y="609998"/>
                  <a:pt x="498738" y="609998"/>
                </a:cubicBezTo>
                <a:close/>
                <a:moveTo>
                  <a:pt x="402927" y="609998"/>
                </a:moveTo>
                <a:cubicBezTo>
                  <a:pt x="415552" y="609998"/>
                  <a:pt x="425787" y="620233"/>
                  <a:pt x="425787" y="632858"/>
                </a:cubicBezTo>
                <a:cubicBezTo>
                  <a:pt x="425787" y="645483"/>
                  <a:pt x="415552" y="655718"/>
                  <a:pt x="402927" y="655718"/>
                </a:cubicBezTo>
                <a:cubicBezTo>
                  <a:pt x="390302" y="655718"/>
                  <a:pt x="380067" y="645483"/>
                  <a:pt x="380067" y="632858"/>
                </a:cubicBezTo>
                <a:cubicBezTo>
                  <a:pt x="380067" y="620233"/>
                  <a:pt x="390302" y="609998"/>
                  <a:pt x="402927" y="609998"/>
                </a:cubicBezTo>
                <a:close/>
                <a:moveTo>
                  <a:pt x="307677" y="609998"/>
                </a:moveTo>
                <a:cubicBezTo>
                  <a:pt x="320302" y="609998"/>
                  <a:pt x="330537" y="620233"/>
                  <a:pt x="330537" y="632858"/>
                </a:cubicBezTo>
                <a:cubicBezTo>
                  <a:pt x="330537" y="645483"/>
                  <a:pt x="320302" y="655718"/>
                  <a:pt x="307677" y="655718"/>
                </a:cubicBezTo>
                <a:cubicBezTo>
                  <a:pt x="295052" y="655718"/>
                  <a:pt x="284817" y="645483"/>
                  <a:pt x="284817" y="632858"/>
                </a:cubicBezTo>
                <a:cubicBezTo>
                  <a:pt x="284817" y="620233"/>
                  <a:pt x="295052" y="609998"/>
                  <a:pt x="307677" y="609998"/>
                </a:cubicBezTo>
                <a:close/>
                <a:moveTo>
                  <a:pt x="872266" y="502842"/>
                </a:moveTo>
                <a:lnTo>
                  <a:pt x="882484" y="507075"/>
                </a:lnTo>
                <a:lnTo>
                  <a:pt x="894360" y="527551"/>
                </a:lnTo>
                <a:lnTo>
                  <a:pt x="888431" y="541866"/>
                </a:lnTo>
                <a:cubicBezTo>
                  <a:pt x="884294" y="546003"/>
                  <a:pt x="878579" y="548562"/>
                  <a:pt x="872266" y="548562"/>
                </a:cubicBezTo>
                <a:cubicBezTo>
                  <a:pt x="859641" y="548562"/>
                  <a:pt x="849406" y="538327"/>
                  <a:pt x="849406" y="525702"/>
                </a:cubicBezTo>
                <a:cubicBezTo>
                  <a:pt x="849406" y="513077"/>
                  <a:pt x="859641" y="502842"/>
                  <a:pt x="872266" y="502842"/>
                </a:cubicBezTo>
                <a:close/>
                <a:moveTo>
                  <a:pt x="778141" y="502842"/>
                </a:moveTo>
                <a:cubicBezTo>
                  <a:pt x="790766" y="502842"/>
                  <a:pt x="801001" y="513077"/>
                  <a:pt x="801001" y="525702"/>
                </a:cubicBezTo>
                <a:cubicBezTo>
                  <a:pt x="801001" y="538327"/>
                  <a:pt x="790766" y="548562"/>
                  <a:pt x="778141" y="548562"/>
                </a:cubicBezTo>
                <a:cubicBezTo>
                  <a:pt x="765516" y="548562"/>
                  <a:pt x="755281" y="538327"/>
                  <a:pt x="755281" y="525702"/>
                </a:cubicBezTo>
                <a:cubicBezTo>
                  <a:pt x="755281" y="513077"/>
                  <a:pt x="765516" y="502842"/>
                  <a:pt x="778141" y="502842"/>
                </a:cubicBezTo>
                <a:close/>
                <a:moveTo>
                  <a:pt x="683260" y="502842"/>
                </a:moveTo>
                <a:cubicBezTo>
                  <a:pt x="695885" y="502842"/>
                  <a:pt x="706120" y="513077"/>
                  <a:pt x="706120" y="525702"/>
                </a:cubicBezTo>
                <a:cubicBezTo>
                  <a:pt x="706120" y="538327"/>
                  <a:pt x="695885" y="548562"/>
                  <a:pt x="683260" y="548562"/>
                </a:cubicBezTo>
                <a:cubicBezTo>
                  <a:pt x="670635" y="548562"/>
                  <a:pt x="660400" y="538327"/>
                  <a:pt x="660400" y="525702"/>
                </a:cubicBezTo>
                <a:cubicBezTo>
                  <a:pt x="660400" y="513077"/>
                  <a:pt x="670635" y="502842"/>
                  <a:pt x="683260" y="502842"/>
                </a:cubicBezTo>
                <a:close/>
                <a:moveTo>
                  <a:pt x="593290" y="502842"/>
                </a:moveTo>
                <a:cubicBezTo>
                  <a:pt x="605915" y="502842"/>
                  <a:pt x="616150" y="513077"/>
                  <a:pt x="616150" y="525702"/>
                </a:cubicBezTo>
                <a:cubicBezTo>
                  <a:pt x="616150" y="538327"/>
                  <a:pt x="605915" y="548562"/>
                  <a:pt x="593290" y="548562"/>
                </a:cubicBezTo>
                <a:cubicBezTo>
                  <a:pt x="580665" y="548562"/>
                  <a:pt x="570430" y="538327"/>
                  <a:pt x="570430" y="525702"/>
                </a:cubicBezTo>
                <a:cubicBezTo>
                  <a:pt x="570430" y="513077"/>
                  <a:pt x="580665" y="502842"/>
                  <a:pt x="593290" y="502842"/>
                </a:cubicBezTo>
                <a:close/>
                <a:moveTo>
                  <a:pt x="498738" y="502842"/>
                </a:moveTo>
                <a:cubicBezTo>
                  <a:pt x="511363" y="502842"/>
                  <a:pt x="521598" y="513077"/>
                  <a:pt x="521598" y="525702"/>
                </a:cubicBezTo>
                <a:cubicBezTo>
                  <a:pt x="521598" y="538327"/>
                  <a:pt x="511363" y="548562"/>
                  <a:pt x="498738" y="548562"/>
                </a:cubicBezTo>
                <a:cubicBezTo>
                  <a:pt x="486113" y="548562"/>
                  <a:pt x="475878" y="538327"/>
                  <a:pt x="475878" y="525702"/>
                </a:cubicBezTo>
                <a:cubicBezTo>
                  <a:pt x="475878" y="513077"/>
                  <a:pt x="486113" y="502842"/>
                  <a:pt x="498738" y="502842"/>
                </a:cubicBezTo>
                <a:close/>
                <a:moveTo>
                  <a:pt x="402927" y="502842"/>
                </a:moveTo>
                <a:cubicBezTo>
                  <a:pt x="415552" y="502842"/>
                  <a:pt x="425787" y="513077"/>
                  <a:pt x="425787" y="525702"/>
                </a:cubicBezTo>
                <a:cubicBezTo>
                  <a:pt x="425787" y="538327"/>
                  <a:pt x="415552" y="548562"/>
                  <a:pt x="402927" y="548562"/>
                </a:cubicBezTo>
                <a:cubicBezTo>
                  <a:pt x="390302" y="548562"/>
                  <a:pt x="380067" y="538327"/>
                  <a:pt x="380067" y="525702"/>
                </a:cubicBezTo>
                <a:cubicBezTo>
                  <a:pt x="380067" y="513077"/>
                  <a:pt x="390302" y="502842"/>
                  <a:pt x="402927" y="502842"/>
                </a:cubicBezTo>
                <a:close/>
                <a:moveTo>
                  <a:pt x="307677" y="502842"/>
                </a:moveTo>
                <a:cubicBezTo>
                  <a:pt x="320302" y="502842"/>
                  <a:pt x="330537" y="513077"/>
                  <a:pt x="330537" y="525702"/>
                </a:cubicBezTo>
                <a:cubicBezTo>
                  <a:pt x="330537" y="538327"/>
                  <a:pt x="320302" y="548562"/>
                  <a:pt x="307677" y="548562"/>
                </a:cubicBezTo>
                <a:cubicBezTo>
                  <a:pt x="295052" y="548562"/>
                  <a:pt x="284817" y="538327"/>
                  <a:pt x="284817" y="525702"/>
                </a:cubicBezTo>
                <a:lnTo>
                  <a:pt x="288174" y="517598"/>
                </a:lnTo>
                <a:lnTo>
                  <a:pt x="293272" y="508809"/>
                </a:lnTo>
                <a:close/>
                <a:moveTo>
                  <a:pt x="778141" y="395686"/>
                </a:moveTo>
                <a:cubicBezTo>
                  <a:pt x="790766" y="395686"/>
                  <a:pt x="801001" y="405921"/>
                  <a:pt x="801001" y="418546"/>
                </a:cubicBezTo>
                <a:cubicBezTo>
                  <a:pt x="801001" y="431171"/>
                  <a:pt x="790766" y="441406"/>
                  <a:pt x="778141" y="441406"/>
                </a:cubicBezTo>
                <a:cubicBezTo>
                  <a:pt x="765516" y="441406"/>
                  <a:pt x="755281" y="431171"/>
                  <a:pt x="755281" y="418546"/>
                </a:cubicBezTo>
                <a:cubicBezTo>
                  <a:pt x="755281" y="405921"/>
                  <a:pt x="765516" y="395686"/>
                  <a:pt x="778141" y="395686"/>
                </a:cubicBezTo>
                <a:close/>
                <a:moveTo>
                  <a:pt x="683260" y="395686"/>
                </a:moveTo>
                <a:cubicBezTo>
                  <a:pt x="695885" y="395686"/>
                  <a:pt x="706120" y="405921"/>
                  <a:pt x="706120" y="418546"/>
                </a:cubicBezTo>
                <a:cubicBezTo>
                  <a:pt x="706120" y="431171"/>
                  <a:pt x="695885" y="441406"/>
                  <a:pt x="683260" y="441406"/>
                </a:cubicBezTo>
                <a:cubicBezTo>
                  <a:pt x="670635" y="441406"/>
                  <a:pt x="660400" y="431171"/>
                  <a:pt x="660400" y="418546"/>
                </a:cubicBezTo>
                <a:cubicBezTo>
                  <a:pt x="660400" y="405921"/>
                  <a:pt x="670635" y="395686"/>
                  <a:pt x="683260" y="395686"/>
                </a:cubicBezTo>
                <a:close/>
                <a:moveTo>
                  <a:pt x="593290" y="395686"/>
                </a:moveTo>
                <a:cubicBezTo>
                  <a:pt x="605915" y="395686"/>
                  <a:pt x="616150" y="405921"/>
                  <a:pt x="616150" y="418546"/>
                </a:cubicBezTo>
                <a:cubicBezTo>
                  <a:pt x="616150" y="431171"/>
                  <a:pt x="605915" y="441406"/>
                  <a:pt x="593290" y="441406"/>
                </a:cubicBezTo>
                <a:cubicBezTo>
                  <a:pt x="580665" y="441406"/>
                  <a:pt x="570430" y="431171"/>
                  <a:pt x="570430" y="418546"/>
                </a:cubicBezTo>
                <a:cubicBezTo>
                  <a:pt x="570430" y="405921"/>
                  <a:pt x="580665" y="395686"/>
                  <a:pt x="593290" y="395686"/>
                </a:cubicBezTo>
                <a:close/>
                <a:moveTo>
                  <a:pt x="498738" y="395686"/>
                </a:moveTo>
                <a:cubicBezTo>
                  <a:pt x="511363" y="395686"/>
                  <a:pt x="521598" y="405921"/>
                  <a:pt x="521598" y="418546"/>
                </a:cubicBezTo>
                <a:cubicBezTo>
                  <a:pt x="521598" y="431171"/>
                  <a:pt x="511363" y="441406"/>
                  <a:pt x="498738" y="441406"/>
                </a:cubicBezTo>
                <a:cubicBezTo>
                  <a:pt x="486113" y="441406"/>
                  <a:pt x="475878" y="431171"/>
                  <a:pt x="475878" y="418546"/>
                </a:cubicBezTo>
                <a:cubicBezTo>
                  <a:pt x="475878" y="405921"/>
                  <a:pt x="486113" y="395686"/>
                  <a:pt x="498738" y="395686"/>
                </a:cubicBezTo>
                <a:close/>
                <a:moveTo>
                  <a:pt x="402927" y="395686"/>
                </a:moveTo>
                <a:cubicBezTo>
                  <a:pt x="415552" y="395686"/>
                  <a:pt x="425787" y="405921"/>
                  <a:pt x="425787" y="418546"/>
                </a:cubicBezTo>
                <a:cubicBezTo>
                  <a:pt x="425787" y="431171"/>
                  <a:pt x="415552" y="441406"/>
                  <a:pt x="402927" y="441406"/>
                </a:cubicBezTo>
                <a:cubicBezTo>
                  <a:pt x="390302" y="441406"/>
                  <a:pt x="380067" y="431171"/>
                  <a:pt x="380067" y="418546"/>
                </a:cubicBezTo>
                <a:cubicBezTo>
                  <a:pt x="380067" y="405921"/>
                  <a:pt x="390302" y="395686"/>
                  <a:pt x="402927" y="395686"/>
                </a:cubicBezTo>
                <a:close/>
                <a:moveTo>
                  <a:pt x="760992" y="297604"/>
                </a:moveTo>
                <a:lnTo>
                  <a:pt x="781451" y="332879"/>
                </a:lnTo>
                <a:lnTo>
                  <a:pt x="778141" y="334250"/>
                </a:lnTo>
                <a:cubicBezTo>
                  <a:pt x="765516" y="334250"/>
                  <a:pt x="755281" y="324015"/>
                  <a:pt x="755281" y="311390"/>
                </a:cubicBezTo>
                <a:close/>
                <a:moveTo>
                  <a:pt x="417526" y="294577"/>
                </a:moveTo>
                <a:lnTo>
                  <a:pt x="419092" y="295226"/>
                </a:lnTo>
                <a:cubicBezTo>
                  <a:pt x="423229" y="299363"/>
                  <a:pt x="425787" y="305078"/>
                  <a:pt x="425787" y="311390"/>
                </a:cubicBezTo>
                <a:cubicBezTo>
                  <a:pt x="425787" y="324015"/>
                  <a:pt x="415552" y="334250"/>
                  <a:pt x="402927" y="334250"/>
                </a:cubicBezTo>
                <a:lnTo>
                  <a:pt x="396145" y="331441"/>
                </a:lnTo>
                <a:close/>
                <a:moveTo>
                  <a:pt x="683260" y="288530"/>
                </a:moveTo>
                <a:cubicBezTo>
                  <a:pt x="695885" y="288530"/>
                  <a:pt x="706120" y="298765"/>
                  <a:pt x="706120" y="311390"/>
                </a:cubicBezTo>
                <a:cubicBezTo>
                  <a:pt x="706120" y="324015"/>
                  <a:pt x="695885" y="334250"/>
                  <a:pt x="683260" y="334250"/>
                </a:cubicBezTo>
                <a:cubicBezTo>
                  <a:pt x="670635" y="334250"/>
                  <a:pt x="660400" y="324015"/>
                  <a:pt x="660400" y="311390"/>
                </a:cubicBezTo>
                <a:cubicBezTo>
                  <a:pt x="660400" y="298765"/>
                  <a:pt x="670635" y="288530"/>
                  <a:pt x="683260" y="288530"/>
                </a:cubicBezTo>
                <a:close/>
                <a:moveTo>
                  <a:pt x="593290" y="288530"/>
                </a:moveTo>
                <a:cubicBezTo>
                  <a:pt x="605915" y="288530"/>
                  <a:pt x="616150" y="298765"/>
                  <a:pt x="616150" y="311390"/>
                </a:cubicBezTo>
                <a:cubicBezTo>
                  <a:pt x="616150" y="324015"/>
                  <a:pt x="605915" y="334250"/>
                  <a:pt x="593290" y="334250"/>
                </a:cubicBezTo>
                <a:cubicBezTo>
                  <a:pt x="580665" y="334250"/>
                  <a:pt x="570430" y="324015"/>
                  <a:pt x="570430" y="311390"/>
                </a:cubicBezTo>
                <a:cubicBezTo>
                  <a:pt x="570430" y="298765"/>
                  <a:pt x="580665" y="288530"/>
                  <a:pt x="593290" y="288530"/>
                </a:cubicBezTo>
                <a:close/>
                <a:moveTo>
                  <a:pt x="498738" y="288530"/>
                </a:moveTo>
                <a:cubicBezTo>
                  <a:pt x="511363" y="288530"/>
                  <a:pt x="521598" y="298765"/>
                  <a:pt x="521598" y="311390"/>
                </a:cubicBezTo>
                <a:cubicBezTo>
                  <a:pt x="521598" y="324015"/>
                  <a:pt x="511363" y="334250"/>
                  <a:pt x="498738" y="334250"/>
                </a:cubicBezTo>
                <a:cubicBezTo>
                  <a:pt x="486113" y="334250"/>
                  <a:pt x="475878" y="324015"/>
                  <a:pt x="475878" y="311390"/>
                </a:cubicBezTo>
                <a:cubicBezTo>
                  <a:pt x="475878" y="298765"/>
                  <a:pt x="486113" y="288530"/>
                  <a:pt x="498738" y="288530"/>
                </a:cubicBezTo>
                <a:close/>
                <a:moveTo>
                  <a:pt x="683260" y="181374"/>
                </a:moveTo>
                <a:lnTo>
                  <a:pt x="696841" y="186999"/>
                </a:lnTo>
                <a:lnTo>
                  <a:pt x="704330" y="199911"/>
                </a:lnTo>
                <a:lnTo>
                  <a:pt x="706120" y="204234"/>
                </a:lnTo>
                <a:cubicBezTo>
                  <a:pt x="706120" y="216859"/>
                  <a:pt x="695885" y="227094"/>
                  <a:pt x="683260" y="227094"/>
                </a:cubicBezTo>
                <a:cubicBezTo>
                  <a:pt x="670635" y="227094"/>
                  <a:pt x="660400" y="216859"/>
                  <a:pt x="660400" y="204234"/>
                </a:cubicBezTo>
                <a:cubicBezTo>
                  <a:pt x="660400" y="191609"/>
                  <a:pt x="670635" y="181374"/>
                  <a:pt x="683260" y="181374"/>
                </a:cubicBezTo>
                <a:close/>
                <a:moveTo>
                  <a:pt x="593290" y="181374"/>
                </a:moveTo>
                <a:cubicBezTo>
                  <a:pt x="605915" y="181374"/>
                  <a:pt x="616150" y="191609"/>
                  <a:pt x="616150" y="204234"/>
                </a:cubicBezTo>
                <a:cubicBezTo>
                  <a:pt x="616150" y="216859"/>
                  <a:pt x="605915" y="227094"/>
                  <a:pt x="593290" y="227094"/>
                </a:cubicBezTo>
                <a:cubicBezTo>
                  <a:pt x="580665" y="227094"/>
                  <a:pt x="570430" y="216859"/>
                  <a:pt x="570430" y="204234"/>
                </a:cubicBezTo>
                <a:cubicBezTo>
                  <a:pt x="570430" y="191609"/>
                  <a:pt x="580665" y="181374"/>
                  <a:pt x="593290" y="181374"/>
                </a:cubicBezTo>
                <a:close/>
                <a:moveTo>
                  <a:pt x="498738" y="181374"/>
                </a:moveTo>
                <a:cubicBezTo>
                  <a:pt x="511363" y="181374"/>
                  <a:pt x="521598" y="191609"/>
                  <a:pt x="521598" y="204234"/>
                </a:cubicBezTo>
                <a:cubicBezTo>
                  <a:pt x="521598" y="216859"/>
                  <a:pt x="511363" y="227094"/>
                  <a:pt x="498738" y="227094"/>
                </a:cubicBezTo>
                <a:cubicBezTo>
                  <a:pt x="486113" y="227094"/>
                  <a:pt x="475878" y="216859"/>
                  <a:pt x="475878" y="204234"/>
                </a:cubicBezTo>
                <a:cubicBezTo>
                  <a:pt x="475878" y="191609"/>
                  <a:pt x="486113" y="181374"/>
                  <a:pt x="498738" y="181374"/>
                </a:cubicBezTo>
                <a:close/>
                <a:moveTo>
                  <a:pt x="593290" y="74222"/>
                </a:moveTo>
                <a:cubicBezTo>
                  <a:pt x="605915" y="74222"/>
                  <a:pt x="616150" y="84457"/>
                  <a:pt x="616150" y="97082"/>
                </a:cubicBezTo>
                <a:cubicBezTo>
                  <a:pt x="616150" y="109707"/>
                  <a:pt x="605915" y="119942"/>
                  <a:pt x="593290" y="119942"/>
                </a:cubicBezTo>
                <a:cubicBezTo>
                  <a:pt x="580665" y="119942"/>
                  <a:pt x="570430" y="109707"/>
                  <a:pt x="570430" y="97082"/>
                </a:cubicBezTo>
                <a:cubicBezTo>
                  <a:pt x="570430" y="84457"/>
                  <a:pt x="580665" y="74222"/>
                  <a:pt x="593290" y="74222"/>
                </a:cubicBezTo>
                <a:close/>
                <a:moveTo>
                  <a:pt x="588381" y="0"/>
                </a:moveTo>
                <a:lnTo>
                  <a:pt x="595312" y="11949"/>
                </a:lnTo>
                <a:lnTo>
                  <a:pt x="593290" y="12786"/>
                </a:lnTo>
                <a:lnTo>
                  <a:pt x="583353" y="8670"/>
                </a:lnTo>
                <a:close/>
              </a:path>
            </a:pathLst>
          </a:custGeom>
          <a:solidFill>
            <a:srgbClr val="F6B6C7">
              <a:alpha val="48000"/>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Freeform: Shape 12">
            <a:extLst>
              <a:ext uri="{FF2B5EF4-FFF2-40B4-BE49-F238E27FC236}">
                <a16:creationId xmlns:a16="http://schemas.microsoft.com/office/drawing/2014/main" id="{4563A762-4CC0-46C4-B3A6-BC51CDA9AAA1}"/>
              </a:ext>
            </a:extLst>
          </p:cNvPr>
          <p:cNvSpPr/>
          <p:nvPr userDrawn="1"/>
        </p:nvSpPr>
        <p:spPr>
          <a:xfrm>
            <a:off x="4052285" y="3335726"/>
            <a:ext cx="1181998" cy="1062511"/>
          </a:xfrm>
          <a:custGeom>
            <a:avLst/>
            <a:gdLst>
              <a:gd name="connsiteX0" fmla="*/ 1159138 w 1181998"/>
              <a:gd name="connsiteY0" fmla="*/ 1019574 h 1062511"/>
              <a:gd name="connsiteX1" fmla="*/ 1181998 w 1181998"/>
              <a:gd name="connsiteY1" fmla="*/ 1042434 h 1062511"/>
              <a:gd name="connsiteX2" fmla="*/ 1175303 w 1181998"/>
              <a:gd name="connsiteY2" fmla="*/ 1058598 h 1062511"/>
              <a:gd name="connsiteX3" fmla="*/ 1165857 w 1181998"/>
              <a:gd name="connsiteY3" fmla="*/ 1062511 h 1062511"/>
              <a:gd name="connsiteX4" fmla="*/ 1152420 w 1181998"/>
              <a:gd name="connsiteY4" fmla="*/ 1062511 h 1062511"/>
              <a:gd name="connsiteX5" fmla="*/ 1142974 w 1181998"/>
              <a:gd name="connsiteY5" fmla="*/ 1058598 h 1062511"/>
              <a:gd name="connsiteX6" fmla="*/ 1136278 w 1181998"/>
              <a:gd name="connsiteY6" fmla="*/ 1042434 h 1062511"/>
              <a:gd name="connsiteX7" fmla="*/ 1159138 w 1181998"/>
              <a:gd name="connsiteY7" fmla="*/ 1019574 h 1062511"/>
              <a:gd name="connsiteX8" fmla="*/ 1063327 w 1181998"/>
              <a:gd name="connsiteY8" fmla="*/ 1019574 h 1062511"/>
              <a:gd name="connsiteX9" fmla="*/ 1086187 w 1181998"/>
              <a:gd name="connsiteY9" fmla="*/ 1042434 h 1062511"/>
              <a:gd name="connsiteX10" fmla="*/ 1079492 w 1181998"/>
              <a:gd name="connsiteY10" fmla="*/ 1058598 h 1062511"/>
              <a:gd name="connsiteX11" fmla="*/ 1070046 w 1181998"/>
              <a:gd name="connsiteY11" fmla="*/ 1062511 h 1062511"/>
              <a:gd name="connsiteX12" fmla="*/ 1056609 w 1181998"/>
              <a:gd name="connsiteY12" fmla="*/ 1062511 h 1062511"/>
              <a:gd name="connsiteX13" fmla="*/ 1047163 w 1181998"/>
              <a:gd name="connsiteY13" fmla="*/ 1058598 h 1062511"/>
              <a:gd name="connsiteX14" fmla="*/ 1040467 w 1181998"/>
              <a:gd name="connsiteY14" fmla="*/ 1042434 h 1062511"/>
              <a:gd name="connsiteX15" fmla="*/ 1063327 w 1181998"/>
              <a:gd name="connsiteY15" fmla="*/ 1019574 h 1062511"/>
              <a:gd name="connsiteX16" fmla="*/ 968077 w 1181998"/>
              <a:gd name="connsiteY16" fmla="*/ 1019574 h 1062511"/>
              <a:gd name="connsiteX17" fmla="*/ 990937 w 1181998"/>
              <a:gd name="connsiteY17" fmla="*/ 1042434 h 1062511"/>
              <a:gd name="connsiteX18" fmla="*/ 984242 w 1181998"/>
              <a:gd name="connsiteY18" fmla="*/ 1058598 h 1062511"/>
              <a:gd name="connsiteX19" fmla="*/ 974796 w 1181998"/>
              <a:gd name="connsiteY19" fmla="*/ 1062511 h 1062511"/>
              <a:gd name="connsiteX20" fmla="*/ 961359 w 1181998"/>
              <a:gd name="connsiteY20" fmla="*/ 1062511 h 1062511"/>
              <a:gd name="connsiteX21" fmla="*/ 951913 w 1181998"/>
              <a:gd name="connsiteY21" fmla="*/ 1058598 h 1062511"/>
              <a:gd name="connsiteX22" fmla="*/ 945217 w 1181998"/>
              <a:gd name="connsiteY22" fmla="*/ 1042434 h 1062511"/>
              <a:gd name="connsiteX23" fmla="*/ 968077 w 1181998"/>
              <a:gd name="connsiteY23" fmla="*/ 1019574 h 1062511"/>
              <a:gd name="connsiteX24" fmla="*/ 872266 w 1181998"/>
              <a:gd name="connsiteY24" fmla="*/ 1019574 h 1062511"/>
              <a:gd name="connsiteX25" fmla="*/ 895126 w 1181998"/>
              <a:gd name="connsiteY25" fmla="*/ 1042434 h 1062511"/>
              <a:gd name="connsiteX26" fmla="*/ 888431 w 1181998"/>
              <a:gd name="connsiteY26" fmla="*/ 1058598 h 1062511"/>
              <a:gd name="connsiteX27" fmla="*/ 878985 w 1181998"/>
              <a:gd name="connsiteY27" fmla="*/ 1062511 h 1062511"/>
              <a:gd name="connsiteX28" fmla="*/ 865548 w 1181998"/>
              <a:gd name="connsiteY28" fmla="*/ 1062511 h 1062511"/>
              <a:gd name="connsiteX29" fmla="*/ 856102 w 1181998"/>
              <a:gd name="connsiteY29" fmla="*/ 1058598 h 1062511"/>
              <a:gd name="connsiteX30" fmla="*/ 849406 w 1181998"/>
              <a:gd name="connsiteY30" fmla="*/ 1042434 h 1062511"/>
              <a:gd name="connsiteX31" fmla="*/ 872266 w 1181998"/>
              <a:gd name="connsiteY31" fmla="*/ 1019574 h 1062511"/>
              <a:gd name="connsiteX32" fmla="*/ 778141 w 1181998"/>
              <a:gd name="connsiteY32" fmla="*/ 1019574 h 1062511"/>
              <a:gd name="connsiteX33" fmla="*/ 801001 w 1181998"/>
              <a:gd name="connsiteY33" fmla="*/ 1042434 h 1062511"/>
              <a:gd name="connsiteX34" fmla="*/ 794306 w 1181998"/>
              <a:gd name="connsiteY34" fmla="*/ 1058598 h 1062511"/>
              <a:gd name="connsiteX35" fmla="*/ 784860 w 1181998"/>
              <a:gd name="connsiteY35" fmla="*/ 1062511 h 1062511"/>
              <a:gd name="connsiteX36" fmla="*/ 771423 w 1181998"/>
              <a:gd name="connsiteY36" fmla="*/ 1062511 h 1062511"/>
              <a:gd name="connsiteX37" fmla="*/ 761977 w 1181998"/>
              <a:gd name="connsiteY37" fmla="*/ 1058598 h 1062511"/>
              <a:gd name="connsiteX38" fmla="*/ 755281 w 1181998"/>
              <a:gd name="connsiteY38" fmla="*/ 1042434 h 1062511"/>
              <a:gd name="connsiteX39" fmla="*/ 778141 w 1181998"/>
              <a:gd name="connsiteY39" fmla="*/ 1019574 h 1062511"/>
              <a:gd name="connsiteX40" fmla="*/ 683260 w 1181998"/>
              <a:gd name="connsiteY40" fmla="*/ 1019574 h 1062511"/>
              <a:gd name="connsiteX41" fmla="*/ 706120 w 1181998"/>
              <a:gd name="connsiteY41" fmla="*/ 1042434 h 1062511"/>
              <a:gd name="connsiteX42" fmla="*/ 699425 w 1181998"/>
              <a:gd name="connsiteY42" fmla="*/ 1058598 h 1062511"/>
              <a:gd name="connsiteX43" fmla="*/ 689979 w 1181998"/>
              <a:gd name="connsiteY43" fmla="*/ 1062511 h 1062511"/>
              <a:gd name="connsiteX44" fmla="*/ 676542 w 1181998"/>
              <a:gd name="connsiteY44" fmla="*/ 1062511 h 1062511"/>
              <a:gd name="connsiteX45" fmla="*/ 667096 w 1181998"/>
              <a:gd name="connsiteY45" fmla="*/ 1058598 h 1062511"/>
              <a:gd name="connsiteX46" fmla="*/ 660400 w 1181998"/>
              <a:gd name="connsiteY46" fmla="*/ 1042434 h 1062511"/>
              <a:gd name="connsiteX47" fmla="*/ 683260 w 1181998"/>
              <a:gd name="connsiteY47" fmla="*/ 1019574 h 1062511"/>
              <a:gd name="connsiteX48" fmla="*/ 593290 w 1181998"/>
              <a:gd name="connsiteY48" fmla="*/ 1019574 h 1062511"/>
              <a:gd name="connsiteX49" fmla="*/ 616150 w 1181998"/>
              <a:gd name="connsiteY49" fmla="*/ 1042434 h 1062511"/>
              <a:gd name="connsiteX50" fmla="*/ 609455 w 1181998"/>
              <a:gd name="connsiteY50" fmla="*/ 1058598 h 1062511"/>
              <a:gd name="connsiteX51" fmla="*/ 600009 w 1181998"/>
              <a:gd name="connsiteY51" fmla="*/ 1062511 h 1062511"/>
              <a:gd name="connsiteX52" fmla="*/ 586572 w 1181998"/>
              <a:gd name="connsiteY52" fmla="*/ 1062511 h 1062511"/>
              <a:gd name="connsiteX53" fmla="*/ 577126 w 1181998"/>
              <a:gd name="connsiteY53" fmla="*/ 1058598 h 1062511"/>
              <a:gd name="connsiteX54" fmla="*/ 570430 w 1181998"/>
              <a:gd name="connsiteY54" fmla="*/ 1042434 h 1062511"/>
              <a:gd name="connsiteX55" fmla="*/ 593290 w 1181998"/>
              <a:gd name="connsiteY55" fmla="*/ 1019574 h 1062511"/>
              <a:gd name="connsiteX56" fmla="*/ 498738 w 1181998"/>
              <a:gd name="connsiteY56" fmla="*/ 1019574 h 1062511"/>
              <a:gd name="connsiteX57" fmla="*/ 521598 w 1181998"/>
              <a:gd name="connsiteY57" fmla="*/ 1042434 h 1062511"/>
              <a:gd name="connsiteX58" fmla="*/ 514903 w 1181998"/>
              <a:gd name="connsiteY58" fmla="*/ 1058598 h 1062511"/>
              <a:gd name="connsiteX59" fmla="*/ 505457 w 1181998"/>
              <a:gd name="connsiteY59" fmla="*/ 1062511 h 1062511"/>
              <a:gd name="connsiteX60" fmla="*/ 492020 w 1181998"/>
              <a:gd name="connsiteY60" fmla="*/ 1062511 h 1062511"/>
              <a:gd name="connsiteX61" fmla="*/ 482574 w 1181998"/>
              <a:gd name="connsiteY61" fmla="*/ 1058598 h 1062511"/>
              <a:gd name="connsiteX62" fmla="*/ 475878 w 1181998"/>
              <a:gd name="connsiteY62" fmla="*/ 1042434 h 1062511"/>
              <a:gd name="connsiteX63" fmla="*/ 498738 w 1181998"/>
              <a:gd name="connsiteY63" fmla="*/ 1019574 h 1062511"/>
              <a:gd name="connsiteX64" fmla="*/ 402927 w 1181998"/>
              <a:gd name="connsiteY64" fmla="*/ 1019574 h 1062511"/>
              <a:gd name="connsiteX65" fmla="*/ 425787 w 1181998"/>
              <a:gd name="connsiteY65" fmla="*/ 1042434 h 1062511"/>
              <a:gd name="connsiteX66" fmla="*/ 419092 w 1181998"/>
              <a:gd name="connsiteY66" fmla="*/ 1058598 h 1062511"/>
              <a:gd name="connsiteX67" fmla="*/ 409646 w 1181998"/>
              <a:gd name="connsiteY67" fmla="*/ 1062511 h 1062511"/>
              <a:gd name="connsiteX68" fmla="*/ 396209 w 1181998"/>
              <a:gd name="connsiteY68" fmla="*/ 1062511 h 1062511"/>
              <a:gd name="connsiteX69" fmla="*/ 386763 w 1181998"/>
              <a:gd name="connsiteY69" fmla="*/ 1058598 h 1062511"/>
              <a:gd name="connsiteX70" fmla="*/ 380067 w 1181998"/>
              <a:gd name="connsiteY70" fmla="*/ 1042434 h 1062511"/>
              <a:gd name="connsiteX71" fmla="*/ 402927 w 1181998"/>
              <a:gd name="connsiteY71" fmla="*/ 1019574 h 1062511"/>
              <a:gd name="connsiteX72" fmla="*/ 307677 w 1181998"/>
              <a:gd name="connsiteY72" fmla="*/ 1019574 h 1062511"/>
              <a:gd name="connsiteX73" fmla="*/ 330537 w 1181998"/>
              <a:gd name="connsiteY73" fmla="*/ 1042434 h 1062511"/>
              <a:gd name="connsiteX74" fmla="*/ 323842 w 1181998"/>
              <a:gd name="connsiteY74" fmla="*/ 1058598 h 1062511"/>
              <a:gd name="connsiteX75" fmla="*/ 314396 w 1181998"/>
              <a:gd name="connsiteY75" fmla="*/ 1062511 h 1062511"/>
              <a:gd name="connsiteX76" fmla="*/ 300959 w 1181998"/>
              <a:gd name="connsiteY76" fmla="*/ 1062511 h 1062511"/>
              <a:gd name="connsiteX77" fmla="*/ 291513 w 1181998"/>
              <a:gd name="connsiteY77" fmla="*/ 1058598 h 1062511"/>
              <a:gd name="connsiteX78" fmla="*/ 284817 w 1181998"/>
              <a:gd name="connsiteY78" fmla="*/ 1042434 h 1062511"/>
              <a:gd name="connsiteX79" fmla="*/ 307677 w 1181998"/>
              <a:gd name="connsiteY79" fmla="*/ 1019574 h 1062511"/>
              <a:gd name="connsiteX80" fmla="*/ 211866 w 1181998"/>
              <a:gd name="connsiteY80" fmla="*/ 1019574 h 1062511"/>
              <a:gd name="connsiteX81" fmla="*/ 234726 w 1181998"/>
              <a:gd name="connsiteY81" fmla="*/ 1042434 h 1062511"/>
              <a:gd name="connsiteX82" fmla="*/ 228031 w 1181998"/>
              <a:gd name="connsiteY82" fmla="*/ 1058598 h 1062511"/>
              <a:gd name="connsiteX83" fmla="*/ 218585 w 1181998"/>
              <a:gd name="connsiteY83" fmla="*/ 1062511 h 1062511"/>
              <a:gd name="connsiteX84" fmla="*/ 205148 w 1181998"/>
              <a:gd name="connsiteY84" fmla="*/ 1062511 h 1062511"/>
              <a:gd name="connsiteX85" fmla="*/ 195702 w 1181998"/>
              <a:gd name="connsiteY85" fmla="*/ 1058598 h 1062511"/>
              <a:gd name="connsiteX86" fmla="*/ 189006 w 1181998"/>
              <a:gd name="connsiteY86" fmla="*/ 1042434 h 1062511"/>
              <a:gd name="connsiteX87" fmla="*/ 211866 w 1181998"/>
              <a:gd name="connsiteY87" fmla="*/ 1019574 h 1062511"/>
              <a:gd name="connsiteX88" fmla="*/ 117741 w 1181998"/>
              <a:gd name="connsiteY88" fmla="*/ 1019574 h 1062511"/>
              <a:gd name="connsiteX89" fmla="*/ 140601 w 1181998"/>
              <a:gd name="connsiteY89" fmla="*/ 1042434 h 1062511"/>
              <a:gd name="connsiteX90" fmla="*/ 133906 w 1181998"/>
              <a:gd name="connsiteY90" fmla="*/ 1058598 h 1062511"/>
              <a:gd name="connsiteX91" fmla="*/ 124460 w 1181998"/>
              <a:gd name="connsiteY91" fmla="*/ 1062511 h 1062511"/>
              <a:gd name="connsiteX92" fmla="*/ 111023 w 1181998"/>
              <a:gd name="connsiteY92" fmla="*/ 1062511 h 1062511"/>
              <a:gd name="connsiteX93" fmla="*/ 101577 w 1181998"/>
              <a:gd name="connsiteY93" fmla="*/ 1058598 h 1062511"/>
              <a:gd name="connsiteX94" fmla="*/ 94881 w 1181998"/>
              <a:gd name="connsiteY94" fmla="*/ 1042434 h 1062511"/>
              <a:gd name="connsiteX95" fmla="*/ 117741 w 1181998"/>
              <a:gd name="connsiteY95" fmla="*/ 1019574 h 1062511"/>
              <a:gd name="connsiteX96" fmla="*/ 22860 w 1181998"/>
              <a:gd name="connsiteY96" fmla="*/ 1019574 h 1062511"/>
              <a:gd name="connsiteX97" fmla="*/ 45720 w 1181998"/>
              <a:gd name="connsiteY97" fmla="*/ 1042434 h 1062511"/>
              <a:gd name="connsiteX98" fmla="*/ 39025 w 1181998"/>
              <a:gd name="connsiteY98" fmla="*/ 1058598 h 1062511"/>
              <a:gd name="connsiteX99" fmla="*/ 29579 w 1181998"/>
              <a:gd name="connsiteY99" fmla="*/ 1062511 h 1062511"/>
              <a:gd name="connsiteX100" fmla="*/ 16142 w 1181998"/>
              <a:gd name="connsiteY100" fmla="*/ 1062511 h 1062511"/>
              <a:gd name="connsiteX101" fmla="*/ 6696 w 1181998"/>
              <a:gd name="connsiteY101" fmla="*/ 1058598 h 1062511"/>
              <a:gd name="connsiteX102" fmla="*/ 0 w 1181998"/>
              <a:gd name="connsiteY102" fmla="*/ 1042434 h 1062511"/>
              <a:gd name="connsiteX103" fmla="*/ 22860 w 1181998"/>
              <a:gd name="connsiteY103" fmla="*/ 1019574 h 1062511"/>
              <a:gd name="connsiteX104" fmla="*/ 45223 w 1181998"/>
              <a:gd name="connsiteY104" fmla="*/ 936480 h 1062511"/>
              <a:gd name="connsiteX105" fmla="*/ 39025 w 1181998"/>
              <a:gd name="connsiteY105" fmla="*/ 951442 h 1062511"/>
              <a:gd name="connsiteX106" fmla="*/ 35760 w 1181998"/>
              <a:gd name="connsiteY106" fmla="*/ 952795 h 1062511"/>
              <a:gd name="connsiteX107" fmla="*/ 1063327 w 1181998"/>
              <a:gd name="connsiteY107" fmla="*/ 912418 h 1062511"/>
              <a:gd name="connsiteX108" fmla="*/ 1086187 w 1181998"/>
              <a:gd name="connsiteY108" fmla="*/ 935278 h 1062511"/>
              <a:gd name="connsiteX109" fmla="*/ 1063327 w 1181998"/>
              <a:gd name="connsiteY109" fmla="*/ 958138 h 1062511"/>
              <a:gd name="connsiteX110" fmla="*/ 1040467 w 1181998"/>
              <a:gd name="connsiteY110" fmla="*/ 935278 h 1062511"/>
              <a:gd name="connsiteX111" fmla="*/ 1063327 w 1181998"/>
              <a:gd name="connsiteY111" fmla="*/ 912418 h 1062511"/>
              <a:gd name="connsiteX112" fmla="*/ 968077 w 1181998"/>
              <a:gd name="connsiteY112" fmla="*/ 912418 h 1062511"/>
              <a:gd name="connsiteX113" fmla="*/ 990937 w 1181998"/>
              <a:gd name="connsiteY113" fmla="*/ 935278 h 1062511"/>
              <a:gd name="connsiteX114" fmla="*/ 968077 w 1181998"/>
              <a:gd name="connsiteY114" fmla="*/ 958138 h 1062511"/>
              <a:gd name="connsiteX115" fmla="*/ 945217 w 1181998"/>
              <a:gd name="connsiteY115" fmla="*/ 935278 h 1062511"/>
              <a:gd name="connsiteX116" fmla="*/ 968077 w 1181998"/>
              <a:gd name="connsiteY116" fmla="*/ 912418 h 1062511"/>
              <a:gd name="connsiteX117" fmla="*/ 872266 w 1181998"/>
              <a:gd name="connsiteY117" fmla="*/ 912418 h 1062511"/>
              <a:gd name="connsiteX118" fmla="*/ 895126 w 1181998"/>
              <a:gd name="connsiteY118" fmla="*/ 935278 h 1062511"/>
              <a:gd name="connsiteX119" fmla="*/ 872266 w 1181998"/>
              <a:gd name="connsiteY119" fmla="*/ 958138 h 1062511"/>
              <a:gd name="connsiteX120" fmla="*/ 849406 w 1181998"/>
              <a:gd name="connsiteY120" fmla="*/ 935278 h 1062511"/>
              <a:gd name="connsiteX121" fmla="*/ 872266 w 1181998"/>
              <a:gd name="connsiteY121" fmla="*/ 912418 h 1062511"/>
              <a:gd name="connsiteX122" fmla="*/ 778141 w 1181998"/>
              <a:gd name="connsiteY122" fmla="*/ 912418 h 1062511"/>
              <a:gd name="connsiteX123" fmla="*/ 801001 w 1181998"/>
              <a:gd name="connsiteY123" fmla="*/ 935278 h 1062511"/>
              <a:gd name="connsiteX124" fmla="*/ 778141 w 1181998"/>
              <a:gd name="connsiteY124" fmla="*/ 958138 h 1062511"/>
              <a:gd name="connsiteX125" fmla="*/ 755281 w 1181998"/>
              <a:gd name="connsiteY125" fmla="*/ 935278 h 1062511"/>
              <a:gd name="connsiteX126" fmla="*/ 778141 w 1181998"/>
              <a:gd name="connsiteY126" fmla="*/ 912418 h 1062511"/>
              <a:gd name="connsiteX127" fmla="*/ 683260 w 1181998"/>
              <a:gd name="connsiteY127" fmla="*/ 912418 h 1062511"/>
              <a:gd name="connsiteX128" fmla="*/ 706120 w 1181998"/>
              <a:gd name="connsiteY128" fmla="*/ 935278 h 1062511"/>
              <a:gd name="connsiteX129" fmla="*/ 683260 w 1181998"/>
              <a:gd name="connsiteY129" fmla="*/ 958138 h 1062511"/>
              <a:gd name="connsiteX130" fmla="*/ 660400 w 1181998"/>
              <a:gd name="connsiteY130" fmla="*/ 935278 h 1062511"/>
              <a:gd name="connsiteX131" fmla="*/ 683260 w 1181998"/>
              <a:gd name="connsiteY131" fmla="*/ 912418 h 1062511"/>
              <a:gd name="connsiteX132" fmla="*/ 593290 w 1181998"/>
              <a:gd name="connsiteY132" fmla="*/ 912418 h 1062511"/>
              <a:gd name="connsiteX133" fmla="*/ 616150 w 1181998"/>
              <a:gd name="connsiteY133" fmla="*/ 935278 h 1062511"/>
              <a:gd name="connsiteX134" fmla="*/ 593290 w 1181998"/>
              <a:gd name="connsiteY134" fmla="*/ 958138 h 1062511"/>
              <a:gd name="connsiteX135" fmla="*/ 570430 w 1181998"/>
              <a:gd name="connsiteY135" fmla="*/ 935278 h 1062511"/>
              <a:gd name="connsiteX136" fmla="*/ 593290 w 1181998"/>
              <a:gd name="connsiteY136" fmla="*/ 912418 h 1062511"/>
              <a:gd name="connsiteX137" fmla="*/ 498738 w 1181998"/>
              <a:gd name="connsiteY137" fmla="*/ 912418 h 1062511"/>
              <a:gd name="connsiteX138" fmla="*/ 521598 w 1181998"/>
              <a:gd name="connsiteY138" fmla="*/ 935278 h 1062511"/>
              <a:gd name="connsiteX139" fmla="*/ 498738 w 1181998"/>
              <a:gd name="connsiteY139" fmla="*/ 958138 h 1062511"/>
              <a:gd name="connsiteX140" fmla="*/ 475878 w 1181998"/>
              <a:gd name="connsiteY140" fmla="*/ 935278 h 1062511"/>
              <a:gd name="connsiteX141" fmla="*/ 498738 w 1181998"/>
              <a:gd name="connsiteY141" fmla="*/ 912418 h 1062511"/>
              <a:gd name="connsiteX142" fmla="*/ 402927 w 1181998"/>
              <a:gd name="connsiteY142" fmla="*/ 912418 h 1062511"/>
              <a:gd name="connsiteX143" fmla="*/ 425787 w 1181998"/>
              <a:gd name="connsiteY143" fmla="*/ 935278 h 1062511"/>
              <a:gd name="connsiteX144" fmla="*/ 402927 w 1181998"/>
              <a:gd name="connsiteY144" fmla="*/ 958138 h 1062511"/>
              <a:gd name="connsiteX145" fmla="*/ 380067 w 1181998"/>
              <a:gd name="connsiteY145" fmla="*/ 935278 h 1062511"/>
              <a:gd name="connsiteX146" fmla="*/ 402927 w 1181998"/>
              <a:gd name="connsiteY146" fmla="*/ 912418 h 1062511"/>
              <a:gd name="connsiteX147" fmla="*/ 307677 w 1181998"/>
              <a:gd name="connsiteY147" fmla="*/ 912418 h 1062511"/>
              <a:gd name="connsiteX148" fmla="*/ 330537 w 1181998"/>
              <a:gd name="connsiteY148" fmla="*/ 935278 h 1062511"/>
              <a:gd name="connsiteX149" fmla="*/ 307677 w 1181998"/>
              <a:gd name="connsiteY149" fmla="*/ 958138 h 1062511"/>
              <a:gd name="connsiteX150" fmla="*/ 284817 w 1181998"/>
              <a:gd name="connsiteY150" fmla="*/ 935278 h 1062511"/>
              <a:gd name="connsiteX151" fmla="*/ 307677 w 1181998"/>
              <a:gd name="connsiteY151" fmla="*/ 912418 h 1062511"/>
              <a:gd name="connsiteX152" fmla="*/ 211866 w 1181998"/>
              <a:gd name="connsiteY152" fmla="*/ 912418 h 1062511"/>
              <a:gd name="connsiteX153" fmla="*/ 234726 w 1181998"/>
              <a:gd name="connsiteY153" fmla="*/ 935278 h 1062511"/>
              <a:gd name="connsiteX154" fmla="*/ 211866 w 1181998"/>
              <a:gd name="connsiteY154" fmla="*/ 958138 h 1062511"/>
              <a:gd name="connsiteX155" fmla="*/ 189006 w 1181998"/>
              <a:gd name="connsiteY155" fmla="*/ 935278 h 1062511"/>
              <a:gd name="connsiteX156" fmla="*/ 211866 w 1181998"/>
              <a:gd name="connsiteY156" fmla="*/ 912418 h 1062511"/>
              <a:gd name="connsiteX157" fmla="*/ 117741 w 1181998"/>
              <a:gd name="connsiteY157" fmla="*/ 912418 h 1062511"/>
              <a:gd name="connsiteX158" fmla="*/ 140601 w 1181998"/>
              <a:gd name="connsiteY158" fmla="*/ 935278 h 1062511"/>
              <a:gd name="connsiteX159" fmla="*/ 117741 w 1181998"/>
              <a:gd name="connsiteY159" fmla="*/ 958138 h 1062511"/>
              <a:gd name="connsiteX160" fmla="*/ 94881 w 1181998"/>
              <a:gd name="connsiteY160" fmla="*/ 935278 h 1062511"/>
              <a:gd name="connsiteX161" fmla="*/ 117741 w 1181998"/>
              <a:gd name="connsiteY161" fmla="*/ 912418 h 1062511"/>
              <a:gd name="connsiteX162" fmla="*/ 1056962 w 1181998"/>
              <a:gd name="connsiteY162" fmla="*/ 807899 h 1062511"/>
              <a:gd name="connsiteX163" fmla="*/ 1078343 w 1181998"/>
              <a:gd name="connsiteY163" fmla="*/ 844762 h 1062511"/>
              <a:gd name="connsiteX164" fmla="*/ 1063327 w 1181998"/>
              <a:gd name="connsiteY164" fmla="*/ 850982 h 1062511"/>
              <a:gd name="connsiteX165" fmla="*/ 1040467 w 1181998"/>
              <a:gd name="connsiteY165" fmla="*/ 828122 h 1062511"/>
              <a:gd name="connsiteX166" fmla="*/ 1047163 w 1181998"/>
              <a:gd name="connsiteY166" fmla="*/ 811958 h 1062511"/>
              <a:gd name="connsiteX167" fmla="*/ 120634 w 1181998"/>
              <a:gd name="connsiteY167" fmla="*/ 806460 h 1062511"/>
              <a:gd name="connsiteX168" fmla="*/ 133906 w 1181998"/>
              <a:gd name="connsiteY168" fmla="*/ 811958 h 1062511"/>
              <a:gd name="connsiteX169" fmla="*/ 140601 w 1181998"/>
              <a:gd name="connsiteY169" fmla="*/ 828122 h 1062511"/>
              <a:gd name="connsiteX170" fmla="*/ 117741 w 1181998"/>
              <a:gd name="connsiteY170" fmla="*/ 850982 h 1062511"/>
              <a:gd name="connsiteX171" fmla="*/ 101577 w 1181998"/>
              <a:gd name="connsiteY171" fmla="*/ 844286 h 1062511"/>
              <a:gd name="connsiteX172" fmla="*/ 100376 w 1181998"/>
              <a:gd name="connsiteY172" fmla="*/ 841387 h 1062511"/>
              <a:gd name="connsiteX173" fmla="*/ 968077 w 1181998"/>
              <a:gd name="connsiteY173" fmla="*/ 805262 h 1062511"/>
              <a:gd name="connsiteX174" fmla="*/ 990937 w 1181998"/>
              <a:gd name="connsiteY174" fmla="*/ 828122 h 1062511"/>
              <a:gd name="connsiteX175" fmla="*/ 968077 w 1181998"/>
              <a:gd name="connsiteY175" fmla="*/ 850982 h 1062511"/>
              <a:gd name="connsiteX176" fmla="*/ 945217 w 1181998"/>
              <a:gd name="connsiteY176" fmla="*/ 828122 h 1062511"/>
              <a:gd name="connsiteX177" fmla="*/ 968077 w 1181998"/>
              <a:gd name="connsiteY177" fmla="*/ 805262 h 1062511"/>
              <a:gd name="connsiteX178" fmla="*/ 872266 w 1181998"/>
              <a:gd name="connsiteY178" fmla="*/ 805262 h 1062511"/>
              <a:gd name="connsiteX179" fmla="*/ 895126 w 1181998"/>
              <a:gd name="connsiteY179" fmla="*/ 828122 h 1062511"/>
              <a:gd name="connsiteX180" fmla="*/ 872266 w 1181998"/>
              <a:gd name="connsiteY180" fmla="*/ 850982 h 1062511"/>
              <a:gd name="connsiteX181" fmla="*/ 849406 w 1181998"/>
              <a:gd name="connsiteY181" fmla="*/ 828122 h 1062511"/>
              <a:gd name="connsiteX182" fmla="*/ 872266 w 1181998"/>
              <a:gd name="connsiteY182" fmla="*/ 805262 h 1062511"/>
              <a:gd name="connsiteX183" fmla="*/ 778141 w 1181998"/>
              <a:gd name="connsiteY183" fmla="*/ 805262 h 1062511"/>
              <a:gd name="connsiteX184" fmla="*/ 801001 w 1181998"/>
              <a:gd name="connsiteY184" fmla="*/ 828122 h 1062511"/>
              <a:gd name="connsiteX185" fmla="*/ 778141 w 1181998"/>
              <a:gd name="connsiteY185" fmla="*/ 850982 h 1062511"/>
              <a:gd name="connsiteX186" fmla="*/ 755281 w 1181998"/>
              <a:gd name="connsiteY186" fmla="*/ 828122 h 1062511"/>
              <a:gd name="connsiteX187" fmla="*/ 778141 w 1181998"/>
              <a:gd name="connsiteY187" fmla="*/ 805262 h 1062511"/>
              <a:gd name="connsiteX188" fmla="*/ 683260 w 1181998"/>
              <a:gd name="connsiteY188" fmla="*/ 805262 h 1062511"/>
              <a:gd name="connsiteX189" fmla="*/ 706120 w 1181998"/>
              <a:gd name="connsiteY189" fmla="*/ 828122 h 1062511"/>
              <a:gd name="connsiteX190" fmla="*/ 683260 w 1181998"/>
              <a:gd name="connsiteY190" fmla="*/ 850982 h 1062511"/>
              <a:gd name="connsiteX191" fmla="*/ 660400 w 1181998"/>
              <a:gd name="connsiteY191" fmla="*/ 828122 h 1062511"/>
              <a:gd name="connsiteX192" fmla="*/ 683260 w 1181998"/>
              <a:gd name="connsiteY192" fmla="*/ 805262 h 1062511"/>
              <a:gd name="connsiteX193" fmla="*/ 593290 w 1181998"/>
              <a:gd name="connsiteY193" fmla="*/ 805262 h 1062511"/>
              <a:gd name="connsiteX194" fmla="*/ 616150 w 1181998"/>
              <a:gd name="connsiteY194" fmla="*/ 828122 h 1062511"/>
              <a:gd name="connsiteX195" fmla="*/ 593290 w 1181998"/>
              <a:gd name="connsiteY195" fmla="*/ 850982 h 1062511"/>
              <a:gd name="connsiteX196" fmla="*/ 570430 w 1181998"/>
              <a:gd name="connsiteY196" fmla="*/ 828122 h 1062511"/>
              <a:gd name="connsiteX197" fmla="*/ 593290 w 1181998"/>
              <a:gd name="connsiteY197" fmla="*/ 805262 h 1062511"/>
              <a:gd name="connsiteX198" fmla="*/ 498738 w 1181998"/>
              <a:gd name="connsiteY198" fmla="*/ 805262 h 1062511"/>
              <a:gd name="connsiteX199" fmla="*/ 521598 w 1181998"/>
              <a:gd name="connsiteY199" fmla="*/ 828122 h 1062511"/>
              <a:gd name="connsiteX200" fmla="*/ 498738 w 1181998"/>
              <a:gd name="connsiteY200" fmla="*/ 850982 h 1062511"/>
              <a:gd name="connsiteX201" fmla="*/ 475878 w 1181998"/>
              <a:gd name="connsiteY201" fmla="*/ 828122 h 1062511"/>
              <a:gd name="connsiteX202" fmla="*/ 498738 w 1181998"/>
              <a:gd name="connsiteY202" fmla="*/ 805262 h 1062511"/>
              <a:gd name="connsiteX203" fmla="*/ 402927 w 1181998"/>
              <a:gd name="connsiteY203" fmla="*/ 805262 h 1062511"/>
              <a:gd name="connsiteX204" fmla="*/ 425787 w 1181998"/>
              <a:gd name="connsiteY204" fmla="*/ 828122 h 1062511"/>
              <a:gd name="connsiteX205" fmla="*/ 402927 w 1181998"/>
              <a:gd name="connsiteY205" fmla="*/ 850982 h 1062511"/>
              <a:gd name="connsiteX206" fmla="*/ 380067 w 1181998"/>
              <a:gd name="connsiteY206" fmla="*/ 828122 h 1062511"/>
              <a:gd name="connsiteX207" fmla="*/ 402927 w 1181998"/>
              <a:gd name="connsiteY207" fmla="*/ 805262 h 1062511"/>
              <a:gd name="connsiteX208" fmla="*/ 307677 w 1181998"/>
              <a:gd name="connsiteY208" fmla="*/ 805262 h 1062511"/>
              <a:gd name="connsiteX209" fmla="*/ 330537 w 1181998"/>
              <a:gd name="connsiteY209" fmla="*/ 828122 h 1062511"/>
              <a:gd name="connsiteX210" fmla="*/ 307677 w 1181998"/>
              <a:gd name="connsiteY210" fmla="*/ 850982 h 1062511"/>
              <a:gd name="connsiteX211" fmla="*/ 284817 w 1181998"/>
              <a:gd name="connsiteY211" fmla="*/ 828122 h 1062511"/>
              <a:gd name="connsiteX212" fmla="*/ 307677 w 1181998"/>
              <a:gd name="connsiteY212" fmla="*/ 805262 h 1062511"/>
              <a:gd name="connsiteX213" fmla="*/ 211866 w 1181998"/>
              <a:gd name="connsiteY213" fmla="*/ 805262 h 1062511"/>
              <a:gd name="connsiteX214" fmla="*/ 234726 w 1181998"/>
              <a:gd name="connsiteY214" fmla="*/ 828122 h 1062511"/>
              <a:gd name="connsiteX215" fmla="*/ 211866 w 1181998"/>
              <a:gd name="connsiteY215" fmla="*/ 850982 h 1062511"/>
              <a:gd name="connsiteX216" fmla="*/ 189006 w 1181998"/>
              <a:gd name="connsiteY216" fmla="*/ 828122 h 1062511"/>
              <a:gd name="connsiteX217" fmla="*/ 211866 w 1181998"/>
              <a:gd name="connsiteY217" fmla="*/ 805262 h 1062511"/>
              <a:gd name="connsiteX218" fmla="*/ 968077 w 1181998"/>
              <a:gd name="connsiteY218" fmla="*/ 717154 h 1062511"/>
              <a:gd name="connsiteX219" fmla="*/ 990937 w 1181998"/>
              <a:gd name="connsiteY219" fmla="*/ 740014 h 1062511"/>
              <a:gd name="connsiteX220" fmla="*/ 968077 w 1181998"/>
              <a:gd name="connsiteY220" fmla="*/ 762874 h 1062511"/>
              <a:gd name="connsiteX221" fmla="*/ 945217 w 1181998"/>
              <a:gd name="connsiteY221" fmla="*/ 740014 h 1062511"/>
              <a:gd name="connsiteX222" fmla="*/ 968077 w 1181998"/>
              <a:gd name="connsiteY222" fmla="*/ 717154 h 1062511"/>
              <a:gd name="connsiteX223" fmla="*/ 872266 w 1181998"/>
              <a:gd name="connsiteY223" fmla="*/ 717154 h 1062511"/>
              <a:gd name="connsiteX224" fmla="*/ 895126 w 1181998"/>
              <a:gd name="connsiteY224" fmla="*/ 740014 h 1062511"/>
              <a:gd name="connsiteX225" fmla="*/ 872266 w 1181998"/>
              <a:gd name="connsiteY225" fmla="*/ 762874 h 1062511"/>
              <a:gd name="connsiteX226" fmla="*/ 849406 w 1181998"/>
              <a:gd name="connsiteY226" fmla="*/ 740014 h 1062511"/>
              <a:gd name="connsiteX227" fmla="*/ 872266 w 1181998"/>
              <a:gd name="connsiteY227" fmla="*/ 717154 h 1062511"/>
              <a:gd name="connsiteX228" fmla="*/ 778141 w 1181998"/>
              <a:gd name="connsiteY228" fmla="*/ 717154 h 1062511"/>
              <a:gd name="connsiteX229" fmla="*/ 801001 w 1181998"/>
              <a:gd name="connsiteY229" fmla="*/ 740014 h 1062511"/>
              <a:gd name="connsiteX230" fmla="*/ 778141 w 1181998"/>
              <a:gd name="connsiteY230" fmla="*/ 762874 h 1062511"/>
              <a:gd name="connsiteX231" fmla="*/ 755281 w 1181998"/>
              <a:gd name="connsiteY231" fmla="*/ 740014 h 1062511"/>
              <a:gd name="connsiteX232" fmla="*/ 778141 w 1181998"/>
              <a:gd name="connsiteY232" fmla="*/ 717154 h 1062511"/>
              <a:gd name="connsiteX233" fmla="*/ 683260 w 1181998"/>
              <a:gd name="connsiteY233" fmla="*/ 717154 h 1062511"/>
              <a:gd name="connsiteX234" fmla="*/ 706120 w 1181998"/>
              <a:gd name="connsiteY234" fmla="*/ 740014 h 1062511"/>
              <a:gd name="connsiteX235" fmla="*/ 683260 w 1181998"/>
              <a:gd name="connsiteY235" fmla="*/ 762874 h 1062511"/>
              <a:gd name="connsiteX236" fmla="*/ 660400 w 1181998"/>
              <a:gd name="connsiteY236" fmla="*/ 740014 h 1062511"/>
              <a:gd name="connsiteX237" fmla="*/ 683260 w 1181998"/>
              <a:gd name="connsiteY237" fmla="*/ 717154 h 1062511"/>
              <a:gd name="connsiteX238" fmla="*/ 593290 w 1181998"/>
              <a:gd name="connsiteY238" fmla="*/ 717154 h 1062511"/>
              <a:gd name="connsiteX239" fmla="*/ 616150 w 1181998"/>
              <a:gd name="connsiteY239" fmla="*/ 740014 h 1062511"/>
              <a:gd name="connsiteX240" fmla="*/ 593290 w 1181998"/>
              <a:gd name="connsiteY240" fmla="*/ 762874 h 1062511"/>
              <a:gd name="connsiteX241" fmla="*/ 570430 w 1181998"/>
              <a:gd name="connsiteY241" fmla="*/ 740014 h 1062511"/>
              <a:gd name="connsiteX242" fmla="*/ 593290 w 1181998"/>
              <a:gd name="connsiteY242" fmla="*/ 717154 h 1062511"/>
              <a:gd name="connsiteX243" fmla="*/ 498738 w 1181998"/>
              <a:gd name="connsiteY243" fmla="*/ 717154 h 1062511"/>
              <a:gd name="connsiteX244" fmla="*/ 521598 w 1181998"/>
              <a:gd name="connsiteY244" fmla="*/ 740014 h 1062511"/>
              <a:gd name="connsiteX245" fmla="*/ 498738 w 1181998"/>
              <a:gd name="connsiteY245" fmla="*/ 762874 h 1062511"/>
              <a:gd name="connsiteX246" fmla="*/ 475878 w 1181998"/>
              <a:gd name="connsiteY246" fmla="*/ 740014 h 1062511"/>
              <a:gd name="connsiteX247" fmla="*/ 498738 w 1181998"/>
              <a:gd name="connsiteY247" fmla="*/ 717154 h 1062511"/>
              <a:gd name="connsiteX248" fmla="*/ 402927 w 1181998"/>
              <a:gd name="connsiteY248" fmla="*/ 717154 h 1062511"/>
              <a:gd name="connsiteX249" fmla="*/ 425787 w 1181998"/>
              <a:gd name="connsiteY249" fmla="*/ 740014 h 1062511"/>
              <a:gd name="connsiteX250" fmla="*/ 402927 w 1181998"/>
              <a:gd name="connsiteY250" fmla="*/ 762874 h 1062511"/>
              <a:gd name="connsiteX251" fmla="*/ 380067 w 1181998"/>
              <a:gd name="connsiteY251" fmla="*/ 740014 h 1062511"/>
              <a:gd name="connsiteX252" fmla="*/ 402927 w 1181998"/>
              <a:gd name="connsiteY252" fmla="*/ 717154 h 1062511"/>
              <a:gd name="connsiteX253" fmla="*/ 307677 w 1181998"/>
              <a:gd name="connsiteY253" fmla="*/ 717154 h 1062511"/>
              <a:gd name="connsiteX254" fmla="*/ 330537 w 1181998"/>
              <a:gd name="connsiteY254" fmla="*/ 740014 h 1062511"/>
              <a:gd name="connsiteX255" fmla="*/ 307677 w 1181998"/>
              <a:gd name="connsiteY255" fmla="*/ 762874 h 1062511"/>
              <a:gd name="connsiteX256" fmla="*/ 284817 w 1181998"/>
              <a:gd name="connsiteY256" fmla="*/ 740014 h 1062511"/>
              <a:gd name="connsiteX257" fmla="*/ 307677 w 1181998"/>
              <a:gd name="connsiteY257" fmla="*/ 717154 h 1062511"/>
              <a:gd name="connsiteX258" fmla="*/ 211866 w 1181998"/>
              <a:gd name="connsiteY258" fmla="*/ 717154 h 1062511"/>
              <a:gd name="connsiteX259" fmla="*/ 234726 w 1181998"/>
              <a:gd name="connsiteY259" fmla="*/ 740014 h 1062511"/>
              <a:gd name="connsiteX260" fmla="*/ 211866 w 1181998"/>
              <a:gd name="connsiteY260" fmla="*/ 762874 h 1062511"/>
              <a:gd name="connsiteX261" fmla="*/ 189006 w 1181998"/>
              <a:gd name="connsiteY261" fmla="*/ 740014 h 1062511"/>
              <a:gd name="connsiteX262" fmla="*/ 211866 w 1181998"/>
              <a:gd name="connsiteY262" fmla="*/ 717154 h 1062511"/>
              <a:gd name="connsiteX263" fmla="*/ 949476 w 1181998"/>
              <a:gd name="connsiteY263" fmla="*/ 622577 h 1062511"/>
              <a:gd name="connsiteX264" fmla="*/ 968577 w 1181998"/>
              <a:gd name="connsiteY264" fmla="*/ 655511 h 1062511"/>
              <a:gd name="connsiteX265" fmla="*/ 968077 w 1181998"/>
              <a:gd name="connsiteY265" fmla="*/ 655718 h 1062511"/>
              <a:gd name="connsiteX266" fmla="*/ 945217 w 1181998"/>
              <a:gd name="connsiteY266" fmla="*/ 632858 h 1062511"/>
              <a:gd name="connsiteX267" fmla="*/ 229142 w 1181998"/>
              <a:gd name="connsiteY267" fmla="*/ 619377 h 1062511"/>
              <a:gd name="connsiteX268" fmla="*/ 234726 w 1181998"/>
              <a:gd name="connsiteY268" fmla="*/ 632858 h 1062511"/>
              <a:gd name="connsiteX269" fmla="*/ 211866 w 1181998"/>
              <a:gd name="connsiteY269" fmla="*/ 655718 h 1062511"/>
              <a:gd name="connsiteX270" fmla="*/ 208801 w 1181998"/>
              <a:gd name="connsiteY270" fmla="*/ 654448 h 1062511"/>
              <a:gd name="connsiteX271" fmla="*/ 872266 w 1181998"/>
              <a:gd name="connsiteY271" fmla="*/ 609998 h 1062511"/>
              <a:gd name="connsiteX272" fmla="*/ 895126 w 1181998"/>
              <a:gd name="connsiteY272" fmla="*/ 632858 h 1062511"/>
              <a:gd name="connsiteX273" fmla="*/ 872266 w 1181998"/>
              <a:gd name="connsiteY273" fmla="*/ 655718 h 1062511"/>
              <a:gd name="connsiteX274" fmla="*/ 849406 w 1181998"/>
              <a:gd name="connsiteY274" fmla="*/ 632858 h 1062511"/>
              <a:gd name="connsiteX275" fmla="*/ 872266 w 1181998"/>
              <a:gd name="connsiteY275" fmla="*/ 609998 h 1062511"/>
              <a:gd name="connsiteX276" fmla="*/ 778141 w 1181998"/>
              <a:gd name="connsiteY276" fmla="*/ 609998 h 1062511"/>
              <a:gd name="connsiteX277" fmla="*/ 801001 w 1181998"/>
              <a:gd name="connsiteY277" fmla="*/ 632858 h 1062511"/>
              <a:gd name="connsiteX278" fmla="*/ 778141 w 1181998"/>
              <a:gd name="connsiteY278" fmla="*/ 655718 h 1062511"/>
              <a:gd name="connsiteX279" fmla="*/ 755281 w 1181998"/>
              <a:gd name="connsiteY279" fmla="*/ 632858 h 1062511"/>
              <a:gd name="connsiteX280" fmla="*/ 778141 w 1181998"/>
              <a:gd name="connsiteY280" fmla="*/ 609998 h 1062511"/>
              <a:gd name="connsiteX281" fmla="*/ 683260 w 1181998"/>
              <a:gd name="connsiteY281" fmla="*/ 609998 h 1062511"/>
              <a:gd name="connsiteX282" fmla="*/ 706120 w 1181998"/>
              <a:gd name="connsiteY282" fmla="*/ 632858 h 1062511"/>
              <a:gd name="connsiteX283" fmla="*/ 683260 w 1181998"/>
              <a:gd name="connsiteY283" fmla="*/ 655718 h 1062511"/>
              <a:gd name="connsiteX284" fmla="*/ 660400 w 1181998"/>
              <a:gd name="connsiteY284" fmla="*/ 632858 h 1062511"/>
              <a:gd name="connsiteX285" fmla="*/ 683260 w 1181998"/>
              <a:gd name="connsiteY285" fmla="*/ 609998 h 1062511"/>
              <a:gd name="connsiteX286" fmla="*/ 593290 w 1181998"/>
              <a:gd name="connsiteY286" fmla="*/ 609998 h 1062511"/>
              <a:gd name="connsiteX287" fmla="*/ 616150 w 1181998"/>
              <a:gd name="connsiteY287" fmla="*/ 632858 h 1062511"/>
              <a:gd name="connsiteX288" fmla="*/ 593290 w 1181998"/>
              <a:gd name="connsiteY288" fmla="*/ 655718 h 1062511"/>
              <a:gd name="connsiteX289" fmla="*/ 570430 w 1181998"/>
              <a:gd name="connsiteY289" fmla="*/ 632858 h 1062511"/>
              <a:gd name="connsiteX290" fmla="*/ 593290 w 1181998"/>
              <a:gd name="connsiteY290" fmla="*/ 609998 h 1062511"/>
              <a:gd name="connsiteX291" fmla="*/ 498738 w 1181998"/>
              <a:gd name="connsiteY291" fmla="*/ 609998 h 1062511"/>
              <a:gd name="connsiteX292" fmla="*/ 521598 w 1181998"/>
              <a:gd name="connsiteY292" fmla="*/ 632858 h 1062511"/>
              <a:gd name="connsiteX293" fmla="*/ 498738 w 1181998"/>
              <a:gd name="connsiteY293" fmla="*/ 655718 h 1062511"/>
              <a:gd name="connsiteX294" fmla="*/ 475878 w 1181998"/>
              <a:gd name="connsiteY294" fmla="*/ 632858 h 1062511"/>
              <a:gd name="connsiteX295" fmla="*/ 498738 w 1181998"/>
              <a:gd name="connsiteY295" fmla="*/ 609998 h 1062511"/>
              <a:gd name="connsiteX296" fmla="*/ 402927 w 1181998"/>
              <a:gd name="connsiteY296" fmla="*/ 609998 h 1062511"/>
              <a:gd name="connsiteX297" fmla="*/ 425787 w 1181998"/>
              <a:gd name="connsiteY297" fmla="*/ 632858 h 1062511"/>
              <a:gd name="connsiteX298" fmla="*/ 402927 w 1181998"/>
              <a:gd name="connsiteY298" fmla="*/ 655718 h 1062511"/>
              <a:gd name="connsiteX299" fmla="*/ 380067 w 1181998"/>
              <a:gd name="connsiteY299" fmla="*/ 632858 h 1062511"/>
              <a:gd name="connsiteX300" fmla="*/ 402927 w 1181998"/>
              <a:gd name="connsiteY300" fmla="*/ 609998 h 1062511"/>
              <a:gd name="connsiteX301" fmla="*/ 307677 w 1181998"/>
              <a:gd name="connsiteY301" fmla="*/ 609998 h 1062511"/>
              <a:gd name="connsiteX302" fmla="*/ 330537 w 1181998"/>
              <a:gd name="connsiteY302" fmla="*/ 632858 h 1062511"/>
              <a:gd name="connsiteX303" fmla="*/ 307677 w 1181998"/>
              <a:gd name="connsiteY303" fmla="*/ 655718 h 1062511"/>
              <a:gd name="connsiteX304" fmla="*/ 284817 w 1181998"/>
              <a:gd name="connsiteY304" fmla="*/ 632858 h 1062511"/>
              <a:gd name="connsiteX305" fmla="*/ 307677 w 1181998"/>
              <a:gd name="connsiteY305" fmla="*/ 609998 h 1062511"/>
              <a:gd name="connsiteX306" fmla="*/ 872266 w 1181998"/>
              <a:gd name="connsiteY306" fmla="*/ 502842 h 1062511"/>
              <a:gd name="connsiteX307" fmla="*/ 882484 w 1181998"/>
              <a:gd name="connsiteY307" fmla="*/ 507075 h 1062511"/>
              <a:gd name="connsiteX308" fmla="*/ 894360 w 1181998"/>
              <a:gd name="connsiteY308" fmla="*/ 527551 h 1062511"/>
              <a:gd name="connsiteX309" fmla="*/ 888431 w 1181998"/>
              <a:gd name="connsiteY309" fmla="*/ 541866 h 1062511"/>
              <a:gd name="connsiteX310" fmla="*/ 872266 w 1181998"/>
              <a:gd name="connsiteY310" fmla="*/ 548562 h 1062511"/>
              <a:gd name="connsiteX311" fmla="*/ 849406 w 1181998"/>
              <a:gd name="connsiteY311" fmla="*/ 525702 h 1062511"/>
              <a:gd name="connsiteX312" fmla="*/ 872266 w 1181998"/>
              <a:gd name="connsiteY312" fmla="*/ 502842 h 1062511"/>
              <a:gd name="connsiteX313" fmla="*/ 778141 w 1181998"/>
              <a:gd name="connsiteY313" fmla="*/ 502842 h 1062511"/>
              <a:gd name="connsiteX314" fmla="*/ 801001 w 1181998"/>
              <a:gd name="connsiteY314" fmla="*/ 525702 h 1062511"/>
              <a:gd name="connsiteX315" fmla="*/ 778141 w 1181998"/>
              <a:gd name="connsiteY315" fmla="*/ 548562 h 1062511"/>
              <a:gd name="connsiteX316" fmla="*/ 755281 w 1181998"/>
              <a:gd name="connsiteY316" fmla="*/ 525702 h 1062511"/>
              <a:gd name="connsiteX317" fmla="*/ 778141 w 1181998"/>
              <a:gd name="connsiteY317" fmla="*/ 502842 h 1062511"/>
              <a:gd name="connsiteX318" fmla="*/ 683260 w 1181998"/>
              <a:gd name="connsiteY318" fmla="*/ 502842 h 1062511"/>
              <a:gd name="connsiteX319" fmla="*/ 706120 w 1181998"/>
              <a:gd name="connsiteY319" fmla="*/ 525702 h 1062511"/>
              <a:gd name="connsiteX320" fmla="*/ 683260 w 1181998"/>
              <a:gd name="connsiteY320" fmla="*/ 548562 h 1062511"/>
              <a:gd name="connsiteX321" fmla="*/ 660400 w 1181998"/>
              <a:gd name="connsiteY321" fmla="*/ 525702 h 1062511"/>
              <a:gd name="connsiteX322" fmla="*/ 683260 w 1181998"/>
              <a:gd name="connsiteY322" fmla="*/ 502842 h 1062511"/>
              <a:gd name="connsiteX323" fmla="*/ 593290 w 1181998"/>
              <a:gd name="connsiteY323" fmla="*/ 502842 h 1062511"/>
              <a:gd name="connsiteX324" fmla="*/ 616150 w 1181998"/>
              <a:gd name="connsiteY324" fmla="*/ 525702 h 1062511"/>
              <a:gd name="connsiteX325" fmla="*/ 593290 w 1181998"/>
              <a:gd name="connsiteY325" fmla="*/ 548562 h 1062511"/>
              <a:gd name="connsiteX326" fmla="*/ 570430 w 1181998"/>
              <a:gd name="connsiteY326" fmla="*/ 525702 h 1062511"/>
              <a:gd name="connsiteX327" fmla="*/ 593290 w 1181998"/>
              <a:gd name="connsiteY327" fmla="*/ 502842 h 1062511"/>
              <a:gd name="connsiteX328" fmla="*/ 498738 w 1181998"/>
              <a:gd name="connsiteY328" fmla="*/ 502842 h 1062511"/>
              <a:gd name="connsiteX329" fmla="*/ 521598 w 1181998"/>
              <a:gd name="connsiteY329" fmla="*/ 525702 h 1062511"/>
              <a:gd name="connsiteX330" fmla="*/ 498738 w 1181998"/>
              <a:gd name="connsiteY330" fmla="*/ 548562 h 1062511"/>
              <a:gd name="connsiteX331" fmla="*/ 475878 w 1181998"/>
              <a:gd name="connsiteY331" fmla="*/ 525702 h 1062511"/>
              <a:gd name="connsiteX332" fmla="*/ 498738 w 1181998"/>
              <a:gd name="connsiteY332" fmla="*/ 502842 h 1062511"/>
              <a:gd name="connsiteX333" fmla="*/ 402927 w 1181998"/>
              <a:gd name="connsiteY333" fmla="*/ 502842 h 1062511"/>
              <a:gd name="connsiteX334" fmla="*/ 425787 w 1181998"/>
              <a:gd name="connsiteY334" fmla="*/ 525702 h 1062511"/>
              <a:gd name="connsiteX335" fmla="*/ 402927 w 1181998"/>
              <a:gd name="connsiteY335" fmla="*/ 548562 h 1062511"/>
              <a:gd name="connsiteX336" fmla="*/ 380067 w 1181998"/>
              <a:gd name="connsiteY336" fmla="*/ 525702 h 1062511"/>
              <a:gd name="connsiteX337" fmla="*/ 402927 w 1181998"/>
              <a:gd name="connsiteY337" fmla="*/ 502842 h 1062511"/>
              <a:gd name="connsiteX338" fmla="*/ 307677 w 1181998"/>
              <a:gd name="connsiteY338" fmla="*/ 502842 h 1062511"/>
              <a:gd name="connsiteX339" fmla="*/ 330537 w 1181998"/>
              <a:gd name="connsiteY339" fmla="*/ 525702 h 1062511"/>
              <a:gd name="connsiteX340" fmla="*/ 307677 w 1181998"/>
              <a:gd name="connsiteY340" fmla="*/ 548562 h 1062511"/>
              <a:gd name="connsiteX341" fmla="*/ 284817 w 1181998"/>
              <a:gd name="connsiteY341" fmla="*/ 525702 h 1062511"/>
              <a:gd name="connsiteX342" fmla="*/ 288174 w 1181998"/>
              <a:gd name="connsiteY342" fmla="*/ 517598 h 1062511"/>
              <a:gd name="connsiteX343" fmla="*/ 293272 w 1181998"/>
              <a:gd name="connsiteY343" fmla="*/ 508809 h 1062511"/>
              <a:gd name="connsiteX344" fmla="*/ 778141 w 1181998"/>
              <a:gd name="connsiteY344" fmla="*/ 395686 h 1062511"/>
              <a:gd name="connsiteX345" fmla="*/ 801001 w 1181998"/>
              <a:gd name="connsiteY345" fmla="*/ 418546 h 1062511"/>
              <a:gd name="connsiteX346" fmla="*/ 778141 w 1181998"/>
              <a:gd name="connsiteY346" fmla="*/ 441406 h 1062511"/>
              <a:gd name="connsiteX347" fmla="*/ 755281 w 1181998"/>
              <a:gd name="connsiteY347" fmla="*/ 418546 h 1062511"/>
              <a:gd name="connsiteX348" fmla="*/ 778141 w 1181998"/>
              <a:gd name="connsiteY348" fmla="*/ 395686 h 1062511"/>
              <a:gd name="connsiteX349" fmla="*/ 683260 w 1181998"/>
              <a:gd name="connsiteY349" fmla="*/ 395686 h 1062511"/>
              <a:gd name="connsiteX350" fmla="*/ 706120 w 1181998"/>
              <a:gd name="connsiteY350" fmla="*/ 418546 h 1062511"/>
              <a:gd name="connsiteX351" fmla="*/ 683260 w 1181998"/>
              <a:gd name="connsiteY351" fmla="*/ 441406 h 1062511"/>
              <a:gd name="connsiteX352" fmla="*/ 660400 w 1181998"/>
              <a:gd name="connsiteY352" fmla="*/ 418546 h 1062511"/>
              <a:gd name="connsiteX353" fmla="*/ 683260 w 1181998"/>
              <a:gd name="connsiteY353" fmla="*/ 395686 h 1062511"/>
              <a:gd name="connsiteX354" fmla="*/ 593290 w 1181998"/>
              <a:gd name="connsiteY354" fmla="*/ 395686 h 1062511"/>
              <a:gd name="connsiteX355" fmla="*/ 616150 w 1181998"/>
              <a:gd name="connsiteY355" fmla="*/ 418546 h 1062511"/>
              <a:gd name="connsiteX356" fmla="*/ 593290 w 1181998"/>
              <a:gd name="connsiteY356" fmla="*/ 441406 h 1062511"/>
              <a:gd name="connsiteX357" fmla="*/ 570430 w 1181998"/>
              <a:gd name="connsiteY357" fmla="*/ 418546 h 1062511"/>
              <a:gd name="connsiteX358" fmla="*/ 593290 w 1181998"/>
              <a:gd name="connsiteY358" fmla="*/ 395686 h 1062511"/>
              <a:gd name="connsiteX359" fmla="*/ 498738 w 1181998"/>
              <a:gd name="connsiteY359" fmla="*/ 395686 h 1062511"/>
              <a:gd name="connsiteX360" fmla="*/ 521598 w 1181998"/>
              <a:gd name="connsiteY360" fmla="*/ 418546 h 1062511"/>
              <a:gd name="connsiteX361" fmla="*/ 498738 w 1181998"/>
              <a:gd name="connsiteY361" fmla="*/ 441406 h 1062511"/>
              <a:gd name="connsiteX362" fmla="*/ 475878 w 1181998"/>
              <a:gd name="connsiteY362" fmla="*/ 418546 h 1062511"/>
              <a:gd name="connsiteX363" fmla="*/ 498738 w 1181998"/>
              <a:gd name="connsiteY363" fmla="*/ 395686 h 1062511"/>
              <a:gd name="connsiteX364" fmla="*/ 402927 w 1181998"/>
              <a:gd name="connsiteY364" fmla="*/ 395686 h 1062511"/>
              <a:gd name="connsiteX365" fmla="*/ 425787 w 1181998"/>
              <a:gd name="connsiteY365" fmla="*/ 418546 h 1062511"/>
              <a:gd name="connsiteX366" fmla="*/ 402927 w 1181998"/>
              <a:gd name="connsiteY366" fmla="*/ 441406 h 1062511"/>
              <a:gd name="connsiteX367" fmla="*/ 380067 w 1181998"/>
              <a:gd name="connsiteY367" fmla="*/ 418546 h 1062511"/>
              <a:gd name="connsiteX368" fmla="*/ 402927 w 1181998"/>
              <a:gd name="connsiteY368" fmla="*/ 395686 h 1062511"/>
              <a:gd name="connsiteX369" fmla="*/ 760992 w 1181998"/>
              <a:gd name="connsiteY369" fmla="*/ 297604 h 1062511"/>
              <a:gd name="connsiteX370" fmla="*/ 781451 w 1181998"/>
              <a:gd name="connsiteY370" fmla="*/ 332879 h 1062511"/>
              <a:gd name="connsiteX371" fmla="*/ 778141 w 1181998"/>
              <a:gd name="connsiteY371" fmla="*/ 334250 h 1062511"/>
              <a:gd name="connsiteX372" fmla="*/ 755281 w 1181998"/>
              <a:gd name="connsiteY372" fmla="*/ 311390 h 1062511"/>
              <a:gd name="connsiteX373" fmla="*/ 417526 w 1181998"/>
              <a:gd name="connsiteY373" fmla="*/ 294577 h 1062511"/>
              <a:gd name="connsiteX374" fmla="*/ 419092 w 1181998"/>
              <a:gd name="connsiteY374" fmla="*/ 295226 h 1062511"/>
              <a:gd name="connsiteX375" fmla="*/ 425787 w 1181998"/>
              <a:gd name="connsiteY375" fmla="*/ 311390 h 1062511"/>
              <a:gd name="connsiteX376" fmla="*/ 402927 w 1181998"/>
              <a:gd name="connsiteY376" fmla="*/ 334250 h 1062511"/>
              <a:gd name="connsiteX377" fmla="*/ 396145 w 1181998"/>
              <a:gd name="connsiteY377" fmla="*/ 331441 h 1062511"/>
              <a:gd name="connsiteX378" fmla="*/ 683260 w 1181998"/>
              <a:gd name="connsiteY378" fmla="*/ 288530 h 1062511"/>
              <a:gd name="connsiteX379" fmla="*/ 706120 w 1181998"/>
              <a:gd name="connsiteY379" fmla="*/ 311390 h 1062511"/>
              <a:gd name="connsiteX380" fmla="*/ 683260 w 1181998"/>
              <a:gd name="connsiteY380" fmla="*/ 334250 h 1062511"/>
              <a:gd name="connsiteX381" fmla="*/ 660400 w 1181998"/>
              <a:gd name="connsiteY381" fmla="*/ 311390 h 1062511"/>
              <a:gd name="connsiteX382" fmla="*/ 683260 w 1181998"/>
              <a:gd name="connsiteY382" fmla="*/ 288530 h 1062511"/>
              <a:gd name="connsiteX383" fmla="*/ 593290 w 1181998"/>
              <a:gd name="connsiteY383" fmla="*/ 288530 h 1062511"/>
              <a:gd name="connsiteX384" fmla="*/ 616150 w 1181998"/>
              <a:gd name="connsiteY384" fmla="*/ 311390 h 1062511"/>
              <a:gd name="connsiteX385" fmla="*/ 593290 w 1181998"/>
              <a:gd name="connsiteY385" fmla="*/ 334250 h 1062511"/>
              <a:gd name="connsiteX386" fmla="*/ 570430 w 1181998"/>
              <a:gd name="connsiteY386" fmla="*/ 311390 h 1062511"/>
              <a:gd name="connsiteX387" fmla="*/ 593290 w 1181998"/>
              <a:gd name="connsiteY387" fmla="*/ 288530 h 1062511"/>
              <a:gd name="connsiteX388" fmla="*/ 498738 w 1181998"/>
              <a:gd name="connsiteY388" fmla="*/ 288530 h 1062511"/>
              <a:gd name="connsiteX389" fmla="*/ 521598 w 1181998"/>
              <a:gd name="connsiteY389" fmla="*/ 311390 h 1062511"/>
              <a:gd name="connsiteX390" fmla="*/ 498738 w 1181998"/>
              <a:gd name="connsiteY390" fmla="*/ 334250 h 1062511"/>
              <a:gd name="connsiteX391" fmla="*/ 475878 w 1181998"/>
              <a:gd name="connsiteY391" fmla="*/ 311390 h 1062511"/>
              <a:gd name="connsiteX392" fmla="*/ 498738 w 1181998"/>
              <a:gd name="connsiteY392" fmla="*/ 288530 h 1062511"/>
              <a:gd name="connsiteX393" fmla="*/ 683260 w 1181998"/>
              <a:gd name="connsiteY393" fmla="*/ 181374 h 1062511"/>
              <a:gd name="connsiteX394" fmla="*/ 696841 w 1181998"/>
              <a:gd name="connsiteY394" fmla="*/ 186999 h 1062511"/>
              <a:gd name="connsiteX395" fmla="*/ 704330 w 1181998"/>
              <a:gd name="connsiteY395" fmla="*/ 199911 h 1062511"/>
              <a:gd name="connsiteX396" fmla="*/ 706120 w 1181998"/>
              <a:gd name="connsiteY396" fmla="*/ 204234 h 1062511"/>
              <a:gd name="connsiteX397" fmla="*/ 683260 w 1181998"/>
              <a:gd name="connsiteY397" fmla="*/ 227094 h 1062511"/>
              <a:gd name="connsiteX398" fmla="*/ 660400 w 1181998"/>
              <a:gd name="connsiteY398" fmla="*/ 204234 h 1062511"/>
              <a:gd name="connsiteX399" fmla="*/ 683260 w 1181998"/>
              <a:gd name="connsiteY399" fmla="*/ 181374 h 1062511"/>
              <a:gd name="connsiteX400" fmla="*/ 593290 w 1181998"/>
              <a:gd name="connsiteY400" fmla="*/ 181374 h 1062511"/>
              <a:gd name="connsiteX401" fmla="*/ 616150 w 1181998"/>
              <a:gd name="connsiteY401" fmla="*/ 204234 h 1062511"/>
              <a:gd name="connsiteX402" fmla="*/ 593290 w 1181998"/>
              <a:gd name="connsiteY402" fmla="*/ 227094 h 1062511"/>
              <a:gd name="connsiteX403" fmla="*/ 570430 w 1181998"/>
              <a:gd name="connsiteY403" fmla="*/ 204234 h 1062511"/>
              <a:gd name="connsiteX404" fmla="*/ 593290 w 1181998"/>
              <a:gd name="connsiteY404" fmla="*/ 181374 h 1062511"/>
              <a:gd name="connsiteX405" fmla="*/ 498738 w 1181998"/>
              <a:gd name="connsiteY405" fmla="*/ 181374 h 1062511"/>
              <a:gd name="connsiteX406" fmla="*/ 521598 w 1181998"/>
              <a:gd name="connsiteY406" fmla="*/ 204234 h 1062511"/>
              <a:gd name="connsiteX407" fmla="*/ 498738 w 1181998"/>
              <a:gd name="connsiteY407" fmla="*/ 227094 h 1062511"/>
              <a:gd name="connsiteX408" fmla="*/ 475878 w 1181998"/>
              <a:gd name="connsiteY408" fmla="*/ 204234 h 1062511"/>
              <a:gd name="connsiteX409" fmla="*/ 498738 w 1181998"/>
              <a:gd name="connsiteY409" fmla="*/ 181374 h 1062511"/>
              <a:gd name="connsiteX410" fmla="*/ 593290 w 1181998"/>
              <a:gd name="connsiteY410" fmla="*/ 74222 h 1062511"/>
              <a:gd name="connsiteX411" fmla="*/ 616150 w 1181998"/>
              <a:gd name="connsiteY411" fmla="*/ 97082 h 1062511"/>
              <a:gd name="connsiteX412" fmla="*/ 593290 w 1181998"/>
              <a:gd name="connsiteY412" fmla="*/ 119942 h 1062511"/>
              <a:gd name="connsiteX413" fmla="*/ 570430 w 1181998"/>
              <a:gd name="connsiteY413" fmla="*/ 97082 h 1062511"/>
              <a:gd name="connsiteX414" fmla="*/ 593290 w 1181998"/>
              <a:gd name="connsiteY414" fmla="*/ 74222 h 1062511"/>
              <a:gd name="connsiteX415" fmla="*/ 588381 w 1181998"/>
              <a:gd name="connsiteY415" fmla="*/ 0 h 1062511"/>
              <a:gd name="connsiteX416" fmla="*/ 595312 w 1181998"/>
              <a:gd name="connsiteY416" fmla="*/ 11949 h 1062511"/>
              <a:gd name="connsiteX417" fmla="*/ 593290 w 1181998"/>
              <a:gd name="connsiteY417" fmla="*/ 12786 h 1062511"/>
              <a:gd name="connsiteX418" fmla="*/ 583353 w 1181998"/>
              <a:gd name="connsiteY418" fmla="*/ 8670 h 106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Lst>
            <a:rect l="l" t="t" r="r" b="b"/>
            <a:pathLst>
              <a:path w="1181998" h="1062511">
                <a:moveTo>
                  <a:pt x="1159138" y="1019574"/>
                </a:moveTo>
                <a:cubicBezTo>
                  <a:pt x="1171763" y="1019574"/>
                  <a:pt x="1181998" y="1029809"/>
                  <a:pt x="1181998" y="1042434"/>
                </a:cubicBezTo>
                <a:cubicBezTo>
                  <a:pt x="1181998" y="1048747"/>
                  <a:pt x="1179440" y="1054462"/>
                  <a:pt x="1175303" y="1058598"/>
                </a:cubicBezTo>
                <a:lnTo>
                  <a:pt x="1165857" y="1062511"/>
                </a:lnTo>
                <a:lnTo>
                  <a:pt x="1152420" y="1062511"/>
                </a:lnTo>
                <a:lnTo>
                  <a:pt x="1142974" y="1058598"/>
                </a:lnTo>
                <a:cubicBezTo>
                  <a:pt x="1138837" y="1054462"/>
                  <a:pt x="1136278" y="1048747"/>
                  <a:pt x="1136278" y="1042434"/>
                </a:cubicBezTo>
                <a:cubicBezTo>
                  <a:pt x="1136278" y="1029809"/>
                  <a:pt x="1146513" y="1019574"/>
                  <a:pt x="1159138" y="1019574"/>
                </a:cubicBezTo>
                <a:close/>
                <a:moveTo>
                  <a:pt x="1063327" y="1019574"/>
                </a:moveTo>
                <a:cubicBezTo>
                  <a:pt x="1075952" y="1019574"/>
                  <a:pt x="1086187" y="1029809"/>
                  <a:pt x="1086187" y="1042434"/>
                </a:cubicBezTo>
                <a:cubicBezTo>
                  <a:pt x="1086187" y="1048747"/>
                  <a:pt x="1083628" y="1054462"/>
                  <a:pt x="1079492" y="1058598"/>
                </a:cubicBezTo>
                <a:lnTo>
                  <a:pt x="1070046" y="1062511"/>
                </a:lnTo>
                <a:lnTo>
                  <a:pt x="1056609" y="1062511"/>
                </a:lnTo>
                <a:lnTo>
                  <a:pt x="1047163" y="1058598"/>
                </a:lnTo>
                <a:cubicBezTo>
                  <a:pt x="1043026" y="1054462"/>
                  <a:pt x="1040467" y="1048747"/>
                  <a:pt x="1040467" y="1042434"/>
                </a:cubicBezTo>
                <a:cubicBezTo>
                  <a:pt x="1040467" y="1029809"/>
                  <a:pt x="1050702" y="1019574"/>
                  <a:pt x="1063327" y="1019574"/>
                </a:cubicBezTo>
                <a:close/>
                <a:moveTo>
                  <a:pt x="968077" y="1019574"/>
                </a:moveTo>
                <a:cubicBezTo>
                  <a:pt x="980702" y="1019574"/>
                  <a:pt x="990937" y="1029809"/>
                  <a:pt x="990937" y="1042434"/>
                </a:cubicBezTo>
                <a:cubicBezTo>
                  <a:pt x="990937" y="1048747"/>
                  <a:pt x="988378" y="1054462"/>
                  <a:pt x="984242" y="1058598"/>
                </a:cubicBezTo>
                <a:lnTo>
                  <a:pt x="974796" y="1062511"/>
                </a:lnTo>
                <a:lnTo>
                  <a:pt x="961359" y="1062511"/>
                </a:lnTo>
                <a:lnTo>
                  <a:pt x="951913" y="1058598"/>
                </a:lnTo>
                <a:cubicBezTo>
                  <a:pt x="947776" y="1054462"/>
                  <a:pt x="945217" y="1048747"/>
                  <a:pt x="945217" y="1042434"/>
                </a:cubicBezTo>
                <a:cubicBezTo>
                  <a:pt x="945217" y="1029809"/>
                  <a:pt x="955452" y="1019574"/>
                  <a:pt x="968077" y="1019574"/>
                </a:cubicBezTo>
                <a:close/>
                <a:moveTo>
                  <a:pt x="872266" y="1019574"/>
                </a:moveTo>
                <a:cubicBezTo>
                  <a:pt x="884891" y="1019574"/>
                  <a:pt x="895126" y="1029809"/>
                  <a:pt x="895126" y="1042434"/>
                </a:cubicBezTo>
                <a:cubicBezTo>
                  <a:pt x="895126" y="1048747"/>
                  <a:pt x="892568" y="1054462"/>
                  <a:pt x="888431" y="1058598"/>
                </a:cubicBezTo>
                <a:lnTo>
                  <a:pt x="878985" y="1062511"/>
                </a:lnTo>
                <a:lnTo>
                  <a:pt x="865548" y="1062511"/>
                </a:lnTo>
                <a:lnTo>
                  <a:pt x="856102" y="1058598"/>
                </a:lnTo>
                <a:cubicBezTo>
                  <a:pt x="851965" y="1054462"/>
                  <a:pt x="849406" y="1048747"/>
                  <a:pt x="849406" y="1042434"/>
                </a:cubicBezTo>
                <a:cubicBezTo>
                  <a:pt x="849406" y="1029809"/>
                  <a:pt x="859641" y="1019574"/>
                  <a:pt x="872266" y="1019574"/>
                </a:cubicBezTo>
                <a:close/>
                <a:moveTo>
                  <a:pt x="778141" y="1019574"/>
                </a:moveTo>
                <a:cubicBezTo>
                  <a:pt x="790766" y="1019574"/>
                  <a:pt x="801001" y="1029809"/>
                  <a:pt x="801001" y="1042434"/>
                </a:cubicBezTo>
                <a:cubicBezTo>
                  <a:pt x="801001" y="1048747"/>
                  <a:pt x="798442" y="1054462"/>
                  <a:pt x="794306" y="1058598"/>
                </a:cubicBezTo>
                <a:lnTo>
                  <a:pt x="784860" y="1062511"/>
                </a:lnTo>
                <a:lnTo>
                  <a:pt x="771423" y="1062511"/>
                </a:lnTo>
                <a:lnTo>
                  <a:pt x="761977" y="1058598"/>
                </a:lnTo>
                <a:cubicBezTo>
                  <a:pt x="757840" y="1054462"/>
                  <a:pt x="755281" y="1048747"/>
                  <a:pt x="755281" y="1042434"/>
                </a:cubicBezTo>
                <a:cubicBezTo>
                  <a:pt x="755281" y="1029809"/>
                  <a:pt x="765516" y="1019574"/>
                  <a:pt x="778141" y="1019574"/>
                </a:cubicBezTo>
                <a:close/>
                <a:moveTo>
                  <a:pt x="683260" y="1019574"/>
                </a:moveTo>
                <a:cubicBezTo>
                  <a:pt x="695885" y="1019574"/>
                  <a:pt x="706120" y="1029809"/>
                  <a:pt x="706120" y="1042434"/>
                </a:cubicBezTo>
                <a:cubicBezTo>
                  <a:pt x="706120" y="1048747"/>
                  <a:pt x="703561" y="1054462"/>
                  <a:pt x="699425" y="1058598"/>
                </a:cubicBezTo>
                <a:lnTo>
                  <a:pt x="689979" y="1062511"/>
                </a:lnTo>
                <a:lnTo>
                  <a:pt x="676542" y="1062511"/>
                </a:lnTo>
                <a:lnTo>
                  <a:pt x="667096" y="1058598"/>
                </a:lnTo>
                <a:cubicBezTo>
                  <a:pt x="662959" y="1054462"/>
                  <a:pt x="660400" y="1048747"/>
                  <a:pt x="660400" y="1042434"/>
                </a:cubicBezTo>
                <a:cubicBezTo>
                  <a:pt x="660400" y="1029809"/>
                  <a:pt x="670635" y="1019574"/>
                  <a:pt x="683260" y="1019574"/>
                </a:cubicBezTo>
                <a:close/>
                <a:moveTo>
                  <a:pt x="593290" y="1019574"/>
                </a:moveTo>
                <a:cubicBezTo>
                  <a:pt x="605915" y="1019574"/>
                  <a:pt x="616150" y="1029809"/>
                  <a:pt x="616150" y="1042434"/>
                </a:cubicBezTo>
                <a:cubicBezTo>
                  <a:pt x="616150" y="1048747"/>
                  <a:pt x="613592" y="1054462"/>
                  <a:pt x="609455" y="1058598"/>
                </a:cubicBezTo>
                <a:lnTo>
                  <a:pt x="600009" y="1062511"/>
                </a:lnTo>
                <a:lnTo>
                  <a:pt x="586572" y="1062511"/>
                </a:lnTo>
                <a:lnTo>
                  <a:pt x="577126" y="1058598"/>
                </a:lnTo>
                <a:cubicBezTo>
                  <a:pt x="572989" y="1054462"/>
                  <a:pt x="570430" y="1048747"/>
                  <a:pt x="570430" y="1042434"/>
                </a:cubicBezTo>
                <a:cubicBezTo>
                  <a:pt x="570430" y="1029809"/>
                  <a:pt x="580665" y="1019574"/>
                  <a:pt x="593290" y="1019574"/>
                </a:cubicBezTo>
                <a:close/>
                <a:moveTo>
                  <a:pt x="498738" y="1019574"/>
                </a:moveTo>
                <a:cubicBezTo>
                  <a:pt x="511363" y="1019574"/>
                  <a:pt x="521598" y="1029809"/>
                  <a:pt x="521598" y="1042434"/>
                </a:cubicBezTo>
                <a:cubicBezTo>
                  <a:pt x="521598" y="1048747"/>
                  <a:pt x="519040" y="1054462"/>
                  <a:pt x="514903" y="1058598"/>
                </a:cubicBezTo>
                <a:lnTo>
                  <a:pt x="505457" y="1062511"/>
                </a:lnTo>
                <a:lnTo>
                  <a:pt x="492020" y="1062511"/>
                </a:lnTo>
                <a:lnTo>
                  <a:pt x="482574" y="1058598"/>
                </a:lnTo>
                <a:cubicBezTo>
                  <a:pt x="478437" y="1054462"/>
                  <a:pt x="475878" y="1048747"/>
                  <a:pt x="475878" y="1042434"/>
                </a:cubicBezTo>
                <a:cubicBezTo>
                  <a:pt x="475878" y="1029809"/>
                  <a:pt x="486113" y="1019574"/>
                  <a:pt x="498738" y="1019574"/>
                </a:cubicBezTo>
                <a:close/>
                <a:moveTo>
                  <a:pt x="402927" y="1019574"/>
                </a:moveTo>
                <a:cubicBezTo>
                  <a:pt x="415552" y="1019574"/>
                  <a:pt x="425787" y="1029809"/>
                  <a:pt x="425787" y="1042434"/>
                </a:cubicBezTo>
                <a:cubicBezTo>
                  <a:pt x="425787" y="1048747"/>
                  <a:pt x="423229" y="1054462"/>
                  <a:pt x="419092" y="1058598"/>
                </a:cubicBezTo>
                <a:lnTo>
                  <a:pt x="409646" y="1062511"/>
                </a:lnTo>
                <a:lnTo>
                  <a:pt x="396209" y="1062511"/>
                </a:lnTo>
                <a:lnTo>
                  <a:pt x="386763" y="1058598"/>
                </a:lnTo>
                <a:cubicBezTo>
                  <a:pt x="382626" y="1054462"/>
                  <a:pt x="380067" y="1048747"/>
                  <a:pt x="380067" y="1042434"/>
                </a:cubicBezTo>
                <a:cubicBezTo>
                  <a:pt x="380067" y="1029809"/>
                  <a:pt x="390302" y="1019574"/>
                  <a:pt x="402927" y="1019574"/>
                </a:cubicBezTo>
                <a:close/>
                <a:moveTo>
                  <a:pt x="307677" y="1019574"/>
                </a:moveTo>
                <a:cubicBezTo>
                  <a:pt x="320302" y="1019574"/>
                  <a:pt x="330537" y="1029809"/>
                  <a:pt x="330537" y="1042434"/>
                </a:cubicBezTo>
                <a:cubicBezTo>
                  <a:pt x="330537" y="1048747"/>
                  <a:pt x="327979" y="1054462"/>
                  <a:pt x="323842" y="1058598"/>
                </a:cubicBezTo>
                <a:lnTo>
                  <a:pt x="314396" y="1062511"/>
                </a:lnTo>
                <a:lnTo>
                  <a:pt x="300959" y="1062511"/>
                </a:lnTo>
                <a:lnTo>
                  <a:pt x="291513" y="1058598"/>
                </a:lnTo>
                <a:cubicBezTo>
                  <a:pt x="287376" y="1054462"/>
                  <a:pt x="284817" y="1048747"/>
                  <a:pt x="284817" y="1042434"/>
                </a:cubicBezTo>
                <a:cubicBezTo>
                  <a:pt x="284817" y="1029809"/>
                  <a:pt x="295052" y="1019574"/>
                  <a:pt x="307677" y="1019574"/>
                </a:cubicBezTo>
                <a:close/>
                <a:moveTo>
                  <a:pt x="211866" y="1019574"/>
                </a:moveTo>
                <a:cubicBezTo>
                  <a:pt x="224491" y="1019574"/>
                  <a:pt x="234726" y="1029809"/>
                  <a:pt x="234726" y="1042434"/>
                </a:cubicBezTo>
                <a:cubicBezTo>
                  <a:pt x="234726" y="1048747"/>
                  <a:pt x="232168" y="1054462"/>
                  <a:pt x="228031" y="1058598"/>
                </a:cubicBezTo>
                <a:lnTo>
                  <a:pt x="218585" y="1062511"/>
                </a:lnTo>
                <a:lnTo>
                  <a:pt x="205148" y="1062511"/>
                </a:lnTo>
                <a:lnTo>
                  <a:pt x="195702" y="1058598"/>
                </a:lnTo>
                <a:cubicBezTo>
                  <a:pt x="191565" y="1054462"/>
                  <a:pt x="189006" y="1048747"/>
                  <a:pt x="189006" y="1042434"/>
                </a:cubicBezTo>
                <a:cubicBezTo>
                  <a:pt x="189006" y="1029809"/>
                  <a:pt x="199241" y="1019574"/>
                  <a:pt x="211866" y="1019574"/>
                </a:cubicBezTo>
                <a:close/>
                <a:moveTo>
                  <a:pt x="117741" y="1019574"/>
                </a:moveTo>
                <a:cubicBezTo>
                  <a:pt x="130366" y="1019574"/>
                  <a:pt x="140601" y="1029809"/>
                  <a:pt x="140601" y="1042434"/>
                </a:cubicBezTo>
                <a:cubicBezTo>
                  <a:pt x="140601" y="1048747"/>
                  <a:pt x="138043" y="1054462"/>
                  <a:pt x="133906" y="1058598"/>
                </a:cubicBezTo>
                <a:lnTo>
                  <a:pt x="124460" y="1062511"/>
                </a:lnTo>
                <a:lnTo>
                  <a:pt x="111023" y="1062511"/>
                </a:lnTo>
                <a:lnTo>
                  <a:pt x="101577" y="1058598"/>
                </a:lnTo>
                <a:cubicBezTo>
                  <a:pt x="97440" y="1054462"/>
                  <a:pt x="94881" y="1048747"/>
                  <a:pt x="94881" y="1042434"/>
                </a:cubicBezTo>
                <a:cubicBezTo>
                  <a:pt x="94881" y="1029809"/>
                  <a:pt x="105116" y="1019574"/>
                  <a:pt x="117741" y="1019574"/>
                </a:cubicBezTo>
                <a:close/>
                <a:moveTo>
                  <a:pt x="22860" y="1019574"/>
                </a:moveTo>
                <a:cubicBezTo>
                  <a:pt x="35485" y="1019574"/>
                  <a:pt x="45720" y="1029809"/>
                  <a:pt x="45720" y="1042434"/>
                </a:cubicBezTo>
                <a:cubicBezTo>
                  <a:pt x="45720" y="1048747"/>
                  <a:pt x="43162" y="1054462"/>
                  <a:pt x="39025" y="1058598"/>
                </a:cubicBezTo>
                <a:lnTo>
                  <a:pt x="29579" y="1062511"/>
                </a:lnTo>
                <a:lnTo>
                  <a:pt x="16142" y="1062511"/>
                </a:lnTo>
                <a:lnTo>
                  <a:pt x="6696" y="1058598"/>
                </a:lnTo>
                <a:cubicBezTo>
                  <a:pt x="2559" y="1054462"/>
                  <a:pt x="0" y="1048747"/>
                  <a:pt x="0" y="1042434"/>
                </a:cubicBezTo>
                <a:cubicBezTo>
                  <a:pt x="0" y="1029809"/>
                  <a:pt x="10235" y="1019574"/>
                  <a:pt x="22860" y="1019574"/>
                </a:cubicBezTo>
                <a:close/>
                <a:moveTo>
                  <a:pt x="45223" y="936480"/>
                </a:moveTo>
                <a:lnTo>
                  <a:pt x="39025" y="951442"/>
                </a:lnTo>
                <a:lnTo>
                  <a:pt x="35760" y="952795"/>
                </a:lnTo>
                <a:close/>
                <a:moveTo>
                  <a:pt x="1063327" y="912418"/>
                </a:moveTo>
                <a:cubicBezTo>
                  <a:pt x="1075952" y="912418"/>
                  <a:pt x="1086187" y="922653"/>
                  <a:pt x="1086187" y="935278"/>
                </a:cubicBezTo>
                <a:cubicBezTo>
                  <a:pt x="1086187" y="947903"/>
                  <a:pt x="1075952" y="958138"/>
                  <a:pt x="1063327" y="958138"/>
                </a:cubicBezTo>
                <a:cubicBezTo>
                  <a:pt x="1050702" y="958138"/>
                  <a:pt x="1040467" y="947903"/>
                  <a:pt x="1040467" y="935278"/>
                </a:cubicBezTo>
                <a:cubicBezTo>
                  <a:pt x="1040467" y="922653"/>
                  <a:pt x="1050702" y="912418"/>
                  <a:pt x="1063327" y="912418"/>
                </a:cubicBezTo>
                <a:close/>
                <a:moveTo>
                  <a:pt x="968077" y="912418"/>
                </a:moveTo>
                <a:cubicBezTo>
                  <a:pt x="980702" y="912418"/>
                  <a:pt x="990937" y="922653"/>
                  <a:pt x="990937" y="935278"/>
                </a:cubicBezTo>
                <a:cubicBezTo>
                  <a:pt x="990937" y="947903"/>
                  <a:pt x="980702" y="958138"/>
                  <a:pt x="968077" y="958138"/>
                </a:cubicBezTo>
                <a:cubicBezTo>
                  <a:pt x="955452" y="958138"/>
                  <a:pt x="945217" y="947903"/>
                  <a:pt x="945217" y="935278"/>
                </a:cubicBezTo>
                <a:cubicBezTo>
                  <a:pt x="945217" y="922653"/>
                  <a:pt x="955452" y="912418"/>
                  <a:pt x="968077" y="912418"/>
                </a:cubicBezTo>
                <a:close/>
                <a:moveTo>
                  <a:pt x="872266" y="912418"/>
                </a:moveTo>
                <a:cubicBezTo>
                  <a:pt x="884891" y="912418"/>
                  <a:pt x="895126" y="922653"/>
                  <a:pt x="895126" y="935278"/>
                </a:cubicBezTo>
                <a:cubicBezTo>
                  <a:pt x="895126" y="947903"/>
                  <a:pt x="884891" y="958138"/>
                  <a:pt x="872266" y="958138"/>
                </a:cubicBezTo>
                <a:cubicBezTo>
                  <a:pt x="859641" y="958138"/>
                  <a:pt x="849406" y="947903"/>
                  <a:pt x="849406" y="935278"/>
                </a:cubicBezTo>
                <a:cubicBezTo>
                  <a:pt x="849406" y="922653"/>
                  <a:pt x="859641" y="912418"/>
                  <a:pt x="872266" y="912418"/>
                </a:cubicBezTo>
                <a:close/>
                <a:moveTo>
                  <a:pt x="778141" y="912418"/>
                </a:moveTo>
                <a:cubicBezTo>
                  <a:pt x="790766" y="912418"/>
                  <a:pt x="801001" y="922653"/>
                  <a:pt x="801001" y="935278"/>
                </a:cubicBezTo>
                <a:cubicBezTo>
                  <a:pt x="801001" y="947903"/>
                  <a:pt x="790766" y="958138"/>
                  <a:pt x="778141" y="958138"/>
                </a:cubicBezTo>
                <a:cubicBezTo>
                  <a:pt x="765516" y="958138"/>
                  <a:pt x="755281" y="947903"/>
                  <a:pt x="755281" y="935278"/>
                </a:cubicBezTo>
                <a:cubicBezTo>
                  <a:pt x="755281" y="922653"/>
                  <a:pt x="765516" y="912418"/>
                  <a:pt x="778141" y="912418"/>
                </a:cubicBezTo>
                <a:close/>
                <a:moveTo>
                  <a:pt x="683260" y="912418"/>
                </a:moveTo>
                <a:cubicBezTo>
                  <a:pt x="695885" y="912418"/>
                  <a:pt x="706120" y="922653"/>
                  <a:pt x="706120" y="935278"/>
                </a:cubicBezTo>
                <a:cubicBezTo>
                  <a:pt x="706120" y="947903"/>
                  <a:pt x="695885" y="958138"/>
                  <a:pt x="683260" y="958138"/>
                </a:cubicBezTo>
                <a:cubicBezTo>
                  <a:pt x="670635" y="958138"/>
                  <a:pt x="660400" y="947903"/>
                  <a:pt x="660400" y="935278"/>
                </a:cubicBezTo>
                <a:cubicBezTo>
                  <a:pt x="660400" y="922653"/>
                  <a:pt x="670635" y="912418"/>
                  <a:pt x="683260" y="912418"/>
                </a:cubicBezTo>
                <a:close/>
                <a:moveTo>
                  <a:pt x="593290" y="912418"/>
                </a:moveTo>
                <a:cubicBezTo>
                  <a:pt x="605915" y="912418"/>
                  <a:pt x="616150" y="922653"/>
                  <a:pt x="616150" y="935278"/>
                </a:cubicBezTo>
                <a:cubicBezTo>
                  <a:pt x="616150" y="947903"/>
                  <a:pt x="605915" y="958138"/>
                  <a:pt x="593290" y="958138"/>
                </a:cubicBezTo>
                <a:cubicBezTo>
                  <a:pt x="580665" y="958138"/>
                  <a:pt x="570430" y="947903"/>
                  <a:pt x="570430" y="935278"/>
                </a:cubicBezTo>
                <a:cubicBezTo>
                  <a:pt x="570430" y="922653"/>
                  <a:pt x="580665" y="912418"/>
                  <a:pt x="593290" y="912418"/>
                </a:cubicBezTo>
                <a:close/>
                <a:moveTo>
                  <a:pt x="498738" y="912418"/>
                </a:moveTo>
                <a:cubicBezTo>
                  <a:pt x="511363" y="912418"/>
                  <a:pt x="521598" y="922653"/>
                  <a:pt x="521598" y="935278"/>
                </a:cubicBezTo>
                <a:cubicBezTo>
                  <a:pt x="521598" y="947903"/>
                  <a:pt x="511363" y="958138"/>
                  <a:pt x="498738" y="958138"/>
                </a:cubicBezTo>
                <a:cubicBezTo>
                  <a:pt x="486113" y="958138"/>
                  <a:pt x="475878" y="947903"/>
                  <a:pt x="475878" y="935278"/>
                </a:cubicBezTo>
                <a:cubicBezTo>
                  <a:pt x="475878" y="922653"/>
                  <a:pt x="486113" y="912418"/>
                  <a:pt x="498738" y="912418"/>
                </a:cubicBezTo>
                <a:close/>
                <a:moveTo>
                  <a:pt x="402927" y="912418"/>
                </a:moveTo>
                <a:cubicBezTo>
                  <a:pt x="415552" y="912418"/>
                  <a:pt x="425787" y="922653"/>
                  <a:pt x="425787" y="935278"/>
                </a:cubicBezTo>
                <a:cubicBezTo>
                  <a:pt x="425787" y="947903"/>
                  <a:pt x="415552" y="958138"/>
                  <a:pt x="402927" y="958138"/>
                </a:cubicBezTo>
                <a:cubicBezTo>
                  <a:pt x="390302" y="958138"/>
                  <a:pt x="380067" y="947903"/>
                  <a:pt x="380067" y="935278"/>
                </a:cubicBezTo>
                <a:cubicBezTo>
                  <a:pt x="380067" y="922653"/>
                  <a:pt x="390302" y="912418"/>
                  <a:pt x="402927" y="912418"/>
                </a:cubicBezTo>
                <a:close/>
                <a:moveTo>
                  <a:pt x="307677" y="912418"/>
                </a:moveTo>
                <a:cubicBezTo>
                  <a:pt x="320302" y="912418"/>
                  <a:pt x="330537" y="922653"/>
                  <a:pt x="330537" y="935278"/>
                </a:cubicBezTo>
                <a:cubicBezTo>
                  <a:pt x="330537" y="947903"/>
                  <a:pt x="320302" y="958138"/>
                  <a:pt x="307677" y="958138"/>
                </a:cubicBezTo>
                <a:cubicBezTo>
                  <a:pt x="295052" y="958138"/>
                  <a:pt x="284817" y="947903"/>
                  <a:pt x="284817" y="935278"/>
                </a:cubicBezTo>
                <a:cubicBezTo>
                  <a:pt x="284817" y="922653"/>
                  <a:pt x="295052" y="912418"/>
                  <a:pt x="307677" y="912418"/>
                </a:cubicBezTo>
                <a:close/>
                <a:moveTo>
                  <a:pt x="211866" y="912418"/>
                </a:moveTo>
                <a:cubicBezTo>
                  <a:pt x="224491" y="912418"/>
                  <a:pt x="234726" y="922653"/>
                  <a:pt x="234726" y="935278"/>
                </a:cubicBezTo>
                <a:cubicBezTo>
                  <a:pt x="234726" y="947903"/>
                  <a:pt x="224491" y="958138"/>
                  <a:pt x="211866" y="958138"/>
                </a:cubicBezTo>
                <a:cubicBezTo>
                  <a:pt x="199241" y="958138"/>
                  <a:pt x="189006" y="947903"/>
                  <a:pt x="189006" y="935278"/>
                </a:cubicBezTo>
                <a:cubicBezTo>
                  <a:pt x="189006" y="922653"/>
                  <a:pt x="199241" y="912418"/>
                  <a:pt x="211866" y="912418"/>
                </a:cubicBezTo>
                <a:close/>
                <a:moveTo>
                  <a:pt x="117741" y="912418"/>
                </a:moveTo>
                <a:cubicBezTo>
                  <a:pt x="130366" y="912418"/>
                  <a:pt x="140601" y="922653"/>
                  <a:pt x="140601" y="935278"/>
                </a:cubicBezTo>
                <a:cubicBezTo>
                  <a:pt x="140601" y="947903"/>
                  <a:pt x="130366" y="958138"/>
                  <a:pt x="117741" y="958138"/>
                </a:cubicBezTo>
                <a:cubicBezTo>
                  <a:pt x="105116" y="958138"/>
                  <a:pt x="94881" y="947903"/>
                  <a:pt x="94881" y="935278"/>
                </a:cubicBezTo>
                <a:cubicBezTo>
                  <a:pt x="94881" y="922653"/>
                  <a:pt x="105116" y="912418"/>
                  <a:pt x="117741" y="912418"/>
                </a:cubicBezTo>
                <a:close/>
                <a:moveTo>
                  <a:pt x="1056962" y="807899"/>
                </a:moveTo>
                <a:lnTo>
                  <a:pt x="1078343" y="844762"/>
                </a:lnTo>
                <a:lnTo>
                  <a:pt x="1063327" y="850982"/>
                </a:lnTo>
                <a:cubicBezTo>
                  <a:pt x="1050702" y="850982"/>
                  <a:pt x="1040467" y="840747"/>
                  <a:pt x="1040467" y="828122"/>
                </a:cubicBezTo>
                <a:cubicBezTo>
                  <a:pt x="1040467" y="821810"/>
                  <a:pt x="1043026" y="816095"/>
                  <a:pt x="1047163" y="811958"/>
                </a:cubicBezTo>
                <a:close/>
                <a:moveTo>
                  <a:pt x="120634" y="806460"/>
                </a:moveTo>
                <a:lnTo>
                  <a:pt x="133906" y="811958"/>
                </a:lnTo>
                <a:cubicBezTo>
                  <a:pt x="138043" y="816095"/>
                  <a:pt x="140601" y="821810"/>
                  <a:pt x="140601" y="828122"/>
                </a:cubicBezTo>
                <a:cubicBezTo>
                  <a:pt x="140601" y="840747"/>
                  <a:pt x="130366" y="850982"/>
                  <a:pt x="117741" y="850982"/>
                </a:cubicBezTo>
                <a:cubicBezTo>
                  <a:pt x="111429" y="850982"/>
                  <a:pt x="105714" y="848423"/>
                  <a:pt x="101577" y="844286"/>
                </a:cubicBezTo>
                <a:lnTo>
                  <a:pt x="100376" y="841387"/>
                </a:lnTo>
                <a:close/>
                <a:moveTo>
                  <a:pt x="968077" y="805262"/>
                </a:moveTo>
                <a:cubicBezTo>
                  <a:pt x="980702" y="805262"/>
                  <a:pt x="990937" y="815497"/>
                  <a:pt x="990937" y="828122"/>
                </a:cubicBezTo>
                <a:cubicBezTo>
                  <a:pt x="990937" y="840747"/>
                  <a:pt x="980702" y="850982"/>
                  <a:pt x="968077" y="850982"/>
                </a:cubicBezTo>
                <a:cubicBezTo>
                  <a:pt x="955452" y="850982"/>
                  <a:pt x="945217" y="840747"/>
                  <a:pt x="945217" y="828122"/>
                </a:cubicBezTo>
                <a:cubicBezTo>
                  <a:pt x="945217" y="815497"/>
                  <a:pt x="955452" y="805262"/>
                  <a:pt x="968077" y="805262"/>
                </a:cubicBezTo>
                <a:close/>
                <a:moveTo>
                  <a:pt x="872266" y="805262"/>
                </a:moveTo>
                <a:cubicBezTo>
                  <a:pt x="884891" y="805262"/>
                  <a:pt x="895126" y="815497"/>
                  <a:pt x="895126" y="828122"/>
                </a:cubicBezTo>
                <a:cubicBezTo>
                  <a:pt x="895126" y="840747"/>
                  <a:pt x="884891" y="850982"/>
                  <a:pt x="872266" y="850982"/>
                </a:cubicBezTo>
                <a:cubicBezTo>
                  <a:pt x="859641" y="850982"/>
                  <a:pt x="849406" y="840747"/>
                  <a:pt x="849406" y="828122"/>
                </a:cubicBezTo>
                <a:cubicBezTo>
                  <a:pt x="849406" y="815497"/>
                  <a:pt x="859641" y="805262"/>
                  <a:pt x="872266" y="805262"/>
                </a:cubicBezTo>
                <a:close/>
                <a:moveTo>
                  <a:pt x="778141" y="805262"/>
                </a:moveTo>
                <a:cubicBezTo>
                  <a:pt x="790766" y="805262"/>
                  <a:pt x="801001" y="815497"/>
                  <a:pt x="801001" y="828122"/>
                </a:cubicBezTo>
                <a:cubicBezTo>
                  <a:pt x="801001" y="840747"/>
                  <a:pt x="790766" y="850982"/>
                  <a:pt x="778141" y="850982"/>
                </a:cubicBezTo>
                <a:cubicBezTo>
                  <a:pt x="765516" y="850982"/>
                  <a:pt x="755281" y="840747"/>
                  <a:pt x="755281" y="828122"/>
                </a:cubicBezTo>
                <a:cubicBezTo>
                  <a:pt x="755281" y="815497"/>
                  <a:pt x="765516" y="805262"/>
                  <a:pt x="778141" y="805262"/>
                </a:cubicBezTo>
                <a:close/>
                <a:moveTo>
                  <a:pt x="683260" y="805262"/>
                </a:moveTo>
                <a:cubicBezTo>
                  <a:pt x="695885" y="805262"/>
                  <a:pt x="706120" y="815497"/>
                  <a:pt x="706120" y="828122"/>
                </a:cubicBezTo>
                <a:cubicBezTo>
                  <a:pt x="706120" y="840747"/>
                  <a:pt x="695885" y="850982"/>
                  <a:pt x="683260" y="850982"/>
                </a:cubicBezTo>
                <a:cubicBezTo>
                  <a:pt x="670635" y="850982"/>
                  <a:pt x="660400" y="840747"/>
                  <a:pt x="660400" y="828122"/>
                </a:cubicBezTo>
                <a:cubicBezTo>
                  <a:pt x="660400" y="815497"/>
                  <a:pt x="670635" y="805262"/>
                  <a:pt x="683260" y="805262"/>
                </a:cubicBezTo>
                <a:close/>
                <a:moveTo>
                  <a:pt x="593290" y="805262"/>
                </a:moveTo>
                <a:cubicBezTo>
                  <a:pt x="605915" y="805262"/>
                  <a:pt x="616150" y="815497"/>
                  <a:pt x="616150" y="828122"/>
                </a:cubicBezTo>
                <a:cubicBezTo>
                  <a:pt x="616150" y="840747"/>
                  <a:pt x="605915" y="850982"/>
                  <a:pt x="593290" y="850982"/>
                </a:cubicBezTo>
                <a:cubicBezTo>
                  <a:pt x="580665" y="850982"/>
                  <a:pt x="570430" y="840747"/>
                  <a:pt x="570430" y="828122"/>
                </a:cubicBezTo>
                <a:cubicBezTo>
                  <a:pt x="570430" y="815497"/>
                  <a:pt x="580665" y="805262"/>
                  <a:pt x="593290" y="805262"/>
                </a:cubicBezTo>
                <a:close/>
                <a:moveTo>
                  <a:pt x="498738" y="805262"/>
                </a:moveTo>
                <a:cubicBezTo>
                  <a:pt x="511363" y="805262"/>
                  <a:pt x="521598" y="815497"/>
                  <a:pt x="521598" y="828122"/>
                </a:cubicBezTo>
                <a:cubicBezTo>
                  <a:pt x="521598" y="840747"/>
                  <a:pt x="511363" y="850982"/>
                  <a:pt x="498738" y="850982"/>
                </a:cubicBezTo>
                <a:cubicBezTo>
                  <a:pt x="486113" y="850982"/>
                  <a:pt x="475878" y="840747"/>
                  <a:pt x="475878" y="828122"/>
                </a:cubicBezTo>
                <a:cubicBezTo>
                  <a:pt x="475878" y="815497"/>
                  <a:pt x="486113" y="805262"/>
                  <a:pt x="498738" y="805262"/>
                </a:cubicBezTo>
                <a:close/>
                <a:moveTo>
                  <a:pt x="402927" y="805262"/>
                </a:moveTo>
                <a:cubicBezTo>
                  <a:pt x="415552" y="805262"/>
                  <a:pt x="425787" y="815497"/>
                  <a:pt x="425787" y="828122"/>
                </a:cubicBezTo>
                <a:cubicBezTo>
                  <a:pt x="425787" y="840747"/>
                  <a:pt x="415552" y="850982"/>
                  <a:pt x="402927" y="850982"/>
                </a:cubicBezTo>
                <a:cubicBezTo>
                  <a:pt x="390302" y="850982"/>
                  <a:pt x="380067" y="840747"/>
                  <a:pt x="380067" y="828122"/>
                </a:cubicBezTo>
                <a:cubicBezTo>
                  <a:pt x="380067" y="815497"/>
                  <a:pt x="390302" y="805262"/>
                  <a:pt x="402927" y="805262"/>
                </a:cubicBezTo>
                <a:close/>
                <a:moveTo>
                  <a:pt x="307677" y="805262"/>
                </a:moveTo>
                <a:cubicBezTo>
                  <a:pt x="320302" y="805262"/>
                  <a:pt x="330537" y="815497"/>
                  <a:pt x="330537" y="828122"/>
                </a:cubicBezTo>
                <a:cubicBezTo>
                  <a:pt x="330537" y="840747"/>
                  <a:pt x="320302" y="850982"/>
                  <a:pt x="307677" y="850982"/>
                </a:cubicBezTo>
                <a:cubicBezTo>
                  <a:pt x="295052" y="850982"/>
                  <a:pt x="284817" y="840747"/>
                  <a:pt x="284817" y="828122"/>
                </a:cubicBezTo>
                <a:cubicBezTo>
                  <a:pt x="284817" y="815497"/>
                  <a:pt x="295052" y="805262"/>
                  <a:pt x="307677" y="805262"/>
                </a:cubicBezTo>
                <a:close/>
                <a:moveTo>
                  <a:pt x="211866" y="805262"/>
                </a:moveTo>
                <a:cubicBezTo>
                  <a:pt x="224491" y="805262"/>
                  <a:pt x="234726" y="815497"/>
                  <a:pt x="234726" y="828122"/>
                </a:cubicBezTo>
                <a:cubicBezTo>
                  <a:pt x="234726" y="840747"/>
                  <a:pt x="224491" y="850982"/>
                  <a:pt x="211866" y="850982"/>
                </a:cubicBezTo>
                <a:cubicBezTo>
                  <a:pt x="199241" y="850982"/>
                  <a:pt x="189006" y="840747"/>
                  <a:pt x="189006" y="828122"/>
                </a:cubicBezTo>
                <a:cubicBezTo>
                  <a:pt x="189006" y="815497"/>
                  <a:pt x="199241" y="805262"/>
                  <a:pt x="211866" y="805262"/>
                </a:cubicBezTo>
                <a:close/>
                <a:moveTo>
                  <a:pt x="968077" y="717154"/>
                </a:moveTo>
                <a:cubicBezTo>
                  <a:pt x="980702" y="717154"/>
                  <a:pt x="990937" y="727389"/>
                  <a:pt x="990937" y="740014"/>
                </a:cubicBezTo>
                <a:cubicBezTo>
                  <a:pt x="990937" y="752639"/>
                  <a:pt x="980702" y="762874"/>
                  <a:pt x="968077" y="762874"/>
                </a:cubicBezTo>
                <a:cubicBezTo>
                  <a:pt x="955452" y="762874"/>
                  <a:pt x="945217" y="752639"/>
                  <a:pt x="945217" y="740014"/>
                </a:cubicBezTo>
                <a:cubicBezTo>
                  <a:pt x="945217" y="727389"/>
                  <a:pt x="955452" y="717154"/>
                  <a:pt x="968077" y="717154"/>
                </a:cubicBezTo>
                <a:close/>
                <a:moveTo>
                  <a:pt x="872266" y="717154"/>
                </a:moveTo>
                <a:cubicBezTo>
                  <a:pt x="884891" y="717154"/>
                  <a:pt x="895126" y="727389"/>
                  <a:pt x="895126" y="740014"/>
                </a:cubicBezTo>
                <a:cubicBezTo>
                  <a:pt x="895126" y="752639"/>
                  <a:pt x="884891" y="762874"/>
                  <a:pt x="872266" y="762874"/>
                </a:cubicBezTo>
                <a:cubicBezTo>
                  <a:pt x="859641" y="762874"/>
                  <a:pt x="849406" y="752639"/>
                  <a:pt x="849406" y="740014"/>
                </a:cubicBezTo>
                <a:cubicBezTo>
                  <a:pt x="849406" y="727389"/>
                  <a:pt x="859641" y="717154"/>
                  <a:pt x="872266" y="717154"/>
                </a:cubicBezTo>
                <a:close/>
                <a:moveTo>
                  <a:pt x="778141" y="717154"/>
                </a:moveTo>
                <a:cubicBezTo>
                  <a:pt x="790766" y="717154"/>
                  <a:pt x="801001" y="727389"/>
                  <a:pt x="801001" y="740014"/>
                </a:cubicBezTo>
                <a:cubicBezTo>
                  <a:pt x="801001" y="752639"/>
                  <a:pt x="790766" y="762874"/>
                  <a:pt x="778141" y="762874"/>
                </a:cubicBezTo>
                <a:cubicBezTo>
                  <a:pt x="765516" y="762874"/>
                  <a:pt x="755281" y="752639"/>
                  <a:pt x="755281" y="740014"/>
                </a:cubicBezTo>
                <a:cubicBezTo>
                  <a:pt x="755281" y="727389"/>
                  <a:pt x="765516" y="717154"/>
                  <a:pt x="778141" y="717154"/>
                </a:cubicBezTo>
                <a:close/>
                <a:moveTo>
                  <a:pt x="683260" y="717154"/>
                </a:moveTo>
                <a:cubicBezTo>
                  <a:pt x="695885" y="717154"/>
                  <a:pt x="706120" y="727389"/>
                  <a:pt x="706120" y="740014"/>
                </a:cubicBezTo>
                <a:cubicBezTo>
                  <a:pt x="706120" y="752639"/>
                  <a:pt x="695885" y="762874"/>
                  <a:pt x="683260" y="762874"/>
                </a:cubicBezTo>
                <a:cubicBezTo>
                  <a:pt x="670635" y="762874"/>
                  <a:pt x="660400" y="752639"/>
                  <a:pt x="660400" y="740014"/>
                </a:cubicBezTo>
                <a:cubicBezTo>
                  <a:pt x="660400" y="727389"/>
                  <a:pt x="670635" y="717154"/>
                  <a:pt x="683260" y="717154"/>
                </a:cubicBezTo>
                <a:close/>
                <a:moveTo>
                  <a:pt x="593290" y="717154"/>
                </a:moveTo>
                <a:cubicBezTo>
                  <a:pt x="605915" y="717154"/>
                  <a:pt x="616150" y="727389"/>
                  <a:pt x="616150" y="740014"/>
                </a:cubicBezTo>
                <a:cubicBezTo>
                  <a:pt x="616150" y="752639"/>
                  <a:pt x="605915" y="762874"/>
                  <a:pt x="593290" y="762874"/>
                </a:cubicBezTo>
                <a:cubicBezTo>
                  <a:pt x="580665" y="762874"/>
                  <a:pt x="570430" y="752639"/>
                  <a:pt x="570430" y="740014"/>
                </a:cubicBezTo>
                <a:cubicBezTo>
                  <a:pt x="570430" y="727389"/>
                  <a:pt x="580665" y="717154"/>
                  <a:pt x="593290" y="717154"/>
                </a:cubicBezTo>
                <a:close/>
                <a:moveTo>
                  <a:pt x="498738" y="717154"/>
                </a:moveTo>
                <a:cubicBezTo>
                  <a:pt x="511363" y="717154"/>
                  <a:pt x="521598" y="727389"/>
                  <a:pt x="521598" y="740014"/>
                </a:cubicBezTo>
                <a:cubicBezTo>
                  <a:pt x="521598" y="752639"/>
                  <a:pt x="511363" y="762874"/>
                  <a:pt x="498738" y="762874"/>
                </a:cubicBezTo>
                <a:cubicBezTo>
                  <a:pt x="486113" y="762874"/>
                  <a:pt x="475878" y="752639"/>
                  <a:pt x="475878" y="740014"/>
                </a:cubicBezTo>
                <a:cubicBezTo>
                  <a:pt x="475878" y="727389"/>
                  <a:pt x="486113" y="717154"/>
                  <a:pt x="498738" y="717154"/>
                </a:cubicBezTo>
                <a:close/>
                <a:moveTo>
                  <a:pt x="402927" y="717154"/>
                </a:moveTo>
                <a:cubicBezTo>
                  <a:pt x="415552" y="717154"/>
                  <a:pt x="425787" y="727389"/>
                  <a:pt x="425787" y="740014"/>
                </a:cubicBezTo>
                <a:cubicBezTo>
                  <a:pt x="425787" y="752639"/>
                  <a:pt x="415552" y="762874"/>
                  <a:pt x="402927" y="762874"/>
                </a:cubicBezTo>
                <a:cubicBezTo>
                  <a:pt x="390302" y="762874"/>
                  <a:pt x="380067" y="752639"/>
                  <a:pt x="380067" y="740014"/>
                </a:cubicBezTo>
                <a:cubicBezTo>
                  <a:pt x="380067" y="727389"/>
                  <a:pt x="390302" y="717154"/>
                  <a:pt x="402927" y="717154"/>
                </a:cubicBezTo>
                <a:close/>
                <a:moveTo>
                  <a:pt x="307677" y="717154"/>
                </a:moveTo>
                <a:cubicBezTo>
                  <a:pt x="320302" y="717154"/>
                  <a:pt x="330537" y="727389"/>
                  <a:pt x="330537" y="740014"/>
                </a:cubicBezTo>
                <a:cubicBezTo>
                  <a:pt x="330537" y="752639"/>
                  <a:pt x="320302" y="762874"/>
                  <a:pt x="307677" y="762874"/>
                </a:cubicBezTo>
                <a:cubicBezTo>
                  <a:pt x="295052" y="762874"/>
                  <a:pt x="284817" y="752639"/>
                  <a:pt x="284817" y="740014"/>
                </a:cubicBezTo>
                <a:cubicBezTo>
                  <a:pt x="284817" y="727389"/>
                  <a:pt x="295052" y="717154"/>
                  <a:pt x="307677" y="717154"/>
                </a:cubicBezTo>
                <a:close/>
                <a:moveTo>
                  <a:pt x="211866" y="717154"/>
                </a:moveTo>
                <a:cubicBezTo>
                  <a:pt x="224491" y="717154"/>
                  <a:pt x="234726" y="727389"/>
                  <a:pt x="234726" y="740014"/>
                </a:cubicBezTo>
                <a:cubicBezTo>
                  <a:pt x="234726" y="752639"/>
                  <a:pt x="224491" y="762874"/>
                  <a:pt x="211866" y="762874"/>
                </a:cubicBezTo>
                <a:cubicBezTo>
                  <a:pt x="199241" y="762874"/>
                  <a:pt x="189006" y="752639"/>
                  <a:pt x="189006" y="740014"/>
                </a:cubicBezTo>
                <a:cubicBezTo>
                  <a:pt x="189006" y="727389"/>
                  <a:pt x="199241" y="717154"/>
                  <a:pt x="211866" y="717154"/>
                </a:cubicBezTo>
                <a:close/>
                <a:moveTo>
                  <a:pt x="949476" y="622577"/>
                </a:moveTo>
                <a:lnTo>
                  <a:pt x="968577" y="655511"/>
                </a:lnTo>
                <a:lnTo>
                  <a:pt x="968077" y="655718"/>
                </a:lnTo>
                <a:cubicBezTo>
                  <a:pt x="955452" y="655718"/>
                  <a:pt x="945217" y="645483"/>
                  <a:pt x="945217" y="632858"/>
                </a:cubicBezTo>
                <a:close/>
                <a:moveTo>
                  <a:pt x="229142" y="619377"/>
                </a:moveTo>
                <a:lnTo>
                  <a:pt x="234726" y="632858"/>
                </a:lnTo>
                <a:cubicBezTo>
                  <a:pt x="234726" y="645483"/>
                  <a:pt x="224491" y="655718"/>
                  <a:pt x="211866" y="655718"/>
                </a:cubicBezTo>
                <a:lnTo>
                  <a:pt x="208801" y="654448"/>
                </a:lnTo>
                <a:close/>
                <a:moveTo>
                  <a:pt x="872266" y="609998"/>
                </a:moveTo>
                <a:cubicBezTo>
                  <a:pt x="884891" y="609998"/>
                  <a:pt x="895126" y="620233"/>
                  <a:pt x="895126" y="632858"/>
                </a:cubicBezTo>
                <a:cubicBezTo>
                  <a:pt x="895126" y="645483"/>
                  <a:pt x="884891" y="655718"/>
                  <a:pt x="872266" y="655718"/>
                </a:cubicBezTo>
                <a:cubicBezTo>
                  <a:pt x="859641" y="655718"/>
                  <a:pt x="849406" y="645483"/>
                  <a:pt x="849406" y="632858"/>
                </a:cubicBezTo>
                <a:cubicBezTo>
                  <a:pt x="849406" y="620233"/>
                  <a:pt x="859641" y="609998"/>
                  <a:pt x="872266" y="609998"/>
                </a:cubicBezTo>
                <a:close/>
                <a:moveTo>
                  <a:pt x="778141" y="609998"/>
                </a:moveTo>
                <a:cubicBezTo>
                  <a:pt x="790766" y="609998"/>
                  <a:pt x="801001" y="620233"/>
                  <a:pt x="801001" y="632858"/>
                </a:cubicBezTo>
                <a:cubicBezTo>
                  <a:pt x="801001" y="645483"/>
                  <a:pt x="790766" y="655718"/>
                  <a:pt x="778141" y="655718"/>
                </a:cubicBezTo>
                <a:cubicBezTo>
                  <a:pt x="765516" y="655718"/>
                  <a:pt x="755281" y="645483"/>
                  <a:pt x="755281" y="632858"/>
                </a:cubicBezTo>
                <a:cubicBezTo>
                  <a:pt x="755281" y="620233"/>
                  <a:pt x="765516" y="609998"/>
                  <a:pt x="778141" y="609998"/>
                </a:cubicBezTo>
                <a:close/>
                <a:moveTo>
                  <a:pt x="683260" y="609998"/>
                </a:moveTo>
                <a:cubicBezTo>
                  <a:pt x="695885" y="609998"/>
                  <a:pt x="706120" y="620233"/>
                  <a:pt x="706120" y="632858"/>
                </a:cubicBezTo>
                <a:cubicBezTo>
                  <a:pt x="706120" y="645483"/>
                  <a:pt x="695885" y="655718"/>
                  <a:pt x="683260" y="655718"/>
                </a:cubicBezTo>
                <a:cubicBezTo>
                  <a:pt x="670635" y="655718"/>
                  <a:pt x="660400" y="645483"/>
                  <a:pt x="660400" y="632858"/>
                </a:cubicBezTo>
                <a:cubicBezTo>
                  <a:pt x="660400" y="620233"/>
                  <a:pt x="670635" y="609998"/>
                  <a:pt x="683260" y="609998"/>
                </a:cubicBezTo>
                <a:close/>
                <a:moveTo>
                  <a:pt x="593290" y="609998"/>
                </a:moveTo>
                <a:cubicBezTo>
                  <a:pt x="605915" y="609998"/>
                  <a:pt x="616150" y="620233"/>
                  <a:pt x="616150" y="632858"/>
                </a:cubicBezTo>
                <a:cubicBezTo>
                  <a:pt x="616150" y="645483"/>
                  <a:pt x="605915" y="655718"/>
                  <a:pt x="593290" y="655718"/>
                </a:cubicBezTo>
                <a:cubicBezTo>
                  <a:pt x="580665" y="655718"/>
                  <a:pt x="570430" y="645483"/>
                  <a:pt x="570430" y="632858"/>
                </a:cubicBezTo>
                <a:cubicBezTo>
                  <a:pt x="570430" y="620233"/>
                  <a:pt x="580665" y="609998"/>
                  <a:pt x="593290" y="609998"/>
                </a:cubicBezTo>
                <a:close/>
                <a:moveTo>
                  <a:pt x="498738" y="609998"/>
                </a:moveTo>
                <a:cubicBezTo>
                  <a:pt x="511363" y="609998"/>
                  <a:pt x="521598" y="620233"/>
                  <a:pt x="521598" y="632858"/>
                </a:cubicBezTo>
                <a:cubicBezTo>
                  <a:pt x="521598" y="645483"/>
                  <a:pt x="511363" y="655718"/>
                  <a:pt x="498738" y="655718"/>
                </a:cubicBezTo>
                <a:cubicBezTo>
                  <a:pt x="486113" y="655718"/>
                  <a:pt x="475878" y="645483"/>
                  <a:pt x="475878" y="632858"/>
                </a:cubicBezTo>
                <a:cubicBezTo>
                  <a:pt x="475878" y="620233"/>
                  <a:pt x="486113" y="609998"/>
                  <a:pt x="498738" y="609998"/>
                </a:cubicBezTo>
                <a:close/>
                <a:moveTo>
                  <a:pt x="402927" y="609998"/>
                </a:moveTo>
                <a:cubicBezTo>
                  <a:pt x="415552" y="609998"/>
                  <a:pt x="425787" y="620233"/>
                  <a:pt x="425787" y="632858"/>
                </a:cubicBezTo>
                <a:cubicBezTo>
                  <a:pt x="425787" y="645483"/>
                  <a:pt x="415552" y="655718"/>
                  <a:pt x="402927" y="655718"/>
                </a:cubicBezTo>
                <a:cubicBezTo>
                  <a:pt x="390302" y="655718"/>
                  <a:pt x="380067" y="645483"/>
                  <a:pt x="380067" y="632858"/>
                </a:cubicBezTo>
                <a:cubicBezTo>
                  <a:pt x="380067" y="620233"/>
                  <a:pt x="390302" y="609998"/>
                  <a:pt x="402927" y="609998"/>
                </a:cubicBezTo>
                <a:close/>
                <a:moveTo>
                  <a:pt x="307677" y="609998"/>
                </a:moveTo>
                <a:cubicBezTo>
                  <a:pt x="320302" y="609998"/>
                  <a:pt x="330537" y="620233"/>
                  <a:pt x="330537" y="632858"/>
                </a:cubicBezTo>
                <a:cubicBezTo>
                  <a:pt x="330537" y="645483"/>
                  <a:pt x="320302" y="655718"/>
                  <a:pt x="307677" y="655718"/>
                </a:cubicBezTo>
                <a:cubicBezTo>
                  <a:pt x="295052" y="655718"/>
                  <a:pt x="284817" y="645483"/>
                  <a:pt x="284817" y="632858"/>
                </a:cubicBezTo>
                <a:cubicBezTo>
                  <a:pt x="284817" y="620233"/>
                  <a:pt x="295052" y="609998"/>
                  <a:pt x="307677" y="609998"/>
                </a:cubicBezTo>
                <a:close/>
                <a:moveTo>
                  <a:pt x="872266" y="502842"/>
                </a:moveTo>
                <a:lnTo>
                  <a:pt x="882484" y="507075"/>
                </a:lnTo>
                <a:lnTo>
                  <a:pt x="894360" y="527551"/>
                </a:lnTo>
                <a:lnTo>
                  <a:pt x="888431" y="541866"/>
                </a:lnTo>
                <a:cubicBezTo>
                  <a:pt x="884294" y="546003"/>
                  <a:pt x="878579" y="548562"/>
                  <a:pt x="872266" y="548562"/>
                </a:cubicBezTo>
                <a:cubicBezTo>
                  <a:pt x="859641" y="548562"/>
                  <a:pt x="849406" y="538327"/>
                  <a:pt x="849406" y="525702"/>
                </a:cubicBezTo>
                <a:cubicBezTo>
                  <a:pt x="849406" y="513077"/>
                  <a:pt x="859641" y="502842"/>
                  <a:pt x="872266" y="502842"/>
                </a:cubicBezTo>
                <a:close/>
                <a:moveTo>
                  <a:pt x="778141" y="502842"/>
                </a:moveTo>
                <a:cubicBezTo>
                  <a:pt x="790766" y="502842"/>
                  <a:pt x="801001" y="513077"/>
                  <a:pt x="801001" y="525702"/>
                </a:cubicBezTo>
                <a:cubicBezTo>
                  <a:pt x="801001" y="538327"/>
                  <a:pt x="790766" y="548562"/>
                  <a:pt x="778141" y="548562"/>
                </a:cubicBezTo>
                <a:cubicBezTo>
                  <a:pt x="765516" y="548562"/>
                  <a:pt x="755281" y="538327"/>
                  <a:pt x="755281" y="525702"/>
                </a:cubicBezTo>
                <a:cubicBezTo>
                  <a:pt x="755281" y="513077"/>
                  <a:pt x="765516" y="502842"/>
                  <a:pt x="778141" y="502842"/>
                </a:cubicBezTo>
                <a:close/>
                <a:moveTo>
                  <a:pt x="683260" y="502842"/>
                </a:moveTo>
                <a:cubicBezTo>
                  <a:pt x="695885" y="502842"/>
                  <a:pt x="706120" y="513077"/>
                  <a:pt x="706120" y="525702"/>
                </a:cubicBezTo>
                <a:cubicBezTo>
                  <a:pt x="706120" y="538327"/>
                  <a:pt x="695885" y="548562"/>
                  <a:pt x="683260" y="548562"/>
                </a:cubicBezTo>
                <a:cubicBezTo>
                  <a:pt x="670635" y="548562"/>
                  <a:pt x="660400" y="538327"/>
                  <a:pt x="660400" y="525702"/>
                </a:cubicBezTo>
                <a:cubicBezTo>
                  <a:pt x="660400" y="513077"/>
                  <a:pt x="670635" y="502842"/>
                  <a:pt x="683260" y="502842"/>
                </a:cubicBezTo>
                <a:close/>
                <a:moveTo>
                  <a:pt x="593290" y="502842"/>
                </a:moveTo>
                <a:cubicBezTo>
                  <a:pt x="605915" y="502842"/>
                  <a:pt x="616150" y="513077"/>
                  <a:pt x="616150" y="525702"/>
                </a:cubicBezTo>
                <a:cubicBezTo>
                  <a:pt x="616150" y="538327"/>
                  <a:pt x="605915" y="548562"/>
                  <a:pt x="593290" y="548562"/>
                </a:cubicBezTo>
                <a:cubicBezTo>
                  <a:pt x="580665" y="548562"/>
                  <a:pt x="570430" y="538327"/>
                  <a:pt x="570430" y="525702"/>
                </a:cubicBezTo>
                <a:cubicBezTo>
                  <a:pt x="570430" y="513077"/>
                  <a:pt x="580665" y="502842"/>
                  <a:pt x="593290" y="502842"/>
                </a:cubicBezTo>
                <a:close/>
                <a:moveTo>
                  <a:pt x="498738" y="502842"/>
                </a:moveTo>
                <a:cubicBezTo>
                  <a:pt x="511363" y="502842"/>
                  <a:pt x="521598" y="513077"/>
                  <a:pt x="521598" y="525702"/>
                </a:cubicBezTo>
                <a:cubicBezTo>
                  <a:pt x="521598" y="538327"/>
                  <a:pt x="511363" y="548562"/>
                  <a:pt x="498738" y="548562"/>
                </a:cubicBezTo>
                <a:cubicBezTo>
                  <a:pt x="486113" y="548562"/>
                  <a:pt x="475878" y="538327"/>
                  <a:pt x="475878" y="525702"/>
                </a:cubicBezTo>
                <a:cubicBezTo>
                  <a:pt x="475878" y="513077"/>
                  <a:pt x="486113" y="502842"/>
                  <a:pt x="498738" y="502842"/>
                </a:cubicBezTo>
                <a:close/>
                <a:moveTo>
                  <a:pt x="402927" y="502842"/>
                </a:moveTo>
                <a:cubicBezTo>
                  <a:pt x="415552" y="502842"/>
                  <a:pt x="425787" y="513077"/>
                  <a:pt x="425787" y="525702"/>
                </a:cubicBezTo>
                <a:cubicBezTo>
                  <a:pt x="425787" y="538327"/>
                  <a:pt x="415552" y="548562"/>
                  <a:pt x="402927" y="548562"/>
                </a:cubicBezTo>
                <a:cubicBezTo>
                  <a:pt x="390302" y="548562"/>
                  <a:pt x="380067" y="538327"/>
                  <a:pt x="380067" y="525702"/>
                </a:cubicBezTo>
                <a:cubicBezTo>
                  <a:pt x="380067" y="513077"/>
                  <a:pt x="390302" y="502842"/>
                  <a:pt x="402927" y="502842"/>
                </a:cubicBezTo>
                <a:close/>
                <a:moveTo>
                  <a:pt x="307677" y="502842"/>
                </a:moveTo>
                <a:cubicBezTo>
                  <a:pt x="320302" y="502842"/>
                  <a:pt x="330537" y="513077"/>
                  <a:pt x="330537" y="525702"/>
                </a:cubicBezTo>
                <a:cubicBezTo>
                  <a:pt x="330537" y="538327"/>
                  <a:pt x="320302" y="548562"/>
                  <a:pt x="307677" y="548562"/>
                </a:cubicBezTo>
                <a:cubicBezTo>
                  <a:pt x="295052" y="548562"/>
                  <a:pt x="284817" y="538327"/>
                  <a:pt x="284817" y="525702"/>
                </a:cubicBezTo>
                <a:lnTo>
                  <a:pt x="288174" y="517598"/>
                </a:lnTo>
                <a:lnTo>
                  <a:pt x="293272" y="508809"/>
                </a:lnTo>
                <a:close/>
                <a:moveTo>
                  <a:pt x="778141" y="395686"/>
                </a:moveTo>
                <a:cubicBezTo>
                  <a:pt x="790766" y="395686"/>
                  <a:pt x="801001" y="405921"/>
                  <a:pt x="801001" y="418546"/>
                </a:cubicBezTo>
                <a:cubicBezTo>
                  <a:pt x="801001" y="431171"/>
                  <a:pt x="790766" y="441406"/>
                  <a:pt x="778141" y="441406"/>
                </a:cubicBezTo>
                <a:cubicBezTo>
                  <a:pt x="765516" y="441406"/>
                  <a:pt x="755281" y="431171"/>
                  <a:pt x="755281" y="418546"/>
                </a:cubicBezTo>
                <a:cubicBezTo>
                  <a:pt x="755281" y="405921"/>
                  <a:pt x="765516" y="395686"/>
                  <a:pt x="778141" y="395686"/>
                </a:cubicBezTo>
                <a:close/>
                <a:moveTo>
                  <a:pt x="683260" y="395686"/>
                </a:moveTo>
                <a:cubicBezTo>
                  <a:pt x="695885" y="395686"/>
                  <a:pt x="706120" y="405921"/>
                  <a:pt x="706120" y="418546"/>
                </a:cubicBezTo>
                <a:cubicBezTo>
                  <a:pt x="706120" y="431171"/>
                  <a:pt x="695885" y="441406"/>
                  <a:pt x="683260" y="441406"/>
                </a:cubicBezTo>
                <a:cubicBezTo>
                  <a:pt x="670635" y="441406"/>
                  <a:pt x="660400" y="431171"/>
                  <a:pt x="660400" y="418546"/>
                </a:cubicBezTo>
                <a:cubicBezTo>
                  <a:pt x="660400" y="405921"/>
                  <a:pt x="670635" y="395686"/>
                  <a:pt x="683260" y="395686"/>
                </a:cubicBezTo>
                <a:close/>
                <a:moveTo>
                  <a:pt x="593290" y="395686"/>
                </a:moveTo>
                <a:cubicBezTo>
                  <a:pt x="605915" y="395686"/>
                  <a:pt x="616150" y="405921"/>
                  <a:pt x="616150" y="418546"/>
                </a:cubicBezTo>
                <a:cubicBezTo>
                  <a:pt x="616150" y="431171"/>
                  <a:pt x="605915" y="441406"/>
                  <a:pt x="593290" y="441406"/>
                </a:cubicBezTo>
                <a:cubicBezTo>
                  <a:pt x="580665" y="441406"/>
                  <a:pt x="570430" y="431171"/>
                  <a:pt x="570430" y="418546"/>
                </a:cubicBezTo>
                <a:cubicBezTo>
                  <a:pt x="570430" y="405921"/>
                  <a:pt x="580665" y="395686"/>
                  <a:pt x="593290" y="395686"/>
                </a:cubicBezTo>
                <a:close/>
                <a:moveTo>
                  <a:pt x="498738" y="395686"/>
                </a:moveTo>
                <a:cubicBezTo>
                  <a:pt x="511363" y="395686"/>
                  <a:pt x="521598" y="405921"/>
                  <a:pt x="521598" y="418546"/>
                </a:cubicBezTo>
                <a:cubicBezTo>
                  <a:pt x="521598" y="431171"/>
                  <a:pt x="511363" y="441406"/>
                  <a:pt x="498738" y="441406"/>
                </a:cubicBezTo>
                <a:cubicBezTo>
                  <a:pt x="486113" y="441406"/>
                  <a:pt x="475878" y="431171"/>
                  <a:pt x="475878" y="418546"/>
                </a:cubicBezTo>
                <a:cubicBezTo>
                  <a:pt x="475878" y="405921"/>
                  <a:pt x="486113" y="395686"/>
                  <a:pt x="498738" y="395686"/>
                </a:cubicBezTo>
                <a:close/>
                <a:moveTo>
                  <a:pt x="402927" y="395686"/>
                </a:moveTo>
                <a:cubicBezTo>
                  <a:pt x="415552" y="395686"/>
                  <a:pt x="425787" y="405921"/>
                  <a:pt x="425787" y="418546"/>
                </a:cubicBezTo>
                <a:cubicBezTo>
                  <a:pt x="425787" y="431171"/>
                  <a:pt x="415552" y="441406"/>
                  <a:pt x="402927" y="441406"/>
                </a:cubicBezTo>
                <a:cubicBezTo>
                  <a:pt x="390302" y="441406"/>
                  <a:pt x="380067" y="431171"/>
                  <a:pt x="380067" y="418546"/>
                </a:cubicBezTo>
                <a:cubicBezTo>
                  <a:pt x="380067" y="405921"/>
                  <a:pt x="390302" y="395686"/>
                  <a:pt x="402927" y="395686"/>
                </a:cubicBezTo>
                <a:close/>
                <a:moveTo>
                  <a:pt x="760992" y="297604"/>
                </a:moveTo>
                <a:lnTo>
                  <a:pt x="781451" y="332879"/>
                </a:lnTo>
                <a:lnTo>
                  <a:pt x="778141" y="334250"/>
                </a:lnTo>
                <a:cubicBezTo>
                  <a:pt x="765516" y="334250"/>
                  <a:pt x="755281" y="324015"/>
                  <a:pt x="755281" y="311390"/>
                </a:cubicBezTo>
                <a:close/>
                <a:moveTo>
                  <a:pt x="417526" y="294577"/>
                </a:moveTo>
                <a:lnTo>
                  <a:pt x="419092" y="295226"/>
                </a:lnTo>
                <a:cubicBezTo>
                  <a:pt x="423229" y="299363"/>
                  <a:pt x="425787" y="305078"/>
                  <a:pt x="425787" y="311390"/>
                </a:cubicBezTo>
                <a:cubicBezTo>
                  <a:pt x="425787" y="324015"/>
                  <a:pt x="415552" y="334250"/>
                  <a:pt x="402927" y="334250"/>
                </a:cubicBezTo>
                <a:lnTo>
                  <a:pt x="396145" y="331441"/>
                </a:lnTo>
                <a:close/>
                <a:moveTo>
                  <a:pt x="683260" y="288530"/>
                </a:moveTo>
                <a:cubicBezTo>
                  <a:pt x="695885" y="288530"/>
                  <a:pt x="706120" y="298765"/>
                  <a:pt x="706120" y="311390"/>
                </a:cubicBezTo>
                <a:cubicBezTo>
                  <a:pt x="706120" y="324015"/>
                  <a:pt x="695885" y="334250"/>
                  <a:pt x="683260" y="334250"/>
                </a:cubicBezTo>
                <a:cubicBezTo>
                  <a:pt x="670635" y="334250"/>
                  <a:pt x="660400" y="324015"/>
                  <a:pt x="660400" y="311390"/>
                </a:cubicBezTo>
                <a:cubicBezTo>
                  <a:pt x="660400" y="298765"/>
                  <a:pt x="670635" y="288530"/>
                  <a:pt x="683260" y="288530"/>
                </a:cubicBezTo>
                <a:close/>
                <a:moveTo>
                  <a:pt x="593290" y="288530"/>
                </a:moveTo>
                <a:cubicBezTo>
                  <a:pt x="605915" y="288530"/>
                  <a:pt x="616150" y="298765"/>
                  <a:pt x="616150" y="311390"/>
                </a:cubicBezTo>
                <a:cubicBezTo>
                  <a:pt x="616150" y="324015"/>
                  <a:pt x="605915" y="334250"/>
                  <a:pt x="593290" y="334250"/>
                </a:cubicBezTo>
                <a:cubicBezTo>
                  <a:pt x="580665" y="334250"/>
                  <a:pt x="570430" y="324015"/>
                  <a:pt x="570430" y="311390"/>
                </a:cubicBezTo>
                <a:cubicBezTo>
                  <a:pt x="570430" y="298765"/>
                  <a:pt x="580665" y="288530"/>
                  <a:pt x="593290" y="288530"/>
                </a:cubicBezTo>
                <a:close/>
                <a:moveTo>
                  <a:pt x="498738" y="288530"/>
                </a:moveTo>
                <a:cubicBezTo>
                  <a:pt x="511363" y="288530"/>
                  <a:pt x="521598" y="298765"/>
                  <a:pt x="521598" y="311390"/>
                </a:cubicBezTo>
                <a:cubicBezTo>
                  <a:pt x="521598" y="324015"/>
                  <a:pt x="511363" y="334250"/>
                  <a:pt x="498738" y="334250"/>
                </a:cubicBezTo>
                <a:cubicBezTo>
                  <a:pt x="486113" y="334250"/>
                  <a:pt x="475878" y="324015"/>
                  <a:pt x="475878" y="311390"/>
                </a:cubicBezTo>
                <a:cubicBezTo>
                  <a:pt x="475878" y="298765"/>
                  <a:pt x="486113" y="288530"/>
                  <a:pt x="498738" y="288530"/>
                </a:cubicBezTo>
                <a:close/>
                <a:moveTo>
                  <a:pt x="683260" y="181374"/>
                </a:moveTo>
                <a:lnTo>
                  <a:pt x="696841" y="186999"/>
                </a:lnTo>
                <a:lnTo>
                  <a:pt x="704330" y="199911"/>
                </a:lnTo>
                <a:lnTo>
                  <a:pt x="706120" y="204234"/>
                </a:lnTo>
                <a:cubicBezTo>
                  <a:pt x="706120" y="216859"/>
                  <a:pt x="695885" y="227094"/>
                  <a:pt x="683260" y="227094"/>
                </a:cubicBezTo>
                <a:cubicBezTo>
                  <a:pt x="670635" y="227094"/>
                  <a:pt x="660400" y="216859"/>
                  <a:pt x="660400" y="204234"/>
                </a:cubicBezTo>
                <a:cubicBezTo>
                  <a:pt x="660400" y="191609"/>
                  <a:pt x="670635" y="181374"/>
                  <a:pt x="683260" y="181374"/>
                </a:cubicBezTo>
                <a:close/>
                <a:moveTo>
                  <a:pt x="593290" y="181374"/>
                </a:moveTo>
                <a:cubicBezTo>
                  <a:pt x="605915" y="181374"/>
                  <a:pt x="616150" y="191609"/>
                  <a:pt x="616150" y="204234"/>
                </a:cubicBezTo>
                <a:cubicBezTo>
                  <a:pt x="616150" y="216859"/>
                  <a:pt x="605915" y="227094"/>
                  <a:pt x="593290" y="227094"/>
                </a:cubicBezTo>
                <a:cubicBezTo>
                  <a:pt x="580665" y="227094"/>
                  <a:pt x="570430" y="216859"/>
                  <a:pt x="570430" y="204234"/>
                </a:cubicBezTo>
                <a:cubicBezTo>
                  <a:pt x="570430" y="191609"/>
                  <a:pt x="580665" y="181374"/>
                  <a:pt x="593290" y="181374"/>
                </a:cubicBezTo>
                <a:close/>
                <a:moveTo>
                  <a:pt x="498738" y="181374"/>
                </a:moveTo>
                <a:cubicBezTo>
                  <a:pt x="511363" y="181374"/>
                  <a:pt x="521598" y="191609"/>
                  <a:pt x="521598" y="204234"/>
                </a:cubicBezTo>
                <a:cubicBezTo>
                  <a:pt x="521598" y="216859"/>
                  <a:pt x="511363" y="227094"/>
                  <a:pt x="498738" y="227094"/>
                </a:cubicBezTo>
                <a:cubicBezTo>
                  <a:pt x="486113" y="227094"/>
                  <a:pt x="475878" y="216859"/>
                  <a:pt x="475878" y="204234"/>
                </a:cubicBezTo>
                <a:cubicBezTo>
                  <a:pt x="475878" y="191609"/>
                  <a:pt x="486113" y="181374"/>
                  <a:pt x="498738" y="181374"/>
                </a:cubicBezTo>
                <a:close/>
                <a:moveTo>
                  <a:pt x="593290" y="74222"/>
                </a:moveTo>
                <a:cubicBezTo>
                  <a:pt x="605915" y="74222"/>
                  <a:pt x="616150" y="84457"/>
                  <a:pt x="616150" y="97082"/>
                </a:cubicBezTo>
                <a:cubicBezTo>
                  <a:pt x="616150" y="109707"/>
                  <a:pt x="605915" y="119942"/>
                  <a:pt x="593290" y="119942"/>
                </a:cubicBezTo>
                <a:cubicBezTo>
                  <a:pt x="580665" y="119942"/>
                  <a:pt x="570430" y="109707"/>
                  <a:pt x="570430" y="97082"/>
                </a:cubicBezTo>
                <a:cubicBezTo>
                  <a:pt x="570430" y="84457"/>
                  <a:pt x="580665" y="74222"/>
                  <a:pt x="593290" y="74222"/>
                </a:cubicBezTo>
                <a:close/>
                <a:moveTo>
                  <a:pt x="588381" y="0"/>
                </a:moveTo>
                <a:lnTo>
                  <a:pt x="595312" y="11949"/>
                </a:lnTo>
                <a:lnTo>
                  <a:pt x="593290" y="12786"/>
                </a:lnTo>
                <a:lnTo>
                  <a:pt x="583353" y="8670"/>
                </a:lnTo>
                <a:close/>
              </a:path>
            </a:pathLst>
          </a:custGeom>
          <a:solidFill>
            <a:srgbClr val="F6B6C7">
              <a:alpha val="48000"/>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Freeform: Shape 13">
            <a:extLst>
              <a:ext uri="{FF2B5EF4-FFF2-40B4-BE49-F238E27FC236}">
                <a16:creationId xmlns:a16="http://schemas.microsoft.com/office/drawing/2014/main" id="{8F10E381-2D53-4343-9F16-5AE9CAA3317D}"/>
              </a:ext>
            </a:extLst>
          </p:cNvPr>
          <p:cNvSpPr/>
          <p:nvPr userDrawn="1"/>
        </p:nvSpPr>
        <p:spPr>
          <a:xfrm rot="2557993">
            <a:off x="7063640" y="2450780"/>
            <a:ext cx="1181998" cy="1062511"/>
          </a:xfrm>
          <a:custGeom>
            <a:avLst/>
            <a:gdLst>
              <a:gd name="connsiteX0" fmla="*/ 1159138 w 1181998"/>
              <a:gd name="connsiteY0" fmla="*/ 1019574 h 1062511"/>
              <a:gd name="connsiteX1" fmla="*/ 1181998 w 1181998"/>
              <a:gd name="connsiteY1" fmla="*/ 1042434 h 1062511"/>
              <a:gd name="connsiteX2" fmla="*/ 1175303 w 1181998"/>
              <a:gd name="connsiteY2" fmla="*/ 1058598 h 1062511"/>
              <a:gd name="connsiteX3" fmla="*/ 1165857 w 1181998"/>
              <a:gd name="connsiteY3" fmla="*/ 1062511 h 1062511"/>
              <a:gd name="connsiteX4" fmla="*/ 1152420 w 1181998"/>
              <a:gd name="connsiteY4" fmla="*/ 1062511 h 1062511"/>
              <a:gd name="connsiteX5" fmla="*/ 1142974 w 1181998"/>
              <a:gd name="connsiteY5" fmla="*/ 1058598 h 1062511"/>
              <a:gd name="connsiteX6" fmla="*/ 1136278 w 1181998"/>
              <a:gd name="connsiteY6" fmla="*/ 1042434 h 1062511"/>
              <a:gd name="connsiteX7" fmla="*/ 1159138 w 1181998"/>
              <a:gd name="connsiteY7" fmla="*/ 1019574 h 1062511"/>
              <a:gd name="connsiteX8" fmla="*/ 1063327 w 1181998"/>
              <a:gd name="connsiteY8" fmla="*/ 1019574 h 1062511"/>
              <a:gd name="connsiteX9" fmla="*/ 1086187 w 1181998"/>
              <a:gd name="connsiteY9" fmla="*/ 1042434 h 1062511"/>
              <a:gd name="connsiteX10" fmla="*/ 1079492 w 1181998"/>
              <a:gd name="connsiteY10" fmla="*/ 1058598 h 1062511"/>
              <a:gd name="connsiteX11" fmla="*/ 1070046 w 1181998"/>
              <a:gd name="connsiteY11" fmla="*/ 1062511 h 1062511"/>
              <a:gd name="connsiteX12" fmla="*/ 1056609 w 1181998"/>
              <a:gd name="connsiteY12" fmla="*/ 1062511 h 1062511"/>
              <a:gd name="connsiteX13" fmla="*/ 1047163 w 1181998"/>
              <a:gd name="connsiteY13" fmla="*/ 1058598 h 1062511"/>
              <a:gd name="connsiteX14" fmla="*/ 1040467 w 1181998"/>
              <a:gd name="connsiteY14" fmla="*/ 1042434 h 1062511"/>
              <a:gd name="connsiteX15" fmla="*/ 1063327 w 1181998"/>
              <a:gd name="connsiteY15" fmla="*/ 1019574 h 1062511"/>
              <a:gd name="connsiteX16" fmla="*/ 968077 w 1181998"/>
              <a:gd name="connsiteY16" fmla="*/ 1019574 h 1062511"/>
              <a:gd name="connsiteX17" fmla="*/ 990937 w 1181998"/>
              <a:gd name="connsiteY17" fmla="*/ 1042434 h 1062511"/>
              <a:gd name="connsiteX18" fmla="*/ 984242 w 1181998"/>
              <a:gd name="connsiteY18" fmla="*/ 1058598 h 1062511"/>
              <a:gd name="connsiteX19" fmla="*/ 974796 w 1181998"/>
              <a:gd name="connsiteY19" fmla="*/ 1062511 h 1062511"/>
              <a:gd name="connsiteX20" fmla="*/ 961359 w 1181998"/>
              <a:gd name="connsiteY20" fmla="*/ 1062511 h 1062511"/>
              <a:gd name="connsiteX21" fmla="*/ 951913 w 1181998"/>
              <a:gd name="connsiteY21" fmla="*/ 1058598 h 1062511"/>
              <a:gd name="connsiteX22" fmla="*/ 945217 w 1181998"/>
              <a:gd name="connsiteY22" fmla="*/ 1042434 h 1062511"/>
              <a:gd name="connsiteX23" fmla="*/ 968077 w 1181998"/>
              <a:gd name="connsiteY23" fmla="*/ 1019574 h 1062511"/>
              <a:gd name="connsiteX24" fmla="*/ 872266 w 1181998"/>
              <a:gd name="connsiteY24" fmla="*/ 1019574 h 1062511"/>
              <a:gd name="connsiteX25" fmla="*/ 895126 w 1181998"/>
              <a:gd name="connsiteY25" fmla="*/ 1042434 h 1062511"/>
              <a:gd name="connsiteX26" fmla="*/ 888431 w 1181998"/>
              <a:gd name="connsiteY26" fmla="*/ 1058598 h 1062511"/>
              <a:gd name="connsiteX27" fmla="*/ 878985 w 1181998"/>
              <a:gd name="connsiteY27" fmla="*/ 1062511 h 1062511"/>
              <a:gd name="connsiteX28" fmla="*/ 865548 w 1181998"/>
              <a:gd name="connsiteY28" fmla="*/ 1062511 h 1062511"/>
              <a:gd name="connsiteX29" fmla="*/ 856102 w 1181998"/>
              <a:gd name="connsiteY29" fmla="*/ 1058598 h 1062511"/>
              <a:gd name="connsiteX30" fmla="*/ 849406 w 1181998"/>
              <a:gd name="connsiteY30" fmla="*/ 1042434 h 1062511"/>
              <a:gd name="connsiteX31" fmla="*/ 872266 w 1181998"/>
              <a:gd name="connsiteY31" fmla="*/ 1019574 h 1062511"/>
              <a:gd name="connsiteX32" fmla="*/ 778141 w 1181998"/>
              <a:gd name="connsiteY32" fmla="*/ 1019574 h 1062511"/>
              <a:gd name="connsiteX33" fmla="*/ 801001 w 1181998"/>
              <a:gd name="connsiteY33" fmla="*/ 1042434 h 1062511"/>
              <a:gd name="connsiteX34" fmla="*/ 794306 w 1181998"/>
              <a:gd name="connsiteY34" fmla="*/ 1058598 h 1062511"/>
              <a:gd name="connsiteX35" fmla="*/ 784860 w 1181998"/>
              <a:gd name="connsiteY35" fmla="*/ 1062511 h 1062511"/>
              <a:gd name="connsiteX36" fmla="*/ 771423 w 1181998"/>
              <a:gd name="connsiteY36" fmla="*/ 1062511 h 1062511"/>
              <a:gd name="connsiteX37" fmla="*/ 761977 w 1181998"/>
              <a:gd name="connsiteY37" fmla="*/ 1058598 h 1062511"/>
              <a:gd name="connsiteX38" fmla="*/ 755281 w 1181998"/>
              <a:gd name="connsiteY38" fmla="*/ 1042434 h 1062511"/>
              <a:gd name="connsiteX39" fmla="*/ 778141 w 1181998"/>
              <a:gd name="connsiteY39" fmla="*/ 1019574 h 1062511"/>
              <a:gd name="connsiteX40" fmla="*/ 683260 w 1181998"/>
              <a:gd name="connsiteY40" fmla="*/ 1019574 h 1062511"/>
              <a:gd name="connsiteX41" fmla="*/ 706120 w 1181998"/>
              <a:gd name="connsiteY41" fmla="*/ 1042434 h 1062511"/>
              <a:gd name="connsiteX42" fmla="*/ 699425 w 1181998"/>
              <a:gd name="connsiteY42" fmla="*/ 1058598 h 1062511"/>
              <a:gd name="connsiteX43" fmla="*/ 689979 w 1181998"/>
              <a:gd name="connsiteY43" fmla="*/ 1062511 h 1062511"/>
              <a:gd name="connsiteX44" fmla="*/ 676542 w 1181998"/>
              <a:gd name="connsiteY44" fmla="*/ 1062511 h 1062511"/>
              <a:gd name="connsiteX45" fmla="*/ 667096 w 1181998"/>
              <a:gd name="connsiteY45" fmla="*/ 1058598 h 1062511"/>
              <a:gd name="connsiteX46" fmla="*/ 660400 w 1181998"/>
              <a:gd name="connsiteY46" fmla="*/ 1042434 h 1062511"/>
              <a:gd name="connsiteX47" fmla="*/ 683260 w 1181998"/>
              <a:gd name="connsiteY47" fmla="*/ 1019574 h 1062511"/>
              <a:gd name="connsiteX48" fmla="*/ 593290 w 1181998"/>
              <a:gd name="connsiteY48" fmla="*/ 1019574 h 1062511"/>
              <a:gd name="connsiteX49" fmla="*/ 616150 w 1181998"/>
              <a:gd name="connsiteY49" fmla="*/ 1042434 h 1062511"/>
              <a:gd name="connsiteX50" fmla="*/ 609455 w 1181998"/>
              <a:gd name="connsiteY50" fmla="*/ 1058598 h 1062511"/>
              <a:gd name="connsiteX51" fmla="*/ 600009 w 1181998"/>
              <a:gd name="connsiteY51" fmla="*/ 1062511 h 1062511"/>
              <a:gd name="connsiteX52" fmla="*/ 586572 w 1181998"/>
              <a:gd name="connsiteY52" fmla="*/ 1062511 h 1062511"/>
              <a:gd name="connsiteX53" fmla="*/ 577126 w 1181998"/>
              <a:gd name="connsiteY53" fmla="*/ 1058598 h 1062511"/>
              <a:gd name="connsiteX54" fmla="*/ 570430 w 1181998"/>
              <a:gd name="connsiteY54" fmla="*/ 1042434 h 1062511"/>
              <a:gd name="connsiteX55" fmla="*/ 593290 w 1181998"/>
              <a:gd name="connsiteY55" fmla="*/ 1019574 h 1062511"/>
              <a:gd name="connsiteX56" fmla="*/ 498738 w 1181998"/>
              <a:gd name="connsiteY56" fmla="*/ 1019574 h 1062511"/>
              <a:gd name="connsiteX57" fmla="*/ 521598 w 1181998"/>
              <a:gd name="connsiteY57" fmla="*/ 1042434 h 1062511"/>
              <a:gd name="connsiteX58" fmla="*/ 514903 w 1181998"/>
              <a:gd name="connsiteY58" fmla="*/ 1058598 h 1062511"/>
              <a:gd name="connsiteX59" fmla="*/ 505457 w 1181998"/>
              <a:gd name="connsiteY59" fmla="*/ 1062511 h 1062511"/>
              <a:gd name="connsiteX60" fmla="*/ 492020 w 1181998"/>
              <a:gd name="connsiteY60" fmla="*/ 1062511 h 1062511"/>
              <a:gd name="connsiteX61" fmla="*/ 482574 w 1181998"/>
              <a:gd name="connsiteY61" fmla="*/ 1058598 h 1062511"/>
              <a:gd name="connsiteX62" fmla="*/ 475878 w 1181998"/>
              <a:gd name="connsiteY62" fmla="*/ 1042434 h 1062511"/>
              <a:gd name="connsiteX63" fmla="*/ 498738 w 1181998"/>
              <a:gd name="connsiteY63" fmla="*/ 1019574 h 1062511"/>
              <a:gd name="connsiteX64" fmla="*/ 402927 w 1181998"/>
              <a:gd name="connsiteY64" fmla="*/ 1019574 h 1062511"/>
              <a:gd name="connsiteX65" fmla="*/ 425787 w 1181998"/>
              <a:gd name="connsiteY65" fmla="*/ 1042434 h 1062511"/>
              <a:gd name="connsiteX66" fmla="*/ 419092 w 1181998"/>
              <a:gd name="connsiteY66" fmla="*/ 1058598 h 1062511"/>
              <a:gd name="connsiteX67" fmla="*/ 409646 w 1181998"/>
              <a:gd name="connsiteY67" fmla="*/ 1062511 h 1062511"/>
              <a:gd name="connsiteX68" fmla="*/ 396209 w 1181998"/>
              <a:gd name="connsiteY68" fmla="*/ 1062511 h 1062511"/>
              <a:gd name="connsiteX69" fmla="*/ 386763 w 1181998"/>
              <a:gd name="connsiteY69" fmla="*/ 1058598 h 1062511"/>
              <a:gd name="connsiteX70" fmla="*/ 380067 w 1181998"/>
              <a:gd name="connsiteY70" fmla="*/ 1042434 h 1062511"/>
              <a:gd name="connsiteX71" fmla="*/ 402927 w 1181998"/>
              <a:gd name="connsiteY71" fmla="*/ 1019574 h 1062511"/>
              <a:gd name="connsiteX72" fmla="*/ 307677 w 1181998"/>
              <a:gd name="connsiteY72" fmla="*/ 1019574 h 1062511"/>
              <a:gd name="connsiteX73" fmla="*/ 330537 w 1181998"/>
              <a:gd name="connsiteY73" fmla="*/ 1042434 h 1062511"/>
              <a:gd name="connsiteX74" fmla="*/ 323842 w 1181998"/>
              <a:gd name="connsiteY74" fmla="*/ 1058598 h 1062511"/>
              <a:gd name="connsiteX75" fmla="*/ 314396 w 1181998"/>
              <a:gd name="connsiteY75" fmla="*/ 1062511 h 1062511"/>
              <a:gd name="connsiteX76" fmla="*/ 300959 w 1181998"/>
              <a:gd name="connsiteY76" fmla="*/ 1062511 h 1062511"/>
              <a:gd name="connsiteX77" fmla="*/ 291513 w 1181998"/>
              <a:gd name="connsiteY77" fmla="*/ 1058598 h 1062511"/>
              <a:gd name="connsiteX78" fmla="*/ 284817 w 1181998"/>
              <a:gd name="connsiteY78" fmla="*/ 1042434 h 1062511"/>
              <a:gd name="connsiteX79" fmla="*/ 307677 w 1181998"/>
              <a:gd name="connsiteY79" fmla="*/ 1019574 h 1062511"/>
              <a:gd name="connsiteX80" fmla="*/ 211866 w 1181998"/>
              <a:gd name="connsiteY80" fmla="*/ 1019574 h 1062511"/>
              <a:gd name="connsiteX81" fmla="*/ 234726 w 1181998"/>
              <a:gd name="connsiteY81" fmla="*/ 1042434 h 1062511"/>
              <a:gd name="connsiteX82" fmla="*/ 228031 w 1181998"/>
              <a:gd name="connsiteY82" fmla="*/ 1058598 h 1062511"/>
              <a:gd name="connsiteX83" fmla="*/ 218585 w 1181998"/>
              <a:gd name="connsiteY83" fmla="*/ 1062511 h 1062511"/>
              <a:gd name="connsiteX84" fmla="*/ 205148 w 1181998"/>
              <a:gd name="connsiteY84" fmla="*/ 1062511 h 1062511"/>
              <a:gd name="connsiteX85" fmla="*/ 195702 w 1181998"/>
              <a:gd name="connsiteY85" fmla="*/ 1058598 h 1062511"/>
              <a:gd name="connsiteX86" fmla="*/ 189006 w 1181998"/>
              <a:gd name="connsiteY86" fmla="*/ 1042434 h 1062511"/>
              <a:gd name="connsiteX87" fmla="*/ 211866 w 1181998"/>
              <a:gd name="connsiteY87" fmla="*/ 1019574 h 1062511"/>
              <a:gd name="connsiteX88" fmla="*/ 117741 w 1181998"/>
              <a:gd name="connsiteY88" fmla="*/ 1019574 h 1062511"/>
              <a:gd name="connsiteX89" fmla="*/ 140601 w 1181998"/>
              <a:gd name="connsiteY89" fmla="*/ 1042434 h 1062511"/>
              <a:gd name="connsiteX90" fmla="*/ 133906 w 1181998"/>
              <a:gd name="connsiteY90" fmla="*/ 1058598 h 1062511"/>
              <a:gd name="connsiteX91" fmla="*/ 124460 w 1181998"/>
              <a:gd name="connsiteY91" fmla="*/ 1062511 h 1062511"/>
              <a:gd name="connsiteX92" fmla="*/ 111023 w 1181998"/>
              <a:gd name="connsiteY92" fmla="*/ 1062511 h 1062511"/>
              <a:gd name="connsiteX93" fmla="*/ 101577 w 1181998"/>
              <a:gd name="connsiteY93" fmla="*/ 1058598 h 1062511"/>
              <a:gd name="connsiteX94" fmla="*/ 94881 w 1181998"/>
              <a:gd name="connsiteY94" fmla="*/ 1042434 h 1062511"/>
              <a:gd name="connsiteX95" fmla="*/ 117741 w 1181998"/>
              <a:gd name="connsiteY95" fmla="*/ 1019574 h 1062511"/>
              <a:gd name="connsiteX96" fmla="*/ 22860 w 1181998"/>
              <a:gd name="connsiteY96" fmla="*/ 1019574 h 1062511"/>
              <a:gd name="connsiteX97" fmla="*/ 45720 w 1181998"/>
              <a:gd name="connsiteY97" fmla="*/ 1042434 h 1062511"/>
              <a:gd name="connsiteX98" fmla="*/ 39025 w 1181998"/>
              <a:gd name="connsiteY98" fmla="*/ 1058598 h 1062511"/>
              <a:gd name="connsiteX99" fmla="*/ 29579 w 1181998"/>
              <a:gd name="connsiteY99" fmla="*/ 1062511 h 1062511"/>
              <a:gd name="connsiteX100" fmla="*/ 16142 w 1181998"/>
              <a:gd name="connsiteY100" fmla="*/ 1062511 h 1062511"/>
              <a:gd name="connsiteX101" fmla="*/ 6696 w 1181998"/>
              <a:gd name="connsiteY101" fmla="*/ 1058598 h 1062511"/>
              <a:gd name="connsiteX102" fmla="*/ 0 w 1181998"/>
              <a:gd name="connsiteY102" fmla="*/ 1042434 h 1062511"/>
              <a:gd name="connsiteX103" fmla="*/ 22860 w 1181998"/>
              <a:gd name="connsiteY103" fmla="*/ 1019574 h 1062511"/>
              <a:gd name="connsiteX104" fmla="*/ 45223 w 1181998"/>
              <a:gd name="connsiteY104" fmla="*/ 936480 h 1062511"/>
              <a:gd name="connsiteX105" fmla="*/ 39025 w 1181998"/>
              <a:gd name="connsiteY105" fmla="*/ 951442 h 1062511"/>
              <a:gd name="connsiteX106" fmla="*/ 35760 w 1181998"/>
              <a:gd name="connsiteY106" fmla="*/ 952795 h 1062511"/>
              <a:gd name="connsiteX107" fmla="*/ 1063327 w 1181998"/>
              <a:gd name="connsiteY107" fmla="*/ 912418 h 1062511"/>
              <a:gd name="connsiteX108" fmla="*/ 1086187 w 1181998"/>
              <a:gd name="connsiteY108" fmla="*/ 935278 h 1062511"/>
              <a:gd name="connsiteX109" fmla="*/ 1063327 w 1181998"/>
              <a:gd name="connsiteY109" fmla="*/ 958138 h 1062511"/>
              <a:gd name="connsiteX110" fmla="*/ 1040467 w 1181998"/>
              <a:gd name="connsiteY110" fmla="*/ 935278 h 1062511"/>
              <a:gd name="connsiteX111" fmla="*/ 1063327 w 1181998"/>
              <a:gd name="connsiteY111" fmla="*/ 912418 h 1062511"/>
              <a:gd name="connsiteX112" fmla="*/ 968077 w 1181998"/>
              <a:gd name="connsiteY112" fmla="*/ 912418 h 1062511"/>
              <a:gd name="connsiteX113" fmla="*/ 990937 w 1181998"/>
              <a:gd name="connsiteY113" fmla="*/ 935278 h 1062511"/>
              <a:gd name="connsiteX114" fmla="*/ 968077 w 1181998"/>
              <a:gd name="connsiteY114" fmla="*/ 958138 h 1062511"/>
              <a:gd name="connsiteX115" fmla="*/ 945217 w 1181998"/>
              <a:gd name="connsiteY115" fmla="*/ 935278 h 1062511"/>
              <a:gd name="connsiteX116" fmla="*/ 968077 w 1181998"/>
              <a:gd name="connsiteY116" fmla="*/ 912418 h 1062511"/>
              <a:gd name="connsiteX117" fmla="*/ 872266 w 1181998"/>
              <a:gd name="connsiteY117" fmla="*/ 912418 h 1062511"/>
              <a:gd name="connsiteX118" fmla="*/ 895126 w 1181998"/>
              <a:gd name="connsiteY118" fmla="*/ 935278 h 1062511"/>
              <a:gd name="connsiteX119" fmla="*/ 872266 w 1181998"/>
              <a:gd name="connsiteY119" fmla="*/ 958138 h 1062511"/>
              <a:gd name="connsiteX120" fmla="*/ 849406 w 1181998"/>
              <a:gd name="connsiteY120" fmla="*/ 935278 h 1062511"/>
              <a:gd name="connsiteX121" fmla="*/ 872266 w 1181998"/>
              <a:gd name="connsiteY121" fmla="*/ 912418 h 1062511"/>
              <a:gd name="connsiteX122" fmla="*/ 778141 w 1181998"/>
              <a:gd name="connsiteY122" fmla="*/ 912418 h 1062511"/>
              <a:gd name="connsiteX123" fmla="*/ 801001 w 1181998"/>
              <a:gd name="connsiteY123" fmla="*/ 935278 h 1062511"/>
              <a:gd name="connsiteX124" fmla="*/ 778141 w 1181998"/>
              <a:gd name="connsiteY124" fmla="*/ 958138 h 1062511"/>
              <a:gd name="connsiteX125" fmla="*/ 755281 w 1181998"/>
              <a:gd name="connsiteY125" fmla="*/ 935278 h 1062511"/>
              <a:gd name="connsiteX126" fmla="*/ 778141 w 1181998"/>
              <a:gd name="connsiteY126" fmla="*/ 912418 h 1062511"/>
              <a:gd name="connsiteX127" fmla="*/ 683260 w 1181998"/>
              <a:gd name="connsiteY127" fmla="*/ 912418 h 1062511"/>
              <a:gd name="connsiteX128" fmla="*/ 706120 w 1181998"/>
              <a:gd name="connsiteY128" fmla="*/ 935278 h 1062511"/>
              <a:gd name="connsiteX129" fmla="*/ 683260 w 1181998"/>
              <a:gd name="connsiteY129" fmla="*/ 958138 h 1062511"/>
              <a:gd name="connsiteX130" fmla="*/ 660400 w 1181998"/>
              <a:gd name="connsiteY130" fmla="*/ 935278 h 1062511"/>
              <a:gd name="connsiteX131" fmla="*/ 683260 w 1181998"/>
              <a:gd name="connsiteY131" fmla="*/ 912418 h 1062511"/>
              <a:gd name="connsiteX132" fmla="*/ 593290 w 1181998"/>
              <a:gd name="connsiteY132" fmla="*/ 912418 h 1062511"/>
              <a:gd name="connsiteX133" fmla="*/ 616150 w 1181998"/>
              <a:gd name="connsiteY133" fmla="*/ 935278 h 1062511"/>
              <a:gd name="connsiteX134" fmla="*/ 593290 w 1181998"/>
              <a:gd name="connsiteY134" fmla="*/ 958138 h 1062511"/>
              <a:gd name="connsiteX135" fmla="*/ 570430 w 1181998"/>
              <a:gd name="connsiteY135" fmla="*/ 935278 h 1062511"/>
              <a:gd name="connsiteX136" fmla="*/ 593290 w 1181998"/>
              <a:gd name="connsiteY136" fmla="*/ 912418 h 1062511"/>
              <a:gd name="connsiteX137" fmla="*/ 498738 w 1181998"/>
              <a:gd name="connsiteY137" fmla="*/ 912418 h 1062511"/>
              <a:gd name="connsiteX138" fmla="*/ 521598 w 1181998"/>
              <a:gd name="connsiteY138" fmla="*/ 935278 h 1062511"/>
              <a:gd name="connsiteX139" fmla="*/ 498738 w 1181998"/>
              <a:gd name="connsiteY139" fmla="*/ 958138 h 1062511"/>
              <a:gd name="connsiteX140" fmla="*/ 475878 w 1181998"/>
              <a:gd name="connsiteY140" fmla="*/ 935278 h 1062511"/>
              <a:gd name="connsiteX141" fmla="*/ 498738 w 1181998"/>
              <a:gd name="connsiteY141" fmla="*/ 912418 h 1062511"/>
              <a:gd name="connsiteX142" fmla="*/ 402927 w 1181998"/>
              <a:gd name="connsiteY142" fmla="*/ 912418 h 1062511"/>
              <a:gd name="connsiteX143" fmla="*/ 425787 w 1181998"/>
              <a:gd name="connsiteY143" fmla="*/ 935278 h 1062511"/>
              <a:gd name="connsiteX144" fmla="*/ 402927 w 1181998"/>
              <a:gd name="connsiteY144" fmla="*/ 958138 h 1062511"/>
              <a:gd name="connsiteX145" fmla="*/ 380067 w 1181998"/>
              <a:gd name="connsiteY145" fmla="*/ 935278 h 1062511"/>
              <a:gd name="connsiteX146" fmla="*/ 402927 w 1181998"/>
              <a:gd name="connsiteY146" fmla="*/ 912418 h 1062511"/>
              <a:gd name="connsiteX147" fmla="*/ 307677 w 1181998"/>
              <a:gd name="connsiteY147" fmla="*/ 912418 h 1062511"/>
              <a:gd name="connsiteX148" fmla="*/ 330537 w 1181998"/>
              <a:gd name="connsiteY148" fmla="*/ 935278 h 1062511"/>
              <a:gd name="connsiteX149" fmla="*/ 307677 w 1181998"/>
              <a:gd name="connsiteY149" fmla="*/ 958138 h 1062511"/>
              <a:gd name="connsiteX150" fmla="*/ 284817 w 1181998"/>
              <a:gd name="connsiteY150" fmla="*/ 935278 h 1062511"/>
              <a:gd name="connsiteX151" fmla="*/ 307677 w 1181998"/>
              <a:gd name="connsiteY151" fmla="*/ 912418 h 1062511"/>
              <a:gd name="connsiteX152" fmla="*/ 211866 w 1181998"/>
              <a:gd name="connsiteY152" fmla="*/ 912418 h 1062511"/>
              <a:gd name="connsiteX153" fmla="*/ 234726 w 1181998"/>
              <a:gd name="connsiteY153" fmla="*/ 935278 h 1062511"/>
              <a:gd name="connsiteX154" fmla="*/ 211866 w 1181998"/>
              <a:gd name="connsiteY154" fmla="*/ 958138 h 1062511"/>
              <a:gd name="connsiteX155" fmla="*/ 189006 w 1181998"/>
              <a:gd name="connsiteY155" fmla="*/ 935278 h 1062511"/>
              <a:gd name="connsiteX156" fmla="*/ 211866 w 1181998"/>
              <a:gd name="connsiteY156" fmla="*/ 912418 h 1062511"/>
              <a:gd name="connsiteX157" fmla="*/ 117741 w 1181998"/>
              <a:gd name="connsiteY157" fmla="*/ 912418 h 1062511"/>
              <a:gd name="connsiteX158" fmla="*/ 140601 w 1181998"/>
              <a:gd name="connsiteY158" fmla="*/ 935278 h 1062511"/>
              <a:gd name="connsiteX159" fmla="*/ 117741 w 1181998"/>
              <a:gd name="connsiteY159" fmla="*/ 958138 h 1062511"/>
              <a:gd name="connsiteX160" fmla="*/ 94881 w 1181998"/>
              <a:gd name="connsiteY160" fmla="*/ 935278 h 1062511"/>
              <a:gd name="connsiteX161" fmla="*/ 117741 w 1181998"/>
              <a:gd name="connsiteY161" fmla="*/ 912418 h 1062511"/>
              <a:gd name="connsiteX162" fmla="*/ 1056962 w 1181998"/>
              <a:gd name="connsiteY162" fmla="*/ 807899 h 1062511"/>
              <a:gd name="connsiteX163" fmla="*/ 1078343 w 1181998"/>
              <a:gd name="connsiteY163" fmla="*/ 844762 h 1062511"/>
              <a:gd name="connsiteX164" fmla="*/ 1063327 w 1181998"/>
              <a:gd name="connsiteY164" fmla="*/ 850982 h 1062511"/>
              <a:gd name="connsiteX165" fmla="*/ 1040467 w 1181998"/>
              <a:gd name="connsiteY165" fmla="*/ 828122 h 1062511"/>
              <a:gd name="connsiteX166" fmla="*/ 1047163 w 1181998"/>
              <a:gd name="connsiteY166" fmla="*/ 811958 h 1062511"/>
              <a:gd name="connsiteX167" fmla="*/ 120634 w 1181998"/>
              <a:gd name="connsiteY167" fmla="*/ 806460 h 1062511"/>
              <a:gd name="connsiteX168" fmla="*/ 133906 w 1181998"/>
              <a:gd name="connsiteY168" fmla="*/ 811958 h 1062511"/>
              <a:gd name="connsiteX169" fmla="*/ 140601 w 1181998"/>
              <a:gd name="connsiteY169" fmla="*/ 828122 h 1062511"/>
              <a:gd name="connsiteX170" fmla="*/ 117741 w 1181998"/>
              <a:gd name="connsiteY170" fmla="*/ 850982 h 1062511"/>
              <a:gd name="connsiteX171" fmla="*/ 101577 w 1181998"/>
              <a:gd name="connsiteY171" fmla="*/ 844286 h 1062511"/>
              <a:gd name="connsiteX172" fmla="*/ 100376 w 1181998"/>
              <a:gd name="connsiteY172" fmla="*/ 841387 h 1062511"/>
              <a:gd name="connsiteX173" fmla="*/ 968077 w 1181998"/>
              <a:gd name="connsiteY173" fmla="*/ 805262 h 1062511"/>
              <a:gd name="connsiteX174" fmla="*/ 990937 w 1181998"/>
              <a:gd name="connsiteY174" fmla="*/ 828122 h 1062511"/>
              <a:gd name="connsiteX175" fmla="*/ 968077 w 1181998"/>
              <a:gd name="connsiteY175" fmla="*/ 850982 h 1062511"/>
              <a:gd name="connsiteX176" fmla="*/ 945217 w 1181998"/>
              <a:gd name="connsiteY176" fmla="*/ 828122 h 1062511"/>
              <a:gd name="connsiteX177" fmla="*/ 968077 w 1181998"/>
              <a:gd name="connsiteY177" fmla="*/ 805262 h 1062511"/>
              <a:gd name="connsiteX178" fmla="*/ 872266 w 1181998"/>
              <a:gd name="connsiteY178" fmla="*/ 805262 h 1062511"/>
              <a:gd name="connsiteX179" fmla="*/ 895126 w 1181998"/>
              <a:gd name="connsiteY179" fmla="*/ 828122 h 1062511"/>
              <a:gd name="connsiteX180" fmla="*/ 872266 w 1181998"/>
              <a:gd name="connsiteY180" fmla="*/ 850982 h 1062511"/>
              <a:gd name="connsiteX181" fmla="*/ 849406 w 1181998"/>
              <a:gd name="connsiteY181" fmla="*/ 828122 h 1062511"/>
              <a:gd name="connsiteX182" fmla="*/ 872266 w 1181998"/>
              <a:gd name="connsiteY182" fmla="*/ 805262 h 1062511"/>
              <a:gd name="connsiteX183" fmla="*/ 778141 w 1181998"/>
              <a:gd name="connsiteY183" fmla="*/ 805262 h 1062511"/>
              <a:gd name="connsiteX184" fmla="*/ 801001 w 1181998"/>
              <a:gd name="connsiteY184" fmla="*/ 828122 h 1062511"/>
              <a:gd name="connsiteX185" fmla="*/ 778141 w 1181998"/>
              <a:gd name="connsiteY185" fmla="*/ 850982 h 1062511"/>
              <a:gd name="connsiteX186" fmla="*/ 755281 w 1181998"/>
              <a:gd name="connsiteY186" fmla="*/ 828122 h 1062511"/>
              <a:gd name="connsiteX187" fmla="*/ 778141 w 1181998"/>
              <a:gd name="connsiteY187" fmla="*/ 805262 h 1062511"/>
              <a:gd name="connsiteX188" fmla="*/ 683260 w 1181998"/>
              <a:gd name="connsiteY188" fmla="*/ 805262 h 1062511"/>
              <a:gd name="connsiteX189" fmla="*/ 706120 w 1181998"/>
              <a:gd name="connsiteY189" fmla="*/ 828122 h 1062511"/>
              <a:gd name="connsiteX190" fmla="*/ 683260 w 1181998"/>
              <a:gd name="connsiteY190" fmla="*/ 850982 h 1062511"/>
              <a:gd name="connsiteX191" fmla="*/ 660400 w 1181998"/>
              <a:gd name="connsiteY191" fmla="*/ 828122 h 1062511"/>
              <a:gd name="connsiteX192" fmla="*/ 683260 w 1181998"/>
              <a:gd name="connsiteY192" fmla="*/ 805262 h 1062511"/>
              <a:gd name="connsiteX193" fmla="*/ 593290 w 1181998"/>
              <a:gd name="connsiteY193" fmla="*/ 805262 h 1062511"/>
              <a:gd name="connsiteX194" fmla="*/ 616150 w 1181998"/>
              <a:gd name="connsiteY194" fmla="*/ 828122 h 1062511"/>
              <a:gd name="connsiteX195" fmla="*/ 593290 w 1181998"/>
              <a:gd name="connsiteY195" fmla="*/ 850982 h 1062511"/>
              <a:gd name="connsiteX196" fmla="*/ 570430 w 1181998"/>
              <a:gd name="connsiteY196" fmla="*/ 828122 h 1062511"/>
              <a:gd name="connsiteX197" fmla="*/ 593290 w 1181998"/>
              <a:gd name="connsiteY197" fmla="*/ 805262 h 1062511"/>
              <a:gd name="connsiteX198" fmla="*/ 498738 w 1181998"/>
              <a:gd name="connsiteY198" fmla="*/ 805262 h 1062511"/>
              <a:gd name="connsiteX199" fmla="*/ 521598 w 1181998"/>
              <a:gd name="connsiteY199" fmla="*/ 828122 h 1062511"/>
              <a:gd name="connsiteX200" fmla="*/ 498738 w 1181998"/>
              <a:gd name="connsiteY200" fmla="*/ 850982 h 1062511"/>
              <a:gd name="connsiteX201" fmla="*/ 475878 w 1181998"/>
              <a:gd name="connsiteY201" fmla="*/ 828122 h 1062511"/>
              <a:gd name="connsiteX202" fmla="*/ 498738 w 1181998"/>
              <a:gd name="connsiteY202" fmla="*/ 805262 h 1062511"/>
              <a:gd name="connsiteX203" fmla="*/ 402927 w 1181998"/>
              <a:gd name="connsiteY203" fmla="*/ 805262 h 1062511"/>
              <a:gd name="connsiteX204" fmla="*/ 425787 w 1181998"/>
              <a:gd name="connsiteY204" fmla="*/ 828122 h 1062511"/>
              <a:gd name="connsiteX205" fmla="*/ 402927 w 1181998"/>
              <a:gd name="connsiteY205" fmla="*/ 850982 h 1062511"/>
              <a:gd name="connsiteX206" fmla="*/ 380067 w 1181998"/>
              <a:gd name="connsiteY206" fmla="*/ 828122 h 1062511"/>
              <a:gd name="connsiteX207" fmla="*/ 402927 w 1181998"/>
              <a:gd name="connsiteY207" fmla="*/ 805262 h 1062511"/>
              <a:gd name="connsiteX208" fmla="*/ 307677 w 1181998"/>
              <a:gd name="connsiteY208" fmla="*/ 805262 h 1062511"/>
              <a:gd name="connsiteX209" fmla="*/ 330537 w 1181998"/>
              <a:gd name="connsiteY209" fmla="*/ 828122 h 1062511"/>
              <a:gd name="connsiteX210" fmla="*/ 307677 w 1181998"/>
              <a:gd name="connsiteY210" fmla="*/ 850982 h 1062511"/>
              <a:gd name="connsiteX211" fmla="*/ 284817 w 1181998"/>
              <a:gd name="connsiteY211" fmla="*/ 828122 h 1062511"/>
              <a:gd name="connsiteX212" fmla="*/ 307677 w 1181998"/>
              <a:gd name="connsiteY212" fmla="*/ 805262 h 1062511"/>
              <a:gd name="connsiteX213" fmla="*/ 211866 w 1181998"/>
              <a:gd name="connsiteY213" fmla="*/ 805262 h 1062511"/>
              <a:gd name="connsiteX214" fmla="*/ 234726 w 1181998"/>
              <a:gd name="connsiteY214" fmla="*/ 828122 h 1062511"/>
              <a:gd name="connsiteX215" fmla="*/ 211866 w 1181998"/>
              <a:gd name="connsiteY215" fmla="*/ 850982 h 1062511"/>
              <a:gd name="connsiteX216" fmla="*/ 189006 w 1181998"/>
              <a:gd name="connsiteY216" fmla="*/ 828122 h 1062511"/>
              <a:gd name="connsiteX217" fmla="*/ 211866 w 1181998"/>
              <a:gd name="connsiteY217" fmla="*/ 805262 h 1062511"/>
              <a:gd name="connsiteX218" fmla="*/ 968077 w 1181998"/>
              <a:gd name="connsiteY218" fmla="*/ 717154 h 1062511"/>
              <a:gd name="connsiteX219" fmla="*/ 990937 w 1181998"/>
              <a:gd name="connsiteY219" fmla="*/ 740014 h 1062511"/>
              <a:gd name="connsiteX220" fmla="*/ 968077 w 1181998"/>
              <a:gd name="connsiteY220" fmla="*/ 762874 h 1062511"/>
              <a:gd name="connsiteX221" fmla="*/ 945217 w 1181998"/>
              <a:gd name="connsiteY221" fmla="*/ 740014 h 1062511"/>
              <a:gd name="connsiteX222" fmla="*/ 968077 w 1181998"/>
              <a:gd name="connsiteY222" fmla="*/ 717154 h 1062511"/>
              <a:gd name="connsiteX223" fmla="*/ 872266 w 1181998"/>
              <a:gd name="connsiteY223" fmla="*/ 717154 h 1062511"/>
              <a:gd name="connsiteX224" fmla="*/ 895126 w 1181998"/>
              <a:gd name="connsiteY224" fmla="*/ 740014 h 1062511"/>
              <a:gd name="connsiteX225" fmla="*/ 872266 w 1181998"/>
              <a:gd name="connsiteY225" fmla="*/ 762874 h 1062511"/>
              <a:gd name="connsiteX226" fmla="*/ 849406 w 1181998"/>
              <a:gd name="connsiteY226" fmla="*/ 740014 h 1062511"/>
              <a:gd name="connsiteX227" fmla="*/ 872266 w 1181998"/>
              <a:gd name="connsiteY227" fmla="*/ 717154 h 1062511"/>
              <a:gd name="connsiteX228" fmla="*/ 778141 w 1181998"/>
              <a:gd name="connsiteY228" fmla="*/ 717154 h 1062511"/>
              <a:gd name="connsiteX229" fmla="*/ 801001 w 1181998"/>
              <a:gd name="connsiteY229" fmla="*/ 740014 h 1062511"/>
              <a:gd name="connsiteX230" fmla="*/ 778141 w 1181998"/>
              <a:gd name="connsiteY230" fmla="*/ 762874 h 1062511"/>
              <a:gd name="connsiteX231" fmla="*/ 755281 w 1181998"/>
              <a:gd name="connsiteY231" fmla="*/ 740014 h 1062511"/>
              <a:gd name="connsiteX232" fmla="*/ 778141 w 1181998"/>
              <a:gd name="connsiteY232" fmla="*/ 717154 h 1062511"/>
              <a:gd name="connsiteX233" fmla="*/ 683260 w 1181998"/>
              <a:gd name="connsiteY233" fmla="*/ 717154 h 1062511"/>
              <a:gd name="connsiteX234" fmla="*/ 706120 w 1181998"/>
              <a:gd name="connsiteY234" fmla="*/ 740014 h 1062511"/>
              <a:gd name="connsiteX235" fmla="*/ 683260 w 1181998"/>
              <a:gd name="connsiteY235" fmla="*/ 762874 h 1062511"/>
              <a:gd name="connsiteX236" fmla="*/ 660400 w 1181998"/>
              <a:gd name="connsiteY236" fmla="*/ 740014 h 1062511"/>
              <a:gd name="connsiteX237" fmla="*/ 683260 w 1181998"/>
              <a:gd name="connsiteY237" fmla="*/ 717154 h 1062511"/>
              <a:gd name="connsiteX238" fmla="*/ 593290 w 1181998"/>
              <a:gd name="connsiteY238" fmla="*/ 717154 h 1062511"/>
              <a:gd name="connsiteX239" fmla="*/ 616150 w 1181998"/>
              <a:gd name="connsiteY239" fmla="*/ 740014 h 1062511"/>
              <a:gd name="connsiteX240" fmla="*/ 593290 w 1181998"/>
              <a:gd name="connsiteY240" fmla="*/ 762874 h 1062511"/>
              <a:gd name="connsiteX241" fmla="*/ 570430 w 1181998"/>
              <a:gd name="connsiteY241" fmla="*/ 740014 h 1062511"/>
              <a:gd name="connsiteX242" fmla="*/ 593290 w 1181998"/>
              <a:gd name="connsiteY242" fmla="*/ 717154 h 1062511"/>
              <a:gd name="connsiteX243" fmla="*/ 498738 w 1181998"/>
              <a:gd name="connsiteY243" fmla="*/ 717154 h 1062511"/>
              <a:gd name="connsiteX244" fmla="*/ 521598 w 1181998"/>
              <a:gd name="connsiteY244" fmla="*/ 740014 h 1062511"/>
              <a:gd name="connsiteX245" fmla="*/ 498738 w 1181998"/>
              <a:gd name="connsiteY245" fmla="*/ 762874 h 1062511"/>
              <a:gd name="connsiteX246" fmla="*/ 475878 w 1181998"/>
              <a:gd name="connsiteY246" fmla="*/ 740014 h 1062511"/>
              <a:gd name="connsiteX247" fmla="*/ 498738 w 1181998"/>
              <a:gd name="connsiteY247" fmla="*/ 717154 h 1062511"/>
              <a:gd name="connsiteX248" fmla="*/ 402927 w 1181998"/>
              <a:gd name="connsiteY248" fmla="*/ 717154 h 1062511"/>
              <a:gd name="connsiteX249" fmla="*/ 425787 w 1181998"/>
              <a:gd name="connsiteY249" fmla="*/ 740014 h 1062511"/>
              <a:gd name="connsiteX250" fmla="*/ 402927 w 1181998"/>
              <a:gd name="connsiteY250" fmla="*/ 762874 h 1062511"/>
              <a:gd name="connsiteX251" fmla="*/ 380067 w 1181998"/>
              <a:gd name="connsiteY251" fmla="*/ 740014 h 1062511"/>
              <a:gd name="connsiteX252" fmla="*/ 402927 w 1181998"/>
              <a:gd name="connsiteY252" fmla="*/ 717154 h 1062511"/>
              <a:gd name="connsiteX253" fmla="*/ 307677 w 1181998"/>
              <a:gd name="connsiteY253" fmla="*/ 717154 h 1062511"/>
              <a:gd name="connsiteX254" fmla="*/ 330537 w 1181998"/>
              <a:gd name="connsiteY254" fmla="*/ 740014 h 1062511"/>
              <a:gd name="connsiteX255" fmla="*/ 307677 w 1181998"/>
              <a:gd name="connsiteY255" fmla="*/ 762874 h 1062511"/>
              <a:gd name="connsiteX256" fmla="*/ 284817 w 1181998"/>
              <a:gd name="connsiteY256" fmla="*/ 740014 h 1062511"/>
              <a:gd name="connsiteX257" fmla="*/ 307677 w 1181998"/>
              <a:gd name="connsiteY257" fmla="*/ 717154 h 1062511"/>
              <a:gd name="connsiteX258" fmla="*/ 211866 w 1181998"/>
              <a:gd name="connsiteY258" fmla="*/ 717154 h 1062511"/>
              <a:gd name="connsiteX259" fmla="*/ 234726 w 1181998"/>
              <a:gd name="connsiteY259" fmla="*/ 740014 h 1062511"/>
              <a:gd name="connsiteX260" fmla="*/ 211866 w 1181998"/>
              <a:gd name="connsiteY260" fmla="*/ 762874 h 1062511"/>
              <a:gd name="connsiteX261" fmla="*/ 189006 w 1181998"/>
              <a:gd name="connsiteY261" fmla="*/ 740014 h 1062511"/>
              <a:gd name="connsiteX262" fmla="*/ 211866 w 1181998"/>
              <a:gd name="connsiteY262" fmla="*/ 717154 h 1062511"/>
              <a:gd name="connsiteX263" fmla="*/ 949476 w 1181998"/>
              <a:gd name="connsiteY263" fmla="*/ 622577 h 1062511"/>
              <a:gd name="connsiteX264" fmla="*/ 968577 w 1181998"/>
              <a:gd name="connsiteY264" fmla="*/ 655511 h 1062511"/>
              <a:gd name="connsiteX265" fmla="*/ 968077 w 1181998"/>
              <a:gd name="connsiteY265" fmla="*/ 655718 h 1062511"/>
              <a:gd name="connsiteX266" fmla="*/ 945217 w 1181998"/>
              <a:gd name="connsiteY266" fmla="*/ 632858 h 1062511"/>
              <a:gd name="connsiteX267" fmla="*/ 229142 w 1181998"/>
              <a:gd name="connsiteY267" fmla="*/ 619377 h 1062511"/>
              <a:gd name="connsiteX268" fmla="*/ 234726 w 1181998"/>
              <a:gd name="connsiteY268" fmla="*/ 632858 h 1062511"/>
              <a:gd name="connsiteX269" fmla="*/ 211866 w 1181998"/>
              <a:gd name="connsiteY269" fmla="*/ 655718 h 1062511"/>
              <a:gd name="connsiteX270" fmla="*/ 208801 w 1181998"/>
              <a:gd name="connsiteY270" fmla="*/ 654448 h 1062511"/>
              <a:gd name="connsiteX271" fmla="*/ 872266 w 1181998"/>
              <a:gd name="connsiteY271" fmla="*/ 609998 h 1062511"/>
              <a:gd name="connsiteX272" fmla="*/ 895126 w 1181998"/>
              <a:gd name="connsiteY272" fmla="*/ 632858 h 1062511"/>
              <a:gd name="connsiteX273" fmla="*/ 872266 w 1181998"/>
              <a:gd name="connsiteY273" fmla="*/ 655718 h 1062511"/>
              <a:gd name="connsiteX274" fmla="*/ 849406 w 1181998"/>
              <a:gd name="connsiteY274" fmla="*/ 632858 h 1062511"/>
              <a:gd name="connsiteX275" fmla="*/ 872266 w 1181998"/>
              <a:gd name="connsiteY275" fmla="*/ 609998 h 1062511"/>
              <a:gd name="connsiteX276" fmla="*/ 778141 w 1181998"/>
              <a:gd name="connsiteY276" fmla="*/ 609998 h 1062511"/>
              <a:gd name="connsiteX277" fmla="*/ 801001 w 1181998"/>
              <a:gd name="connsiteY277" fmla="*/ 632858 h 1062511"/>
              <a:gd name="connsiteX278" fmla="*/ 778141 w 1181998"/>
              <a:gd name="connsiteY278" fmla="*/ 655718 h 1062511"/>
              <a:gd name="connsiteX279" fmla="*/ 755281 w 1181998"/>
              <a:gd name="connsiteY279" fmla="*/ 632858 h 1062511"/>
              <a:gd name="connsiteX280" fmla="*/ 778141 w 1181998"/>
              <a:gd name="connsiteY280" fmla="*/ 609998 h 1062511"/>
              <a:gd name="connsiteX281" fmla="*/ 683260 w 1181998"/>
              <a:gd name="connsiteY281" fmla="*/ 609998 h 1062511"/>
              <a:gd name="connsiteX282" fmla="*/ 706120 w 1181998"/>
              <a:gd name="connsiteY282" fmla="*/ 632858 h 1062511"/>
              <a:gd name="connsiteX283" fmla="*/ 683260 w 1181998"/>
              <a:gd name="connsiteY283" fmla="*/ 655718 h 1062511"/>
              <a:gd name="connsiteX284" fmla="*/ 660400 w 1181998"/>
              <a:gd name="connsiteY284" fmla="*/ 632858 h 1062511"/>
              <a:gd name="connsiteX285" fmla="*/ 683260 w 1181998"/>
              <a:gd name="connsiteY285" fmla="*/ 609998 h 1062511"/>
              <a:gd name="connsiteX286" fmla="*/ 593290 w 1181998"/>
              <a:gd name="connsiteY286" fmla="*/ 609998 h 1062511"/>
              <a:gd name="connsiteX287" fmla="*/ 616150 w 1181998"/>
              <a:gd name="connsiteY287" fmla="*/ 632858 h 1062511"/>
              <a:gd name="connsiteX288" fmla="*/ 593290 w 1181998"/>
              <a:gd name="connsiteY288" fmla="*/ 655718 h 1062511"/>
              <a:gd name="connsiteX289" fmla="*/ 570430 w 1181998"/>
              <a:gd name="connsiteY289" fmla="*/ 632858 h 1062511"/>
              <a:gd name="connsiteX290" fmla="*/ 593290 w 1181998"/>
              <a:gd name="connsiteY290" fmla="*/ 609998 h 1062511"/>
              <a:gd name="connsiteX291" fmla="*/ 498738 w 1181998"/>
              <a:gd name="connsiteY291" fmla="*/ 609998 h 1062511"/>
              <a:gd name="connsiteX292" fmla="*/ 521598 w 1181998"/>
              <a:gd name="connsiteY292" fmla="*/ 632858 h 1062511"/>
              <a:gd name="connsiteX293" fmla="*/ 498738 w 1181998"/>
              <a:gd name="connsiteY293" fmla="*/ 655718 h 1062511"/>
              <a:gd name="connsiteX294" fmla="*/ 475878 w 1181998"/>
              <a:gd name="connsiteY294" fmla="*/ 632858 h 1062511"/>
              <a:gd name="connsiteX295" fmla="*/ 498738 w 1181998"/>
              <a:gd name="connsiteY295" fmla="*/ 609998 h 1062511"/>
              <a:gd name="connsiteX296" fmla="*/ 402927 w 1181998"/>
              <a:gd name="connsiteY296" fmla="*/ 609998 h 1062511"/>
              <a:gd name="connsiteX297" fmla="*/ 425787 w 1181998"/>
              <a:gd name="connsiteY297" fmla="*/ 632858 h 1062511"/>
              <a:gd name="connsiteX298" fmla="*/ 402927 w 1181998"/>
              <a:gd name="connsiteY298" fmla="*/ 655718 h 1062511"/>
              <a:gd name="connsiteX299" fmla="*/ 380067 w 1181998"/>
              <a:gd name="connsiteY299" fmla="*/ 632858 h 1062511"/>
              <a:gd name="connsiteX300" fmla="*/ 402927 w 1181998"/>
              <a:gd name="connsiteY300" fmla="*/ 609998 h 1062511"/>
              <a:gd name="connsiteX301" fmla="*/ 307677 w 1181998"/>
              <a:gd name="connsiteY301" fmla="*/ 609998 h 1062511"/>
              <a:gd name="connsiteX302" fmla="*/ 330537 w 1181998"/>
              <a:gd name="connsiteY302" fmla="*/ 632858 h 1062511"/>
              <a:gd name="connsiteX303" fmla="*/ 307677 w 1181998"/>
              <a:gd name="connsiteY303" fmla="*/ 655718 h 1062511"/>
              <a:gd name="connsiteX304" fmla="*/ 284817 w 1181998"/>
              <a:gd name="connsiteY304" fmla="*/ 632858 h 1062511"/>
              <a:gd name="connsiteX305" fmla="*/ 307677 w 1181998"/>
              <a:gd name="connsiteY305" fmla="*/ 609998 h 1062511"/>
              <a:gd name="connsiteX306" fmla="*/ 872266 w 1181998"/>
              <a:gd name="connsiteY306" fmla="*/ 502842 h 1062511"/>
              <a:gd name="connsiteX307" fmla="*/ 882484 w 1181998"/>
              <a:gd name="connsiteY307" fmla="*/ 507075 h 1062511"/>
              <a:gd name="connsiteX308" fmla="*/ 894360 w 1181998"/>
              <a:gd name="connsiteY308" fmla="*/ 527551 h 1062511"/>
              <a:gd name="connsiteX309" fmla="*/ 888431 w 1181998"/>
              <a:gd name="connsiteY309" fmla="*/ 541866 h 1062511"/>
              <a:gd name="connsiteX310" fmla="*/ 872266 w 1181998"/>
              <a:gd name="connsiteY310" fmla="*/ 548562 h 1062511"/>
              <a:gd name="connsiteX311" fmla="*/ 849406 w 1181998"/>
              <a:gd name="connsiteY311" fmla="*/ 525702 h 1062511"/>
              <a:gd name="connsiteX312" fmla="*/ 872266 w 1181998"/>
              <a:gd name="connsiteY312" fmla="*/ 502842 h 1062511"/>
              <a:gd name="connsiteX313" fmla="*/ 778141 w 1181998"/>
              <a:gd name="connsiteY313" fmla="*/ 502842 h 1062511"/>
              <a:gd name="connsiteX314" fmla="*/ 801001 w 1181998"/>
              <a:gd name="connsiteY314" fmla="*/ 525702 h 1062511"/>
              <a:gd name="connsiteX315" fmla="*/ 778141 w 1181998"/>
              <a:gd name="connsiteY315" fmla="*/ 548562 h 1062511"/>
              <a:gd name="connsiteX316" fmla="*/ 755281 w 1181998"/>
              <a:gd name="connsiteY316" fmla="*/ 525702 h 1062511"/>
              <a:gd name="connsiteX317" fmla="*/ 778141 w 1181998"/>
              <a:gd name="connsiteY317" fmla="*/ 502842 h 1062511"/>
              <a:gd name="connsiteX318" fmla="*/ 683260 w 1181998"/>
              <a:gd name="connsiteY318" fmla="*/ 502842 h 1062511"/>
              <a:gd name="connsiteX319" fmla="*/ 706120 w 1181998"/>
              <a:gd name="connsiteY319" fmla="*/ 525702 h 1062511"/>
              <a:gd name="connsiteX320" fmla="*/ 683260 w 1181998"/>
              <a:gd name="connsiteY320" fmla="*/ 548562 h 1062511"/>
              <a:gd name="connsiteX321" fmla="*/ 660400 w 1181998"/>
              <a:gd name="connsiteY321" fmla="*/ 525702 h 1062511"/>
              <a:gd name="connsiteX322" fmla="*/ 683260 w 1181998"/>
              <a:gd name="connsiteY322" fmla="*/ 502842 h 1062511"/>
              <a:gd name="connsiteX323" fmla="*/ 593290 w 1181998"/>
              <a:gd name="connsiteY323" fmla="*/ 502842 h 1062511"/>
              <a:gd name="connsiteX324" fmla="*/ 616150 w 1181998"/>
              <a:gd name="connsiteY324" fmla="*/ 525702 h 1062511"/>
              <a:gd name="connsiteX325" fmla="*/ 593290 w 1181998"/>
              <a:gd name="connsiteY325" fmla="*/ 548562 h 1062511"/>
              <a:gd name="connsiteX326" fmla="*/ 570430 w 1181998"/>
              <a:gd name="connsiteY326" fmla="*/ 525702 h 1062511"/>
              <a:gd name="connsiteX327" fmla="*/ 593290 w 1181998"/>
              <a:gd name="connsiteY327" fmla="*/ 502842 h 1062511"/>
              <a:gd name="connsiteX328" fmla="*/ 498738 w 1181998"/>
              <a:gd name="connsiteY328" fmla="*/ 502842 h 1062511"/>
              <a:gd name="connsiteX329" fmla="*/ 521598 w 1181998"/>
              <a:gd name="connsiteY329" fmla="*/ 525702 h 1062511"/>
              <a:gd name="connsiteX330" fmla="*/ 498738 w 1181998"/>
              <a:gd name="connsiteY330" fmla="*/ 548562 h 1062511"/>
              <a:gd name="connsiteX331" fmla="*/ 475878 w 1181998"/>
              <a:gd name="connsiteY331" fmla="*/ 525702 h 1062511"/>
              <a:gd name="connsiteX332" fmla="*/ 498738 w 1181998"/>
              <a:gd name="connsiteY332" fmla="*/ 502842 h 1062511"/>
              <a:gd name="connsiteX333" fmla="*/ 402927 w 1181998"/>
              <a:gd name="connsiteY333" fmla="*/ 502842 h 1062511"/>
              <a:gd name="connsiteX334" fmla="*/ 425787 w 1181998"/>
              <a:gd name="connsiteY334" fmla="*/ 525702 h 1062511"/>
              <a:gd name="connsiteX335" fmla="*/ 402927 w 1181998"/>
              <a:gd name="connsiteY335" fmla="*/ 548562 h 1062511"/>
              <a:gd name="connsiteX336" fmla="*/ 380067 w 1181998"/>
              <a:gd name="connsiteY336" fmla="*/ 525702 h 1062511"/>
              <a:gd name="connsiteX337" fmla="*/ 402927 w 1181998"/>
              <a:gd name="connsiteY337" fmla="*/ 502842 h 1062511"/>
              <a:gd name="connsiteX338" fmla="*/ 307677 w 1181998"/>
              <a:gd name="connsiteY338" fmla="*/ 502842 h 1062511"/>
              <a:gd name="connsiteX339" fmla="*/ 330537 w 1181998"/>
              <a:gd name="connsiteY339" fmla="*/ 525702 h 1062511"/>
              <a:gd name="connsiteX340" fmla="*/ 307677 w 1181998"/>
              <a:gd name="connsiteY340" fmla="*/ 548562 h 1062511"/>
              <a:gd name="connsiteX341" fmla="*/ 284817 w 1181998"/>
              <a:gd name="connsiteY341" fmla="*/ 525702 h 1062511"/>
              <a:gd name="connsiteX342" fmla="*/ 288174 w 1181998"/>
              <a:gd name="connsiteY342" fmla="*/ 517598 h 1062511"/>
              <a:gd name="connsiteX343" fmla="*/ 293272 w 1181998"/>
              <a:gd name="connsiteY343" fmla="*/ 508809 h 1062511"/>
              <a:gd name="connsiteX344" fmla="*/ 778141 w 1181998"/>
              <a:gd name="connsiteY344" fmla="*/ 395686 h 1062511"/>
              <a:gd name="connsiteX345" fmla="*/ 801001 w 1181998"/>
              <a:gd name="connsiteY345" fmla="*/ 418546 h 1062511"/>
              <a:gd name="connsiteX346" fmla="*/ 778141 w 1181998"/>
              <a:gd name="connsiteY346" fmla="*/ 441406 h 1062511"/>
              <a:gd name="connsiteX347" fmla="*/ 755281 w 1181998"/>
              <a:gd name="connsiteY347" fmla="*/ 418546 h 1062511"/>
              <a:gd name="connsiteX348" fmla="*/ 778141 w 1181998"/>
              <a:gd name="connsiteY348" fmla="*/ 395686 h 1062511"/>
              <a:gd name="connsiteX349" fmla="*/ 683260 w 1181998"/>
              <a:gd name="connsiteY349" fmla="*/ 395686 h 1062511"/>
              <a:gd name="connsiteX350" fmla="*/ 706120 w 1181998"/>
              <a:gd name="connsiteY350" fmla="*/ 418546 h 1062511"/>
              <a:gd name="connsiteX351" fmla="*/ 683260 w 1181998"/>
              <a:gd name="connsiteY351" fmla="*/ 441406 h 1062511"/>
              <a:gd name="connsiteX352" fmla="*/ 660400 w 1181998"/>
              <a:gd name="connsiteY352" fmla="*/ 418546 h 1062511"/>
              <a:gd name="connsiteX353" fmla="*/ 683260 w 1181998"/>
              <a:gd name="connsiteY353" fmla="*/ 395686 h 1062511"/>
              <a:gd name="connsiteX354" fmla="*/ 593290 w 1181998"/>
              <a:gd name="connsiteY354" fmla="*/ 395686 h 1062511"/>
              <a:gd name="connsiteX355" fmla="*/ 616150 w 1181998"/>
              <a:gd name="connsiteY355" fmla="*/ 418546 h 1062511"/>
              <a:gd name="connsiteX356" fmla="*/ 593290 w 1181998"/>
              <a:gd name="connsiteY356" fmla="*/ 441406 h 1062511"/>
              <a:gd name="connsiteX357" fmla="*/ 570430 w 1181998"/>
              <a:gd name="connsiteY357" fmla="*/ 418546 h 1062511"/>
              <a:gd name="connsiteX358" fmla="*/ 593290 w 1181998"/>
              <a:gd name="connsiteY358" fmla="*/ 395686 h 1062511"/>
              <a:gd name="connsiteX359" fmla="*/ 498738 w 1181998"/>
              <a:gd name="connsiteY359" fmla="*/ 395686 h 1062511"/>
              <a:gd name="connsiteX360" fmla="*/ 521598 w 1181998"/>
              <a:gd name="connsiteY360" fmla="*/ 418546 h 1062511"/>
              <a:gd name="connsiteX361" fmla="*/ 498738 w 1181998"/>
              <a:gd name="connsiteY361" fmla="*/ 441406 h 1062511"/>
              <a:gd name="connsiteX362" fmla="*/ 475878 w 1181998"/>
              <a:gd name="connsiteY362" fmla="*/ 418546 h 1062511"/>
              <a:gd name="connsiteX363" fmla="*/ 498738 w 1181998"/>
              <a:gd name="connsiteY363" fmla="*/ 395686 h 1062511"/>
              <a:gd name="connsiteX364" fmla="*/ 402927 w 1181998"/>
              <a:gd name="connsiteY364" fmla="*/ 395686 h 1062511"/>
              <a:gd name="connsiteX365" fmla="*/ 425787 w 1181998"/>
              <a:gd name="connsiteY365" fmla="*/ 418546 h 1062511"/>
              <a:gd name="connsiteX366" fmla="*/ 402927 w 1181998"/>
              <a:gd name="connsiteY366" fmla="*/ 441406 h 1062511"/>
              <a:gd name="connsiteX367" fmla="*/ 380067 w 1181998"/>
              <a:gd name="connsiteY367" fmla="*/ 418546 h 1062511"/>
              <a:gd name="connsiteX368" fmla="*/ 402927 w 1181998"/>
              <a:gd name="connsiteY368" fmla="*/ 395686 h 1062511"/>
              <a:gd name="connsiteX369" fmla="*/ 760992 w 1181998"/>
              <a:gd name="connsiteY369" fmla="*/ 297604 h 1062511"/>
              <a:gd name="connsiteX370" fmla="*/ 781451 w 1181998"/>
              <a:gd name="connsiteY370" fmla="*/ 332879 h 1062511"/>
              <a:gd name="connsiteX371" fmla="*/ 778141 w 1181998"/>
              <a:gd name="connsiteY371" fmla="*/ 334250 h 1062511"/>
              <a:gd name="connsiteX372" fmla="*/ 755281 w 1181998"/>
              <a:gd name="connsiteY372" fmla="*/ 311390 h 1062511"/>
              <a:gd name="connsiteX373" fmla="*/ 417526 w 1181998"/>
              <a:gd name="connsiteY373" fmla="*/ 294577 h 1062511"/>
              <a:gd name="connsiteX374" fmla="*/ 419092 w 1181998"/>
              <a:gd name="connsiteY374" fmla="*/ 295226 h 1062511"/>
              <a:gd name="connsiteX375" fmla="*/ 425787 w 1181998"/>
              <a:gd name="connsiteY375" fmla="*/ 311390 h 1062511"/>
              <a:gd name="connsiteX376" fmla="*/ 402927 w 1181998"/>
              <a:gd name="connsiteY376" fmla="*/ 334250 h 1062511"/>
              <a:gd name="connsiteX377" fmla="*/ 396145 w 1181998"/>
              <a:gd name="connsiteY377" fmla="*/ 331441 h 1062511"/>
              <a:gd name="connsiteX378" fmla="*/ 683260 w 1181998"/>
              <a:gd name="connsiteY378" fmla="*/ 288530 h 1062511"/>
              <a:gd name="connsiteX379" fmla="*/ 706120 w 1181998"/>
              <a:gd name="connsiteY379" fmla="*/ 311390 h 1062511"/>
              <a:gd name="connsiteX380" fmla="*/ 683260 w 1181998"/>
              <a:gd name="connsiteY380" fmla="*/ 334250 h 1062511"/>
              <a:gd name="connsiteX381" fmla="*/ 660400 w 1181998"/>
              <a:gd name="connsiteY381" fmla="*/ 311390 h 1062511"/>
              <a:gd name="connsiteX382" fmla="*/ 683260 w 1181998"/>
              <a:gd name="connsiteY382" fmla="*/ 288530 h 1062511"/>
              <a:gd name="connsiteX383" fmla="*/ 593290 w 1181998"/>
              <a:gd name="connsiteY383" fmla="*/ 288530 h 1062511"/>
              <a:gd name="connsiteX384" fmla="*/ 616150 w 1181998"/>
              <a:gd name="connsiteY384" fmla="*/ 311390 h 1062511"/>
              <a:gd name="connsiteX385" fmla="*/ 593290 w 1181998"/>
              <a:gd name="connsiteY385" fmla="*/ 334250 h 1062511"/>
              <a:gd name="connsiteX386" fmla="*/ 570430 w 1181998"/>
              <a:gd name="connsiteY386" fmla="*/ 311390 h 1062511"/>
              <a:gd name="connsiteX387" fmla="*/ 593290 w 1181998"/>
              <a:gd name="connsiteY387" fmla="*/ 288530 h 1062511"/>
              <a:gd name="connsiteX388" fmla="*/ 498738 w 1181998"/>
              <a:gd name="connsiteY388" fmla="*/ 288530 h 1062511"/>
              <a:gd name="connsiteX389" fmla="*/ 521598 w 1181998"/>
              <a:gd name="connsiteY389" fmla="*/ 311390 h 1062511"/>
              <a:gd name="connsiteX390" fmla="*/ 498738 w 1181998"/>
              <a:gd name="connsiteY390" fmla="*/ 334250 h 1062511"/>
              <a:gd name="connsiteX391" fmla="*/ 475878 w 1181998"/>
              <a:gd name="connsiteY391" fmla="*/ 311390 h 1062511"/>
              <a:gd name="connsiteX392" fmla="*/ 498738 w 1181998"/>
              <a:gd name="connsiteY392" fmla="*/ 288530 h 1062511"/>
              <a:gd name="connsiteX393" fmla="*/ 683260 w 1181998"/>
              <a:gd name="connsiteY393" fmla="*/ 181374 h 1062511"/>
              <a:gd name="connsiteX394" fmla="*/ 696841 w 1181998"/>
              <a:gd name="connsiteY394" fmla="*/ 186999 h 1062511"/>
              <a:gd name="connsiteX395" fmla="*/ 704330 w 1181998"/>
              <a:gd name="connsiteY395" fmla="*/ 199911 h 1062511"/>
              <a:gd name="connsiteX396" fmla="*/ 706120 w 1181998"/>
              <a:gd name="connsiteY396" fmla="*/ 204234 h 1062511"/>
              <a:gd name="connsiteX397" fmla="*/ 683260 w 1181998"/>
              <a:gd name="connsiteY397" fmla="*/ 227094 h 1062511"/>
              <a:gd name="connsiteX398" fmla="*/ 660400 w 1181998"/>
              <a:gd name="connsiteY398" fmla="*/ 204234 h 1062511"/>
              <a:gd name="connsiteX399" fmla="*/ 683260 w 1181998"/>
              <a:gd name="connsiteY399" fmla="*/ 181374 h 1062511"/>
              <a:gd name="connsiteX400" fmla="*/ 593290 w 1181998"/>
              <a:gd name="connsiteY400" fmla="*/ 181374 h 1062511"/>
              <a:gd name="connsiteX401" fmla="*/ 616150 w 1181998"/>
              <a:gd name="connsiteY401" fmla="*/ 204234 h 1062511"/>
              <a:gd name="connsiteX402" fmla="*/ 593290 w 1181998"/>
              <a:gd name="connsiteY402" fmla="*/ 227094 h 1062511"/>
              <a:gd name="connsiteX403" fmla="*/ 570430 w 1181998"/>
              <a:gd name="connsiteY403" fmla="*/ 204234 h 1062511"/>
              <a:gd name="connsiteX404" fmla="*/ 593290 w 1181998"/>
              <a:gd name="connsiteY404" fmla="*/ 181374 h 1062511"/>
              <a:gd name="connsiteX405" fmla="*/ 498738 w 1181998"/>
              <a:gd name="connsiteY405" fmla="*/ 181374 h 1062511"/>
              <a:gd name="connsiteX406" fmla="*/ 521598 w 1181998"/>
              <a:gd name="connsiteY406" fmla="*/ 204234 h 1062511"/>
              <a:gd name="connsiteX407" fmla="*/ 498738 w 1181998"/>
              <a:gd name="connsiteY407" fmla="*/ 227094 h 1062511"/>
              <a:gd name="connsiteX408" fmla="*/ 475878 w 1181998"/>
              <a:gd name="connsiteY408" fmla="*/ 204234 h 1062511"/>
              <a:gd name="connsiteX409" fmla="*/ 498738 w 1181998"/>
              <a:gd name="connsiteY409" fmla="*/ 181374 h 1062511"/>
              <a:gd name="connsiteX410" fmla="*/ 593290 w 1181998"/>
              <a:gd name="connsiteY410" fmla="*/ 74222 h 1062511"/>
              <a:gd name="connsiteX411" fmla="*/ 616150 w 1181998"/>
              <a:gd name="connsiteY411" fmla="*/ 97082 h 1062511"/>
              <a:gd name="connsiteX412" fmla="*/ 593290 w 1181998"/>
              <a:gd name="connsiteY412" fmla="*/ 119942 h 1062511"/>
              <a:gd name="connsiteX413" fmla="*/ 570430 w 1181998"/>
              <a:gd name="connsiteY413" fmla="*/ 97082 h 1062511"/>
              <a:gd name="connsiteX414" fmla="*/ 593290 w 1181998"/>
              <a:gd name="connsiteY414" fmla="*/ 74222 h 1062511"/>
              <a:gd name="connsiteX415" fmla="*/ 588381 w 1181998"/>
              <a:gd name="connsiteY415" fmla="*/ 0 h 1062511"/>
              <a:gd name="connsiteX416" fmla="*/ 595312 w 1181998"/>
              <a:gd name="connsiteY416" fmla="*/ 11949 h 1062511"/>
              <a:gd name="connsiteX417" fmla="*/ 593290 w 1181998"/>
              <a:gd name="connsiteY417" fmla="*/ 12786 h 1062511"/>
              <a:gd name="connsiteX418" fmla="*/ 583353 w 1181998"/>
              <a:gd name="connsiteY418" fmla="*/ 8670 h 106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Lst>
            <a:rect l="l" t="t" r="r" b="b"/>
            <a:pathLst>
              <a:path w="1181998" h="1062511">
                <a:moveTo>
                  <a:pt x="1159138" y="1019574"/>
                </a:moveTo>
                <a:cubicBezTo>
                  <a:pt x="1171763" y="1019574"/>
                  <a:pt x="1181998" y="1029809"/>
                  <a:pt x="1181998" y="1042434"/>
                </a:cubicBezTo>
                <a:cubicBezTo>
                  <a:pt x="1181998" y="1048747"/>
                  <a:pt x="1179440" y="1054462"/>
                  <a:pt x="1175303" y="1058598"/>
                </a:cubicBezTo>
                <a:lnTo>
                  <a:pt x="1165857" y="1062511"/>
                </a:lnTo>
                <a:lnTo>
                  <a:pt x="1152420" y="1062511"/>
                </a:lnTo>
                <a:lnTo>
                  <a:pt x="1142974" y="1058598"/>
                </a:lnTo>
                <a:cubicBezTo>
                  <a:pt x="1138837" y="1054462"/>
                  <a:pt x="1136278" y="1048747"/>
                  <a:pt x="1136278" y="1042434"/>
                </a:cubicBezTo>
                <a:cubicBezTo>
                  <a:pt x="1136278" y="1029809"/>
                  <a:pt x="1146513" y="1019574"/>
                  <a:pt x="1159138" y="1019574"/>
                </a:cubicBezTo>
                <a:close/>
                <a:moveTo>
                  <a:pt x="1063327" y="1019574"/>
                </a:moveTo>
                <a:cubicBezTo>
                  <a:pt x="1075952" y="1019574"/>
                  <a:pt x="1086187" y="1029809"/>
                  <a:pt x="1086187" y="1042434"/>
                </a:cubicBezTo>
                <a:cubicBezTo>
                  <a:pt x="1086187" y="1048747"/>
                  <a:pt x="1083628" y="1054462"/>
                  <a:pt x="1079492" y="1058598"/>
                </a:cubicBezTo>
                <a:lnTo>
                  <a:pt x="1070046" y="1062511"/>
                </a:lnTo>
                <a:lnTo>
                  <a:pt x="1056609" y="1062511"/>
                </a:lnTo>
                <a:lnTo>
                  <a:pt x="1047163" y="1058598"/>
                </a:lnTo>
                <a:cubicBezTo>
                  <a:pt x="1043026" y="1054462"/>
                  <a:pt x="1040467" y="1048747"/>
                  <a:pt x="1040467" y="1042434"/>
                </a:cubicBezTo>
                <a:cubicBezTo>
                  <a:pt x="1040467" y="1029809"/>
                  <a:pt x="1050702" y="1019574"/>
                  <a:pt x="1063327" y="1019574"/>
                </a:cubicBezTo>
                <a:close/>
                <a:moveTo>
                  <a:pt x="968077" y="1019574"/>
                </a:moveTo>
                <a:cubicBezTo>
                  <a:pt x="980702" y="1019574"/>
                  <a:pt x="990937" y="1029809"/>
                  <a:pt x="990937" y="1042434"/>
                </a:cubicBezTo>
                <a:cubicBezTo>
                  <a:pt x="990937" y="1048747"/>
                  <a:pt x="988378" y="1054462"/>
                  <a:pt x="984242" y="1058598"/>
                </a:cubicBezTo>
                <a:lnTo>
                  <a:pt x="974796" y="1062511"/>
                </a:lnTo>
                <a:lnTo>
                  <a:pt x="961359" y="1062511"/>
                </a:lnTo>
                <a:lnTo>
                  <a:pt x="951913" y="1058598"/>
                </a:lnTo>
                <a:cubicBezTo>
                  <a:pt x="947776" y="1054462"/>
                  <a:pt x="945217" y="1048747"/>
                  <a:pt x="945217" y="1042434"/>
                </a:cubicBezTo>
                <a:cubicBezTo>
                  <a:pt x="945217" y="1029809"/>
                  <a:pt x="955452" y="1019574"/>
                  <a:pt x="968077" y="1019574"/>
                </a:cubicBezTo>
                <a:close/>
                <a:moveTo>
                  <a:pt x="872266" y="1019574"/>
                </a:moveTo>
                <a:cubicBezTo>
                  <a:pt x="884891" y="1019574"/>
                  <a:pt x="895126" y="1029809"/>
                  <a:pt x="895126" y="1042434"/>
                </a:cubicBezTo>
                <a:cubicBezTo>
                  <a:pt x="895126" y="1048747"/>
                  <a:pt x="892568" y="1054462"/>
                  <a:pt x="888431" y="1058598"/>
                </a:cubicBezTo>
                <a:lnTo>
                  <a:pt x="878985" y="1062511"/>
                </a:lnTo>
                <a:lnTo>
                  <a:pt x="865548" y="1062511"/>
                </a:lnTo>
                <a:lnTo>
                  <a:pt x="856102" y="1058598"/>
                </a:lnTo>
                <a:cubicBezTo>
                  <a:pt x="851965" y="1054462"/>
                  <a:pt x="849406" y="1048747"/>
                  <a:pt x="849406" y="1042434"/>
                </a:cubicBezTo>
                <a:cubicBezTo>
                  <a:pt x="849406" y="1029809"/>
                  <a:pt x="859641" y="1019574"/>
                  <a:pt x="872266" y="1019574"/>
                </a:cubicBezTo>
                <a:close/>
                <a:moveTo>
                  <a:pt x="778141" y="1019574"/>
                </a:moveTo>
                <a:cubicBezTo>
                  <a:pt x="790766" y="1019574"/>
                  <a:pt x="801001" y="1029809"/>
                  <a:pt x="801001" y="1042434"/>
                </a:cubicBezTo>
                <a:cubicBezTo>
                  <a:pt x="801001" y="1048747"/>
                  <a:pt x="798442" y="1054462"/>
                  <a:pt x="794306" y="1058598"/>
                </a:cubicBezTo>
                <a:lnTo>
                  <a:pt x="784860" y="1062511"/>
                </a:lnTo>
                <a:lnTo>
                  <a:pt x="771423" y="1062511"/>
                </a:lnTo>
                <a:lnTo>
                  <a:pt x="761977" y="1058598"/>
                </a:lnTo>
                <a:cubicBezTo>
                  <a:pt x="757840" y="1054462"/>
                  <a:pt x="755281" y="1048747"/>
                  <a:pt x="755281" y="1042434"/>
                </a:cubicBezTo>
                <a:cubicBezTo>
                  <a:pt x="755281" y="1029809"/>
                  <a:pt x="765516" y="1019574"/>
                  <a:pt x="778141" y="1019574"/>
                </a:cubicBezTo>
                <a:close/>
                <a:moveTo>
                  <a:pt x="683260" y="1019574"/>
                </a:moveTo>
                <a:cubicBezTo>
                  <a:pt x="695885" y="1019574"/>
                  <a:pt x="706120" y="1029809"/>
                  <a:pt x="706120" y="1042434"/>
                </a:cubicBezTo>
                <a:cubicBezTo>
                  <a:pt x="706120" y="1048747"/>
                  <a:pt x="703561" y="1054462"/>
                  <a:pt x="699425" y="1058598"/>
                </a:cubicBezTo>
                <a:lnTo>
                  <a:pt x="689979" y="1062511"/>
                </a:lnTo>
                <a:lnTo>
                  <a:pt x="676542" y="1062511"/>
                </a:lnTo>
                <a:lnTo>
                  <a:pt x="667096" y="1058598"/>
                </a:lnTo>
                <a:cubicBezTo>
                  <a:pt x="662959" y="1054462"/>
                  <a:pt x="660400" y="1048747"/>
                  <a:pt x="660400" y="1042434"/>
                </a:cubicBezTo>
                <a:cubicBezTo>
                  <a:pt x="660400" y="1029809"/>
                  <a:pt x="670635" y="1019574"/>
                  <a:pt x="683260" y="1019574"/>
                </a:cubicBezTo>
                <a:close/>
                <a:moveTo>
                  <a:pt x="593290" y="1019574"/>
                </a:moveTo>
                <a:cubicBezTo>
                  <a:pt x="605915" y="1019574"/>
                  <a:pt x="616150" y="1029809"/>
                  <a:pt x="616150" y="1042434"/>
                </a:cubicBezTo>
                <a:cubicBezTo>
                  <a:pt x="616150" y="1048747"/>
                  <a:pt x="613592" y="1054462"/>
                  <a:pt x="609455" y="1058598"/>
                </a:cubicBezTo>
                <a:lnTo>
                  <a:pt x="600009" y="1062511"/>
                </a:lnTo>
                <a:lnTo>
                  <a:pt x="586572" y="1062511"/>
                </a:lnTo>
                <a:lnTo>
                  <a:pt x="577126" y="1058598"/>
                </a:lnTo>
                <a:cubicBezTo>
                  <a:pt x="572989" y="1054462"/>
                  <a:pt x="570430" y="1048747"/>
                  <a:pt x="570430" y="1042434"/>
                </a:cubicBezTo>
                <a:cubicBezTo>
                  <a:pt x="570430" y="1029809"/>
                  <a:pt x="580665" y="1019574"/>
                  <a:pt x="593290" y="1019574"/>
                </a:cubicBezTo>
                <a:close/>
                <a:moveTo>
                  <a:pt x="498738" y="1019574"/>
                </a:moveTo>
                <a:cubicBezTo>
                  <a:pt x="511363" y="1019574"/>
                  <a:pt x="521598" y="1029809"/>
                  <a:pt x="521598" y="1042434"/>
                </a:cubicBezTo>
                <a:cubicBezTo>
                  <a:pt x="521598" y="1048747"/>
                  <a:pt x="519040" y="1054462"/>
                  <a:pt x="514903" y="1058598"/>
                </a:cubicBezTo>
                <a:lnTo>
                  <a:pt x="505457" y="1062511"/>
                </a:lnTo>
                <a:lnTo>
                  <a:pt x="492020" y="1062511"/>
                </a:lnTo>
                <a:lnTo>
                  <a:pt x="482574" y="1058598"/>
                </a:lnTo>
                <a:cubicBezTo>
                  <a:pt x="478437" y="1054462"/>
                  <a:pt x="475878" y="1048747"/>
                  <a:pt x="475878" y="1042434"/>
                </a:cubicBezTo>
                <a:cubicBezTo>
                  <a:pt x="475878" y="1029809"/>
                  <a:pt x="486113" y="1019574"/>
                  <a:pt x="498738" y="1019574"/>
                </a:cubicBezTo>
                <a:close/>
                <a:moveTo>
                  <a:pt x="402927" y="1019574"/>
                </a:moveTo>
                <a:cubicBezTo>
                  <a:pt x="415552" y="1019574"/>
                  <a:pt x="425787" y="1029809"/>
                  <a:pt x="425787" y="1042434"/>
                </a:cubicBezTo>
                <a:cubicBezTo>
                  <a:pt x="425787" y="1048747"/>
                  <a:pt x="423229" y="1054462"/>
                  <a:pt x="419092" y="1058598"/>
                </a:cubicBezTo>
                <a:lnTo>
                  <a:pt x="409646" y="1062511"/>
                </a:lnTo>
                <a:lnTo>
                  <a:pt x="396209" y="1062511"/>
                </a:lnTo>
                <a:lnTo>
                  <a:pt x="386763" y="1058598"/>
                </a:lnTo>
                <a:cubicBezTo>
                  <a:pt x="382626" y="1054462"/>
                  <a:pt x="380067" y="1048747"/>
                  <a:pt x="380067" y="1042434"/>
                </a:cubicBezTo>
                <a:cubicBezTo>
                  <a:pt x="380067" y="1029809"/>
                  <a:pt x="390302" y="1019574"/>
                  <a:pt x="402927" y="1019574"/>
                </a:cubicBezTo>
                <a:close/>
                <a:moveTo>
                  <a:pt x="307677" y="1019574"/>
                </a:moveTo>
                <a:cubicBezTo>
                  <a:pt x="320302" y="1019574"/>
                  <a:pt x="330537" y="1029809"/>
                  <a:pt x="330537" y="1042434"/>
                </a:cubicBezTo>
                <a:cubicBezTo>
                  <a:pt x="330537" y="1048747"/>
                  <a:pt x="327979" y="1054462"/>
                  <a:pt x="323842" y="1058598"/>
                </a:cubicBezTo>
                <a:lnTo>
                  <a:pt x="314396" y="1062511"/>
                </a:lnTo>
                <a:lnTo>
                  <a:pt x="300959" y="1062511"/>
                </a:lnTo>
                <a:lnTo>
                  <a:pt x="291513" y="1058598"/>
                </a:lnTo>
                <a:cubicBezTo>
                  <a:pt x="287376" y="1054462"/>
                  <a:pt x="284817" y="1048747"/>
                  <a:pt x="284817" y="1042434"/>
                </a:cubicBezTo>
                <a:cubicBezTo>
                  <a:pt x="284817" y="1029809"/>
                  <a:pt x="295052" y="1019574"/>
                  <a:pt x="307677" y="1019574"/>
                </a:cubicBezTo>
                <a:close/>
                <a:moveTo>
                  <a:pt x="211866" y="1019574"/>
                </a:moveTo>
                <a:cubicBezTo>
                  <a:pt x="224491" y="1019574"/>
                  <a:pt x="234726" y="1029809"/>
                  <a:pt x="234726" y="1042434"/>
                </a:cubicBezTo>
                <a:cubicBezTo>
                  <a:pt x="234726" y="1048747"/>
                  <a:pt x="232168" y="1054462"/>
                  <a:pt x="228031" y="1058598"/>
                </a:cubicBezTo>
                <a:lnTo>
                  <a:pt x="218585" y="1062511"/>
                </a:lnTo>
                <a:lnTo>
                  <a:pt x="205148" y="1062511"/>
                </a:lnTo>
                <a:lnTo>
                  <a:pt x="195702" y="1058598"/>
                </a:lnTo>
                <a:cubicBezTo>
                  <a:pt x="191565" y="1054462"/>
                  <a:pt x="189006" y="1048747"/>
                  <a:pt x="189006" y="1042434"/>
                </a:cubicBezTo>
                <a:cubicBezTo>
                  <a:pt x="189006" y="1029809"/>
                  <a:pt x="199241" y="1019574"/>
                  <a:pt x="211866" y="1019574"/>
                </a:cubicBezTo>
                <a:close/>
                <a:moveTo>
                  <a:pt x="117741" y="1019574"/>
                </a:moveTo>
                <a:cubicBezTo>
                  <a:pt x="130366" y="1019574"/>
                  <a:pt x="140601" y="1029809"/>
                  <a:pt x="140601" y="1042434"/>
                </a:cubicBezTo>
                <a:cubicBezTo>
                  <a:pt x="140601" y="1048747"/>
                  <a:pt x="138043" y="1054462"/>
                  <a:pt x="133906" y="1058598"/>
                </a:cubicBezTo>
                <a:lnTo>
                  <a:pt x="124460" y="1062511"/>
                </a:lnTo>
                <a:lnTo>
                  <a:pt x="111023" y="1062511"/>
                </a:lnTo>
                <a:lnTo>
                  <a:pt x="101577" y="1058598"/>
                </a:lnTo>
                <a:cubicBezTo>
                  <a:pt x="97440" y="1054462"/>
                  <a:pt x="94881" y="1048747"/>
                  <a:pt x="94881" y="1042434"/>
                </a:cubicBezTo>
                <a:cubicBezTo>
                  <a:pt x="94881" y="1029809"/>
                  <a:pt x="105116" y="1019574"/>
                  <a:pt x="117741" y="1019574"/>
                </a:cubicBezTo>
                <a:close/>
                <a:moveTo>
                  <a:pt x="22860" y="1019574"/>
                </a:moveTo>
                <a:cubicBezTo>
                  <a:pt x="35485" y="1019574"/>
                  <a:pt x="45720" y="1029809"/>
                  <a:pt x="45720" y="1042434"/>
                </a:cubicBezTo>
                <a:cubicBezTo>
                  <a:pt x="45720" y="1048747"/>
                  <a:pt x="43162" y="1054462"/>
                  <a:pt x="39025" y="1058598"/>
                </a:cubicBezTo>
                <a:lnTo>
                  <a:pt x="29579" y="1062511"/>
                </a:lnTo>
                <a:lnTo>
                  <a:pt x="16142" y="1062511"/>
                </a:lnTo>
                <a:lnTo>
                  <a:pt x="6696" y="1058598"/>
                </a:lnTo>
                <a:cubicBezTo>
                  <a:pt x="2559" y="1054462"/>
                  <a:pt x="0" y="1048747"/>
                  <a:pt x="0" y="1042434"/>
                </a:cubicBezTo>
                <a:cubicBezTo>
                  <a:pt x="0" y="1029809"/>
                  <a:pt x="10235" y="1019574"/>
                  <a:pt x="22860" y="1019574"/>
                </a:cubicBezTo>
                <a:close/>
                <a:moveTo>
                  <a:pt x="45223" y="936480"/>
                </a:moveTo>
                <a:lnTo>
                  <a:pt x="39025" y="951442"/>
                </a:lnTo>
                <a:lnTo>
                  <a:pt x="35760" y="952795"/>
                </a:lnTo>
                <a:close/>
                <a:moveTo>
                  <a:pt x="1063327" y="912418"/>
                </a:moveTo>
                <a:cubicBezTo>
                  <a:pt x="1075952" y="912418"/>
                  <a:pt x="1086187" y="922653"/>
                  <a:pt x="1086187" y="935278"/>
                </a:cubicBezTo>
                <a:cubicBezTo>
                  <a:pt x="1086187" y="947903"/>
                  <a:pt x="1075952" y="958138"/>
                  <a:pt x="1063327" y="958138"/>
                </a:cubicBezTo>
                <a:cubicBezTo>
                  <a:pt x="1050702" y="958138"/>
                  <a:pt x="1040467" y="947903"/>
                  <a:pt x="1040467" y="935278"/>
                </a:cubicBezTo>
                <a:cubicBezTo>
                  <a:pt x="1040467" y="922653"/>
                  <a:pt x="1050702" y="912418"/>
                  <a:pt x="1063327" y="912418"/>
                </a:cubicBezTo>
                <a:close/>
                <a:moveTo>
                  <a:pt x="968077" y="912418"/>
                </a:moveTo>
                <a:cubicBezTo>
                  <a:pt x="980702" y="912418"/>
                  <a:pt x="990937" y="922653"/>
                  <a:pt x="990937" y="935278"/>
                </a:cubicBezTo>
                <a:cubicBezTo>
                  <a:pt x="990937" y="947903"/>
                  <a:pt x="980702" y="958138"/>
                  <a:pt x="968077" y="958138"/>
                </a:cubicBezTo>
                <a:cubicBezTo>
                  <a:pt x="955452" y="958138"/>
                  <a:pt x="945217" y="947903"/>
                  <a:pt x="945217" y="935278"/>
                </a:cubicBezTo>
                <a:cubicBezTo>
                  <a:pt x="945217" y="922653"/>
                  <a:pt x="955452" y="912418"/>
                  <a:pt x="968077" y="912418"/>
                </a:cubicBezTo>
                <a:close/>
                <a:moveTo>
                  <a:pt x="872266" y="912418"/>
                </a:moveTo>
                <a:cubicBezTo>
                  <a:pt x="884891" y="912418"/>
                  <a:pt x="895126" y="922653"/>
                  <a:pt x="895126" y="935278"/>
                </a:cubicBezTo>
                <a:cubicBezTo>
                  <a:pt x="895126" y="947903"/>
                  <a:pt x="884891" y="958138"/>
                  <a:pt x="872266" y="958138"/>
                </a:cubicBezTo>
                <a:cubicBezTo>
                  <a:pt x="859641" y="958138"/>
                  <a:pt x="849406" y="947903"/>
                  <a:pt x="849406" y="935278"/>
                </a:cubicBezTo>
                <a:cubicBezTo>
                  <a:pt x="849406" y="922653"/>
                  <a:pt x="859641" y="912418"/>
                  <a:pt x="872266" y="912418"/>
                </a:cubicBezTo>
                <a:close/>
                <a:moveTo>
                  <a:pt x="778141" y="912418"/>
                </a:moveTo>
                <a:cubicBezTo>
                  <a:pt x="790766" y="912418"/>
                  <a:pt x="801001" y="922653"/>
                  <a:pt x="801001" y="935278"/>
                </a:cubicBezTo>
                <a:cubicBezTo>
                  <a:pt x="801001" y="947903"/>
                  <a:pt x="790766" y="958138"/>
                  <a:pt x="778141" y="958138"/>
                </a:cubicBezTo>
                <a:cubicBezTo>
                  <a:pt x="765516" y="958138"/>
                  <a:pt x="755281" y="947903"/>
                  <a:pt x="755281" y="935278"/>
                </a:cubicBezTo>
                <a:cubicBezTo>
                  <a:pt x="755281" y="922653"/>
                  <a:pt x="765516" y="912418"/>
                  <a:pt x="778141" y="912418"/>
                </a:cubicBezTo>
                <a:close/>
                <a:moveTo>
                  <a:pt x="683260" y="912418"/>
                </a:moveTo>
                <a:cubicBezTo>
                  <a:pt x="695885" y="912418"/>
                  <a:pt x="706120" y="922653"/>
                  <a:pt x="706120" y="935278"/>
                </a:cubicBezTo>
                <a:cubicBezTo>
                  <a:pt x="706120" y="947903"/>
                  <a:pt x="695885" y="958138"/>
                  <a:pt x="683260" y="958138"/>
                </a:cubicBezTo>
                <a:cubicBezTo>
                  <a:pt x="670635" y="958138"/>
                  <a:pt x="660400" y="947903"/>
                  <a:pt x="660400" y="935278"/>
                </a:cubicBezTo>
                <a:cubicBezTo>
                  <a:pt x="660400" y="922653"/>
                  <a:pt x="670635" y="912418"/>
                  <a:pt x="683260" y="912418"/>
                </a:cubicBezTo>
                <a:close/>
                <a:moveTo>
                  <a:pt x="593290" y="912418"/>
                </a:moveTo>
                <a:cubicBezTo>
                  <a:pt x="605915" y="912418"/>
                  <a:pt x="616150" y="922653"/>
                  <a:pt x="616150" y="935278"/>
                </a:cubicBezTo>
                <a:cubicBezTo>
                  <a:pt x="616150" y="947903"/>
                  <a:pt x="605915" y="958138"/>
                  <a:pt x="593290" y="958138"/>
                </a:cubicBezTo>
                <a:cubicBezTo>
                  <a:pt x="580665" y="958138"/>
                  <a:pt x="570430" y="947903"/>
                  <a:pt x="570430" y="935278"/>
                </a:cubicBezTo>
                <a:cubicBezTo>
                  <a:pt x="570430" y="922653"/>
                  <a:pt x="580665" y="912418"/>
                  <a:pt x="593290" y="912418"/>
                </a:cubicBezTo>
                <a:close/>
                <a:moveTo>
                  <a:pt x="498738" y="912418"/>
                </a:moveTo>
                <a:cubicBezTo>
                  <a:pt x="511363" y="912418"/>
                  <a:pt x="521598" y="922653"/>
                  <a:pt x="521598" y="935278"/>
                </a:cubicBezTo>
                <a:cubicBezTo>
                  <a:pt x="521598" y="947903"/>
                  <a:pt x="511363" y="958138"/>
                  <a:pt x="498738" y="958138"/>
                </a:cubicBezTo>
                <a:cubicBezTo>
                  <a:pt x="486113" y="958138"/>
                  <a:pt x="475878" y="947903"/>
                  <a:pt x="475878" y="935278"/>
                </a:cubicBezTo>
                <a:cubicBezTo>
                  <a:pt x="475878" y="922653"/>
                  <a:pt x="486113" y="912418"/>
                  <a:pt x="498738" y="912418"/>
                </a:cubicBezTo>
                <a:close/>
                <a:moveTo>
                  <a:pt x="402927" y="912418"/>
                </a:moveTo>
                <a:cubicBezTo>
                  <a:pt x="415552" y="912418"/>
                  <a:pt x="425787" y="922653"/>
                  <a:pt x="425787" y="935278"/>
                </a:cubicBezTo>
                <a:cubicBezTo>
                  <a:pt x="425787" y="947903"/>
                  <a:pt x="415552" y="958138"/>
                  <a:pt x="402927" y="958138"/>
                </a:cubicBezTo>
                <a:cubicBezTo>
                  <a:pt x="390302" y="958138"/>
                  <a:pt x="380067" y="947903"/>
                  <a:pt x="380067" y="935278"/>
                </a:cubicBezTo>
                <a:cubicBezTo>
                  <a:pt x="380067" y="922653"/>
                  <a:pt x="390302" y="912418"/>
                  <a:pt x="402927" y="912418"/>
                </a:cubicBezTo>
                <a:close/>
                <a:moveTo>
                  <a:pt x="307677" y="912418"/>
                </a:moveTo>
                <a:cubicBezTo>
                  <a:pt x="320302" y="912418"/>
                  <a:pt x="330537" y="922653"/>
                  <a:pt x="330537" y="935278"/>
                </a:cubicBezTo>
                <a:cubicBezTo>
                  <a:pt x="330537" y="947903"/>
                  <a:pt x="320302" y="958138"/>
                  <a:pt x="307677" y="958138"/>
                </a:cubicBezTo>
                <a:cubicBezTo>
                  <a:pt x="295052" y="958138"/>
                  <a:pt x="284817" y="947903"/>
                  <a:pt x="284817" y="935278"/>
                </a:cubicBezTo>
                <a:cubicBezTo>
                  <a:pt x="284817" y="922653"/>
                  <a:pt x="295052" y="912418"/>
                  <a:pt x="307677" y="912418"/>
                </a:cubicBezTo>
                <a:close/>
                <a:moveTo>
                  <a:pt x="211866" y="912418"/>
                </a:moveTo>
                <a:cubicBezTo>
                  <a:pt x="224491" y="912418"/>
                  <a:pt x="234726" y="922653"/>
                  <a:pt x="234726" y="935278"/>
                </a:cubicBezTo>
                <a:cubicBezTo>
                  <a:pt x="234726" y="947903"/>
                  <a:pt x="224491" y="958138"/>
                  <a:pt x="211866" y="958138"/>
                </a:cubicBezTo>
                <a:cubicBezTo>
                  <a:pt x="199241" y="958138"/>
                  <a:pt x="189006" y="947903"/>
                  <a:pt x="189006" y="935278"/>
                </a:cubicBezTo>
                <a:cubicBezTo>
                  <a:pt x="189006" y="922653"/>
                  <a:pt x="199241" y="912418"/>
                  <a:pt x="211866" y="912418"/>
                </a:cubicBezTo>
                <a:close/>
                <a:moveTo>
                  <a:pt x="117741" y="912418"/>
                </a:moveTo>
                <a:cubicBezTo>
                  <a:pt x="130366" y="912418"/>
                  <a:pt x="140601" y="922653"/>
                  <a:pt x="140601" y="935278"/>
                </a:cubicBezTo>
                <a:cubicBezTo>
                  <a:pt x="140601" y="947903"/>
                  <a:pt x="130366" y="958138"/>
                  <a:pt x="117741" y="958138"/>
                </a:cubicBezTo>
                <a:cubicBezTo>
                  <a:pt x="105116" y="958138"/>
                  <a:pt x="94881" y="947903"/>
                  <a:pt x="94881" y="935278"/>
                </a:cubicBezTo>
                <a:cubicBezTo>
                  <a:pt x="94881" y="922653"/>
                  <a:pt x="105116" y="912418"/>
                  <a:pt x="117741" y="912418"/>
                </a:cubicBezTo>
                <a:close/>
                <a:moveTo>
                  <a:pt x="1056962" y="807899"/>
                </a:moveTo>
                <a:lnTo>
                  <a:pt x="1078343" y="844762"/>
                </a:lnTo>
                <a:lnTo>
                  <a:pt x="1063327" y="850982"/>
                </a:lnTo>
                <a:cubicBezTo>
                  <a:pt x="1050702" y="850982"/>
                  <a:pt x="1040467" y="840747"/>
                  <a:pt x="1040467" y="828122"/>
                </a:cubicBezTo>
                <a:cubicBezTo>
                  <a:pt x="1040467" y="821810"/>
                  <a:pt x="1043026" y="816095"/>
                  <a:pt x="1047163" y="811958"/>
                </a:cubicBezTo>
                <a:close/>
                <a:moveTo>
                  <a:pt x="120634" y="806460"/>
                </a:moveTo>
                <a:lnTo>
                  <a:pt x="133906" y="811958"/>
                </a:lnTo>
                <a:cubicBezTo>
                  <a:pt x="138043" y="816095"/>
                  <a:pt x="140601" y="821810"/>
                  <a:pt x="140601" y="828122"/>
                </a:cubicBezTo>
                <a:cubicBezTo>
                  <a:pt x="140601" y="840747"/>
                  <a:pt x="130366" y="850982"/>
                  <a:pt x="117741" y="850982"/>
                </a:cubicBezTo>
                <a:cubicBezTo>
                  <a:pt x="111429" y="850982"/>
                  <a:pt x="105714" y="848423"/>
                  <a:pt x="101577" y="844286"/>
                </a:cubicBezTo>
                <a:lnTo>
                  <a:pt x="100376" y="841387"/>
                </a:lnTo>
                <a:close/>
                <a:moveTo>
                  <a:pt x="968077" y="805262"/>
                </a:moveTo>
                <a:cubicBezTo>
                  <a:pt x="980702" y="805262"/>
                  <a:pt x="990937" y="815497"/>
                  <a:pt x="990937" y="828122"/>
                </a:cubicBezTo>
                <a:cubicBezTo>
                  <a:pt x="990937" y="840747"/>
                  <a:pt x="980702" y="850982"/>
                  <a:pt x="968077" y="850982"/>
                </a:cubicBezTo>
                <a:cubicBezTo>
                  <a:pt x="955452" y="850982"/>
                  <a:pt x="945217" y="840747"/>
                  <a:pt x="945217" y="828122"/>
                </a:cubicBezTo>
                <a:cubicBezTo>
                  <a:pt x="945217" y="815497"/>
                  <a:pt x="955452" y="805262"/>
                  <a:pt x="968077" y="805262"/>
                </a:cubicBezTo>
                <a:close/>
                <a:moveTo>
                  <a:pt x="872266" y="805262"/>
                </a:moveTo>
                <a:cubicBezTo>
                  <a:pt x="884891" y="805262"/>
                  <a:pt x="895126" y="815497"/>
                  <a:pt x="895126" y="828122"/>
                </a:cubicBezTo>
                <a:cubicBezTo>
                  <a:pt x="895126" y="840747"/>
                  <a:pt x="884891" y="850982"/>
                  <a:pt x="872266" y="850982"/>
                </a:cubicBezTo>
                <a:cubicBezTo>
                  <a:pt x="859641" y="850982"/>
                  <a:pt x="849406" y="840747"/>
                  <a:pt x="849406" y="828122"/>
                </a:cubicBezTo>
                <a:cubicBezTo>
                  <a:pt x="849406" y="815497"/>
                  <a:pt x="859641" y="805262"/>
                  <a:pt x="872266" y="805262"/>
                </a:cubicBezTo>
                <a:close/>
                <a:moveTo>
                  <a:pt x="778141" y="805262"/>
                </a:moveTo>
                <a:cubicBezTo>
                  <a:pt x="790766" y="805262"/>
                  <a:pt x="801001" y="815497"/>
                  <a:pt x="801001" y="828122"/>
                </a:cubicBezTo>
                <a:cubicBezTo>
                  <a:pt x="801001" y="840747"/>
                  <a:pt x="790766" y="850982"/>
                  <a:pt x="778141" y="850982"/>
                </a:cubicBezTo>
                <a:cubicBezTo>
                  <a:pt x="765516" y="850982"/>
                  <a:pt x="755281" y="840747"/>
                  <a:pt x="755281" y="828122"/>
                </a:cubicBezTo>
                <a:cubicBezTo>
                  <a:pt x="755281" y="815497"/>
                  <a:pt x="765516" y="805262"/>
                  <a:pt x="778141" y="805262"/>
                </a:cubicBezTo>
                <a:close/>
                <a:moveTo>
                  <a:pt x="683260" y="805262"/>
                </a:moveTo>
                <a:cubicBezTo>
                  <a:pt x="695885" y="805262"/>
                  <a:pt x="706120" y="815497"/>
                  <a:pt x="706120" y="828122"/>
                </a:cubicBezTo>
                <a:cubicBezTo>
                  <a:pt x="706120" y="840747"/>
                  <a:pt x="695885" y="850982"/>
                  <a:pt x="683260" y="850982"/>
                </a:cubicBezTo>
                <a:cubicBezTo>
                  <a:pt x="670635" y="850982"/>
                  <a:pt x="660400" y="840747"/>
                  <a:pt x="660400" y="828122"/>
                </a:cubicBezTo>
                <a:cubicBezTo>
                  <a:pt x="660400" y="815497"/>
                  <a:pt x="670635" y="805262"/>
                  <a:pt x="683260" y="805262"/>
                </a:cubicBezTo>
                <a:close/>
                <a:moveTo>
                  <a:pt x="593290" y="805262"/>
                </a:moveTo>
                <a:cubicBezTo>
                  <a:pt x="605915" y="805262"/>
                  <a:pt x="616150" y="815497"/>
                  <a:pt x="616150" y="828122"/>
                </a:cubicBezTo>
                <a:cubicBezTo>
                  <a:pt x="616150" y="840747"/>
                  <a:pt x="605915" y="850982"/>
                  <a:pt x="593290" y="850982"/>
                </a:cubicBezTo>
                <a:cubicBezTo>
                  <a:pt x="580665" y="850982"/>
                  <a:pt x="570430" y="840747"/>
                  <a:pt x="570430" y="828122"/>
                </a:cubicBezTo>
                <a:cubicBezTo>
                  <a:pt x="570430" y="815497"/>
                  <a:pt x="580665" y="805262"/>
                  <a:pt x="593290" y="805262"/>
                </a:cubicBezTo>
                <a:close/>
                <a:moveTo>
                  <a:pt x="498738" y="805262"/>
                </a:moveTo>
                <a:cubicBezTo>
                  <a:pt x="511363" y="805262"/>
                  <a:pt x="521598" y="815497"/>
                  <a:pt x="521598" y="828122"/>
                </a:cubicBezTo>
                <a:cubicBezTo>
                  <a:pt x="521598" y="840747"/>
                  <a:pt x="511363" y="850982"/>
                  <a:pt x="498738" y="850982"/>
                </a:cubicBezTo>
                <a:cubicBezTo>
                  <a:pt x="486113" y="850982"/>
                  <a:pt x="475878" y="840747"/>
                  <a:pt x="475878" y="828122"/>
                </a:cubicBezTo>
                <a:cubicBezTo>
                  <a:pt x="475878" y="815497"/>
                  <a:pt x="486113" y="805262"/>
                  <a:pt x="498738" y="805262"/>
                </a:cubicBezTo>
                <a:close/>
                <a:moveTo>
                  <a:pt x="402927" y="805262"/>
                </a:moveTo>
                <a:cubicBezTo>
                  <a:pt x="415552" y="805262"/>
                  <a:pt x="425787" y="815497"/>
                  <a:pt x="425787" y="828122"/>
                </a:cubicBezTo>
                <a:cubicBezTo>
                  <a:pt x="425787" y="840747"/>
                  <a:pt x="415552" y="850982"/>
                  <a:pt x="402927" y="850982"/>
                </a:cubicBezTo>
                <a:cubicBezTo>
                  <a:pt x="390302" y="850982"/>
                  <a:pt x="380067" y="840747"/>
                  <a:pt x="380067" y="828122"/>
                </a:cubicBezTo>
                <a:cubicBezTo>
                  <a:pt x="380067" y="815497"/>
                  <a:pt x="390302" y="805262"/>
                  <a:pt x="402927" y="805262"/>
                </a:cubicBezTo>
                <a:close/>
                <a:moveTo>
                  <a:pt x="307677" y="805262"/>
                </a:moveTo>
                <a:cubicBezTo>
                  <a:pt x="320302" y="805262"/>
                  <a:pt x="330537" y="815497"/>
                  <a:pt x="330537" y="828122"/>
                </a:cubicBezTo>
                <a:cubicBezTo>
                  <a:pt x="330537" y="840747"/>
                  <a:pt x="320302" y="850982"/>
                  <a:pt x="307677" y="850982"/>
                </a:cubicBezTo>
                <a:cubicBezTo>
                  <a:pt x="295052" y="850982"/>
                  <a:pt x="284817" y="840747"/>
                  <a:pt x="284817" y="828122"/>
                </a:cubicBezTo>
                <a:cubicBezTo>
                  <a:pt x="284817" y="815497"/>
                  <a:pt x="295052" y="805262"/>
                  <a:pt x="307677" y="805262"/>
                </a:cubicBezTo>
                <a:close/>
                <a:moveTo>
                  <a:pt x="211866" y="805262"/>
                </a:moveTo>
                <a:cubicBezTo>
                  <a:pt x="224491" y="805262"/>
                  <a:pt x="234726" y="815497"/>
                  <a:pt x="234726" y="828122"/>
                </a:cubicBezTo>
                <a:cubicBezTo>
                  <a:pt x="234726" y="840747"/>
                  <a:pt x="224491" y="850982"/>
                  <a:pt x="211866" y="850982"/>
                </a:cubicBezTo>
                <a:cubicBezTo>
                  <a:pt x="199241" y="850982"/>
                  <a:pt x="189006" y="840747"/>
                  <a:pt x="189006" y="828122"/>
                </a:cubicBezTo>
                <a:cubicBezTo>
                  <a:pt x="189006" y="815497"/>
                  <a:pt x="199241" y="805262"/>
                  <a:pt x="211866" y="805262"/>
                </a:cubicBezTo>
                <a:close/>
                <a:moveTo>
                  <a:pt x="968077" y="717154"/>
                </a:moveTo>
                <a:cubicBezTo>
                  <a:pt x="980702" y="717154"/>
                  <a:pt x="990937" y="727389"/>
                  <a:pt x="990937" y="740014"/>
                </a:cubicBezTo>
                <a:cubicBezTo>
                  <a:pt x="990937" y="752639"/>
                  <a:pt x="980702" y="762874"/>
                  <a:pt x="968077" y="762874"/>
                </a:cubicBezTo>
                <a:cubicBezTo>
                  <a:pt x="955452" y="762874"/>
                  <a:pt x="945217" y="752639"/>
                  <a:pt x="945217" y="740014"/>
                </a:cubicBezTo>
                <a:cubicBezTo>
                  <a:pt x="945217" y="727389"/>
                  <a:pt x="955452" y="717154"/>
                  <a:pt x="968077" y="717154"/>
                </a:cubicBezTo>
                <a:close/>
                <a:moveTo>
                  <a:pt x="872266" y="717154"/>
                </a:moveTo>
                <a:cubicBezTo>
                  <a:pt x="884891" y="717154"/>
                  <a:pt x="895126" y="727389"/>
                  <a:pt x="895126" y="740014"/>
                </a:cubicBezTo>
                <a:cubicBezTo>
                  <a:pt x="895126" y="752639"/>
                  <a:pt x="884891" y="762874"/>
                  <a:pt x="872266" y="762874"/>
                </a:cubicBezTo>
                <a:cubicBezTo>
                  <a:pt x="859641" y="762874"/>
                  <a:pt x="849406" y="752639"/>
                  <a:pt x="849406" y="740014"/>
                </a:cubicBezTo>
                <a:cubicBezTo>
                  <a:pt x="849406" y="727389"/>
                  <a:pt x="859641" y="717154"/>
                  <a:pt x="872266" y="717154"/>
                </a:cubicBezTo>
                <a:close/>
                <a:moveTo>
                  <a:pt x="778141" y="717154"/>
                </a:moveTo>
                <a:cubicBezTo>
                  <a:pt x="790766" y="717154"/>
                  <a:pt x="801001" y="727389"/>
                  <a:pt x="801001" y="740014"/>
                </a:cubicBezTo>
                <a:cubicBezTo>
                  <a:pt x="801001" y="752639"/>
                  <a:pt x="790766" y="762874"/>
                  <a:pt x="778141" y="762874"/>
                </a:cubicBezTo>
                <a:cubicBezTo>
                  <a:pt x="765516" y="762874"/>
                  <a:pt x="755281" y="752639"/>
                  <a:pt x="755281" y="740014"/>
                </a:cubicBezTo>
                <a:cubicBezTo>
                  <a:pt x="755281" y="727389"/>
                  <a:pt x="765516" y="717154"/>
                  <a:pt x="778141" y="717154"/>
                </a:cubicBezTo>
                <a:close/>
                <a:moveTo>
                  <a:pt x="683260" y="717154"/>
                </a:moveTo>
                <a:cubicBezTo>
                  <a:pt x="695885" y="717154"/>
                  <a:pt x="706120" y="727389"/>
                  <a:pt x="706120" y="740014"/>
                </a:cubicBezTo>
                <a:cubicBezTo>
                  <a:pt x="706120" y="752639"/>
                  <a:pt x="695885" y="762874"/>
                  <a:pt x="683260" y="762874"/>
                </a:cubicBezTo>
                <a:cubicBezTo>
                  <a:pt x="670635" y="762874"/>
                  <a:pt x="660400" y="752639"/>
                  <a:pt x="660400" y="740014"/>
                </a:cubicBezTo>
                <a:cubicBezTo>
                  <a:pt x="660400" y="727389"/>
                  <a:pt x="670635" y="717154"/>
                  <a:pt x="683260" y="717154"/>
                </a:cubicBezTo>
                <a:close/>
                <a:moveTo>
                  <a:pt x="593290" y="717154"/>
                </a:moveTo>
                <a:cubicBezTo>
                  <a:pt x="605915" y="717154"/>
                  <a:pt x="616150" y="727389"/>
                  <a:pt x="616150" y="740014"/>
                </a:cubicBezTo>
                <a:cubicBezTo>
                  <a:pt x="616150" y="752639"/>
                  <a:pt x="605915" y="762874"/>
                  <a:pt x="593290" y="762874"/>
                </a:cubicBezTo>
                <a:cubicBezTo>
                  <a:pt x="580665" y="762874"/>
                  <a:pt x="570430" y="752639"/>
                  <a:pt x="570430" y="740014"/>
                </a:cubicBezTo>
                <a:cubicBezTo>
                  <a:pt x="570430" y="727389"/>
                  <a:pt x="580665" y="717154"/>
                  <a:pt x="593290" y="717154"/>
                </a:cubicBezTo>
                <a:close/>
                <a:moveTo>
                  <a:pt x="498738" y="717154"/>
                </a:moveTo>
                <a:cubicBezTo>
                  <a:pt x="511363" y="717154"/>
                  <a:pt x="521598" y="727389"/>
                  <a:pt x="521598" y="740014"/>
                </a:cubicBezTo>
                <a:cubicBezTo>
                  <a:pt x="521598" y="752639"/>
                  <a:pt x="511363" y="762874"/>
                  <a:pt x="498738" y="762874"/>
                </a:cubicBezTo>
                <a:cubicBezTo>
                  <a:pt x="486113" y="762874"/>
                  <a:pt x="475878" y="752639"/>
                  <a:pt x="475878" y="740014"/>
                </a:cubicBezTo>
                <a:cubicBezTo>
                  <a:pt x="475878" y="727389"/>
                  <a:pt x="486113" y="717154"/>
                  <a:pt x="498738" y="717154"/>
                </a:cubicBezTo>
                <a:close/>
                <a:moveTo>
                  <a:pt x="402927" y="717154"/>
                </a:moveTo>
                <a:cubicBezTo>
                  <a:pt x="415552" y="717154"/>
                  <a:pt x="425787" y="727389"/>
                  <a:pt x="425787" y="740014"/>
                </a:cubicBezTo>
                <a:cubicBezTo>
                  <a:pt x="425787" y="752639"/>
                  <a:pt x="415552" y="762874"/>
                  <a:pt x="402927" y="762874"/>
                </a:cubicBezTo>
                <a:cubicBezTo>
                  <a:pt x="390302" y="762874"/>
                  <a:pt x="380067" y="752639"/>
                  <a:pt x="380067" y="740014"/>
                </a:cubicBezTo>
                <a:cubicBezTo>
                  <a:pt x="380067" y="727389"/>
                  <a:pt x="390302" y="717154"/>
                  <a:pt x="402927" y="717154"/>
                </a:cubicBezTo>
                <a:close/>
                <a:moveTo>
                  <a:pt x="307677" y="717154"/>
                </a:moveTo>
                <a:cubicBezTo>
                  <a:pt x="320302" y="717154"/>
                  <a:pt x="330537" y="727389"/>
                  <a:pt x="330537" y="740014"/>
                </a:cubicBezTo>
                <a:cubicBezTo>
                  <a:pt x="330537" y="752639"/>
                  <a:pt x="320302" y="762874"/>
                  <a:pt x="307677" y="762874"/>
                </a:cubicBezTo>
                <a:cubicBezTo>
                  <a:pt x="295052" y="762874"/>
                  <a:pt x="284817" y="752639"/>
                  <a:pt x="284817" y="740014"/>
                </a:cubicBezTo>
                <a:cubicBezTo>
                  <a:pt x="284817" y="727389"/>
                  <a:pt x="295052" y="717154"/>
                  <a:pt x="307677" y="717154"/>
                </a:cubicBezTo>
                <a:close/>
                <a:moveTo>
                  <a:pt x="211866" y="717154"/>
                </a:moveTo>
                <a:cubicBezTo>
                  <a:pt x="224491" y="717154"/>
                  <a:pt x="234726" y="727389"/>
                  <a:pt x="234726" y="740014"/>
                </a:cubicBezTo>
                <a:cubicBezTo>
                  <a:pt x="234726" y="752639"/>
                  <a:pt x="224491" y="762874"/>
                  <a:pt x="211866" y="762874"/>
                </a:cubicBezTo>
                <a:cubicBezTo>
                  <a:pt x="199241" y="762874"/>
                  <a:pt x="189006" y="752639"/>
                  <a:pt x="189006" y="740014"/>
                </a:cubicBezTo>
                <a:cubicBezTo>
                  <a:pt x="189006" y="727389"/>
                  <a:pt x="199241" y="717154"/>
                  <a:pt x="211866" y="717154"/>
                </a:cubicBezTo>
                <a:close/>
                <a:moveTo>
                  <a:pt x="949476" y="622577"/>
                </a:moveTo>
                <a:lnTo>
                  <a:pt x="968577" y="655511"/>
                </a:lnTo>
                <a:lnTo>
                  <a:pt x="968077" y="655718"/>
                </a:lnTo>
                <a:cubicBezTo>
                  <a:pt x="955452" y="655718"/>
                  <a:pt x="945217" y="645483"/>
                  <a:pt x="945217" y="632858"/>
                </a:cubicBezTo>
                <a:close/>
                <a:moveTo>
                  <a:pt x="229142" y="619377"/>
                </a:moveTo>
                <a:lnTo>
                  <a:pt x="234726" y="632858"/>
                </a:lnTo>
                <a:cubicBezTo>
                  <a:pt x="234726" y="645483"/>
                  <a:pt x="224491" y="655718"/>
                  <a:pt x="211866" y="655718"/>
                </a:cubicBezTo>
                <a:lnTo>
                  <a:pt x="208801" y="654448"/>
                </a:lnTo>
                <a:close/>
                <a:moveTo>
                  <a:pt x="872266" y="609998"/>
                </a:moveTo>
                <a:cubicBezTo>
                  <a:pt x="884891" y="609998"/>
                  <a:pt x="895126" y="620233"/>
                  <a:pt x="895126" y="632858"/>
                </a:cubicBezTo>
                <a:cubicBezTo>
                  <a:pt x="895126" y="645483"/>
                  <a:pt x="884891" y="655718"/>
                  <a:pt x="872266" y="655718"/>
                </a:cubicBezTo>
                <a:cubicBezTo>
                  <a:pt x="859641" y="655718"/>
                  <a:pt x="849406" y="645483"/>
                  <a:pt x="849406" y="632858"/>
                </a:cubicBezTo>
                <a:cubicBezTo>
                  <a:pt x="849406" y="620233"/>
                  <a:pt x="859641" y="609998"/>
                  <a:pt x="872266" y="609998"/>
                </a:cubicBezTo>
                <a:close/>
                <a:moveTo>
                  <a:pt x="778141" y="609998"/>
                </a:moveTo>
                <a:cubicBezTo>
                  <a:pt x="790766" y="609998"/>
                  <a:pt x="801001" y="620233"/>
                  <a:pt x="801001" y="632858"/>
                </a:cubicBezTo>
                <a:cubicBezTo>
                  <a:pt x="801001" y="645483"/>
                  <a:pt x="790766" y="655718"/>
                  <a:pt x="778141" y="655718"/>
                </a:cubicBezTo>
                <a:cubicBezTo>
                  <a:pt x="765516" y="655718"/>
                  <a:pt x="755281" y="645483"/>
                  <a:pt x="755281" y="632858"/>
                </a:cubicBezTo>
                <a:cubicBezTo>
                  <a:pt x="755281" y="620233"/>
                  <a:pt x="765516" y="609998"/>
                  <a:pt x="778141" y="609998"/>
                </a:cubicBezTo>
                <a:close/>
                <a:moveTo>
                  <a:pt x="683260" y="609998"/>
                </a:moveTo>
                <a:cubicBezTo>
                  <a:pt x="695885" y="609998"/>
                  <a:pt x="706120" y="620233"/>
                  <a:pt x="706120" y="632858"/>
                </a:cubicBezTo>
                <a:cubicBezTo>
                  <a:pt x="706120" y="645483"/>
                  <a:pt x="695885" y="655718"/>
                  <a:pt x="683260" y="655718"/>
                </a:cubicBezTo>
                <a:cubicBezTo>
                  <a:pt x="670635" y="655718"/>
                  <a:pt x="660400" y="645483"/>
                  <a:pt x="660400" y="632858"/>
                </a:cubicBezTo>
                <a:cubicBezTo>
                  <a:pt x="660400" y="620233"/>
                  <a:pt x="670635" y="609998"/>
                  <a:pt x="683260" y="609998"/>
                </a:cubicBezTo>
                <a:close/>
                <a:moveTo>
                  <a:pt x="593290" y="609998"/>
                </a:moveTo>
                <a:cubicBezTo>
                  <a:pt x="605915" y="609998"/>
                  <a:pt x="616150" y="620233"/>
                  <a:pt x="616150" y="632858"/>
                </a:cubicBezTo>
                <a:cubicBezTo>
                  <a:pt x="616150" y="645483"/>
                  <a:pt x="605915" y="655718"/>
                  <a:pt x="593290" y="655718"/>
                </a:cubicBezTo>
                <a:cubicBezTo>
                  <a:pt x="580665" y="655718"/>
                  <a:pt x="570430" y="645483"/>
                  <a:pt x="570430" y="632858"/>
                </a:cubicBezTo>
                <a:cubicBezTo>
                  <a:pt x="570430" y="620233"/>
                  <a:pt x="580665" y="609998"/>
                  <a:pt x="593290" y="609998"/>
                </a:cubicBezTo>
                <a:close/>
                <a:moveTo>
                  <a:pt x="498738" y="609998"/>
                </a:moveTo>
                <a:cubicBezTo>
                  <a:pt x="511363" y="609998"/>
                  <a:pt x="521598" y="620233"/>
                  <a:pt x="521598" y="632858"/>
                </a:cubicBezTo>
                <a:cubicBezTo>
                  <a:pt x="521598" y="645483"/>
                  <a:pt x="511363" y="655718"/>
                  <a:pt x="498738" y="655718"/>
                </a:cubicBezTo>
                <a:cubicBezTo>
                  <a:pt x="486113" y="655718"/>
                  <a:pt x="475878" y="645483"/>
                  <a:pt x="475878" y="632858"/>
                </a:cubicBezTo>
                <a:cubicBezTo>
                  <a:pt x="475878" y="620233"/>
                  <a:pt x="486113" y="609998"/>
                  <a:pt x="498738" y="609998"/>
                </a:cubicBezTo>
                <a:close/>
                <a:moveTo>
                  <a:pt x="402927" y="609998"/>
                </a:moveTo>
                <a:cubicBezTo>
                  <a:pt x="415552" y="609998"/>
                  <a:pt x="425787" y="620233"/>
                  <a:pt x="425787" y="632858"/>
                </a:cubicBezTo>
                <a:cubicBezTo>
                  <a:pt x="425787" y="645483"/>
                  <a:pt x="415552" y="655718"/>
                  <a:pt x="402927" y="655718"/>
                </a:cubicBezTo>
                <a:cubicBezTo>
                  <a:pt x="390302" y="655718"/>
                  <a:pt x="380067" y="645483"/>
                  <a:pt x="380067" y="632858"/>
                </a:cubicBezTo>
                <a:cubicBezTo>
                  <a:pt x="380067" y="620233"/>
                  <a:pt x="390302" y="609998"/>
                  <a:pt x="402927" y="609998"/>
                </a:cubicBezTo>
                <a:close/>
                <a:moveTo>
                  <a:pt x="307677" y="609998"/>
                </a:moveTo>
                <a:cubicBezTo>
                  <a:pt x="320302" y="609998"/>
                  <a:pt x="330537" y="620233"/>
                  <a:pt x="330537" y="632858"/>
                </a:cubicBezTo>
                <a:cubicBezTo>
                  <a:pt x="330537" y="645483"/>
                  <a:pt x="320302" y="655718"/>
                  <a:pt x="307677" y="655718"/>
                </a:cubicBezTo>
                <a:cubicBezTo>
                  <a:pt x="295052" y="655718"/>
                  <a:pt x="284817" y="645483"/>
                  <a:pt x="284817" y="632858"/>
                </a:cubicBezTo>
                <a:cubicBezTo>
                  <a:pt x="284817" y="620233"/>
                  <a:pt x="295052" y="609998"/>
                  <a:pt x="307677" y="609998"/>
                </a:cubicBezTo>
                <a:close/>
                <a:moveTo>
                  <a:pt x="872266" y="502842"/>
                </a:moveTo>
                <a:lnTo>
                  <a:pt x="882484" y="507075"/>
                </a:lnTo>
                <a:lnTo>
                  <a:pt x="894360" y="527551"/>
                </a:lnTo>
                <a:lnTo>
                  <a:pt x="888431" y="541866"/>
                </a:lnTo>
                <a:cubicBezTo>
                  <a:pt x="884294" y="546003"/>
                  <a:pt x="878579" y="548562"/>
                  <a:pt x="872266" y="548562"/>
                </a:cubicBezTo>
                <a:cubicBezTo>
                  <a:pt x="859641" y="548562"/>
                  <a:pt x="849406" y="538327"/>
                  <a:pt x="849406" y="525702"/>
                </a:cubicBezTo>
                <a:cubicBezTo>
                  <a:pt x="849406" y="513077"/>
                  <a:pt x="859641" y="502842"/>
                  <a:pt x="872266" y="502842"/>
                </a:cubicBezTo>
                <a:close/>
                <a:moveTo>
                  <a:pt x="778141" y="502842"/>
                </a:moveTo>
                <a:cubicBezTo>
                  <a:pt x="790766" y="502842"/>
                  <a:pt x="801001" y="513077"/>
                  <a:pt x="801001" y="525702"/>
                </a:cubicBezTo>
                <a:cubicBezTo>
                  <a:pt x="801001" y="538327"/>
                  <a:pt x="790766" y="548562"/>
                  <a:pt x="778141" y="548562"/>
                </a:cubicBezTo>
                <a:cubicBezTo>
                  <a:pt x="765516" y="548562"/>
                  <a:pt x="755281" y="538327"/>
                  <a:pt x="755281" y="525702"/>
                </a:cubicBezTo>
                <a:cubicBezTo>
                  <a:pt x="755281" y="513077"/>
                  <a:pt x="765516" y="502842"/>
                  <a:pt x="778141" y="502842"/>
                </a:cubicBezTo>
                <a:close/>
                <a:moveTo>
                  <a:pt x="683260" y="502842"/>
                </a:moveTo>
                <a:cubicBezTo>
                  <a:pt x="695885" y="502842"/>
                  <a:pt x="706120" y="513077"/>
                  <a:pt x="706120" y="525702"/>
                </a:cubicBezTo>
                <a:cubicBezTo>
                  <a:pt x="706120" y="538327"/>
                  <a:pt x="695885" y="548562"/>
                  <a:pt x="683260" y="548562"/>
                </a:cubicBezTo>
                <a:cubicBezTo>
                  <a:pt x="670635" y="548562"/>
                  <a:pt x="660400" y="538327"/>
                  <a:pt x="660400" y="525702"/>
                </a:cubicBezTo>
                <a:cubicBezTo>
                  <a:pt x="660400" y="513077"/>
                  <a:pt x="670635" y="502842"/>
                  <a:pt x="683260" y="502842"/>
                </a:cubicBezTo>
                <a:close/>
                <a:moveTo>
                  <a:pt x="593290" y="502842"/>
                </a:moveTo>
                <a:cubicBezTo>
                  <a:pt x="605915" y="502842"/>
                  <a:pt x="616150" y="513077"/>
                  <a:pt x="616150" y="525702"/>
                </a:cubicBezTo>
                <a:cubicBezTo>
                  <a:pt x="616150" y="538327"/>
                  <a:pt x="605915" y="548562"/>
                  <a:pt x="593290" y="548562"/>
                </a:cubicBezTo>
                <a:cubicBezTo>
                  <a:pt x="580665" y="548562"/>
                  <a:pt x="570430" y="538327"/>
                  <a:pt x="570430" y="525702"/>
                </a:cubicBezTo>
                <a:cubicBezTo>
                  <a:pt x="570430" y="513077"/>
                  <a:pt x="580665" y="502842"/>
                  <a:pt x="593290" y="502842"/>
                </a:cubicBezTo>
                <a:close/>
                <a:moveTo>
                  <a:pt x="498738" y="502842"/>
                </a:moveTo>
                <a:cubicBezTo>
                  <a:pt x="511363" y="502842"/>
                  <a:pt x="521598" y="513077"/>
                  <a:pt x="521598" y="525702"/>
                </a:cubicBezTo>
                <a:cubicBezTo>
                  <a:pt x="521598" y="538327"/>
                  <a:pt x="511363" y="548562"/>
                  <a:pt x="498738" y="548562"/>
                </a:cubicBezTo>
                <a:cubicBezTo>
                  <a:pt x="486113" y="548562"/>
                  <a:pt x="475878" y="538327"/>
                  <a:pt x="475878" y="525702"/>
                </a:cubicBezTo>
                <a:cubicBezTo>
                  <a:pt x="475878" y="513077"/>
                  <a:pt x="486113" y="502842"/>
                  <a:pt x="498738" y="502842"/>
                </a:cubicBezTo>
                <a:close/>
                <a:moveTo>
                  <a:pt x="402927" y="502842"/>
                </a:moveTo>
                <a:cubicBezTo>
                  <a:pt x="415552" y="502842"/>
                  <a:pt x="425787" y="513077"/>
                  <a:pt x="425787" y="525702"/>
                </a:cubicBezTo>
                <a:cubicBezTo>
                  <a:pt x="425787" y="538327"/>
                  <a:pt x="415552" y="548562"/>
                  <a:pt x="402927" y="548562"/>
                </a:cubicBezTo>
                <a:cubicBezTo>
                  <a:pt x="390302" y="548562"/>
                  <a:pt x="380067" y="538327"/>
                  <a:pt x="380067" y="525702"/>
                </a:cubicBezTo>
                <a:cubicBezTo>
                  <a:pt x="380067" y="513077"/>
                  <a:pt x="390302" y="502842"/>
                  <a:pt x="402927" y="502842"/>
                </a:cubicBezTo>
                <a:close/>
                <a:moveTo>
                  <a:pt x="307677" y="502842"/>
                </a:moveTo>
                <a:cubicBezTo>
                  <a:pt x="320302" y="502842"/>
                  <a:pt x="330537" y="513077"/>
                  <a:pt x="330537" y="525702"/>
                </a:cubicBezTo>
                <a:cubicBezTo>
                  <a:pt x="330537" y="538327"/>
                  <a:pt x="320302" y="548562"/>
                  <a:pt x="307677" y="548562"/>
                </a:cubicBezTo>
                <a:cubicBezTo>
                  <a:pt x="295052" y="548562"/>
                  <a:pt x="284817" y="538327"/>
                  <a:pt x="284817" y="525702"/>
                </a:cubicBezTo>
                <a:lnTo>
                  <a:pt x="288174" y="517598"/>
                </a:lnTo>
                <a:lnTo>
                  <a:pt x="293272" y="508809"/>
                </a:lnTo>
                <a:close/>
                <a:moveTo>
                  <a:pt x="778141" y="395686"/>
                </a:moveTo>
                <a:cubicBezTo>
                  <a:pt x="790766" y="395686"/>
                  <a:pt x="801001" y="405921"/>
                  <a:pt x="801001" y="418546"/>
                </a:cubicBezTo>
                <a:cubicBezTo>
                  <a:pt x="801001" y="431171"/>
                  <a:pt x="790766" y="441406"/>
                  <a:pt x="778141" y="441406"/>
                </a:cubicBezTo>
                <a:cubicBezTo>
                  <a:pt x="765516" y="441406"/>
                  <a:pt x="755281" y="431171"/>
                  <a:pt x="755281" y="418546"/>
                </a:cubicBezTo>
                <a:cubicBezTo>
                  <a:pt x="755281" y="405921"/>
                  <a:pt x="765516" y="395686"/>
                  <a:pt x="778141" y="395686"/>
                </a:cubicBezTo>
                <a:close/>
                <a:moveTo>
                  <a:pt x="683260" y="395686"/>
                </a:moveTo>
                <a:cubicBezTo>
                  <a:pt x="695885" y="395686"/>
                  <a:pt x="706120" y="405921"/>
                  <a:pt x="706120" y="418546"/>
                </a:cubicBezTo>
                <a:cubicBezTo>
                  <a:pt x="706120" y="431171"/>
                  <a:pt x="695885" y="441406"/>
                  <a:pt x="683260" y="441406"/>
                </a:cubicBezTo>
                <a:cubicBezTo>
                  <a:pt x="670635" y="441406"/>
                  <a:pt x="660400" y="431171"/>
                  <a:pt x="660400" y="418546"/>
                </a:cubicBezTo>
                <a:cubicBezTo>
                  <a:pt x="660400" y="405921"/>
                  <a:pt x="670635" y="395686"/>
                  <a:pt x="683260" y="395686"/>
                </a:cubicBezTo>
                <a:close/>
                <a:moveTo>
                  <a:pt x="593290" y="395686"/>
                </a:moveTo>
                <a:cubicBezTo>
                  <a:pt x="605915" y="395686"/>
                  <a:pt x="616150" y="405921"/>
                  <a:pt x="616150" y="418546"/>
                </a:cubicBezTo>
                <a:cubicBezTo>
                  <a:pt x="616150" y="431171"/>
                  <a:pt x="605915" y="441406"/>
                  <a:pt x="593290" y="441406"/>
                </a:cubicBezTo>
                <a:cubicBezTo>
                  <a:pt x="580665" y="441406"/>
                  <a:pt x="570430" y="431171"/>
                  <a:pt x="570430" y="418546"/>
                </a:cubicBezTo>
                <a:cubicBezTo>
                  <a:pt x="570430" y="405921"/>
                  <a:pt x="580665" y="395686"/>
                  <a:pt x="593290" y="395686"/>
                </a:cubicBezTo>
                <a:close/>
                <a:moveTo>
                  <a:pt x="498738" y="395686"/>
                </a:moveTo>
                <a:cubicBezTo>
                  <a:pt x="511363" y="395686"/>
                  <a:pt x="521598" y="405921"/>
                  <a:pt x="521598" y="418546"/>
                </a:cubicBezTo>
                <a:cubicBezTo>
                  <a:pt x="521598" y="431171"/>
                  <a:pt x="511363" y="441406"/>
                  <a:pt x="498738" y="441406"/>
                </a:cubicBezTo>
                <a:cubicBezTo>
                  <a:pt x="486113" y="441406"/>
                  <a:pt x="475878" y="431171"/>
                  <a:pt x="475878" y="418546"/>
                </a:cubicBezTo>
                <a:cubicBezTo>
                  <a:pt x="475878" y="405921"/>
                  <a:pt x="486113" y="395686"/>
                  <a:pt x="498738" y="395686"/>
                </a:cubicBezTo>
                <a:close/>
                <a:moveTo>
                  <a:pt x="402927" y="395686"/>
                </a:moveTo>
                <a:cubicBezTo>
                  <a:pt x="415552" y="395686"/>
                  <a:pt x="425787" y="405921"/>
                  <a:pt x="425787" y="418546"/>
                </a:cubicBezTo>
                <a:cubicBezTo>
                  <a:pt x="425787" y="431171"/>
                  <a:pt x="415552" y="441406"/>
                  <a:pt x="402927" y="441406"/>
                </a:cubicBezTo>
                <a:cubicBezTo>
                  <a:pt x="390302" y="441406"/>
                  <a:pt x="380067" y="431171"/>
                  <a:pt x="380067" y="418546"/>
                </a:cubicBezTo>
                <a:cubicBezTo>
                  <a:pt x="380067" y="405921"/>
                  <a:pt x="390302" y="395686"/>
                  <a:pt x="402927" y="395686"/>
                </a:cubicBezTo>
                <a:close/>
                <a:moveTo>
                  <a:pt x="760992" y="297604"/>
                </a:moveTo>
                <a:lnTo>
                  <a:pt x="781451" y="332879"/>
                </a:lnTo>
                <a:lnTo>
                  <a:pt x="778141" y="334250"/>
                </a:lnTo>
                <a:cubicBezTo>
                  <a:pt x="765516" y="334250"/>
                  <a:pt x="755281" y="324015"/>
                  <a:pt x="755281" y="311390"/>
                </a:cubicBezTo>
                <a:close/>
                <a:moveTo>
                  <a:pt x="417526" y="294577"/>
                </a:moveTo>
                <a:lnTo>
                  <a:pt x="419092" y="295226"/>
                </a:lnTo>
                <a:cubicBezTo>
                  <a:pt x="423229" y="299363"/>
                  <a:pt x="425787" y="305078"/>
                  <a:pt x="425787" y="311390"/>
                </a:cubicBezTo>
                <a:cubicBezTo>
                  <a:pt x="425787" y="324015"/>
                  <a:pt x="415552" y="334250"/>
                  <a:pt x="402927" y="334250"/>
                </a:cubicBezTo>
                <a:lnTo>
                  <a:pt x="396145" y="331441"/>
                </a:lnTo>
                <a:close/>
                <a:moveTo>
                  <a:pt x="683260" y="288530"/>
                </a:moveTo>
                <a:cubicBezTo>
                  <a:pt x="695885" y="288530"/>
                  <a:pt x="706120" y="298765"/>
                  <a:pt x="706120" y="311390"/>
                </a:cubicBezTo>
                <a:cubicBezTo>
                  <a:pt x="706120" y="324015"/>
                  <a:pt x="695885" y="334250"/>
                  <a:pt x="683260" y="334250"/>
                </a:cubicBezTo>
                <a:cubicBezTo>
                  <a:pt x="670635" y="334250"/>
                  <a:pt x="660400" y="324015"/>
                  <a:pt x="660400" y="311390"/>
                </a:cubicBezTo>
                <a:cubicBezTo>
                  <a:pt x="660400" y="298765"/>
                  <a:pt x="670635" y="288530"/>
                  <a:pt x="683260" y="288530"/>
                </a:cubicBezTo>
                <a:close/>
                <a:moveTo>
                  <a:pt x="593290" y="288530"/>
                </a:moveTo>
                <a:cubicBezTo>
                  <a:pt x="605915" y="288530"/>
                  <a:pt x="616150" y="298765"/>
                  <a:pt x="616150" y="311390"/>
                </a:cubicBezTo>
                <a:cubicBezTo>
                  <a:pt x="616150" y="324015"/>
                  <a:pt x="605915" y="334250"/>
                  <a:pt x="593290" y="334250"/>
                </a:cubicBezTo>
                <a:cubicBezTo>
                  <a:pt x="580665" y="334250"/>
                  <a:pt x="570430" y="324015"/>
                  <a:pt x="570430" y="311390"/>
                </a:cubicBezTo>
                <a:cubicBezTo>
                  <a:pt x="570430" y="298765"/>
                  <a:pt x="580665" y="288530"/>
                  <a:pt x="593290" y="288530"/>
                </a:cubicBezTo>
                <a:close/>
                <a:moveTo>
                  <a:pt x="498738" y="288530"/>
                </a:moveTo>
                <a:cubicBezTo>
                  <a:pt x="511363" y="288530"/>
                  <a:pt x="521598" y="298765"/>
                  <a:pt x="521598" y="311390"/>
                </a:cubicBezTo>
                <a:cubicBezTo>
                  <a:pt x="521598" y="324015"/>
                  <a:pt x="511363" y="334250"/>
                  <a:pt x="498738" y="334250"/>
                </a:cubicBezTo>
                <a:cubicBezTo>
                  <a:pt x="486113" y="334250"/>
                  <a:pt x="475878" y="324015"/>
                  <a:pt x="475878" y="311390"/>
                </a:cubicBezTo>
                <a:cubicBezTo>
                  <a:pt x="475878" y="298765"/>
                  <a:pt x="486113" y="288530"/>
                  <a:pt x="498738" y="288530"/>
                </a:cubicBezTo>
                <a:close/>
                <a:moveTo>
                  <a:pt x="683260" y="181374"/>
                </a:moveTo>
                <a:lnTo>
                  <a:pt x="696841" y="186999"/>
                </a:lnTo>
                <a:lnTo>
                  <a:pt x="704330" y="199911"/>
                </a:lnTo>
                <a:lnTo>
                  <a:pt x="706120" y="204234"/>
                </a:lnTo>
                <a:cubicBezTo>
                  <a:pt x="706120" y="216859"/>
                  <a:pt x="695885" y="227094"/>
                  <a:pt x="683260" y="227094"/>
                </a:cubicBezTo>
                <a:cubicBezTo>
                  <a:pt x="670635" y="227094"/>
                  <a:pt x="660400" y="216859"/>
                  <a:pt x="660400" y="204234"/>
                </a:cubicBezTo>
                <a:cubicBezTo>
                  <a:pt x="660400" y="191609"/>
                  <a:pt x="670635" y="181374"/>
                  <a:pt x="683260" y="181374"/>
                </a:cubicBezTo>
                <a:close/>
                <a:moveTo>
                  <a:pt x="593290" y="181374"/>
                </a:moveTo>
                <a:cubicBezTo>
                  <a:pt x="605915" y="181374"/>
                  <a:pt x="616150" y="191609"/>
                  <a:pt x="616150" y="204234"/>
                </a:cubicBezTo>
                <a:cubicBezTo>
                  <a:pt x="616150" y="216859"/>
                  <a:pt x="605915" y="227094"/>
                  <a:pt x="593290" y="227094"/>
                </a:cubicBezTo>
                <a:cubicBezTo>
                  <a:pt x="580665" y="227094"/>
                  <a:pt x="570430" y="216859"/>
                  <a:pt x="570430" y="204234"/>
                </a:cubicBezTo>
                <a:cubicBezTo>
                  <a:pt x="570430" y="191609"/>
                  <a:pt x="580665" y="181374"/>
                  <a:pt x="593290" y="181374"/>
                </a:cubicBezTo>
                <a:close/>
                <a:moveTo>
                  <a:pt x="498738" y="181374"/>
                </a:moveTo>
                <a:cubicBezTo>
                  <a:pt x="511363" y="181374"/>
                  <a:pt x="521598" y="191609"/>
                  <a:pt x="521598" y="204234"/>
                </a:cubicBezTo>
                <a:cubicBezTo>
                  <a:pt x="521598" y="216859"/>
                  <a:pt x="511363" y="227094"/>
                  <a:pt x="498738" y="227094"/>
                </a:cubicBezTo>
                <a:cubicBezTo>
                  <a:pt x="486113" y="227094"/>
                  <a:pt x="475878" y="216859"/>
                  <a:pt x="475878" y="204234"/>
                </a:cubicBezTo>
                <a:cubicBezTo>
                  <a:pt x="475878" y="191609"/>
                  <a:pt x="486113" y="181374"/>
                  <a:pt x="498738" y="181374"/>
                </a:cubicBezTo>
                <a:close/>
                <a:moveTo>
                  <a:pt x="593290" y="74222"/>
                </a:moveTo>
                <a:cubicBezTo>
                  <a:pt x="605915" y="74222"/>
                  <a:pt x="616150" y="84457"/>
                  <a:pt x="616150" y="97082"/>
                </a:cubicBezTo>
                <a:cubicBezTo>
                  <a:pt x="616150" y="109707"/>
                  <a:pt x="605915" y="119942"/>
                  <a:pt x="593290" y="119942"/>
                </a:cubicBezTo>
                <a:cubicBezTo>
                  <a:pt x="580665" y="119942"/>
                  <a:pt x="570430" y="109707"/>
                  <a:pt x="570430" y="97082"/>
                </a:cubicBezTo>
                <a:cubicBezTo>
                  <a:pt x="570430" y="84457"/>
                  <a:pt x="580665" y="74222"/>
                  <a:pt x="593290" y="74222"/>
                </a:cubicBezTo>
                <a:close/>
                <a:moveTo>
                  <a:pt x="588381" y="0"/>
                </a:moveTo>
                <a:lnTo>
                  <a:pt x="595312" y="11949"/>
                </a:lnTo>
                <a:lnTo>
                  <a:pt x="593290" y="12786"/>
                </a:lnTo>
                <a:lnTo>
                  <a:pt x="583353" y="8670"/>
                </a:lnTo>
                <a:close/>
              </a:path>
            </a:pathLst>
          </a:custGeom>
          <a:solidFill>
            <a:srgbClr val="F6B6C7">
              <a:alpha val="48000"/>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Freeform: Shape 14">
            <a:extLst>
              <a:ext uri="{FF2B5EF4-FFF2-40B4-BE49-F238E27FC236}">
                <a16:creationId xmlns:a16="http://schemas.microsoft.com/office/drawing/2014/main" id="{EC4E1A65-1519-4D0C-90F1-780D7EFBF20D}"/>
              </a:ext>
            </a:extLst>
          </p:cNvPr>
          <p:cNvSpPr/>
          <p:nvPr userDrawn="1"/>
        </p:nvSpPr>
        <p:spPr>
          <a:xfrm rot="3600000">
            <a:off x="10929842" y="3759482"/>
            <a:ext cx="1181998" cy="1062511"/>
          </a:xfrm>
          <a:custGeom>
            <a:avLst/>
            <a:gdLst>
              <a:gd name="connsiteX0" fmla="*/ 1159138 w 1181998"/>
              <a:gd name="connsiteY0" fmla="*/ 1019574 h 1062511"/>
              <a:gd name="connsiteX1" fmla="*/ 1181998 w 1181998"/>
              <a:gd name="connsiteY1" fmla="*/ 1042434 h 1062511"/>
              <a:gd name="connsiteX2" fmla="*/ 1175303 w 1181998"/>
              <a:gd name="connsiteY2" fmla="*/ 1058598 h 1062511"/>
              <a:gd name="connsiteX3" fmla="*/ 1165857 w 1181998"/>
              <a:gd name="connsiteY3" fmla="*/ 1062511 h 1062511"/>
              <a:gd name="connsiteX4" fmla="*/ 1152420 w 1181998"/>
              <a:gd name="connsiteY4" fmla="*/ 1062511 h 1062511"/>
              <a:gd name="connsiteX5" fmla="*/ 1142974 w 1181998"/>
              <a:gd name="connsiteY5" fmla="*/ 1058598 h 1062511"/>
              <a:gd name="connsiteX6" fmla="*/ 1136278 w 1181998"/>
              <a:gd name="connsiteY6" fmla="*/ 1042434 h 1062511"/>
              <a:gd name="connsiteX7" fmla="*/ 1159138 w 1181998"/>
              <a:gd name="connsiteY7" fmla="*/ 1019574 h 1062511"/>
              <a:gd name="connsiteX8" fmla="*/ 1063327 w 1181998"/>
              <a:gd name="connsiteY8" fmla="*/ 1019574 h 1062511"/>
              <a:gd name="connsiteX9" fmla="*/ 1086187 w 1181998"/>
              <a:gd name="connsiteY9" fmla="*/ 1042434 h 1062511"/>
              <a:gd name="connsiteX10" fmla="*/ 1079492 w 1181998"/>
              <a:gd name="connsiteY10" fmla="*/ 1058598 h 1062511"/>
              <a:gd name="connsiteX11" fmla="*/ 1070046 w 1181998"/>
              <a:gd name="connsiteY11" fmla="*/ 1062511 h 1062511"/>
              <a:gd name="connsiteX12" fmla="*/ 1056609 w 1181998"/>
              <a:gd name="connsiteY12" fmla="*/ 1062511 h 1062511"/>
              <a:gd name="connsiteX13" fmla="*/ 1047163 w 1181998"/>
              <a:gd name="connsiteY13" fmla="*/ 1058598 h 1062511"/>
              <a:gd name="connsiteX14" fmla="*/ 1040467 w 1181998"/>
              <a:gd name="connsiteY14" fmla="*/ 1042434 h 1062511"/>
              <a:gd name="connsiteX15" fmla="*/ 1063327 w 1181998"/>
              <a:gd name="connsiteY15" fmla="*/ 1019574 h 1062511"/>
              <a:gd name="connsiteX16" fmla="*/ 968077 w 1181998"/>
              <a:gd name="connsiteY16" fmla="*/ 1019574 h 1062511"/>
              <a:gd name="connsiteX17" fmla="*/ 990937 w 1181998"/>
              <a:gd name="connsiteY17" fmla="*/ 1042434 h 1062511"/>
              <a:gd name="connsiteX18" fmla="*/ 984242 w 1181998"/>
              <a:gd name="connsiteY18" fmla="*/ 1058598 h 1062511"/>
              <a:gd name="connsiteX19" fmla="*/ 974796 w 1181998"/>
              <a:gd name="connsiteY19" fmla="*/ 1062511 h 1062511"/>
              <a:gd name="connsiteX20" fmla="*/ 961359 w 1181998"/>
              <a:gd name="connsiteY20" fmla="*/ 1062511 h 1062511"/>
              <a:gd name="connsiteX21" fmla="*/ 951913 w 1181998"/>
              <a:gd name="connsiteY21" fmla="*/ 1058598 h 1062511"/>
              <a:gd name="connsiteX22" fmla="*/ 945217 w 1181998"/>
              <a:gd name="connsiteY22" fmla="*/ 1042434 h 1062511"/>
              <a:gd name="connsiteX23" fmla="*/ 968077 w 1181998"/>
              <a:gd name="connsiteY23" fmla="*/ 1019574 h 1062511"/>
              <a:gd name="connsiteX24" fmla="*/ 872266 w 1181998"/>
              <a:gd name="connsiteY24" fmla="*/ 1019574 h 1062511"/>
              <a:gd name="connsiteX25" fmla="*/ 895126 w 1181998"/>
              <a:gd name="connsiteY25" fmla="*/ 1042434 h 1062511"/>
              <a:gd name="connsiteX26" fmla="*/ 888431 w 1181998"/>
              <a:gd name="connsiteY26" fmla="*/ 1058598 h 1062511"/>
              <a:gd name="connsiteX27" fmla="*/ 878985 w 1181998"/>
              <a:gd name="connsiteY27" fmla="*/ 1062511 h 1062511"/>
              <a:gd name="connsiteX28" fmla="*/ 865548 w 1181998"/>
              <a:gd name="connsiteY28" fmla="*/ 1062511 h 1062511"/>
              <a:gd name="connsiteX29" fmla="*/ 856102 w 1181998"/>
              <a:gd name="connsiteY29" fmla="*/ 1058598 h 1062511"/>
              <a:gd name="connsiteX30" fmla="*/ 849406 w 1181998"/>
              <a:gd name="connsiteY30" fmla="*/ 1042434 h 1062511"/>
              <a:gd name="connsiteX31" fmla="*/ 872266 w 1181998"/>
              <a:gd name="connsiteY31" fmla="*/ 1019574 h 1062511"/>
              <a:gd name="connsiteX32" fmla="*/ 778141 w 1181998"/>
              <a:gd name="connsiteY32" fmla="*/ 1019574 h 1062511"/>
              <a:gd name="connsiteX33" fmla="*/ 801001 w 1181998"/>
              <a:gd name="connsiteY33" fmla="*/ 1042434 h 1062511"/>
              <a:gd name="connsiteX34" fmla="*/ 794306 w 1181998"/>
              <a:gd name="connsiteY34" fmla="*/ 1058598 h 1062511"/>
              <a:gd name="connsiteX35" fmla="*/ 784860 w 1181998"/>
              <a:gd name="connsiteY35" fmla="*/ 1062511 h 1062511"/>
              <a:gd name="connsiteX36" fmla="*/ 771423 w 1181998"/>
              <a:gd name="connsiteY36" fmla="*/ 1062511 h 1062511"/>
              <a:gd name="connsiteX37" fmla="*/ 761977 w 1181998"/>
              <a:gd name="connsiteY37" fmla="*/ 1058598 h 1062511"/>
              <a:gd name="connsiteX38" fmla="*/ 755281 w 1181998"/>
              <a:gd name="connsiteY38" fmla="*/ 1042434 h 1062511"/>
              <a:gd name="connsiteX39" fmla="*/ 778141 w 1181998"/>
              <a:gd name="connsiteY39" fmla="*/ 1019574 h 1062511"/>
              <a:gd name="connsiteX40" fmla="*/ 683260 w 1181998"/>
              <a:gd name="connsiteY40" fmla="*/ 1019574 h 1062511"/>
              <a:gd name="connsiteX41" fmla="*/ 706120 w 1181998"/>
              <a:gd name="connsiteY41" fmla="*/ 1042434 h 1062511"/>
              <a:gd name="connsiteX42" fmla="*/ 699425 w 1181998"/>
              <a:gd name="connsiteY42" fmla="*/ 1058598 h 1062511"/>
              <a:gd name="connsiteX43" fmla="*/ 689979 w 1181998"/>
              <a:gd name="connsiteY43" fmla="*/ 1062511 h 1062511"/>
              <a:gd name="connsiteX44" fmla="*/ 676542 w 1181998"/>
              <a:gd name="connsiteY44" fmla="*/ 1062511 h 1062511"/>
              <a:gd name="connsiteX45" fmla="*/ 667096 w 1181998"/>
              <a:gd name="connsiteY45" fmla="*/ 1058598 h 1062511"/>
              <a:gd name="connsiteX46" fmla="*/ 660400 w 1181998"/>
              <a:gd name="connsiteY46" fmla="*/ 1042434 h 1062511"/>
              <a:gd name="connsiteX47" fmla="*/ 683260 w 1181998"/>
              <a:gd name="connsiteY47" fmla="*/ 1019574 h 1062511"/>
              <a:gd name="connsiteX48" fmla="*/ 593290 w 1181998"/>
              <a:gd name="connsiteY48" fmla="*/ 1019574 h 1062511"/>
              <a:gd name="connsiteX49" fmla="*/ 616150 w 1181998"/>
              <a:gd name="connsiteY49" fmla="*/ 1042434 h 1062511"/>
              <a:gd name="connsiteX50" fmla="*/ 609455 w 1181998"/>
              <a:gd name="connsiteY50" fmla="*/ 1058598 h 1062511"/>
              <a:gd name="connsiteX51" fmla="*/ 600009 w 1181998"/>
              <a:gd name="connsiteY51" fmla="*/ 1062511 h 1062511"/>
              <a:gd name="connsiteX52" fmla="*/ 586572 w 1181998"/>
              <a:gd name="connsiteY52" fmla="*/ 1062511 h 1062511"/>
              <a:gd name="connsiteX53" fmla="*/ 577126 w 1181998"/>
              <a:gd name="connsiteY53" fmla="*/ 1058598 h 1062511"/>
              <a:gd name="connsiteX54" fmla="*/ 570430 w 1181998"/>
              <a:gd name="connsiteY54" fmla="*/ 1042434 h 1062511"/>
              <a:gd name="connsiteX55" fmla="*/ 593290 w 1181998"/>
              <a:gd name="connsiteY55" fmla="*/ 1019574 h 1062511"/>
              <a:gd name="connsiteX56" fmla="*/ 498738 w 1181998"/>
              <a:gd name="connsiteY56" fmla="*/ 1019574 h 1062511"/>
              <a:gd name="connsiteX57" fmla="*/ 521598 w 1181998"/>
              <a:gd name="connsiteY57" fmla="*/ 1042434 h 1062511"/>
              <a:gd name="connsiteX58" fmla="*/ 514903 w 1181998"/>
              <a:gd name="connsiteY58" fmla="*/ 1058598 h 1062511"/>
              <a:gd name="connsiteX59" fmla="*/ 505457 w 1181998"/>
              <a:gd name="connsiteY59" fmla="*/ 1062511 h 1062511"/>
              <a:gd name="connsiteX60" fmla="*/ 492020 w 1181998"/>
              <a:gd name="connsiteY60" fmla="*/ 1062511 h 1062511"/>
              <a:gd name="connsiteX61" fmla="*/ 482574 w 1181998"/>
              <a:gd name="connsiteY61" fmla="*/ 1058598 h 1062511"/>
              <a:gd name="connsiteX62" fmla="*/ 475878 w 1181998"/>
              <a:gd name="connsiteY62" fmla="*/ 1042434 h 1062511"/>
              <a:gd name="connsiteX63" fmla="*/ 498738 w 1181998"/>
              <a:gd name="connsiteY63" fmla="*/ 1019574 h 1062511"/>
              <a:gd name="connsiteX64" fmla="*/ 402927 w 1181998"/>
              <a:gd name="connsiteY64" fmla="*/ 1019574 h 1062511"/>
              <a:gd name="connsiteX65" fmla="*/ 425787 w 1181998"/>
              <a:gd name="connsiteY65" fmla="*/ 1042434 h 1062511"/>
              <a:gd name="connsiteX66" fmla="*/ 419092 w 1181998"/>
              <a:gd name="connsiteY66" fmla="*/ 1058598 h 1062511"/>
              <a:gd name="connsiteX67" fmla="*/ 409646 w 1181998"/>
              <a:gd name="connsiteY67" fmla="*/ 1062511 h 1062511"/>
              <a:gd name="connsiteX68" fmla="*/ 396209 w 1181998"/>
              <a:gd name="connsiteY68" fmla="*/ 1062511 h 1062511"/>
              <a:gd name="connsiteX69" fmla="*/ 386763 w 1181998"/>
              <a:gd name="connsiteY69" fmla="*/ 1058598 h 1062511"/>
              <a:gd name="connsiteX70" fmla="*/ 380067 w 1181998"/>
              <a:gd name="connsiteY70" fmla="*/ 1042434 h 1062511"/>
              <a:gd name="connsiteX71" fmla="*/ 402927 w 1181998"/>
              <a:gd name="connsiteY71" fmla="*/ 1019574 h 1062511"/>
              <a:gd name="connsiteX72" fmla="*/ 307677 w 1181998"/>
              <a:gd name="connsiteY72" fmla="*/ 1019574 h 1062511"/>
              <a:gd name="connsiteX73" fmla="*/ 330537 w 1181998"/>
              <a:gd name="connsiteY73" fmla="*/ 1042434 h 1062511"/>
              <a:gd name="connsiteX74" fmla="*/ 323842 w 1181998"/>
              <a:gd name="connsiteY74" fmla="*/ 1058598 h 1062511"/>
              <a:gd name="connsiteX75" fmla="*/ 314396 w 1181998"/>
              <a:gd name="connsiteY75" fmla="*/ 1062511 h 1062511"/>
              <a:gd name="connsiteX76" fmla="*/ 300959 w 1181998"/>
              <a:gd name="connsiteY76" fmla="*/ 1062511 h 1062511"/>
              <a:gd name="connsiteX77" fmla="*/ 291513 w 1181998"/>
              <a:gd name="connsiteY77" fmla="*/ 1058598 h 1062511"/>
              <a:gd name="connsiteX78" fmla="*/ 284817 w 1181998"/>
              <a:gd name="connsiteY78" fmla="*/ 1042434 h 1062511"/>
              <a:gd name="connsiteX79" fmla="*/ 307677 w 1181998"/>
              <a:gd name="connsiteY79" fmla="*/ 1019574 h 1062511"/>
              <a:gd name="connsiteX80" fmla="*/ 211866 w 1181998"/>
              <a:gd name="connsiteY80" fmla="*/ 1019574 h 1062511"/>
              <a:gd name="connsiteX81" fmla="*/ 234726 w 1181998"/>
              <a:gd name="connsiteY81" fmla="*/ 1042434 h 1062511"/>
              <a:gd name="connsiteX82" fmla="*/ 228031 w 1181998"/>
              <a:gd name="connsiteY82" fmla="*/ 1058598 h 1062511"/>
              <a:gd name="connsiteX83" fmla="*/ 218585 w 1181998"/>
              <a:gd name="connsiteY83" fmla="*/ 1062511 h 1062511"/>
              <a:gd name="connsiteX84" fmla="*/ 205148 w 1181998"/>
              <a:gd name="connsiteY84" fmla="*/ 1062511 h 1062511"/>
              <a:gd name="connsiteX85" fmla="*/ 195702 w 1181998"/>
              <a:gd name="connsiteY85" fmla="*/ 1058598 h 1062511"/>
              <a:gd name="connsiteX86" fmla="*/ 189006 w 1181998"/>
              <a:gd name="connsiteY86" fmla="*/ 1042434 h 1062511"/>
              <a:gd name="connsiteX87" fmla="*/ 211866 w 1181998"/>
              <a:gd name="connsiteY87" fmla="*/ 1019574 h 1062511"/>
              <a:gd name="connsiteX88" fmla="*/ 117741 w 1181998"/>
              <a:gd name="connsiteY88" fmla="*/ 1019574 h 1062511"/>
              <a:gd name="connsiteX89" fmla="*/ 140601 w 1181998"/>
              <a:gd name="connsiteY89" fmla="*/ 1042434 h 1062511"/>
              <a:gd name="connsiteX90" fmla="*/ 133906 w 1181998"/>
              <a:gd name="connsiteY90" fmla="*/ 1058598 h 1062511"/>
              <a:gd name="connsiteX91" fmla="*/ 124460 w 1181998"/>
              <a:gd name="connsiteY91" fmla="*/ 1062511 h 1062511"/>
              <a:gd name="connsiteX92" fmla="*/ 111023 w 1181998"/>
              <a:gd name="connsiteY92" fmla="*/ 1062511 h 1062511"/>
              <a:gd name="connsiteX93" fmla="*/ 101577 w 1181998"/>
              <a:gd name="connsiteY93" fmla="*/ 1058598 h 1062511"/>
              <a:gd name="connsiteX94" fmla="*/ 94881 w 1181998"/>
              <a:gd name="connsiteY94" fmla="*/ 1042434 h 1062511"/>
              <a:gd name="connsiteX95" fmla="*/ 117741 w 1181998"/>
              <a:gd name="connsiteY95" fmla="*/ 1019574 h 1062511"/>
              <a:gd name="connsiteX96" fmla="*/ 22860 w 1181998"/>
              <a:gd name="connsiteY96" fmla="*/ 1019574 h 1062511"/>
              <a:gd name="connsiteX97" fmla="*/ 45720 w 1181998"/>
              <a:gd name="connsiteY97" fmla="*/ 1042434 h 1062511"/>
              <a:gd name="connsiteX98" fmla="*/ 39025 w 1181998"/>
              <a:gd name="connsiteY98" fmla="*/ 1058598 h 1062511"/>
              <a:gd name="connsiteX99" fmla="*/ 29579 w 1181998"/>
              <a:gd name="connsiteY99" fmla="*/ 1062511 h 1062511"/>
              <a:gd name="connsiteX100" fmla="*/ 16142 w 1181998"/>
              <a:gd name="connsiteY100" fmla="*/ 1062511 h 1062511"/>
              <a:gd name="connsiteX101" fmla="*/ 6696 w 1181998"/>
              <a:gd name="connsiteY101" fmla="*/ 1058598 h 1062511"/>
              <a:gd name="connsiteX102" fmla="*/ 0 w 1181998"/>
              <a:gd name="connsiteY102" fmla="*/ 1042434 h 1062511"/>
              <a:gd name="connsiteX103" fmla="*/ 22860 w 1181998"/>
              <a:gd name="connsiteY103" fmla="*/ 1019574 h 1062511"/>
              <a:gd name="connsiteX104" fmla="*/ 45223 w 1181998"/>
              <a:gd name="connsiteY104" fmla="*/ 936480 h 1062511"/>
              <a:gd name="connsiteX105" fmla="*/ 39025 w 1181998"/>
              <a:gd name="connsiteY105" fmla="*/ 951442 h 1062511"/>
              <a:gd name="connsiteX106" fmla="*/ 35760 w 1181998"/>
              <a:gd name="connsiteY106" fmla="*/ 952795 h 1062511"/>
              <a:gd name="connsiteX107" fmla="*/ 1063327 w 1181998"/>
              <a:gd name="connsiteY107" fmla="*/ 912418 h 1062511"/>
              <a:gd name="connsiteX108" fmla="*/ 1086187 w 1181998"/>
              <a:gd name="connsiteY108" fmla="*/ 935278 h 1062511"/>
              <a:gd name="connsiteX109" fmla="*/ 1063327 w 1181998"/>
              <a:gd name="connsiteY109" fmla="*/ 958138 h 1062511"/>
              <a:gd name="connsiteX110" fmla="*/ 1040467 w 1181998"/>
              <a:gd name="connsiteY110" fmla="*/ 935278 h 1062511"/>
              <a:gd name="connsiteX111" fmla="*/ 1063327 w 1181998"/>
              <a:gd name="connsiteY111" fmla="*/ 912418 h 1062511"/>
              <a:gd name="connsiteX112" fmla="*/ 968077 w 1181998"/>
              <a:gd name="connsiteY112" fmla="*/ 912418 h 1062511"/>
              <a:gd name="connsiteX113" fmla="*/ 990937 w 1181998"/>
              <a:gd name="connsiteY113" fmla="*/ 935278 h 1062511"/>
              <a:gd name="connsiteX114" fmla="*/ 968077 w 1181998"/>
              <a:gd name="connsiteY114" fmla="*/ 958138 h 1062511"/>
              <a:gd name="connsiteX115" fmla="*/ 945217 w 1181998"/>
              <a:gd name="connsiteY115" fmla="*/ 935278 h 1062511"/>
              <a:gd name="connsiteX116" fmla="*/ 968077 w 1181998"/>
              <a:gd name="connsiteY116" fmla="*/ 912418 h 1062511"/>
              <a:gd name="connsiteX117" fmla="*/ 872266 w 1181998"/>
              <a:gd name="connsiteY117" fmla="*/ 912418 h 1062511"/>
              <a:gd name="connsiteX118" fmla="*/ 895126 w 1181998"/>
              <a:gd name="connsiteY118" fmla="*/ 935278 h 1062511"/>
              <a:gd name="connsiteX119" fmla="*/ 872266 w 1181998"/>
              <a:gd name="connsiteY119" fmla="*/ 958138 h 1062511"/>
              <a:gd name="connsiteX120" fmla="*/ 849406 w 1181998"/>
              <a:gd name="connsiteY120" fmla="*/ 935278 h 1062511"/>
              <a:gd name="connsiteX121" fmla="*/ 872266 w 1181998"/>
              <a:gd name="connsiteY121" fmla="*/ 912418 h 1062511"/>
              <a:gd name="connsiteX122" fmla="*/ 778141 w 1181998"/>
              <a:gd name="connsiteY122" fmla="*/ 912418 h 1062511"/>
              <a:gd name="connsiteX123" fmla="*/ 801001 w 1181998"/>
              <a:gd name="connsiteY123" fmla="*/ 935278 h 1062511"/>
              <a:gd name="connsiteX124" fmla="*/ 778141 w 1181998"/>
              <a:gd name="connsiteY124" fmla="*/ 958138 h 1062511"/>
              <a:gd name="connsiteX125" fmla="*/ 755281 w 1181998"/>
              <a:gd name="connsiteY125" fmla="*/ 935278 h 1062511"/>
              <a:gd name="connsiteX126" fmla="*/ 778141 w 1181998"/>
              <a:gd name="connsiteY126" fmla="*/ 912418 h 1062511"/>
              <a:gd name="connsiteX127" fmla="*/ 683260 w 1181998"/>
              <a:gd name="connsiteY127" fmla="*/ 912418 h 1062511"/>
              <a:gd name="connsiteX128" fmla="*/ 706120 w 1181998"/>
              <a:gd name="connsiteY128" fmla="*/ 935278 h 1062511"/>
              <a:gd name="connsiteX129" fmla="*/ 683260 w 1181998"/>
              <a:gd name="connsiteY129" fmla="*/ 958138 h 1062511"/>
              <a:gd name="connsiteX130" fmla="*/ 660400 w 1181998"/>
              <a:gd name="connsiteY130" fmla="*/ 935278 h 1062511"/>
              <a:gd name="connsiteX131" fmla="*/ 683260 w 1181998"/>
              <a:gd name="connsiteY131" fmla="*/ 912418 h 1062511"/>
              <a:gd name="connsiteX132" fmla="*/ 593290 w 1181998"/>
              <a:gd name="connsiteY132" fmla="*/ 912418 h 1062511"/>
              <a:gd name="connsiteX133" fmla="*/ 616150 w 1181998"/>
              <a:gd name="connsiteY133" fmla="*/ 935278 h 1062511"/>
              <a:gd name="connsiteX134" fmla="*/ 593290 w 1181998"/>
              <a:gd name="connsiteY134" fmla="*/ 958138 h 1062511"/>
              <a:gd name="connsiteX135" fmla="*/ 570430 w 1181998"/>
              <a:gd name="connsiteY135" fmla="*/ 935278 h 1062511"/>
              <a:gd name="connsiteX136" fmla="*/ 593290 w 1181998"/>
              <a:gd name="connsiteY136" fmla="*/ 912418 h 1062511"/>
              <a:gd name="connsiteX137" fmla="*/ 498738 w 1181998"/>
              <a:gd name="connsiteY137" fmla="*/ 912418 h 1062511"/>
              <a:gd name="connsiteX138" fmla="*/ 521598 w 1181998"/>
              <a:gd name="connsiteY138" fmla="*/ 935278 h 1062511"/>
              <a:gd name="connsiteX139" fmla="*/ 498738 w 1181998"/>
              <a:gd name="connsiteY139" fmla="*/ 958138 h 1062511"/>
              <a:gd name="connsiteX140" fmla="*/ 475878 w 1181998"/>
              <a:gd name="connsiteY140" fmla="*/ 935278 h 1062511"/>
              <a:gd name="connsiteX141" fmla="*/ 498738 w 1181998"/>
              <a:gd name="connsiteY141" fmla="*/ 912418 h 1062511"/>
              <a:gd name="connsiteX142" fmla="*/ 402927 w 1181998"/>
              <a:gd name="connsiteY142" fmla="*/ 912418 h 1062511"/>
              <a:gd name="connsiteX143" fmla="*/ 425787 w 1181998"/>
              <a:gd name="connsiteY143" fmla="*/ 935278 h 1062511"/>
              <a:gd name="connsiteX144" fmla="*/ 402927 w 1181998"/>
              <a:gd name="connsiteY144" fmla="*/ 958138 h 1062511"/>
              <a:gd name="connsiteX145" fmla="*/ 380067 w 1181998"/>
              <a:gd name="connsiteY145" fmla="*/ 935278 h 1062511"/>
              <a:gd name="connsiteX146" fmla="*/ 402927 w 1181998"/>
              <a:gd name="connsiteY146" fmla="*/ 912418 h 1062511"/>
              <a:gd name="connsiteX147" fmla="*/ 307677 w 1181998"/>
              <a:gd name="connsiteY147" fmla="*/ 912418 h 1062511"/>
              <a:gd name="connsiteX148" fmla="*/ 330537 w 1181998"/>
              <a:gd name="connsiteY148" fmla="*/ 935278 h 1062511"/>
              <a:gd name="connsiteX149" fmla="*/ 307677 w 1181998"/>
              <a:gd name="connsiteY149" fmla="*/ 958138 h 1062511"/>
              <a:gd name="connsiteX150" fmla="*/ 284817 w 1181998"/>
              <a:gd name="connsiteY150" fmla="*/ 935278 h 1062511"/>
              <a:gd name="connsiteX151" fmla="*/ 307677 w 1181998"/>
              <a:gd name="connsiteY151" fmla="*/ 912418 h 1062511"/>
              <a:gd name="connsiteX152" fmla="*/ 211866 w 1181998"/>
              <a:gd name="connsiteY152" fmla="*/ 912418 h 1062511"/>
              <a:gd name="connsiteX153" fmla="*/ 234726 w 1181998"/>
              <a:gd name="connsiteY153" fmla="*/ 935278 h 1062511"/>
              <a:gd name="connsiteX154" fmla="*/ 211866 w 1181998"/>
              <a:gd name="connsiteY154" fmla="*/ 958138 h 1062511"/>
              <a:gd name="connsiteX155" fmla="*/ 189006 w 1181998"/>
              <a:gd name="connsiteY155" fmla="*/ 935278 h 1062511"/>
              <a:gd name="connsiteX156" fmla="*/ 211866 w 1181998"/>
              <a:gd name="connsiteY156" fmla="*/ 912418 h 1062511"/>
              <a:gd name="connsiteX157" fmla="*/ 117741 w 1181998"/>
              <a:gd name="connsiteY157" fmla="*/ 912418 h 1062511"/>
              <a:gd name="connsiteX158" fmla="*/ 140601 w 1181998"/>
              <a:gd name="connsiteY158" fmla="*/ 935278 h 1062511"/>
              <a:gd name="connsiteX159" fmla="*/ 117741 w 1181998"/>
              <a:gd name="connsiteY159" fmla="*/ 958138 h 1062511"/>
              <a:gd name="connsiteX160" fmla="*/ 94881 w 1181998"/>
              <a:gd name="connsiteY160" fmla="*/ 935278 h 1062511"/>
              <a:gd name="connsiteX161" fmla="*/ 117741 w 1181998"/>
              <a:gd name="connsiteY161" fmla="*/ 912418 h 1062511"/>
              <a:gd name="connsiteX162" fmla="*/ 1056962 w 1181998"/>
              <a:gd name="connsiteY162" fmla="*/ 807899 h 1062511"/>
              <a:gd name="connsiteX163" fmla="*/ 1078343 w 1181998"/>
              <a:gd name="connsiteY163" fmla="*/ 844762 h 1062511"/>
              <a:gd name="connsiteX164" fmla="*/ 1063327 w 1181998"/>
              <a:gd name="connsiteY164" fmla="*/ 850982 h 1062511"/>
              <a:gd name="connsiteX165" fmla="*/ 1040467 w 1181998"/>
              <a:gd name="connsiteY165" fmla="*/ 828122 h 1062511"/>
              <a:gd name="connsiteX166" fmla="*/ 1047163 w 1181998"/>
              <a:gd name="connsiteY166" fmla="*/ 811958 h 1062511"/>
              <a:gd name="connsiteX167" fmla="*/ 120634 w 1181998"/>
              <a:gd name="connsiteY167" fmla="*/ 806460 h 1062511"/>
              <a:gd name="connsiteX168" fmla="*/ 133906 w 1181998"/>
              <a:gd name="connsiteY168" fmla="*/ 811958 h 1062511"/>
              <a:gd name="connsiteX169" fmla="*/ 140601 w 1181998"/>
              <a:gd name="connsiteY169" fmla="*/ 828122 h 1062511"/>
              <a:gd name="connsiteX170" fmla="*/ 117741 w 1181998"/>
              <a:gd name="connsiteY170" fmla="*/ 850982 h 1062511"/>
              <a:gd name="connsiteX171" fmla="*/ 101577 w 1181998"/>
              <a:gd name="connsiteY171" fmla="*/ 844286 h 1062511"/>
              <a:gd name="connsiteX172" fmla="*/ 100376 w 1181998"/>
              <a:gd name="connsiteY172" fmla="*/ 841387 h 1062511"/>
              <a:gd name="connsiteX173" fmla="*/ 968077 w 1181998"/>
              <a:gd name="connsiteY173" fmla="*/ 805262 h 1062511"/>
              <a:gd name="connsiteX174" fmla="*/ 990937 w 1181998"/>
              <a:gd name="connsiteY174" fmla="*/ 828122 h 1062511"/>
              <a:gd name="connsiteX175" fmla="*/ 968077 w 1181998"/>
              <a:gd name="connsiteY175" fmla="*/ 850982 h 1062511"/>
              <a:gd name="connsiteX176" fmla="*/ 945217 w 1181998"/>
              <a:gd name="connsiteY176" fmla="*/ 828122 h 1062511"/>
              <a:gd name="connsiteX177" fmla="*/ 968077 w 1181998"/>
              <a:gd name="connsiteY177" fmla="*/ 805262 h 1062511"/>
              <a:gd name="connsiteX178" fmla="*/ 872266 w 1181998"/>
              <a:gd name="connsiteY178" fmla="*/ 805262 h 1062511"/>
              <a:gd name="connsiteX179" fmla="*/ 895126 w 1181998"/>
              <a:gd name="connsiteY179" fmla="*/ 828122 h 1062511"/>
              <a:gd name="connsiteX180" fmla="*/ 872266 w 1181998"/>
              <a:gd name="connsiteY180" fmla="*/ 850982 h 1062511"/>
              <a:gd name="connsiteX181" fmla="*/ 849406 w 1181998"/>
              <a:gd name="connsiteY181" fmla="*/ 828122 h 1062511"/>
              <a:gd name="connsiteX182" fmla="*/ 872266 w 1181998"/>
              <a:gd name="connsiteY182" fmla="*/ 805262 h 1062511"/>
              <a:gd name="connsiteX183" fmla="*/ 778141 w 1181998"/>
              <a:gd name="connsiteY183" fmla="*/ 805262 h 1062511"/>
              <a:gd name="connsiteX184" fmla="*/ 801001 w 1181998"/>
              <a:gd name="connsiteY184" fmla="*/ 828122 h 1062511"/>
              <a:gd name="connsiteX185" fmla="*/ 778141 w 1181998"/>
              <a:gd name="connsiteY185" fmla="*/ 850982 h 1062511"/>
              <a:gd name="connsiteX186" fmla="*/ 755281 w 1181998"/>
              <a:gd name="connsiteY186" fmla="*/ 828122 h 1062511"/>
              <a:gd name="connsiteX187" fmla="*/ 778141 w 1181998"/>
              <a:gd name="connsiteY187" fmla="*/ 805262 h 1062511"/>
              <a:gd name="connsiteX188" fmla="*/ 683260 w 1181998"/>
              <a:gd name="connsiteY188" fmla="*/ 805262 h 1062511"/>
              <a:gd name="connsiteX189" fmla="*/ 706120 w 1181998"/>
              <a:gd name="connsiteY189" fmla="*/ 828122 h 1062511"/>
              <a:gd name="connsiteX190" fmla="*/ 683260 w 1181998"/>
              <a:gd name="connsiteY190" fmla="*/ 850982 h 1062511"/>
              <a:gd name="connsiteX191" fmla="*/ 660400 w 1181998"/>
              <a:gd name="connsiteY191" fmla="*/ 828122 h 1062511"/>
              <a:gd name="connsiteX192" fmla="*/ 683260 w 1181998"/>
              <a:gd name="connsiteY192" fmla="*/ 805262 h 1062511"/>
              <a:gd name="connsiteX193" fmla="*/ 593290 w 1181998"/>
              <a:gd name="connsiteY193" fmla="*/ 805262 h 1062511"/>
              <a:gd name="connsiteX194" fmla="*/ 616150 w 1181998"/>
              <a:gd name="connsiteY194" fmla="*/ 828122 h 1062511"/>
              <a:gd name="connsiteX195" fmla="*/ 593290 w 1181998"/>
              <a:gd name="connsiteY195" fmla="*/ 850982 h 1062511"/>
              <a:gd name="connsiteX196" fmla="*/ 570430 w 1181998"/>
              <a:gd name="connsiteY196" fmla="*/ 828122 h 1062511"/>
              <a:gd name="connsiteX197" fmla="*/ 593290 w 1181998"/>
              <a:gd name="connsiteY197" fmla="*/ 805262 h 1062511"/>
              <a:gd name="connsiteX198" fmla="*/ 498738 w 1181998"/>
              <a:gd name="connsiteY198" fmla="*/ 805262 h 1062511"/>
              <a:gd name="connsiteX199" fmla="*/ 521598 w 1181998"/>
              <a:gd name="connsiteY199" fmla="*/ 828122 h 1062511"/>
              <a:gd name="connsiteX200" fmla="*/ 498738 w 1181998"/>
              <a:gd name="connsiteY200" fmla="*/ 850982 h 1062511"/>
              <a:gd name="connsiteX201" fmla="*/ 475878 w 1181998"/>
              <a:gd name="connsiteY201" fmla="*/ 828122 h 1062511"/>
              <a:gd name="connsiteX202" fmla="*/ 498738 w 1181998"/>
              <a:gd name="connsiteY202" fmla="*/ 805262 h 1062511"/>
              <a:gd name="connsiteX203" fmla="*/ 402927 w 1181998"/>
              <a:gd name="connsiteY203" fmla="*/ 805262 h 1062511"/>
              <a:gd name="connsiteX204" fmla="*/ 425787 w 1181998"/>
              <a:gd name="connsiteY204" fmla="*/ 828122 h 1062511"/>
              <a:gd name="connsiteX205" fmla="*/ 402927 w 1181998"/>
              <a:gd name="connsiteY205" fmla="*/ 850982 h 1062511"/>
              <a:gd name="connsiteX206" fmla="*/ 380067 w 1181998"/>
              <a:gd name="connsiteY206" fmla="*/ 828122 h 1062511"/>
              <a:gd name="connsiteX207" fmla="*/ 402927 w 1181998"/>
              <a:gd name="connsiteY207" fmla="*/ 805262 h 1062511"/>
              <a:gd name="connsiteX208" fmla="*/ 307677 w 1181998"/>
              <a:gd name="connsiteY208" fmla="*/ 805262 h 1062511"/>
              <a:gd name="connsiteX209" fmla="*/ 330537 w 1181998"/>
              <a:gd name="connsiteY209" fmla="*/ 828122 h 1062511"/>
              <a:gd name="connsiteX210" fmla="*/ 307677 w 1181998"/>
              <a:gd name="connsiteY210" fmla="*/ 850982 h 1062511"/>
              <a:gd name="connsiteX211" fmla="*/ 284817 w 1181998"/>
              <a:gd name="connsiteY211" fmla="*/ 828122 h 1062511"/>
              <a:gd name="connsiteX212" fmla="*/ 307677 w 1181998"/>
              <a:gd name="connsiteY212" fmla="*/ 805262 h 1062511"/>
              <a:gd name="connsiteX213" fmla="*/ 211866 w 1181998"/>
              <a:gd name="connsiteY213" fmla="*/ 805262 h 1062511"/>
              <a:gd name="connsiteX214" fmla="*/ 234726 w 1181998"/>
              <a:gd name="connsiteY214" fmla="*/ 828122 h 1062511"/>
              <a:gd name="connsiteX215" fmla="*/ 211866 w 1181998"/>
              <a:gd name="connsiteY215" fmla="*/ 850982 h 1062511"/>
              <a:gd name="connsiteX216" fmla="*/ 189006 w 1181998"/>
              <a:gd name="connsiteY216" fmla="*/ 828122 h 1062511"/>
              <a:gd name="connsiteX217" fmla="*/ 211866 w 1181998"/>
              <a:gd name="connsiteY217" fmla="*/ 805262 h 1062511"/>
              <a:gd name="connsiteX218" fmla="*/ 968077 w 1181998"/>
              <a:gd name="connsiteY218" fmla="*/ 717154 h 1062511"/>
              <a:gd name="connsiteX219" fmla="*/ 990937 w 1181998"/>
              <a:gd name="connsiteY219" fmla="*/ 740014 h 1062511"/>
              <a:gd name="connsiteX220" fmla="*/ 968077 w 1181998"/>
              <a:gd name="connsiteY220" fmla="*/ 762874 h 1062511"/>
              <a:gd name="connsiteX221" fmla="*/ 945217 w 1181998"/>
              <a:gd name="connsiteY221" fmla="*/ 740014 h 1062511"/>
              <a:gd name="connsiteX222" fmla="*/ 968077 w 1181998"/>
              <a:gd name="connsiteY222" fmla="*/ 717154 h 1062511"/>
              <a:gd name="connsiteX223" fmla="*/ 872266 w 1181998"/>
              <a:gd name="connsiteY223" fmla="*/ 717154 h 1062511"/>
              <a:gd name="connsiteX224" fmla="*/ 895126 w 1181998"/>
              <a:gd name="connsiteY224" fmla="*/ 740014 h 1062511"/>
              <a:gd name="connsiteX225" fmla="*/ 872266 w 1181998"/>
              <a:gd name="connsiteY225" fmla="*/ 762874 h 1062511"/>
              <a:gd name="connsiteX226" fmla="*/ 849406 w 1181998"/>
              <a:gd name="connsiteY226" fmla="*/ 740014 h 1062511"/>
              <a:gd name="connsiteX227" fmla="*/ 872266 w 1181998"/>
              <a:gd name="connsiteY227" fmla="*/ 717154 h 1062511"/>
              <a:gd name="connsiteX228" fmla="*/ 778141 w 1181998"/>
              <a:gd name="connsiteY228" fmla="*/ 717154 h 1062511"/>
              <a:gd name="connsiteX229" fmla="*/ 801001 w 1181998"/>
              <a:gd name="connsiteY229" fmla="*/ 740014 h 1062511"/>
              <a:gd name="connsiteX230" fmla="*/ 778141 w 1181998"/>
              <a:gd name="connsiteY230" fmla="*/ 762874 h 1062511"/>
              <a:gd name="connsiteX231" fmla="*/ 755281 w 1181998"/>
              <a:gd name="connsiteY231" fmla="*/ 740014 h 1062511"/>
              <a:gd name="connsiteX232" fmla="*/ 778141 w 1181998"/>
              <a:gd name="connsiteY232" fmla="*/ 717154 h 1062511"/>
              <a:gd name="connsiteX233" fmla="*/ 683260 w 1181998"/>
              <a:gd name="connsiteY233" fmla="*/ 717154 h 1062511"/>
              <a:gd name="connsiteX234" fmla="*/ 706120 w 1181998"/>
              <a:gd name="connsiteY234" fmla="*/ 740014 h 1062511"/>
              <a:gd name="connsiteX235" fmla="*/ 683260 w 1181998"/>
              <a:gd name="connsiteY235" fmla="*/ 762874 h 1062511"/>
              <a:gd name="connsiteX236" fmla="*/ 660400 w 1181998"/>
              <a:gd name="connsiteY236" fmla="*/ 740014 h 1062511"/>
              <a:gd name="connsiteX237" fmla="*/ 683260 w 1181998"/>
              <a:gd name="connsiteY237" fmla="*/ 717154 h 1062511"/>
              <a:gd name="connsiteX238" fmla="*/ 593290 w 1181998"/>
              <a:gd name="connsiteY238" fmla="*/ 717154 h 1062511"/>
              <a:gd name="connsiteX239" fmla="*/ 616150 w 1181998"/>
              <a:gd name="connsiteY239" fmla="*/ 740014 h 1062511"/>
              <a:gd name="connsiteX240" fmla="*/ 593290 w 1181998"/>
              <a:gd name="connsiteY240" fmla="*/ 762874 h 1062511"/>
              <a:gd name="connsiteX241" fmla="*/ 570430 w 1181998"/>
              <a:gd name="connsiteY241" fmla="*/ 740014 h 1062511"/>
              <a:gd name="connsiteX242" fmla="*/ 593290 w 1181998"/>
              <a:gd name="connsiteY242" fmla="*/ 717154 h 1062511"/>
              <a:gd name="connsiteX243" fmla="*/ 498738 w 1181998"/>
              <a:gd name="connsiteY243" fmla="*/ 717154 h 1062511"/>
              <a:gd name="connsiteX244" fmla="*/ 521598 w 1181998"/>
              <a:gd name="connsiteY244" fmla="*/ 740014 h 1062511"/>
              <a:gd name="connsiteX245" fmla="*/ 498738 w 1181998"/>
              <a:gd name="connsiteY245" fmla="*/ 762874 h 1062511"/>
              <a:gd name="connsiteX246" fmla="*/ 475878 w 1181998"/>
              <a:gd name="connsiteY246" fmla="*/ 740014 h 1062511"/>
              <a:gd name="connsiteX247" fmla="*/ 498738 w 1181998"/>
              <a:gd name="connsiteY247" fmla="*/ 717154 h 1062511"/>
              <a:gd name="connsiteX248" fmla="*/ 402927 w 1181998"/>
              <a:gd name="connsiteY248" fmla="*/ 717154 h 1062511"/>
              <a:gd name="connsiteX249" fmla="*/ 425787 w 1181998"/>
              <a:gd name="connsiteY249" fmla="*/ 740014 h 1062511"/>
              <a:gd name="connsiteX250" fmla="*/ 402927 w 1181998"/>
              <a:gd name="connsiteY250" fmla="*/ 762874 h 1062511"/>
              <a:gd name="connsiteX251" fmla="*/ 380067 w 1181998"/>
              <a:gd name="connsiteY251" fmla="*/ 740014 h 1062511"/>
              <a:gd name="connsiteX252" fmla="*/ 402927 w 1181998"/>
              <a:gd name="connsiteY252" fmla="*/ 717154 h 1062511"/>
              <a:gd name="connsiteX253" fmla="*/ 307677 w 1181998"/>
              <a:gd name="connsiteY253" fmla="*/ 717154 h 1062511"/>
              <a:gd name="connsiteX254" fmla="*/ 330537 w 1181998"/>
              <a:gd name="connsiteY254" fmla="*/ 740014 h 1062511"/>
              <a:gd name="connsiteX255" fmla="*/ 307677 w 1181998"/>
              <a:gd name="connsiteY255" fmla="*/ 762874 h 1062511"/>
              <a:gd name="connsiteX256" fmla="*/ 284817 w 1181998"/>
              <a:gd name="connsiteY256" fmla="*/ 740014 h 1062511"/>
              <a:gd name="connsiteX257" fmla="*/ 307677 w 1181998"/>
              <a:gd name="connsiteY257" fmla="*/ 717154 h 1062511"/>
              <a:gd name="connsiteX258" fmla="*/ 211866 w 1181998"/>
              <a:gd name="connsiteY258" fmla="*/ 717154 h 1062511"/>
              <a:gd name="connsiteX259" fmla="*/ 234726 w 1181998"/>
              <a:gd name="connsiteY259" fmla="*/ 740014 h 1062511"/>
              <a:gd name="connsiteX260" fmla="*/ 211866 w 1181998"/>
              <a:gd name="connsiteY260" fmla="*/ 762874 h 1062511"/>
              <a:gd name="connsiteX261" fmla="*/ 189006 w 1181998"/>
              <a:gd name="connsiteY261" fmla="*/ 740014 h 1062511"/>
              <a:gd name="connsiteX262" fmla="*/ 211866 w 1181998"/>
              <a:gd name="connsiteY262" fmla="*/ 717154 h 1062511"/>
              <a:gd name="connsiteX263" fmla="*/ 949476 w 1181998"/>
              <a:gd name="connsiteY263" fmla="*/ 622577 h 1062511"/>
              <a:gd name="connsiteX264" fmla="*/ 968577 w 1181998"/>
              <a:gd name="connsiteY264" fmla="*/ 655511 h 1062511"/>
              <a:gd name="connsiteX265" fmla="*/ 968077 w 1181998"/>
              <a:gd name="connsiteY265" fmla="*/ 655718 h 1062511"/>
              <a:gd name="connsiteX266" fmla="*/ 945217 w 1181998"/>
              <a:gd name="connsiteY266" fmla="*/ 632858 h 1062511"/>
              <a:gd name="connsiteX267" fmla="*/ 229142 w 1181998"/>
              <a:gd name="connsiteY267" fmla="*/ 619377 h 1062511"/>
              <a:gd name="connsiteX268" fmla="*/ 234726 w 1181998"/>
              <a:gd name="connsiteY268" fmla="*/ 632858 h 1062511"/>
              <a:gd name="connsiteX269" fmla="*/ 211866 w 1181998"/>
              <a:gd name="connsiteY269" fmla="*/ 655718 h 1062511"/>
              <a:gd name="connsiteX270" fmla="*/ 208801 w 1181998"/>
              <a:gd name="connsiteY270" fmla="*/ 654448 h 1062511"/>
              <a:gd name="connsiteX271" fmla="*/ 872266 w 1181998"/>
              <a:gd name="connsiteY271" fmla="*/ 609998 h 1062511"/>
              <a:gd name="connsiteX272" fmla="*/ 895126 w 1181998"/>
              <a:gd name="connsiteY272" fmla="*/ 632858 h 1062511"/>
              <a:gd name="connsiteX273" fmla="*/ 872266 w 1181998"/>
              <a:gd name="connsiteY273" fmla="*/ 655718 h 1062511"/>
              <a:gd name="connsiteX274" fmla="*/ 849406 w 1181998"/>
              <a:gd name="connsiteY274" fmla="*/ 632858 h 1062511"/>
              <a:gd name="connsiteX275" fmla="*/ 872266 w 1181998"/>
              <a:gd name="connsiteY275" fmla="*/ 609998 h 1062511"/>
              <a:gd name="connsiteX276" fmla="*/ 778141 w 1181998"/>
              <a:gd name="connsiteY276" fmla="*/ 609998 h 1062511"/>
              <a:gd name="connsiteX277" fmla="*/ 801001 w 1181998"/>
              <a:gd name="connsiteY277" fmla="*/ 632858 h 1062511"/>
              <a:gd name="connsiteX278" fmla="*/ 778141 w 1181998"/>
              <a:gd name="connsiteY278" fmla="*/ 655718 h 1062511"/>
              <a:gd name="connsiteX279" fmla="*/ 755281 w 1181998"/>
              <a:gd name="connsiteY279" fmla="*/ 632858 h 1062511"/>
              <a:gd name="connsiteX280" fmla="*/ 778141 w 1181998"/>
              <a:gd name="connsiteY280" fmla="*/ 609998 h 1062511"/>
              <a:gd name="connsiteX281" fmla="*/ 683260 w 1181998"/>
              <a:gd name="connsiteY281" fmla="*/ 609998 h 1062511"/>
              <a:gd name="connsiteX282" fmla="*/ 706120 w 1181998"/>
              <a:gd name="connsiteY282" fmla="*/ 632858 h 1062511"/>
              <a:gd name="connsiteX283" fmla="*/ 683260 w 1181998"/>
              <a:gd name="connsiteY283" fmla="*/ 655718 h 1062511"/>
              <a:gd name="connsiteX284" fmla="*/ 660400 w 1181998"/>
              <a:gd name="connsiteY284" fmla="*/ 632858 h 1062511"/>
              <a:gd name="connsiteX285" fmla="*/ 683260 w 1181998"/>
              <a:gd name="connsiteY285" fmla="*/ 609998 h 1062511"/>
              <a:gd name="connsiteX286" fmla="*/ 593290 w 1181998"/>
              <a:gd name="connsiteY286" fmla="*/ 609998 h 1062511"/>
              <a:gd name="connsiteX287" fmla="*/ 616150 w 1181998"/>
              <a:gd name="connsiteY287" fmla="*/ 632858 h 1062511"/>
              <a:gd name="connsiteX288" fmla="*/ 593290 w 1181998"/>
              <a:gd name="connsiteY288" fmla="*/ 655718 h 1062511"/>
              <a:gd name="connsiteX289" fmla="*/ 570430 w 1181998"/>
              <a:gd name="connsiteY289" fmla="*/ 632858 h 1062511"/>
              <a:gd name="connsiteX290" fmla="*/ 593290 w 1181998"/>
              <a:gd name="connsiteY290" fmla="*/ 609998 h 1062511"/>
              <a:gd name="connsiteX291" fmla="*/ 498738 w 1181998"/>
              <a:gd name="connsiteY291" fmla="*/ 609998 h 1062511"/>
              <a:gd name="connsiteX292" fmla="*/ 521598 w 1181998"/>
              <a:gd name="connsiteY292" fmla="*/ 632858 h 1062511"/>
              <a:gd name="connsiteX293" fmla="*/ 498738 w 1181998"/>
              <a:gd name="connsiteY293" fmla="*/ 655718 h 1062511"/>
              <a:gd name="connsiteX294" fmla="*/ 475878 w 1181998"/>
              <a:gd name="connsiteY294" fmla="*/ 632858 h 1062511"/>
              <a:gd name="connsiteX295" fmla="*/ 498738 w 1181998"/>
              <a:gd name="connsiteY295" fmla="*/ 609998 h 1062511"/>
              <a:gd name="connsiteX296" fmla="*/ 402927 w 1181998"/>
              <a:gd name="connsiteY296" fmla="*/ 609998 h 1062511"/>
              <a:gd name="connsiteX297" fmla="*/ 425787 w 1181998"/>
              <a:gd name="connsiteY297" fmla="*/ 632858 h 1062511"/>
              <a:gd name="connsiteX298" fmla="*/ 402927 w 1181998"/>
              <a:gd name="connsiteY298" fmla="*/ 655718 h 1062511"/>
              <a:gd name="connsiteX299" fmla="*/ 380067 w 1181998"/>
              <a:gd name="connsiteY299" fmla="*/ 632858 h 1062511"/>
              <a:gd name="connsiteX300" fmla="*/ 402927 w 1181998"/>
              <a:gd name="connsiteY300" fmla="*/ 609998 h 1062511"/>
              <a:gd name="connsiteX301" fmla="*/ 307677 w 1181998"/>
              <a:gd name="connsiteY301" fmla="*/ 609998 h 1062511"/>
              <a:gd name="connsiteX302" fmla="*/ 330537 w 1181998"/>
              <a:gd name="connsiteY302" fmla="*/ 632858 h 1062511"/>
              <a:gd name="connsiteX303" fmla="*/ 307677 w 1181998"/>
              <a:gd name="connsiteY303" fmla="*/ 655718 h 1062511"/>
              <a:gd name="connsiteX304" fmla="*/ 284817 w 1181998"/>
              <a:gd name="connsiteY304" fmla="*/ 632858 h 1062511"/>
              <a:gd name="connsiteX305" fmla="*/ 307677 w 1181998"/>
              <a:gd name="connsiteY305" fmla="*/ 609998 h 1062511"/>
              <a:gd name="connsiteX306" fmla="*/ 872266 w 1181998"/>
              <a:gd name="connsiteY306" fmla="*/ 502842 h 1062511"/>
              <a:gd name="connsiteX307" fmla="*/ 882484 w 1181998"/>
              <a:gd name="connsiteY307" fmla="*/ 507075 h 1062511"/>
              <a:gd name="connsiteX308" fmla="*/ 894360 w 1181998"/>
              <a:gd name="connsiteY308" fmla="*/ 527551 h 1062511"/>
              <a:gd name="connsiteX309" fmla="*/ 888431 w 1181998"/>
              <a:gd name="connsiteY309" fmla="*/ 541866 h 1062511"/>
              <a:gd name="connsiteX310" fmla="*/ 872266 w 1181998"/>
              <a:gd name="connsiteY310" fmla="*/ 548562 h 1062511"/>
              <a:gd name="connsiteX311" fmla="*/ 849406 w 1181998"/>
              <a:gd name="connsiteY311" fmla="*/ 525702 h 1062511"/>
              <a:gd name="connsiteX312" fmla="*/ 872266 w 1181998"/>
              <a:gd name="connsiteY312" fmla="*/ 502842 h 1062511"/>
              <a:gd name="connsiteX313" fmla="*/ 778141 w 1181998"/>
              <a:gd name="connsiteY313" fmla="*/ 502842 h 1062511"/>
              <a:gd name="connsiteX314" fmla="*/ 801001 w 1181998"/>
              <a:gd name="connsiteY314" fmla="*/ 525702 h 1062511"/>
              <a:gd name="connsiteX315" fmla="*/ 778141 w 1181998"/>
              <a:gd name="connsiteY315" fmla="*/ 548562 h 1062511"/>
              <a:gd name="connsiteX316" fmla="*/ 755281 w 1181998"/>
              <a:gd name="connsiteY316" fmla="*/ 525702 h 1062511"/>
              <a:gd name="connsiteX317" fmla="*/ 778141 w 1181998"/>
              <a:gd name="connsiteY317" fmla="*/ 502842 h 1062511"/>
              <a:gd name="connsiteX318" fmla="*/ 683260 w 1181998"/>
              <a:gd name="connsiteY318" fmla="*/ 502842 h 1062511"/>
              <a:gd name="connsiteX319" fmla="*/ 706120 w 1181998"/>
              <a:gd name="connsiteY319" fmla="*/ 525702 h 1062511"/>
              <a:gd name="connsiteX320" fmla="*/ 683260 w 1181998"/>
              <a:gd name="connsiteY320" fmla="*/ 548562 h 1062511"/>
              <a:gd name="connsiteX321" fmla="*/ 660400 w 1181998"/>
              <a:gd name="connsiteY321" fmla="*/ 525702 h 1062511"/>
              <a:gd name="connsiteX322" fmla="*/ 683260 w 1181998"/>
              <a:gd name="connsiteY322" fmla="*/ 502842 h 1062511"/>
              <a:gd name="connsiteX323" fmla="*/ 593290 w 1181998"/>
              <a:gd name="connsiteY323" fmla="*/ 502842 h 1062511"/>
              <a:gd name="connsiteX324" fmla="*/ 616150 w 1181998"/>
              <a:gd name="connsiteY324" fmla="*/ 525702 h 1062511"/>
              <a:gd name="connsiteX325" fmla="*/ 593290 w 1181998"/>
              <a:gd name="connsiteY325" fmla="*/ 548562 h 1062511"/>
              <a:gd name="connsiteX326" fmla="*/ 570430 w 1181998"/>
              <a:gd name="connsiteY326" fmla="*/ 525702 h 1062511"/>
              <a:gd name="connsiteX327" fmla="*/ 593290 w 1181998"/>
              <a:gd name="connsiteY327" fmla="*/ 502842 h 1062511"/>
              <a:gd name="connsiteX328" fmla="*/ 498738 w 1181998"/>
              <a:gd name="connsiteY328" fmla="*/ 502842 h 1062511"/>
              <a:gd name="connsiteX329" fmla="*/ 521598 w 1181998"/>
              <a:gd name="connsiteY329" fmla="*/ 525702 h 1062511"/>
              <a:gd name="connsiteX330" fmla="*/ 498738 w 1181998"/>
              <a:gd name="connsiteY330" fmla="*/ 548562 h 1062511"/>
              <a:gd name="connsiteX331" fmla="*/ 475878 w 1181998"/>
              <a:gd name="connsiteY331" fmla="*/ 525702 h 1062511"/>
              <a:gd name="connsiteX332" fmla="*/ 498738 w 1181998"/>
              <a:gd name="connsiteY332" fmla="*/ 502842 h 1062511"/>
              <a:gd name="connsiteX333" fmla="*/ 402927 w 1181998"/>
              <a:gd name="connsiteY333" fmla="*/ 502842 h 1062511"/>
              <a:gd name="connsiteX334" fmla="*/ 425787 w 1181998"/>
              <a:gd name="connsiteY334" fmla="*/ 525702 h 1062511"/>
              <a:gd name="connsiteX335" fmla="*/ 402927 w 1181998"/>
              <a:gd name="connsiteY335" fmla="*/ 548562 h 1062511"/>
              <a:gd name="connsiteX336" fmla="*/ 380067 w 1181998"/>
              <a:gd name="connsiteY336" fmla="*/ 525702 h 1062511"/>
              <a:gd name="connsiteX337" fmla="*/ 402927 w 1181998"/>
              <a:gd name="connsiteY337" fmla="*/ 502842 h 1062511"/>
              <a:gd name="connsiteX338" fmla="*/ 307677 w 1181998"/>
              <a:gd name="connsiteY338" fmla="*/ 502842 h 1062511"/>
              <a:gd name="connsiteX339" fmla="*/ 330537 w 1181998"/>
              <a:gd name="connsiteY339" fmla="*/ 525702 h 1062511"/>
              <a:gd name="connsiteX340" fmla="*/ 307677 w 1181998"/>
              <a:gd name="connsiteY340" fmla="*/ 548562 h 1062511"/>
              <a:gd name="connsiteX341" fmla="*/ 284817 w 1181998"/>
              <a:gd name="connsiteY341" fmla="*/ 525702 h 1062511"/>
              <a:gd name="connsiteX342" fmla="*/ 288174 w 1181998"/>
              <a:gd name="connsiteY342" fmla="*/ 517598 h 1062511"/>
              <a:gd name="connsiteX343" fmla="*/ 293272 w 1181998"/>
              <a:gd name="connsiteY343" fmla="*/ 508809 h 1062511"/>
              <a:gd name="connsiteX344" fmla="*/ 778141 w 1181998"/>
              <a:gd name="connsiteY344" fmla="*/ 395686 h 1062511"/>
              <a:gd name="connsiteX345" fmla="*/ 801001 w 1181998"/>
              <a:gd name="connsiteY345" fmla="*/ 418546 h 1062511"/>
              <a:gd name="connsiteX346" fmla="*/ 778141 w 1181998"/>
              <a:gd name="connsiteY346" fmla="*/ 441406 h 1062511"/>
              <a:gd name="connsiteX347" fmla="*/ 755281 w 1181998"/>
              <a:gd name="connsiteY347" fmla="*/ 418546 h 1062511"/>
              <a:gd name="connsiteX348" fmla="*/ 778141 w 1181998"/>
              <a:gd name="connsiteY348" fmla="*/ 395686 h 1062511"/>
              <a:gd name="connsiteX349" fmla="*/ 683260 w 1181998"/>
              <a:gd name="connsiteY349" fmla="*/ 395686 h 1062511"/>
              <a:gd name="connsiteX350" fmla="*/ 706120 w 1181998"/>
              <a:gd name="connsiteY350" fmla="*/ 418546 h 1062511"/>
              <a:gd name="connsiteX351" fmla="*/ 683260 w 1181998"/>
              <a:gd name="connsiteY351" fmla="*/ 441406 h 1062511"/>
              <a:gd name="connsiteX352" fmla="*/ 660400 w 1181998"/>
              <a:gd name="connsiteY352" fmla="*/ 418546 h 1062511"/>
              <a:gd name="connsiteX353" fmla="*/ 683260 w 1181998"/>
              <a:gd name="connsiteY353" fmla="*/ 395686 h 1062511"/>
              <a:gd name="connsiteX354" fmla="*/ 593290 w 1181998"/>
              <a:gd name="connsiteY354" fmla="*/ 395686 h 1062511"/>
              <a:gd name="connsiteX355" fmla="*/ 616150 w 1181998"/>
              <a:gd name="connsiteY355" fmla="*/ 418546 h 1062511"/>
              <a:gd name="connsiteX356" fmla="*/ 593290 w 1181998"/>
              <a:gd name="connsiteY356" fmla="*/ 441406 h 1062511"/>
              <a:gd name="connsiteX357" fmla="*/ 570430 w 1181998"/>
              <a:gd name="connsiteY357" fmla="*/ 418546 h 1062511"/>
              <a:gd name="connsiteX358" fmla="*/ 593290 w 1181998"/>
              <a:gd name="connsiteY358" fmla="*/ 395686 h 1062511"/>
              <a:gd name="connsiteX359" fmla="*/ 498738 w 1181998"/>
              <a:gd name="connsiteY359" fmla="*/ 395686 h 1062511"/>
              <a:gd name="connsiteX360" fmla="*/ 521598 w 1181998"/>
              <a:gd name="connsiteY360" fmla="*/ 418546 h 1062511"/>
              <a:gd name="connsiteX361" fmla="*/ 498738 w 1181998"/>
              <a:gd name="connsiteY361" fmla="*/ 441406 h 1062511"/>
              <a:gd name="connsiteX362" fmla="*/ 475878 w 1181998"/>
              <a:gd name="connsiteY362" fmla="*/ 418546 h 1062511"/>
              <a:gd name="connsiteX363" fmla="*/ 498738 w 1181998"/>
              <a:gd name="connsiteY363" fmla="*/ 395686 h 1062511"/>
              <a:gd name="connsiteX364" fmla="*/ 402927 w 1181998"/>
              <a:gd name="connsiteY364" fmla="*/ 395686 h 1062511"/>
              <a:gd name="connsiteX365" fmla="*/ 425787 w 1181998"/>
              <a:gd name="connsiteY365" fmla="*/ 418546 h 1062511"/>
              <a:gd name="connsiteX366" fmla="*/ 402927 w 1181998"/>
              <a:gd name="connsiteY366" fmla="*/ 441406 h 1062511"/>
              <a:gd name="connsiteX367" fmla="*/ 380067 w 1181998"/>
              <a:gd name="connsiteY367" fmla="*/ 418546 h 1062511"/>
              <a:gd name="connsiteX368" fmla="*/ 402927 w 1181998"/>
              <a:gd name="connsiteY368" fmla="*/ 395686 h 1062511"/>
              <a:gd name="connsiteX369" fmla="*/ 760992 w 1181998"/>
              <a:gd name="connsiteY369" fmla="*/ 297604 h 1062511"/>
              <a:gd name="connsiteX370" fmla="*/ 781451 w 1181998"/>
              <a:gd name="connsiteY370" fmla="*/ 332879 h 1062511"/>
              <a:gd name="connsiteX371" fmla="*/ 778141 w 1181998"/>
              <a:gd name="connsiteY371" fmla="*/ 334250 h 1062511"/>
              <a:gd name="connsiteX372" fmla="*/ 755281 w 1181998"/>
              <a:gd name="connsiteY372" fmla="*/ 311390 h 1062511"/>
              <a:gd name="connsiteX373" fmla="*/ 417526 w 1181998"/>
              <a:gd name="connsiteY373" fmla="*/ 294577 h 1062511"/>
              <a:gd name="connsiteX374" fmla="*/ 419092 w 1181998"/>
              <a:gd name="connsiteY374" fmla="*/ 295226 h 1062511"/>
              <a:gd name="connsiteX375" fmla="*/ 425787 w 1181998"/>
              <a:gd name="connsiteY375" fmla="*/ 311390 h 1062511"/>
              <a:gd name="connsiteX376" fmla="*/ 402927 w 1181998"/>
              <a:gd name="connsiteY376" fmla="*/ 334250 h 1062511"/>
              <a:gd name="connsiteX377" fmla="*/ 396145 w 1181998"/>
              <a:gd name="connsiteY377" fmla="*/ 331441 h 1062511"/>
              <a:gd name="connsiteX378" fmla="*/ 683260 w 1181998"/>
              <a:gd name="connsiteY378" fmla="*/ 288530 h 1062511"/>
              <a:gd name="connsiteX379" fmla="*/ 706120 w 1181998"/>
              <a:gd name="connsiteY379" fmla="*/ 311390 h 1062511"/>
              <a:gd name="connsiteX380" fmla="*/ 683260 w 1181998"/>
              <a:gd name="connsiteY380" fmla="*/ 334250 h 1062511"/>
              <a:gd name="connsiteX381" fmla="*/ 660400 w 1181998"/>
              <a:gd name="connsiteY381" fmla="*/ 311390 h 1062511"/>
              <a:gd name="connsiteX382" fmla="*/ 683260 w 1181998"/>
              <a:gd name="connsiteY382" fmla="*/ 288530 h 1062511"/>
              <a:gd name="connsiteX383" fmla="*/ 593290 w 1181998"/>
              <a:gd name="connsiteY383" fmla="*/ 288530 h 1062511"/>
              <a:gd name="connsiteX384" fmla="*/ 616150 w 1181998"/>
              <a:gd name="connsiteY384" fmla="*/ 311390 h 1062511"/>
              <a:gd name="connsiteX385" fmla="*/ 593290 w 1181998"/>
              <a:gd name="connsiteY385" fmla="*/ 334250 h 1062511"/>
              <a:gd name="connsiteX386" fmla="*/ 570430 w 1181998"/>
              <a:gd name="connsiteY386" fmla="*/ 311390 h 1062511"/>
              <a:gd name="connsiteX387" fmla="*/ 593290 w 1181998"/>
              <a:gd name="connsiteY387" fmla="*/ 288530 h 1062511"/>
              <a:gd name="connsiteX388" fmla="*/ 498738 w 1181998"/>
              <a:gd name="connsiteY388" fmla="*/ 288530 h 1062511"/>
              <a:gd name="connsiteX389" fmla="*/ 521598 w 1181998"/>
              <a:gd name="connsiteY389" fmla="*/ 311390 h 1062511"/>
              <a:gd name="connsiteX390" fmla="*/ 498738 w 1181998"/>
              <a:gd name="connsiteY390" fmla="*/ 334250 h 1062511"/>
              <a:gd name="connsiteX391" fmla="*/ 475878 w 1181998"/>
              <a:gd name="connsiteY391" fmla="*/ 311390 h 1062511"/>
              <a:gd name="connsiteX392" fmla="*/ 498738 w 1181998"/>
              <a:gd name="connsiteY392" fmla="*/ 288530 h 1062511"/>
              <a:gd name="connsiteX393" fmla="*/ 683260 w 1181998"/>
              <a:gd name="connsiteY393" fmla="*/ 181374 h 1062511"/>
              <a:gd name="connsiteX394" fmla="*/ 696841 w 1181998"/>
              <a:gd name="connsiteY394" fmla="*/ 186999 h 1062511"/>
              <a:gd name="connsiteX395" fmla="*/ 704330 w 1181998"/>
              <a:gd name="connsiteY395" fmla="*/ 199911 h 1062511"/>
              <a:gd name="connsiteX396" fmla="*/ 706120 w 1181998"/>
              <a:gd name="connsiteY396" fmla="*/ 204234 h 1062511"/>
              <a:gd name="connsiteX397" fmla="*/ 683260 w 1181998"/>
              <a:gd name="connsiteY397" fmla="*/ 227094 h 1062511"/>
              <a:gd name="connsiteX398" fmla="*/ 660400 w 1181998"/>
              <a:gd name="connsiteY398" fmla="*/ 204234 h 1062511"/>
              <a:gd name="connsiteX399" fmla="*/ 683260 w 1181998"/>
              <a:gd name="connsiteY399" fmla="*/ 181374 h 1062511"/>
              <a:gd name="connsiteX400" fmla="*/ 593290 w 1181998"/>
              <a:gd name="connsiteY400" fmla="*/ 181374 h 1062511"/>
              <a:gd name="connsiteX401" fmla="*/ 616150 w 1181998"/>
              <a:gd name="connsiteY401" fmla="*/ 204234 h 1062511"/>
              <a:gd name="connsiteX402" fmla="*/ 593290 w 1181998"/>
              <a:gd name="connsiteY402" fmla="*/ 227094 h 1062511"/>
              <a:gd name="connsiteX403" fmla="*/ 570430 w 1181998"/>
              <a:gd name="connsiteY403" fmla="*/ 204234 h 1062511"/>
              <a:gd name="connsiteX404" fmla="*/ 593290 w 1181998"/>
              <a:gd name="connsiteY404" fmla="*/ 181374 h 1062511"/>
              <a:gd name="connsiteX405" fmla="*/ 498738 w 1181998"/>
              <a:gd name="connsiteY405" fmla="*/ 181374 h 1062511"/>
              <a:gd name="connsiteX406" fmla="*/ 521598 w 1181998"/>
              <a:gd name="connsiteY406" fmla="*/ 204234 h 1062511"/>
              <a:gd name="connsiteX407" fmla="*/ 498738 w 1181998"/>
              <a:gd name="connsiteY407" fmla="*/ 227094 h 1062511"/>
              <a:gd name="connsiteX408" fmla="*/ 475878 w 1181998"/>
              <a:gd name="connsiteY408" fmla="*/ 204234 h 1062511"/>
              <a:gd name="connsiteX409" fmla="*/ 498738 w 1181998"/>
              <a:gd name="connsiteY409" fmla="*/ 181374 h 1062511"/>
              <a:gd name="connsiteX410" fmla="*/ 593290 w 1181998"/>
              <a:gd name="connsiteY410" fmla="*/ 74222 h 1062511"/>
              <a:gd name="connsiteX411" fmla="*/ 616150 w 1181998"/>
              <a:gd name="connsiteY411" fmla="*/ 97082 h 1062511"/>
              <a:gd name="connsiteX412" fmla="*/ 593290 w 1181998"/>
              <a:gd name="connsiteY412" fmla="*/ 119942 h 1062511"/>
              <a:gd name="connsiteX413" fmla="*/ 570430 w 1181998"/>
              <a:gd name="connsiteY413" fmla="*/ 97082 h 1062511"/>
              <a:gd name="connsiteX414" fmla="*/ 593290 w 1181998"/>
              <a:gd name="connsiteY414" fmla="*/ 74222 h 1062511"/>
              <a:gd name="connsiteX415" fmla="*/ 588381 w 1181998"/>
              <a:gd name="connsiteY415" fmla="*/ 0 h 1062511"/>
              <a:gd name="connsiteX416" fmla="*/ 595312 w 1181998"/>
              <a:gd name="connsiteY416" fmla="*/ 11949 h 1062511"/>
              <a:gd name="connsiteX417" fmla="*/ 593290 w 1181998"/>
              <a:gd name="connsiteY417" fmla="*/ 12786 h 1062511"/>
              <a:gd name="connsiteX418" fmla="*/ 583353 w 1181998"/>
              <a:gd name="connsiteY418" fmla="*/ 8670 h 106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Lst>
            <a:rect l="l" t="t" r="r" b="b"/>
            <a:pathLst>
              <a:path w="1181998" h="1062511">
                <a:moveTo>
                  <a:pt x="1159138" y="1019574"/>
                </a:moveTo>
                <a:cubicBezTo>
                  <a:pt x="1171763" y="1019574"/>
                  <a:pt x="1181998" y="1029809"/>
                  <a:pt x="1181998" y="1042434"/>
                </a:cubicBezTo>
                <a:cubicBezTo>
                  <a:pt x="1181998" y="1048747"/>
                  <a:pt x="1179440" y="1054462"/>
                  <a:pt x="1175303" y="1058598"/>
                </a:cubicBezTo>
                <a:lnTo>
                  <a:pt x="1165857" y="1062511"/>
                </a:lnTo>
                <a:lnTo>
                  <a:pt x="1152420" y="1062511"/>
                </a:lnTo>
                <a:lnTo>
                  <a:pt x="1142974" y="1058598"/>
                </a:lnTo>
                <a:cubicBezTo>
                  <a:pt x="1138837" y="1054462"/>
                  <a:pt x="1136278" y="1048747"/>
                  <a:pt x="1136278" y="1042434"/>
                </a:cubicBezTo>
                <a:cubicBezTo>
                  <a:pt x="1136278" y="1029809"/>
                  <a:pt x="1146513" y="1019574"/>
                  <a:pt x="1159138" y="1019574"/>
                </a:cubicBezTo>
                <a:close/>
                <a:moveTo>
                  <a:pt x="1063327" y="1019574"/>
                </a:moveTo>
                <a:cubicBezTo>
                  <a:pt x="1075952" y="1019574"/>
                  <a:pt x="1086187" y="1029809"/>
                  <a:pt x="1086187" y="1042434"/>
                </a:cubicBezTo>
                <a:cubicBezTo>
                  <a:pt x="1086187" y="1048747"/>
                  <a:pt x="1083628" y="1054462"/>
                  <a:pt x="1079492" y="1058598"/>
                </a:cubicBezTo>
                <a:lnTo>
                  <a:pt x="1070046" y="1062511"/>
                </a:lnTo>
                <a:lnTo>
                  <a:pt x="1056609" y="1062511"/>
                </a:lnTo>
                <a:lnTo>
                  <a:pt x="1047163" y="1058598"/>
                </a:lnTo>
                <a:cubicBezTo>
                  <a:pt x="1043026" y="1054462"/>
                  <a:pt x="1040467" y="1048747"/>
                  <a:pt x="1040467" y="1042434"/>
                </a:cubicBezTo>
                <a:cubicBezTo>
                  <a:pt x="1040467" y="1029809"/>
                  <a:pt x="1050702" y="1019574"/>
                  <a:pt x="1063327" y="1019574"/>
                </a:cubicBezTo>
                <a:close/>
                <a:moveTo>
                  <a:pt x="968077" y="1019574"/>
                </a:moveTo>
                <a:cubicBezTo>
                  <a:pt x="980702" y="1019574"/>
                  <a:pt x="990937" y="1029809"/>
                  <a:pt x="990937" y="1042434"/>
                </a:cubicBezTo>
                <a:cubicBezTo>
                  <a:pt x="990937" y="1048747"/>
                  <a:pt x="988378" y="1054462"/>
                  <a:pt x="984242" y="1058598"/>
                </a:cubicBezTo>
                <a:lnTo>
                  <a:pt x="974796" y="1062511"/>
                </a:lnTo>
                <a:lnTo>
                  <a:pt x="961359" y="1062511"/>
                </a:lnTo>
                <a:lnTo>
                  <a:pt x="951913" y="1058598"/>
                </a:lnTo>
                <a:cubicBezTo>
                  <a:pt x="947776" y="1054462"/>
                  <a:pt x="945217" y="1048747"/>
                  <a:pt x="945217" y="1042434"/>
                </a:cubicBezTo>
                <a:cubicBezTo>
                  <a:pt x="945217" y="1029809"/>
                  <a:pt x="955452" y="1019574"/>
                  <a:pt x="968077" y="1019574"/>
                </a:cubicBezTo>
                <a:close/>
                <a:moveTo>
                  <a:pt x="872266" y="1019574"/>
                </a:moveTo>
                <a:cubicBezTo>
                  <a:pt x="884891" y="1019574"/>
                  <a:pt x="895126" y="1029809"/>
                  <a:pt x="895126" y="1042434"/>
                </a:cubicBezTo>
                <a:cubicBezTo>
                  <a:pt x="895126" y="1048747"/>
                  <a:pt x="892568" y="1054462"/>
                  <a:pt x="888431" y="1058598"/>
                </a:cubicBezTo>
                <a:lnTo>
                  <a:pt x="878985" y="1062511"/>
                </a:lnTo>
                <a:lnTo>
                  <a:pt x="865548" y="1062511"/>
                </a:lnTo>
                <a:lnTo>
                  <a:pt x="856102" y="1058598"/>
                </a:lnTo>
                <a:cubicBezTo>
                  <a:pt x="851965" y="1054462"/>
                  <a:pt x="849406" y="1048747"/>
                  <a:pt x="849406" y="1042434"/>
                </a:cubicBezTo>
                <a:cubicBezTo>
                  <a:pt x="849406" y="1029809"/>
                  <a:pt x="859641" y="1019574"/>
                  <a:pt x="872266" y="1019574"/>
                </a:cubicBezTo>
                <a:close/>
                <a:moveTo>
                  <a:pt x="778141" y="1019574"/>
                </a:moveTo>
                <a:cubicBezTo>
                  <a:pt x="790766" y="1019574"/>
                  <a:pt x="801001" y="1029809"/>
                  <a:pt x="801001" y="1042434"/>
                </a:cubicBezTo>
                <a:cubicBezTo>
                  <a:pt x="801001" y="1048747"/>
                  <a:pt x="798442" y="1054462"/>
                  <a:pt x="794306" y="1058598"/>
                </a:cubicBezTo>
                <a:lnTo>
                  <a:pt x="784860" y="1062511"/>
                </a:lnTo>
                <a:lnTo>
                  <a:pt x="771423" y="1062511"/>
                </a:lnTo>
                <a:lnTo>
                  <a:pt x="761977" y="1058598"/>
                </a:lnTo>
                <a:cubicBezTo>
                  <a:pt x="757840" y="1054462"/>
                  <a:pt x="755281" y="1048747"/>
                  <a:pt x="755281" y="1042434"/>
                </a:cubicBezTo>
                <a:cubicBezTo>
                  <a:pt x="755281" y="1029809"/>
                  <a:pt x="765516" y="1019574"/>
                  <a:pt x="778141" y="1019574"/>
                </a:cubicBezTo>
                <a:close/>
                <a:moveTo>
                  <a:pt x="683260" y="1019574"/>
                </a:moveTo>
                <a:cubicBezTo>
                  <a:pt x="695885" y="1019574"/>
                  <a:pt x="706120" y="1029809"/>
                  <a:pt x="706120" y="1042434"/>
                </a:cubicBezTo>
                <a:cubicBezTo>
                  <a:pt x="706120" y="1048747"/>
                  <a:pt x="703561" y="1054462"/>
                  <a:pt x="699425" y="1058598"/>
                </a:cubicBezTo>
                <a:lnTo>
                  <a:pt x="689979" y="1062511"/>
                </a:lnTo>
                <a:lnTo>
                  <a:pt x="676542" y="1062511"/>
                </a:lnTo>
                <a:lnTo>
                  <a:pt x="667096" y="1058598"/>
                </a:lnTo>
                <a:cubicBezTo>
                  <a:pt x="662959" y="1054462"/>
                  <a:pt x="660400" y="1048747"/>
                  <a:pt x="660400" y="1042434"/>
                </a:cubicBezTo>
                <a:cubicBezTo>
                  <a:pt x="660400" y="1029809"/>
                  <a:pt x="670635" y="1019574"/>
                  <a:pt x="683260" y="1019574"/>
                </a:cubicBezTo>
                <a:close/>
                <a:moveTo>
                  <a:pt x="593290" y="1019574"/>
                </a:moveTo>
                <a:cubicBezTo>
                  <a:pt x="605915" y="1019574"/>
                  <a:pt x="616150" y="1029809"/>
                  <a:pt x="616150" y="1042434"/>
                </a:cubicBezTo>
                <a:cubicBezTo>
                  <a:pt x="616150" y="1048747"/>
                  <a:pt x="613592" y="1054462"/>
                  <a:pt x="609455" y="1058598"/>
                </a:cubicBezTo>
                <a:lnTo>
                  <a:pt x="600009" y="1062511"/>
                </a:lnTo>
                <a:lnTo>
                  <a:pt x="586572" y="1062511"/>
                </a:lnTo>
                <a:lnTo>
                  <a:pt x="577126" y="1058598"/>
                </a:lnTo>
                <a:cubicBezTo>
                  <a:pt x="572989" y="1054462"/>
                  <a:pt x="570430" y="1048747"/>
                  <a:pt x="570430" y="1042434"/>
                </a:cubicBezTo>
                <a:cubicBezTo>
                  <a:pt x="570430" y="1029809"/>
                  <a:pt x="580665" y="1019574"/>
                  <a:pt x="593290" y="1019574"/>
                </a:cubicBezTo>
                <a:close/>
                <a:moveTo>
                  <a:pt x="498738" y="1019574"/>
                </a:moveTo>
                <a:cubicBezTo>
                  <a:pt x="511363" y="1019574"/>
                  <a:pt x="521598" y="1029809"/>
                  <a:pt x="521598" y="1042434"/>
                </a:cubicBezTo>
                <a:cubicBezTo>
                  <a:pt x="521598" y="1048747"/>
                  <a:pt x="519040" y="1054462"/>
                  <a:pt x="514903" y="1058598"/>
                </a:cubicBezTo>
                <a:lnTo>
                  <a:pt x="505457" y="1062511"/>
                </a:lnTo>
                <a:lnTo>
                  <a:pt x="492020" y="1062511"/>
                </a:lnTo>
                <a:lnTo>
                  <a:pt x="482574" y="1058598"/>
                </a:lnTo>
                <a:cubicBezTo>
                  <a:pt x="478437" y="1054462"/>
                  <a:pt x="475878" y="1048747"/>
                  <a:pt x="475878" y="1042434"/>
                </a:cubicBezTo>
                <a:cubicBezTo>
                  <a:pt x="475878" y="1029809"/>
                  <a:pt x="486113" y="1019574"/>
                  <a:pt x="498738" y="1019574"/>
                </a:cubicBezTo>
                <a:close/>
                <a:moveTo>
                  <a:pt x="402927" y="1019574"/>
                </a:moveTo>
                <a:cubicBezTo>
                  <a:pt x="415552" y="1019574"/>
                  <a:pt x="425787" y="1029809"/>
                  <a:pt x="425787" y="1042434"/>
                </a:cubicBezTo>
                <a:cubicBezTo>
                  <a:pt x="425787" y="1048747"/>
                  <a:pt x="423229" y="1054462"/>
                  <a:pt x="419092" y="1058598"/>
                </a:cubicBezTo>
                <a:lnTo>
                  <a:pt x="409646" y="1062511"/>
                </a:lnTo>
                <a:lnTo>
                  <a:pt x="396209" y="1062511"/>
                </a:lnTo>
                <a:lnTo>
                  <a:pt x="386763" y="1058598"/>
                </a:lnTo>
                <a:cubicBezTo>
                  <a:pt x="382626" y="1054462"/>
                  <a:pt x="380067" y="1048747"/>
                  <a:pt x="380067" y="1042434"/>
                </a:cubicBezTo>
                <a:cubicBezTo>
                  <a:pt x="380067" y="1029809"/>
                  <a:pt x="390302" y="1019574"/>
                  <a:pt x="402927" y="1019574"/>
                </a:cubicBezTo>
                <a:close/>
                <a:moveTo>
                  <a:pt x="307677" y="1019574"/>
                </a:moveTo>
                <a:cubicBezTo>
                  <a:pt x="320302" y="1019574"/>
                  <a:pt x="330537" y="1029809"/>
                  <a:pt x="330537" y="1042434"/>
                </a:cubicBezTo>
                <a:cubicBezTo>
                  <a:pt x="330537" y="1048747"/>
                  <a:pt x="327979" y="1054462"/>
                  <a:pt x="323842" y="1058598"/>
                </a:cubicBezTo>
                <a:lnTo>
                  <a:pt x="314396" y="1062511"/>
                </a:lnTo>
                <a:lnTo>
                  <a:pt x="300959" y="1062511"/>
                </a:lnTo>
                <a:lnTo>
                  <a:pt x="291513" y="1058598"/>
                </a:lnTo>
                <a:cubicBezTo>
                  <a:pt x="287376" y="1054462"/>
                  <a:pt x="284817" y="1048747"/>
                  <a:pt x="284817" y="1042434"/>
                </a:cubicBezTo>
                <a:cubicBezTo>
                  <a:pt x="284817" y="1029809"/>
                  <a:pt x="295052" y="1019574"/>
                  <a:pt x="307677" y="1019574"/>
                </a:cubicBezTo>
                <a:close/>
                <a:moveTo>
                  <a:pt x="211866" y="1019574"/>
                </a:moveTo>
                <a:cubicBezTo>
                  <a:pt x="224491" y="1019574"/>
                  <a:pt x="234726" y="1029809"/>
                  <a:pt x="234726" y="1042434"/>
                </a:cubicBezTo>
                <a:cubicBezTo>
                  <a:pt x="234726" y="1048747"/>
                  <a:pt x="232168" y="1054462"/>
                  <a:pt x="228031" y="1058598"/>
                </a:cubicBezTo>
                <a:lnTo>
                  <a:pt x="218585" y="1062511"/>
                </a:lnTo>
                <a:lnTo>
                  <a:pt x="205148" y="1062511"/>
                </a:lnTo>
                <a:lnTo>
                  <a:pt x="195702" y="1058598"/>
                </a:lnTo>
                <a:cubicBezTo>
                  <a:pt x="191565" y="1054462"/>
                  <a:pt x="189006" y="1048747"/>
                  <a:pt x="189006" y="1042434"/>
                </a:cubicBezTo>
                <a:cubicBezTo>
                  <a:pt x="189006" y="1029809"/>
                  <a:pt x="199241" y="1019574"/>
                  <a:pt x="211866" y="1019574"/>
                </a:cubicBezTo>
                <a:close/>
                <a:moveTo>
                  <a:pt x="117741" y="1019574"/>
                </a:moveTo>
                <a:cubicBezTo>
                  <a:pt x="130366" y="1019574"/>
                  <a:pt x="140601" y="1029809"/>
                  <a:pt x="140601" y="1042434"/>
                </a:cubicBezTo>
                <a:cubicBezTo>
                  <a:pt x="140601" y="1048747"/>
                  <a:pt x="138043" y="1054462"/>
                  <a:pt x="133906" y="1058598"/>
                </a:cubicBezTo>
                <a:lnTo>
                  <a:pt x="124460" y="1062511"/>
                </a:lnTo>
                <a:lnTo>
                  <a:pt x="111023" y="1062511"/>
                </a:lnTo>
                <a:lnTo>
                  <a:pt x="101577" y="1058598"/>
                </a:lnTo>
                <a:cubicBezTo>
                  <a:pt x="97440" y="1054462"/>
                  <a:pt x="94881" y="1048747"/>
                  <a:pt x="94881" y="1042434"/>
                </a:cubicBezTo>
                <a:cubicBezTo>
                  <a:pt x="94881" y="1029809"/>
                  <a:pt x="105116" y="1019574"/>
                  <a:pt x="117741" y="1019574"/>
                </a:cubicBezTo>
                <a:close/>
                <a:moveTo>
                  <a:pt x="22860" y="1019574"/>
                </a:moveTo>
                <a:cubicBezTo>
                  <a:pt x="35485" y="1019574"/>
                  <a:pt x="45720" y="1029809"/>
                  <a:pt x="45720" y="1042434"/>
                </a:cubicBezTo>
                <a:cubicBezTo>
                  <a:pt x="45720" y="1048747"/>
                  <a:pt x="43162" y="1054462"/>
                  <a:pt x="39025" y="1058598"/>
                </a:cubicBezTo>
                <a:lnTo>
                  <a:pt x="29579" y="1062511"/>
                </a:lnTo>
                <a:lnTo>
                  <a:pt x="16142" y="1062511"/>
                </a:lnTo>
                <a:lnTo>
                  <a:pt x="6696" y="1058598"/>
                </a:lnTo>
                <a:cubicBezTo>
                  <a:pt x="2559" y="1054462"/>
                  <a:pt x="0" y="1048747"/>
                  <a:pt x="0" y="1042434"/>
                </a:cubicBezTo>
                <a:cubicBezTo>
                  <a:pt x="0" y="1029809"/>
                  <a:pt x="10235" y="1019574"/>
                  <a:pt x="22860" y="1019574"/>
                </a:cubicBezTo>
                <a:close/>
                <a:moveTo>
                  <a:pt x="45223" y="936480"/>
                </a:moveTo>
                <a:lnTo>
                  <a:pt x="39025" y="951442"/>
                </a:lnTo>
                <a:lnTo>
                  <a:pt x="35760" y="952795"/>
                </a:lnTo>
                <a:close/>
                <a:moveTo>
                  <a:pt x="1063327" y="912418"/>
                </a:moveTo>
                <a:cubicBezTo>
                  <a:pt x="1075952" y="912418"/>
                  <a:pt x="1086187" y="922653"/>
                  <a:pt x="1086187" y="935278"/>
                </a:cubicBezTo>
                <a:cubicBezTo>
                  <a:pt x="1086187" y="947903"/>
                  <a:pt x="1075952" y="958138"/>
                  <a:pt x="1063327" y="958138"/>
                </a:cubicBezTo>
                <a:cubicBezTo>
                  <a:pt x="1050702" y="958138"/>
                  <a:pt x="1040467" y="947903"/>
                  <a:pt x="1040467" y="935278"/>
                </a:cubicBezTo>
                <a:cubicBezTo>
                  <a:pt x="1040467" y="922653"/>
                  <a:pt x="1050702" y="912418"/>
                  <a:pt x="1063327" y="912418"/>
                </a:cubicBezTo>
                <a:close/>
                <a:moveTo>
                  <a:pt x="968077" y="912418"/>
                </a:moveTo>
                <a:cubicBezTo>
                  <a:pt x="980702" y="912418"/>
                  <a:pt x="990937" y="922653"/>
                  <a:pt x="990937" y="935278"/>
                </a:cubicBezTo>
                <a:cubicBezTo>
                  <a:pt x="990937" y="947903"/>
                  <a:pt x="980702" y="958138"/>
                  <a:pt x="968077" y="958138"/>
                </a:cubicBezTo>
                <a:cubicBezTo>
                  <a:pt x="955452" y="958138"/>
                  <a:pt x="945217" y="947903"/>
                  <a:pt x="945217" y="935278"/>
                </a:cubicBezTo>
                <a:cubicBezTo>
                  <a:pt x="945217" y="922653"/>
                  <a:pt x="955452" y="912418"/>
                  <a:pt x="968077" y="912418"/>
                </a:cubicBezTo>
                <a:close/>
                <a:moveTo>
                  <a:pt x="872266" y="912418"/>
                </a:moveTo>
                <a:cubicBezTo>
                  <a:pt x="884891" y="912418"/>
                  <a:pt x="895126" y="922653"/>
                  <a:pt x="895126" y="935278"/>
                </a:cubicBezTo>
                <a:cubicBezTo>
                  <a:pt x="895126" y="947903"/>
                  <a:pt x="884891" y="958138"/>
                  <a:pt x="872266" y="958138"/>
                </a:cubicBezTo>
                <a:cubicBezTo>
                  <a:pt x="859641" y="958138"/>
                  <a:pt x="849406" y="947903"/>
                  <a:pt x="849406" y="935278"/>
                </a:cubicBezTo>
                <a:cubicBezTo>
                  <a:pt x="849406" y="922653"/>
                  <a:pt x="859641" y="912418"/>
                  <a:pt x="872266" y="912418"/>
                </a:cubicBezTo>
                <a:close/>
                <a:moveTo>
                  <a:pt x="778141" y="912418"/>
                </a:moveTo>
                <a:cubicBezTo>
                  <a:pt x="790766" y="912418"/>
                  <a:pt x="801001" y="922653"/>
                  <a:pt x="801001" y="935278"/>
                </a:cubicBezTo>
                <a:cubicBezTo>
                  <a:pt x="801001" y="947903"/>
                  <a:pt x="790766" y="958138"/>
                  <a:pt x="778141" y="958138"/>
                </a:cubicBezTo>
                <a:cubicBezTo>
                  <a:pt x="765516" y="958138"/>
                  <a:pt x="755281" y="947903"/>
                  <a:pt x="755281" y="935278"/>
                </a:cubicBezTo>
                <a:cubicBezTo>
                  <a:pt x="755281" y="922653"/>
                  <a:pt x="765516" y="912418"/>
                  <a:pt x="778141" y="912418"/>
                </a:cubicBezTo>
                <a:close/>
                <a:moveTo>
                  <a:pt x="683260" y="912418"/>
                </a:moveTo>
                <a:cubicBezTo>
                  <a:pt x="695885" y="912418"/>
                  <a:pt x="706120" y="922653"/>
                  <a:pt x="706120" y="935278"/>
                </a:cubicBezTo>
                <a:cubicBezTo>
                  <a:pt x="706120" y="947903"/>
                  <a:pt x="695885" y="958138"/>
                  <a:pt x="683260" y="958138"/>
                </a:cubicBezTo>
                <a:cubicBezTo>
                  <a:pt x="670635" y="958138"/>
                  <a:pt x="660400" y="947903"/>
                  <a:pt x="660400" y="935278"/>
                </a:cubicBezTo>
                <a:cubicBezTo>
                  <a:pt x="660400" y="922653"/>
                  <a:pt x="670635" y="912418"/>
                  <a:pt x="683260" y="912418"/>
                </a:cubicBezTo>
                <a:close/>
                <a:moveTo>
                  <a:pt x="593290" y="912418"/>
                </a:moveTo>
                <a:cubicBezTo>
                  <a:pt x="605915" y="912418"/>
                  <a:pt x="616150" y="922653"/>
                  <a:pt x="616150" y="935278"/>
                </a:cubicBezTo>
                <a:cubicBezTo>
                  <a:pt x="616150" y="947903"/>
                  <a:pt x="605915" y="958138"/>
                  <a:pt x="593290" y="958138"/>
                </a:cubicBezTo>
                <a:cubicBezTo>
                  <a:pt x="580665" y="958138"/>
                  <a:pt x="570430" y="947903"/>
                  <a:pt x="570430" y="935278"/>
                </a:cubicBezTo>
                <a:cubicBezTo>
                  <a:pt x="570430" y="922653"/>
                  <a:pt x="580665" y="912418"/>
                  <a:pt x="593290" y="912418"/>
                </a:cubicBezTo>
                <a:close/>
                <a:moveTo>
                  <a:pt x="498738" y="912418"/>
                </a:moveTo>
                <a:cubicBezTo>
                  <a:pt x="511363" y="912418"/>
                  <a:pt x="521598" y="922653"/>
                  <a:pt x="521598" y="935278"/>
                </a:cubicBezTo>
                <a:cubicBezTo>
                  <a:pt x="521598" y="947903"/>
                  <a:pt x="511363" y="958138"/>
                  <a:pt x="498738" y="958138"/>
                </a:cubicBezTo>
                <a:cubicBezTo>
                  <a:pt x="486113" y="958138"/>
                  <a:pt x="475878" y="947903"/>
                  <a:pt x="475878" y="935278"/>
                </a:cubicBezTo>
                <a:cubicBezTo>
                  <a:pt x="475878" y="922653"/>
                  <a:pt x="486113" y="912418"/>
                  <a:pt x="498738" y="912418"/>
                </a:cubicBezTo>
                <a:close/>
                <a:moveTo>
                  <a:pt x="402927" y="912418"/>
                </a:moveTo>
                <a:cubicBezTo>
                  <a:pt x="415552" y="912418"/>
                  <a:pt x="425787" y="922653"/>
                  <a:pt x="425787" y="935278"/>
                </a:cubicBezTo>
                <a:cubicBezTo>
                  <a:pt x="425787" y="947903"/>
                  <a:pt x="415552" y="958138"/>
                  <a:pt x="402927" y="958138"/>
                </a:cubicBezTo>
                <a:cubicBezTo>
                  <a:pt x="390302" y="958138"/>
                  <a:pt x="380067" y="947903"/>
                  <a:pt x="380067" y="935278"/>
                </a:cubicBezTo>
                <a:cubicBezTo>
                  <a:pt x="380067" y="922653"/>
                  <a:pt x="390302" y="912418"/>
                  <a:pt x="402927" y="912418"/>
                </a:cubicBezTo>
                <a:close/>
                <a:moveTo>
                  <a:pt x="307677" y="912418"/>
                </a:moveTo>
                <a:cubicBezTo>
                  <a:pt x="320302" y="912418"/>
                  <a:pt x="330537" y="922653"/>
                  <a:pt x="330537" y="935278"/>
                </a:cubicBezTo>
                <a:cubicBezTo>
                  <a:pt x="330537" y="947903"/>
                  <a:pt x="320302" y="958138"/>
                  <a:pt x="307677" y="958138"/>
                </a:cubicBezTo>
                <a:cubicBezTo>
                  <a:pt x="295052" y="958138"/>
                  <a:pt x="284817" y="947903"/>
                  <a:pt x="284817" y="935278"/>
                </a:cubicBezTo>
                <a:cubicBezTo>
                  <a:pt x="284817" y="922653"/>
                  <a:pt x="295052" y="912418"/>
                  <a:pt x="307677" y="912418"/>
                </a:cubicBezTo>
                <a:close/>
                <a:moveTo>
                  <a:pt x="211866" y="912418"/>
                </a:moveTo>
                <a:cubicBezTo>
                  <a:pt x="224491" y="912418"/>
                  <a:pt x="234726" y="922653"/>
                  <a:pt x="234726" y="935278"/>
                </a:cubicBezTo>
                <a:cubicBezTo>
                  <a:pt x="234726" y="947903"/>
                  <a:pt x="224491" y="958138"/>
                  <a:pt x="211866" y="958138"/>
                </a:cubicBezTo>
                <a:cubicBezTo>
                  <a:pt x="199241" y="958138"/>
                  <a:pt x="189006" y="947903"/>
                  <a:pt x="189006" y="935278"/>
                </a:cubicBezTo>
                <a:cubicBezTo>
                  <a:pt x="189006" y="922653"/>
                  <a:pt x="199241" y="912418"/>
                  <a:pt x="211866" y="912418"/>
                </a:cubicBezTo>
                <a:close/>
                <a:moveTo>
                  <a:pt x="117741" y="912418"/>
                </a:moveTo>
                <a:cubicBezTo>
                  <a:pt x="130366" y="912418"/>
                  <a:pt x="140601" y="922653"/>
                  <a:pt x="140601" y="935278"/>
                </a:cubicBezTo>
                <a:cubicBezTo>
                  <a:pt x="140601" y="947903"/>
                  <a:pt x="130366" y="958138"/>
                  <a:pt x="117741" y="958138"/>
                </a:cubicBezTo>
                <a:cubicBezTo>
                  <a:pt x="105116" y="958138"/>
                  <a:pt x="94881" y="947903"/>
                  <a:pt x="94881" y="935278"/>
                </a:cubicBezTo>
                <a:cubicBezTo>
                  <a:pt x="94881" y="922653"/>
                  <a:pt x="105116" y="912418"/>
                  <a:pt x="117741" y="912418"/>
                </a:cubicBezTo>
                <a:close/>
                <a:moveTo>
                  <a:pt x="1056962" y="807899"/>
                </a:moveTo>
                <a:lnTo>
                  <a:pt x="1078343" y="844762"/>
                </a:lnTo>
                <a:lnTo>
                  <a:pt x="1063327" y="850982"/>
                </a:lnTo>
                <a:cubicBezTo>
                  <a:pt x="1050702" y="850982"/>
                  <a:pt x="1040467" y="840747"/>
                  <a:pt x="1040467" y="828122"/>
                </a:cubicBezTo>
                <a:cubicBezTo>
                  <a:pt x="1040467" y="821810"/>
                  <a:pt x="1043026" y="816095"/>
                  <a:pt x="1047163" y="811958"/>
                </a:cubicBezTo>
                <a:close/>
                <a:moveTo>
                  <a:pt x="120634" y="806460"/>
                </a:moveTo>
                <a:lnTo>
                  <a:pt x="133906" y="811958"/>
                </a:lnTo>
                <a:cubicBezTo>
                  <a:pt x="138043" y="816095"/>
                  <a:pt x="140601" y="821810"/>
                  <a:pt x="140601" y="828122"/>
                </a:cubicBezTo>
                <a:cubicBezTo>
                  <a:pt x="140601" y="840747"/>
                  <a:pt x="130366" y="850982"/>
                  <a:pt x="117741" y="850982"/>
                </a:cubicBezTo>
                <a:cubicBezTo>
                  <a:pt x="111429" y="850982"/>
                  <a:pt x="105714" y="848423"/>
                  <a:pt x="101577" y="844286"/>
                </a:cubicBezTo>
                <a:lnTo>
                  <a:pt x="100376" y="841387"/>
                </a:lnTo>
                <a:close/>
                <a:moveTo>
                  <a:pt x="968077" y="805262"/>
                </a:moveTo>
                <a:cubicBezTo>
                  <a:pt x="980702" y="805262"/>
                  <a:pt x="990937" y="815497"/>
                  <a:pt x="990937" y="828122"/>
                </a:cubicBezTo>
                <a:cubicBezTo>
                  <a:pt x="990937" y="840747"/>
                  <a:pt x="980702" y="850982"/>
                  <a:pt x="968077" y="850982"/>
                </a:cubicBezTo>
                <a:cubicBezTo>
                  <a:pt x="955452" y="850982"/>
                  <a:pt x="945217" y="840747"/>
                  <a:pt x="945217" y="828122"/>
                </a:cubicBezTo>
                <a:cubicBezTo>
                  <a:pt x="945217" y="815497"/>
                  <a:pt x="955452" y="805262"/>
                  <a:pt x="968077" y="805262"/>
                </a:cubicBezTo>
                <a:close/>
                <a:moveTo>
                  <a:pt x="872266" y="805262"/>
                </a:moveTo>
                <a:cubicBezTo>
                  <a:pt x="884891" y="805262"/>
                  <a:pt x="895126" y="815497"/>
                  <a:pt x="895126" y="828122"/>
                </a:cubicBezTo>
                <a:cubicBezTo>
                  <a:pt x="895126" y="840747"/>
                  <a:pt x="884891" y="850982"/>
                  <a:pt x="872266" y="850982"/>
                </a:cubicBezTo>
                <a:cubicBezTo>
                  <a:pt x="859641" y="850982"/>
                  <a:pt x="849406" y="840747"/>
                  <a:pt x="849406" y="828122"/>
                </a:cubicBezTo>
                <a:cubicBezTo>
                  <a:pt x="849406" y="815497"/>
                  <a:pt x="859641" y="805262"/>
                  <a:pt x="872266" y="805262"/>
                </a:cubicBezTo>
                <a:close/>
                <a:moveTo>
                  <a:pt x="778141" y="805262"/>
                </a:moveTo>
                <a:cubicBezTo>
                  <a:pt x="790766" y="805262"/>
                  <a:pt x="801001" y="815497"/>
                  <a:pt x="801001" y="828122"/>
                </a:cubicBezTo>
                <a:cubicBezTo>
                  <a:pt x="801001" y="840747"/>
                  <a:pt x="790766" y="850982"/>
                  <a:pt x="778141" y="850982"/>
                </a:cubicBezTo>
                <a:cubicBezTo>
                  <a:pt x="765516" y="850982"/>
                  <a:pt x="755281" y="840747"/>
                  <a:pt x="755281" y="828122"/>
                </a:cubicBezTo>
                <a:cubicBezTo>
                  <a:pt x="755281" y="815497"/>
                  <a:pt x="765516" y="805262"/>
                  <a:pt x="778141" y="805262"/>
                </a:cubicBezTo>
                <a:close/>
                <a:moveTo>
                  <a:pt x="683260" y="805262"/>
                </a:moveTo>
                <a:cubicBezTo>
                  <a:pt x="695885" y="805262"/>
                  <a:pt x="706120" y="815497"/>
                  <a:pt x="706120" y="828122"/>
                </a:cubicBezTo>
                <a:cubicBezTo>
                  <a:pt x="706120" y="840747"/>
                  <a:pt x="695885" y="850982"/>
                  <a:pt x="683260" y="850982"/>
                </a:cubicBezTo>
                <a:cubicBezTo>
                  <a:pt x="670635" y="850982"/>
                  <a:pt x="660400" y="840747"/>
                  <a:pt x="660400" y="828122"/>
                </a:cubicBezTo>
                <a:cubicBezTo>
                  <a:pt x="660400" y="815497"/>
                  <a:pt x="670635" y="805262"/>
                  <a:pt x="683260" y="805262"/>
                </a:cubicBezTo>
                <a:close/>
                <a:moveTo>
                  <a:pt x="593290" y="805262"/>
                </a:moveTo>
                <a:cubicBezTo>
                  <a:pt x="605915" y="805262"/>
                  <a:pt x="616150" y="815497"/>
                  <a:pt x="616150" y="828122"/>
                </a:cubicBezTo>
                <a:cubicBezTo>
                  <a:pt x="616150" y="840747"/>
                  <a:pt x="605915" y="850982"/>
                  <a:pt x="593290" y="850982"/>
                </a:cubicBezTo>
                <a:cubicBezTo>
                  <a:pt x="580665" y="850982"/>
                  <a:pt x="570430" y="840747"/>
                  <a:pt x="570430" y="828122"/>
                </a:cubicBezTo>
                <a:cubicBezTo>
                  <a:pt x="570430" y="815497"/>
                  <a:pt x="580665" y="805262"/>
                  <a:pt x="593290" y="805262"/>
                </a:cubicBezTo>
                <a:close/>
                <a:moveTo>
                  <a:pt x="498738" y="805262"/>
                </a:moveTo>
                <a:cubicBezTo>
                  <a:pt x="511363" y="805262"/>
                  <a:pt x="521598" y="815497"/>
                  <a:pt x="521598" y="828122"/>
                </a:cubicBezTo>
                <a:cubicBezTo>
                  <a:pt x="521598" y="840747"/>
                  <a:pt x="511363" y="850982"/>
                  <a:pt x="498738" y="850982"/>
                </a:cubicBezTo>
                <a:cubicBezTo>
                  <a:pt x="486113" y="850982"/>
                  <a:pt x="475878" y="840747"/>
                  <a:pt x="475878" y="828122"/>
                </a:cubicBezTo>
                <a:cubicBezTo>
                  <a:pt x="475878" y="815497"/>
                  <a:pt x="486113" y="805262"/>
                  <a:pt x="498738" y="805262"/>
                </a:cubicBezTo>
                <a:close/>
                <a:moveTo>
                  <a:pt x="402927" y="805262"/>
                </a:moveTo>
                <a:cubicBezTo>
                  <a:pt x="415552" y="805262"/>
                  <a:pt x="425787" y="815497"/>
                  <a:pt x="425787" y="828122"/>
                </a:cubicBezTo>
                <a:cubicBezTo>
                  <a:pt x="425787" y="840747"/>
                  <a:pt x="415552" y="850982"/>
                  <a:pt x="402927" y="850982"/>
                </a:cubicBezTo>
                <a:cubicBezTo>
                  <a:pt x="390302" y="850982"/>
                  <a:pt x="380067" y="840747"/>
                  <a:pt x="380067" y="828122"/>
                </a:cubicBezTo>
                <a:cubicBezTo>
                  <a:pt x="380067" y="815497"/>
                  <a:pt x="390302" y="805262"/>
                  <a:pt x="402927" y="805262"/>
                </a:cubicBezTo>
                <a:close/>
                <a:moveTo>
                  <a:pt x="307677" y="805262"/>
                </a:moveTo>
                <a:cubicBezTo>
                  <a:pt x="320302" y="805262"/>
                  <a:pt x="330537" y="815497"/>
                  <a:pt x="330537" y="828122"/>
                </a:cubicBezTo>
                <a:cubicBezTo>
                  <a:pt x="330537" y="840747"/>
                  <a:pt x="320302" y="850982"/>
                  <a:pt x="307677" y="850982"/>
                </a:cubicBezTo>
                <a:cubicBezTo>
                  <a:pt x="295052" y="850982"/>
                  <a:pt x="284817" y="840747"/>
                  <a:pt x="284817" y="828122"/>
                </a:cubicBezTo>
                <a:cubicBezTo>
                  <a:pt x="284817" y="815497"/>
                  <a:pt x="295052" y="805262"/>
                  <a:pt x="307677" y="805262"/>
                </a:cubicBezTo>
                <a:close/>
                <a:moveTo>
                  <a:pt x="211866" y="805262"/>
                </a:moveTo>
                <a:cubicBezTo>
                  <a:pt x="224491" y="805262"/>
                  <a:pt x="234726" y="815497"/>
                  <a:pt x="234726" y="828122"/>
                </a:cubicBezTo>
                <a:cubicBezTo>
                  <a:pt x="234726" y="840747"/>
                  <a:pt x="224491" y="850982"/>
                  <a:pt x="211866" y="850982"/>
                </a:cubicBezTo>
                <a:cubicBezTo>
                  <a:pt x="199241" y="850982"/>
                  <a:pt x="189006" y="840747"/>
                  <a:pt x="189006" y="828122"/>
                </a:cubicBezTo>
                <a:cubicBezTo>
                  <a:pt x="189006" y="815497"/>
                  <a:pt x="199241" y="805262"/>
                  <a:pt x="211866" y="805262"/>
                </a:cubicBezTo>
                <a:close/>
                <a:moveTo>
                  <a:pt x="968077" y="717154"/>
                </a:moveTo>
                <a:cubicBezTo>
                  <a:pt x="980702" y="717154"/>
                  <a:pt x="990937" y="727389"/>
                  <a:pt x="990937" y="740014"/>
                </a:cubicBezTo>
                <a:cubicBezTo>
                  <a:pt x="990937" y="752639"/>
                  <a:pt x="980702" y="762874"/>
                  <a:pt x="968077" y="762874"/>
                </a:cubicBezTo>
                <a:cubicBezTo>
                  <a:pt x="955452" y="762874"/>
                  <a:pt x="945217" y="752639"/>
                  <a:pt x="945217" y="740014"/>
                </a:cubicBezTo>
                <a:cubicBezTo>
                  <a:pt x="945217" y="727389"/>
                  <a:pt x="955452" y="717154"/>
                  <a:pt x="968077" y="717154"/>
                </a:cubicBezTo>
                <a:close/>
                <a:moveTo>
                  <a:pt x="872266" y="717154"/>
                </a:moveTo>
                <a:cubicBezTo>
                  <a:pt x="884891" y="717154"/>
                  <a:pt x="895126" y="727389"/>
                  <a:pt x="895126" y="740014"/>
                </a:cubicBezTo>
                <a:cubicBezTo>
                  <a:pt x="895126" y="752639"/>
                  <a:pt x="884891" y="762874"/>
                  <a:pt x="872266" y="762874"/>
                </a:cubicBezTo>
                <a:cubicBezTo>
                  <a:pt x="859641" y="762874"/>
                  <a:pt x="849406" y="752639"/>
                  <a:pt x="849406" y="740014"/>
                </a:cubicBezTo>
                <a:cubicBezTo>
                  <a:pt x="849406" y="727389"/>
                  <a:pt x="859641" y="717154"/>
                  <a:pt x="872266" y="717154"/>
                </a:cubicBezTo>
                <a:close/>
                <a:moveTo>
                  <a:pt x="778141" y="717154"/>
                </a:moveTo>
                <a:cubicBezTo>
                  <a:pt x="790766" y="717154"/>
                  <a:pt x="801001" y="727389"/>
                  <a:pt x="801001" y="740014"/>
                </a:cubicBezTo>
                <a:cubicBezTo>
                  <a:pt x="801001" y="752639"/>
                  <a:pt x="790766" y="762874"/>
                  <a:pt x="778141" y="762874"/>
                </a:cubicBezTo>
                <a:cubicBezTo>
                  <a:pt x="765516" y="762874"/>
                  <a:pt x="755281" y="752639"/>
                  <a:pt x="755281" y="740014"/>
                </a:cubicBezTo>
                <a:cubicBezTo>
                  <a:pt x="755281" y="727389"/>
                  <a:pt x="765516" y="717154"/>
                  <a:pt x="778141" y="717154"/>
                </a:cubicBezTo>
                <a:close/>
                <a:moveTo>
                  <a:pt x="683260" y="717154"/>
                </a:moveTo>
                <a:cubicBezTo>
                  <a:pt x="695885" y="717154"/>
                  <a:pt x="706120" y="727389"/>
                  <a:pt x="706120" y="740014"/>
                </a:cubicBezTo>
                <a:cubicBezTo>
                  <a:pt x="706120" y="752639"/>
                  <a:pt x="695885" y="762874"/>
                  <a:pt x="683260" y="762874"/>
                </a:cubicBezTo>
                <a:cubicBezTo>
                  <a:pt x="670635" y="762874"/>
                  <a:pt x="660400" y="752639"/>
                  <a:pt x="660400" y="740014"/>
                </a:cubicBezTo>
                <a:cubicBezTo>
                  <a:pt x="660400" y="727389"/>
                  <a:pt x="670635" y="717154"/>
                  <a:pt x="683260" y="717154"/>
                </a:cubicBezTo>
                <a:close/>
                <a:moveTo>
                  <a:pt x="593290" y="717154"/>
                </a:moveTo>
                <a:cubicBezTo>
                  <a:pt x="605915" y="717154"/>
                  <a:pt x="616150" y="727389"/>
                  <a:pt x="616150" y="740014"/>
                </a:cubicBezTo>
                <a:cubicBezTo>
                  <a:pt x="616150" y="752639"/>
                  <a:pt x="605915" y="762874"/>
                  <a:pt x="593290" y="762874"/>
                </a:cubicBezTo>
                <a:cubicBezTo>
                  <a:pt x="580665" y="762874"/>
                  <a:pt x="570430" y="752639"/>
                  <a:pt x="570430" y="740014"/>
                </a:cubicBezTo>
                <a:cubicBezTo>
                  <a:pt x="570430" y="727389"/>
                  <a:pt x="580665" y="717154"/>
                  <a:pt x="593290" y="717154"/>
                </a:cubicBezTo>
                <a:close/>
                <a:moveTo>
                  <a:pt x="498738" y="717154"/>
                </a:moveTo>
                <a:cubicBezTo>
                  <a:pt x="511363" y="717154"/>
                  <a:pt x="521598" y="727389"/>
                  <a:pt x="521598" y="740014"/>
                </a:cubicBezTo>
                <a:cubicBezTo>
                  <a:pt x="521598" y="752639"/>
                  <a:pt x="511363" y="762874"/>
                  <a:pt x="498738" y="762874"/>
                </a:cubicBezTo>
                <a:cubicBezTo>
                  <a:pt x="486113" y="762874"/>
                  <a:pt x="475878" y="752639"/>
                  <a:pt x="475878" y="740014"/>
                </a:cubicBezTo>
                <a:cubicBezTo>
                  <a:pt x="475878" y="727389"/>
                  <a:pt x="486113" y="717154"/>
                  <a:pt x="498738" y="717154"/>
                </a:cubicBezTo>
                <a:close/>
                <a:moveTo>
                  <a:pt x="402927" y="717154"/>
                </a:moveTo>
                <a:cubicBezTo>
                  <a:pt x="415552" y="717154"/>
                  <a:pt x="425787" y="727389"/>
                  <a:pt x="425787" y="740014"/>
                </a:cubicBezTo>
                <a:cubicBezTo>
                  <a:pt x="425787" y="752639"/>
                  <a:pt x="415552" y="762874"/>
                  <a:pt x="402927" y="762874"/>
                </a:cubicBezTo>
                <a:cubicBezTo>
                  <a:pt x="390302" y="762874"/>
                  <a:pt x="380067" y="752639"/>
                  <a:pt x="380067" y="740014"/>
                </a:cubicBezTo>
                <a:cubicBezTo>
                  <a:pt x="380067" y="727389"/>
                  <a:pt x="390302" y="717154"/>
                  <a:pt x="402927" y="717154"/>
                </a:cubicBezTo>
                <a:close/>
                <a:moveTo>
                  <a:pt x="307677" y="717154"/>
                </a:moveTo>
                <a:cubicBezTo>
                  <a:pt x="320302" y="717154"/>
                  <a:pt x="330537" y="727389"/>
                  <a:pt x="330537" y="740014"/>
                </a:cubicBezTo>
                <a:cubicBezTo>
                  <a:pt x="330537" y="752639"/>
                  <a:pt x="320302" y="762874"/>
                  <a:pt x="307677" y="762874"/>
                </a:cubicBezTo>
                <a:cubicBezTo>
                  <a:pt x="295052" y="762874"/>
                  <a:pt x="284817" y="752639"/>
                  <a:pt x="284817" y="740014"/>
                </a:cubicBezTo>
                <a:cubicBezTo>
                  <a:pt x="284817" y="727389"/>
                  <a:pt x="295052" y="717154"/>
                  <a:pt x="307677" y="717154"/>
                </a:cubicBezTo>
                <a:close/>
                <a:moveTo>
                  <a:pt x="211866" y="717154"/>
                </a:moveTo>
                <a:cubicBezTo>
                  <a:pt x="224491" y="717154"/>
                  <a:pt x="234726" y="727389"/>
                  <a:pt x="234726" y="740014"/>
                </a:cubicBezTo>
                <a:cubicBezTo>
                  <a:pt x="234726" y="752639"/>
                  <a:pt x="224491" y="762874"/>
                  <a:pt x="211866" y="762874"/>
                </a:cubicBezTo>
                <a:cubicBezTo>
                  <a:pt x="199241" y="762874"/>
                  <a:pt x="189006" y="752639"/>
                  <a:pt x="189006" y="740014"/>
                </a:cubicBezTo>
                <a:cubicBezTo>
                  <a:pt x="189006" y="727389"/>
                  <a:pt x="199241" y="717154"/>
                  <a:pt x="211866" y="717154"/>
                </a:cubicBezTo>
                <a:close/>
                <a:moveTo>
                  <a:pt x="949476" y="622577"/>
                </a:moveTo>
                <a:lnTo>
                  <a:pt x="968577" y="655511"/>
                </a:lnTo>
                <a:lnTo>
                  <a:pt x="968077" y="655718"/>
                </a:lnTo>
                <a:cubicBezTo>
                  <a:pt x="955452" y="655718"/>
                  <a:pt x="945217" y="645483"/>
                  <a:pt x="945217" y="632858"/>
                </a:cubicBezTo>
                <a:close/>
                <a:moveTo>
                  <a:pt x="229142" y="619377"/>
                </a:moveTo>
                <a:lnTo>
                  <a:pt x="234726" y="632858"/>
                </a:lnTo>
                <a:cubicBezTo>
                  <a:pt x="234726" y="645483"/>
                  <a:pt x="224491" y="655718"/>
                  <a:pt x="211866" y="655718"/>
                </a:cubicBezTo>
                <a:lnTo>
                  <a:pt x="208801" y="654448"/>
                </a:lnTo>
                <a:close/>
                <a:moveTo>
                  <a:pt x="872266" y="609998"/>
                </a:moveTo>
                <a:cubicBezTo>
                  <a:pt x="884891" y="609998"/>
                  <a:pt x="895126" y="620233"/>
                  <a:pt x="895126" y="632858"/>
                </a:cubicBezTo>
                <a:cubicBezTo>
                  <a:pt x="895126" y="645483"/>
                  <a:pt x="884891" y="655718"/>
                  <a:pt x="872266" y="655718"/>
                </a:cubicBezTo>
                <a:cubicBezTo>
                  <a:pt x="859641" y="655718"/>
                  <a:pt x="849406" y="645483"/>
                  <a:pt x="849406" y="632858"/>
                </a:cubicBezTo>
                <a:cubicBezTo>
                  <a:pt x="849406" y="620233"/>
                  <a:pt x="859641" y="609998"/>
                  <a:pt x="872266" y="609998"/>
                </a:cubicBezTo>
                <a:close/>
                <a:moveTo>
                  <a:pt x="778141" y="609998"/>
                </a:moveTo>
                <a:cubicBezTo>
                  <a:pt x="790766" y="609998"/>
                  <a:pt x="801001" y="620233"/>
                  <a:pt x="801001" y="632858"/>
                </a:cubicBezTo>
                <a:cubicBezTo>
                  <a:pt x="801001" y="645483"/>
                  <a:pt x="790766" y="655718"/>
                  <a:pt x="778141" y="655718"/>
                </a:cubicBezTo>
                <a:cubicBezTo>
                  <a:pt x="765516" y="655718"/>
                  <a:pt x="755281" y="645483"/>
                  <a:pt x="755281" y="632858"/>
                </a:cubicBezTo>
                <a:cubicBezTo>
                  <a:pt x="755281" y="620233"/>
                  <a:pt x="765516" y="609998"/>
                  <a:pt x="778141" y="609998"/>
                </a:cubicBezTo>
                <a:close/>
                <a:moveTo>
                  <a:pt x="683260" y="609998"/>
                </a:moveTo>
                <a:cubicBezTo>
                  <a:pt x="695885" y="609998"/>
                  <a:pt x="706120" y="620233"/>
                  <a:pt x="706120" y="632858"/>
                </a:cubicBezTo>
                <a:cubicBezTo>
                  <a:pt x="706120" y="645483"/>
                  <a:pt x="695885" y="655718"/>
                  <a:pt x="683260" y="655718"/>
                </a:cubicBezTo>
                <a:cubicBezTo>
                  <a:pt x="670635" y="655718"/>
                  <a:pt x="660400" y="645483"/>
                  <a:pt x="660400" y="632858"/>
                </a:cubicBezTo>
                <a:cubicBezTo>
                  <a:pt x="660400" y="620233"/>
                  <a:pt x="670635" y="609998"/>
                  <a:pt x="683260" y="609998"/>
                </a:cubicBezTo>
                <a:close/>
                <a:moveTo>
                  <a:pt x="593290" y="609998"/>
                </a:moveTo>
                <a:cubicBezTo>
                  <a:pt x="605915" y="609998"/>
                  <a:pt x="616150" y="620233"/>
                  <a:pt x="616150" y="632858"/>
                </a:cubicBezTo>
                <a:cubicBezTo>
                  <a:pt x="616150" y="645483"/>
                  <a:pt x="605915" y="655718"/>
                  <a:pt x="593290" y="655718"/>
                </a:cubicBezTo>
                <a:cubicBezTo>
                  <a:pt x="580665" y="655718"/>
                  <a:pt x="570430" y="645483"/>
                  <a:pt x="570430" y="632858"/>
                </a:cubicBezTo>
                <a:cubicBezTo>
                  <a:pt x="570430" y="620233"/>
                  <a:pt x="580665" y="609998"/>
                  <a:pt x="593290" y="609998"/>
                </a:cubicBezTo>
                <a:close/>
                <a:moveTo>
                  <a:pt x="498738" y="609998"/>
                </a:moveTo>
                <a:cubicBezTo>
                  <a:pt x="511363" y="609998"/>
                  <a:pt x="521598" y="620233"/>
                  <a:pt x="521598" y="632858"/>
                </a:cubicBezTo>
                <a:cubicBezTo>
                  <a:pt x="521598" y="645483"/>
                  <a:pt x="511363" y="655718"/>
                  <a:pt x="498738" y="655718"/>
                </a:cubicBezTo>
                <a:cubicBezTo>
                  <a:pt x="486113" y="655718"/>
                  <a:pt x="475878" y="645483"/>
                  <a:pt x="475878" y="632858"/>
                </a:cubicBezTo>
                <a:cubicBezTo>
                  <a:pt x="475878" y="620233"/>
                  <a:pt x="486113" y="609998"/>
                  <a:pt x="498738" y="609998"/>
                </a:cubicBezTo>
                <a:close/>
                <a:moveTo>
                  <a:pt x="402927" y="609998"/>
                </a:moveTo>
                <a:cubicBezTo>
                  <a:pt x="415552" y="609998"/>
                  <a:pt x="425787" y="620233"/>
                  <a:pt x="425787" y="632858"/>
                </a:cubicBezTo>
                <a:cubicBezTo>
                  <a:pt x="425787" y="645483"/>
                  <a:pt x="415552" y="655718"/>
                  <a:pt x="402927" y="655718"/>
                </a:cubicBezTo>
                <a:cubicBezTo>
                  <a:pt x="390302" y="655718"/>
                  <a:pt x="380067" y="645483"/>
                  <a:pt x="380067" y="632858"/>
                </a:cubicBezTo>
                <a:cubicBezTo>
                  <a:pt x="380067" y="620233"/>
                  <a:pt x="390302" y="609998"/>
                  <a:pt x="402927" y="609998"/>
                </a:cubicBezTo>
                <a:close/>
                <a:moveTo>
                  <a:pt x="307677" y="609998"/>
                </a:moveTo>
                <a:cubicBezTo>
                  <a:pt x="320302" y="609998"/>
                  <a:pt x="330537" y="620233"/>
                  <a:pt x="330537" y="632858"/>
                </a:cubicBezTo>
                <a:cubicBezTo>
                  <a:pt x="330537" y="645483"/>
                  <a:pt x="320302" y="655718"/>
                  <a:pt x="307677" y="655718"/>
                </a:cubicBezTo>
                <a:cubicBezTo>
                  <a:pt x="295052" y="655718"/>
                  <a:pt x="284817" y="645483"/>
                  <a:pt x="284817" y="632858"/>
                </a:cubicBezTo>
                <a:cubicBezTo>
                  <a:pt x="284817" y="620233"/>
                  <a:pt x="295052" y="609998"/>
                  <a:pt x="307677" y="609998"/>
                </a:cubicBezTo>
                <a:close/>
                <a:moveTo>
                  <a:pt x="872266" y="502842"/>
                </a:moveTo>
                <a:lnTo>
                  <a:pt x="882484" y="507075"/>
                </a:lnTo>
                <a:lnTo>
                  <a:pt x="894360" y="527551"/>
                </a:lnTo>
                <a:lnTo>
                  <a:pt x="888431" y="541866"/>
                </a:lnTo>
                <a:cubicBezTo>
                  <a:pt x="884294" y="546003"/>
                  <a:pt x="878579" y="548562"/>
                  <a:pt x="872266" y="548562"/>
                </a:cubicBezTo>
                <a:cubicBezTo>
                  <a:pt x="859641" y="548562"/>
                  <a:pt x="849406" y="538327"/>
                  <a:pt x="849406" y="525702"/>
                </a:cubicBezTo>
                <a:cubicBezTo>
                  <a:pt x="849406" y="513077"/>
                  <a:pt x="859641" y="502842"/>
                  <a:pt x="872266" y="502842"/>
                </a:cubicBezTo>
                <a:close/>
                <a:moveTo>
                  <a:pt x="778141" y="502842"/>
                </a:moveTo>
                <a:cubicBezTo>
                  <a:pt x="790766" y="502842"/>
                  <a:pt x="801001" y="513077"/>
                  <a:pt x="801001" y="525702"/>
                </a:cubicBezTo>
                <a:cubicBezTo>
                  <a:pt x="801001" y="538327"/>
                  <a:pt x="790766" y="548562"/>
                  <a:pt x="778141" y="548562"/>
                </a:cubicBezTo>
                <a:cubicBezTo>
                  <a:pt x="765516" y="548562"/>
                  <a:pt x="755281" y="538327"/>
                  <a:pt x="755281" y="525702"/>
                </a:cubicBezTo>
                <a:cubicBezTo>
                  <a:pt x="755281" y="513077"/>
                  <a:pt x="765516" y="502842"/>
                  <a:pt x="778141" y="502842"/>
                </a:cubicBezTo>
                <a:close/>
                <a:moveTo>
                  <a:pt x="683260" y="502842"/>
                </a:moveTo>
                <a:cubicBezTo>
                  <a:pt x="695885" y="502842"/>
                  <a:pt x="706120" y="513077"/>
                  <a:pt x="706120" y="525702"/>
                </a:cubicBezTo>
                <a:cubicBezTo>
                  <a:pt x="706120" y="538327"/>
                  <a:pt x="695885" y="548562"/>
                  <a:pt x="683260" y="548562"/>
                </a:cubicBezTo>
                <a:cubicBezTo>
                  <a:pt x="670635" y="548562"/>
                  <a:pt x="660400" y="538327"/>
                  <a:pt x="660400" y="525702"/>
                </a:cubicBezTo>
                <a:cubicBezTo>
                  <a:pt x="660400" y="513077"/>
                  <a:pt x="670635" y="502842"/>
                  <a:pt x="683260" y="502842"/>
                </a:cubicBezTo>
                <a:close/>
                <a:moveTo>
                  <a:pt x="593290" y="502842"/>
                </a:moveTo>
                <a:cubicBezTo>
                  <a:pt x="605915" y="502842"/>
                  <a:pt x="616150" y="513077"/>
                  <a:pt x="616150" y="525702"/>
                </a:cubicBezTo>
                <a:cubicBezTo>
                  <a:pt x="616150" y="538327"/>
                  <a:pt x="605915" y="548562"/>
                  <a:pt x="593290" y="548562"/>
                </a:cubicBezTo>
                <a:cubicBezTo>
                  <a:pt x="580665" y="548562"/>
                  <a:pt x="570430" y="538327"/>
                  <a:pt x="570430" y="525702"/>
                </a:cubicBezTo>
                <a:cubicBezTo>
                  <a:pt x="570430" y="513077"/>
                  <a:pt x="580665" y="502842"/>
                  <a:pt x="593290" y="502842"/>
                </a:cubicBezTo>
                <a:close/>
                <a:moveTo>
                  <a:pt x="498738" y="502842"/>
                </a:moveTo>
                <a:cubicBezTo>
                  <a:pt x="511363" y="502842"/>
                  <a:pt x="521598" y="513077"/>
                  <a:pt x="521598" y="525702"/>
                </a:cubicBezTo>
                <a:cubicBezTo>
                  <a:pt x="521598" y="538327"/>
                  <a:pt x="511363" y="548562"/>
                  <a:pt x="498738" y="548562"/>
                </a:cubicBezTo>
                <a:cubicBezTo>
                  <a:pt x="486113" y="548562"/>
                  <a:pt x="475878" y="538327"/>
                  <a:pt x="475878" y="525702"/>
                </a:cubicBezTo>
                <a:cubicBezTo>
                  <a:pt x="475878" y="513077"/>
                  <a:pt x="486113" y="502842"/>
                  <a:pt x="498738" y="502842"/>
                </a:cubicBezTo>
                <a:close/>
                <a:moveTo>
                  <a:pt x="402927" y="502842"/>
                </a:moveTo>
                <a:cubicBezTo>
                  <a:pt x="415552" y="502842"/>
                  <a:pt x="425787" y="513077"/>
                  <a:pt x="425787" y="525702"/>
                </a:cubicBezTo>
                <a:cubicBezTo>
                  <a:pt x="425787" y="538327"/>
                  <a:pt x="415552" y="548562"/>
                  <a:pt x="402927" y="548562"/>
                </a:cubicBezTo>
                <a:cubicBezTo>
                  <a:pt x="390302" y="548562"/>
                  <a:pt x="380067" y="538327"/>
                  <a:pt x="380067" y="525702"/>
                </a:cubicBezTo>
                <a:cubicBezTo>
                  <a:pt x="380067" y="513077"/>
                  <a:pt x="390302" y="502842"/>
                  <a:pt x="402927" y="502842"/>
                </a:cubicBezTo>
                <a:close/>
                <a:moveTo>
                  <a:pt x="307677" y="502842"/>
                </a:moveTo>
                <a:cubicBezTo>
                  <a:pt x="320302" y="502842"/>
                  <a:pt x="330537" y="513077"/>
                  <a:pt x="330537" y="525702"/>
                </a:cubicBezTo>
                <a:cubicBezTo>
                  <a:pt x="330537" y="538327"/>
                  <a:pt x="320302" y="548562"/>
                  <a:pt x="307677" y="548562"/>
                </a:cubicBezTo>
                <a:cubicBezTo>
                  <a:pt x="295052" y="548562"/>
                  <a:pt x="284817" y="538327"/>
                  <a:pt x="284817" y="525702"/>
                </a:cubicBezTo>
                <a:lnTo>
                  <a:pt x="288174" y="517598"/>
                </a:lnTo>
                <a:lnTo>
                  <a:pt x="293272" y="508809"/>
                </a:lnTo>
                <a:close/>
                <a:moveTo>
                  <a:pt x="778141" y="395686"/>
                </a:moveTo>
                <a:cubicBezTo>
                  <a:pt x="790766" y="395686"/>
                  <a:pt x="801001" y="405921"/>
                  <a:pt x="801001" y="418546"/>
                </a:cubicBezTo>
                <a:cubicBezTo>
                  <a:pt x="801001" y="431171"/>
                  <a:pt x="790766" y="441406"/>
                  <a:pt x="778141" y="441406"/>
                </a:cubicBezTo>
                <a:cubicBezTo>
                  <a:pt x="765516" y="441406"/>
                  <a:pt x="755281" y="431171"/>
                  <a:pt x="755281" y="418546"/>
                </a:cubicBezTo>
                <a:cubicBezTo>
                  <a:pt x="755281" y="405921"/>
                  <a:pt x="765516" y="395686"/>
                  <a:pt x="778141" y="395686"/>
                </a:cubicBezTo>
                <a:close/>
                <a:moveTo>
                  <a:pt x="683260" y="395686"/>
                </a:moveTo>
                <a:cubicBezTo>
                  <a:pt x="695885" y="395686"/>
                  <a:pt x="706120" y="405921"/>
                  <a:pt x="706120" y="418546"/>
                </a:cubicBezTo>
                <a:cubicBezTo>
                  <a:pt x="706120" y="431171"/>
                  <a:pt x="695885" y="441406"/>
                  <a:pt x="683260" y="441406"/>
                </a:cubicBezTo>
                <a:cubicBezTo>
                  <a:pt x="670635" y="441406"/>
                  <a:pt x="660400" y="431171"/>
                  <a:pt x="660400" y="418546"/>
                </a:cubicBezTo>
                <a:cubicBezTo>
                  <a:pt x="660400" y="405921"/>
                  <a:pt x="670635" y="395686"/>
                  <a:pt x="683260" y="395686"/>
                </a:cubicBezTo>
                <a:close/>
                <a:moveTo>
                  <a:pt x="593290" y="395686"/>
                </a:moveTo>
                <a:cubicBezTo>
                  <a:pt x="605915" y="395686"/>
                  <a:pt x="616150" y="405921"/>
                  <a:pt x="616150" y="418546"/>
                </a:cubicBezTo>
                <a:cubicBezTo>
                  <a:pt x="616150" y="431171"/>
                  <a:pt x="605915" y="441406"/>
                  <a:pt x="593290" y="441406"/>
                </a:cubicBezTo>
                <a:cubicBezTo>
                  <a:pt x="580665" y="441406"/>
                  <a:pt x="570430" y="431171"/>
                  <a:pt x="570430" y="418546"/>
                </a:cubicBezTo>
                <a:cubicBezTo>
                  <a:pt x="570430" y="405921"/>
                  <a:pt x="580665" y="395686"/>
                  <a:pt x="593290" y="395686"/>
                </a:cubicBezTo>
                <a:close/>
                <a:moveTo>
                  <a:pt x="498738" y="395686"/>
                </a:moveTo>
                <a:cubicBezTo>
                  <a:pt x="511363" y="395686"/>
                  <a:pt x="521598" y="405921"/>
                  <a:pt x="521598" y="418546"/>
                </a:cubicBezTo>
                <a:cubicBezTo>
                  <a:pt x="521598" y="431171"/>
                  <a:pt x="511363" y="441406"/>
                  <a:pt x="498738" y="441406"/>
                </a:cubicBezTo>
                <a:cubicBezTo>
                  <a:pt x="486113" y="441406"/>
                  <a:pt x="475878" y="431171"/>
                  <a:pt x="475878" y="418546"/>
                </a:cubicBezTo>
                <a:cubicBezTo>
                  <a:pt x="475878" y="405921"/>
                  <a:pt x="486113" y="395686"/>
                  <a:pt x="498738" y="395686"/>
                </a:cubicBezTo>
                <a:close/>
                <a:moveTo>
                  <a:pt x="402927" y="395686"/>
                </a:moveTo>
                <a:cubicBezTo>
                  <a:pt x="415552" y="395686"/>
                  <a:pt x="425787" y="405921"/>
                  <a:pt x="425787" y="418546"/>
                </a:cubicBezTo>
                <a:cubicBezTo>
                  <a:pt x="425787" y="431171"/>
                  <a:pt x="415552" y="441406"/>
                  <a:pt x="402927" y="441406"/>
                </a:cubicBezTo>
                <a:cubicBezTo>
                  <a:pt x="390302" y="441406"/>
                  <a:pt x="380067" y="431171"/>
                  <a:pt x="380067" y="418546"/>
                </a:cubicBezTo>
                <a:cubicBezTo>
                  <a:pt x="380067" y="405921"/>
                  <a:pt x="390302" y="395686"/>
                  <a:pt x="402927" y="395686"/>
                </a:cubicBezTo>
                <a:close/>
                <a:moveTo>
                  <a:pt x="760992" y="297604"/>
                </a:moveTo>
                <a:lnTo>
                  <a:pt x="781451" y="332879"/>
                </a:lnTo>
                <a:lnTo>
                  <a:pt x="778141" y="334250"/>
                </a:lnTo>
                <a:cubicBezTo>
                  <a:pt x="765516" y="334250"/>
                  <a:pt x="755281" y="324015"/>
                  <a:pt x="755281" y="311390"/>
                </a:cubicBezTo>
                <a:close/>
                <a:moveTo>
                  <a:pt x="417526" y="294577"/>
                </a:moveTo>
                <a:lnTo>
                  <a:pt x="419092" y="295226"/>
                </a:lnTo>
                <a:cubicBezTo>
                  <a:pt x="423229" y="299363"/>
                  <a:pt x="425787" y="305078"/>
                  <a:pt x="425787" y="311390"/>
                </a:cubicBezTo>
                <a:cubicBezTo>
                  <a:pt x="425787" y="324015"/>
                  <a:pt x="415552" y="334250"/>
                  <a:pt x="402927" y="334250"/>
                </a:cubicBezTo>
                <a:lnTo>
                  <a:pt x="396145" y="331441"/>
                </a:lnTo>
                <a:close/>
                <a:moveTo>
                  <a:pt x="683260" y="288530"/>
                </a:moveTo>
                <a:cubicBezTo>
                  <a:pt x="695885" y="288530"/>
                  <a:pt x="706120" y="298765"/>
                  <a:pt x="706120" y="311390"/>
                </a:cubicBezTo>
                <a:cubicBezTo>
                  <a:pt x="706120" y="324015"/>
                  <a:pt x="695885" y="334250"/>
                  <a:pt x="683260" y="334250"/>
                </a:cubicBezTo>
                <a:cubicBezTo>
                  <a:pt x="670635" y="334250"/>
                  <a:pt x="660400" y="324015"/>
                  <a:pt x="660400" y="311390"/>
                </a:cubicBezTo>
                <a:cubicBezTo>
                  <a:pt x="660400" y="298765"/>
                  <a:pt x="670635" y="288530"/>
                  <a:pt x="683260" y="288530"/>
                </a:cubicBezTo>
                <a:close/>
                <a:moveTo>
                  <a:pt x="593290" y="288530"/>
                </a:moveTo>
                <a:cubicBezTo>
                  <a:pt x="605915" y="288530"/>
                  <a:pt x="616150" y="298765"/>
                  <a:pt x="616150" y="311390"/>
                </a:cubicBezTo>
                <a:cubicBezTo>
                  <a:pt x="616150" y="324015"/>
                  <a:pt x="605915" y="334250"/>
                  <a:pt x="593290" y="334250"/>
                </a:cubicBezTo>
                <a:cubicBezTo>
                  <a:pt x="580665" y="334250"/>
                  <a:pt x="570430" y="324015"/>
                  <a:pt x="570430" y="311390"/>
                </a:cubicBezTo>
                <a:cubicBezTo>
                  <a:pt x="570430" y="298765"/>
                  <a:pt x="580665" y="288530"/>
                  <a:pt x="593290" y="288530"/>
                </a:cubicBezTo>
                <a:close/>
                <a:moveTo>
                  <a:pt x="498738" y="288530"/>
                </a:moveTo>
                <a:cubicBezTo>
                  <a:pt x="511363" y="288530"/>
                  <a:pt x="521598" y="298765"/>
                  <a:pt x="521598" y="311390"/>
                </a:cubicBezTo>
                <a:cubicBezTo>
                  <a:pt x="521598" y="324015"/>
                  <a:pt x="511363" y="334250"/>
                  <a:pt x="498738" y="334250"/>
                </a:cubicBezTo>
                <a:cubicBezTo>
                  <a:pt x="486113" y="334250"/>
                  <a:pt x="475878" y="324015"/>
                  <a:pt x="475878" y="311390"/>
                </a:cubicBezTo>
                <a:cubicBezTo>
                  <a:pt x="475878" y="298765"/>
                  <a:pt x="486113" y="288530"/>
                  <a:pt x="498738" y="288530"/>
                </a:cubicBezTo>
                <a:close/>
                <a:moveTo>
                  <a:pt x="683260" y="181374"/>
                </a:moveTo>
                <a:lnTo>
                  <a:pt x="696841" y="186999"/>
                </a:lnTo>
                <a:lnTo>
                  <a:pt x="704330" y="199911"/>
                </a:lnTo>
                <a:lnTo>
                  <a:pt x="706120" y="204234"/>
                </a:lnTo>
                <a:cubicBezTo>
                  <a:pt x="706120" y="216859"/>
                  <a:pt x="695885" y="227094"/>
                  <a:pt x="683260" y="227094"/>
                </a:cubicBezTo>
                <a:cubicBezTo>
                  <a:pt x="670635" y="227094"/>
                  <a:pt x="660400" y="216859"/>
                  <a:pt x="660400" y="204234"/>
                </a:cubicBezTo>
                <a:cubicBezTo>
                  <a:pt x="660400" y="191609"/>
                  <a:pt x="670635" y="181374"/>
                  <a:pt x="683260" y="181374"/>
                </a:cubicBezTo>
                <a:close/>
                <a:moveTo>
                  <a:pt x="593290" y="181374"/>
                </a:moveTo>
                <a:cubicBezTo>
                  <a:pt x="605915" y="181374"/>
                  <a:pt x="616150" y="191609"/>
                  <a:pt x="616150" y="204234"/>
                </a:cubicBezTo>
                <a:cubicBezTo>
                  <a:pt x="616150" y="216859"/>
                  <a:pt x="605915" y="227094"/>
                  <a:pt x="593290" y="227094"/>
                </a:cubicBezTo>
                <a:cubicBezTo>
                  <a:pt x="580665" y="227094"/>
                  <a:pt x="570430" y="216859"/>
                  <a:pt x="570430" y="204234"/>
                </a:cubicBezTo>
                <a:cubicBezTo>
                  <a:pt x="570430" y="191609"/>
                  <a:pt x="580665" y="181374"/>
                  <a:pt x="593290" y="181374"/>
                </a:cubicBezTo>
                <a:close/>
                <a:moveTo>
                  <a:pt x="498738" y="181374"/>
                </a:moveTo>
                <a:cubicBezTo>
                  <a:pt x="511363" y="181374"/>
                  <a:pt x="521598" y="191609"/>
                  <a:pt x="521598" y="204234"/>
                </a:cubicBezTo>
                <a:cubicBezTo>
                  <a:pt x="521598" y="216859"/>
                  <a:pt x="511363" y="227094"/>
                  <a:pt x="498738" y="227094"/>
                </a:cubicBezTo>
                <a:cubicBezTo>
                  <a:pt x="486113" y="227094"/>
                  <a:pt x="475878" y="216859"/>
                  <a:pt x="475878" y="204234"/>
                </a:cubicBezTo>
                <a:cubicBezTo>
                  <a:pt x="475878" y="191609"/>
                  <a:pt x="486113" y="181374"/>
                  <a:pt x="498738" y="181374"/>
                </a:cubicBezTo>
                <a:close/>
                <a:moveTo>
                  <a:pt x="593290" y="74222"/>
                </a:moveTo>
                <a:cubicBezTo>
                  <a:pt x="605915" y="74222"/>
                  <a:pt x="616150" y="84457"/>
                  <a:pt x="616150" y="97082"/>
                </a:cubicBezTo>
                <a:cubicBezTo>
                  <a:pt x="616150" y="109707"/>
                  <a:pt x="605915" y="119942"/>
                  <a:pt x="593290" y="119942"/>
                </a:cubicBezTo>
                <a:cubicBezTo>
                  <a:pt x="580665" y="119942"/>
                  <a:pt x="570430" y="109707"/>
                  <a:pt x="570430" y="97082"/>
                </a:cubicBezTo>
                <a:cubicBezTo>
                  <a:pt x="570430" y="84457"/>
                  <a:pt x="580665" y="74222"/>
                  <a:pt x="593290" y="74222"/>
                </a:cubicBezTo>
                <a:close/>
                <a:moveTo>
                  <a:pt x="588381" y="0"/>
                </a:moveTo>
                <a:lnTo>
                  <a:pt x="595312" y="11949"/>
                </a:lnTo>
                <a:lnTo>
                  <a:pt x="593290" y="12786"/>
                </a:lnTo>
                <a:lnTo>
                  <a:pt x="583353" y="8670"/>
                </a:lnTo>
                <a:close/>
              </a:path>
            </a:pathLst>
          </a:custGeom>
          <a:solidFill>
            <a:srgbClr val="F6B6C7">
              <a:alpha val="48000"/>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Picture Placeholder 8">
            <a:extLst>
              <a:ext uri="{FF2B5EF4-FFF2-40B4-BE49-F238E27FC236}">
                <a16:creationId xmlns:a16="http://schemas.microsoft.com/office/drawing/2014/main" id="{E52D029F-ADEA-4126-A887-01105B24F6D6}"/>
              </a:ext>
            </a:extLst>
          </p:cNvPr>
          <p:cNvSpPr>
            <a:spLocks noGrp="1"/>
          </p:cNvSpPr>
          <p:nvPr>
            <p:ph type="pic" sz="quarter" idx="11"/>
          </p:nvPr>
        </p:nvSpPr>
        <p:spPr>
          <a:xfrm>
            <a:off x="4643284" y="1867661"/>
            <a:ext cx="2905432" cy="2905432"/>
          </a:xfrm>
          <a:custGeom>
            <a:avLst/>
            <a:gdLst>
              <a:gd name="connsiteX0" fmla="*/ 484248 w 2905432"/>
              <a:gd name="connsiteY0" fmla="*/ 0 h 2905432"/>
              <a:gd name="connsiteX1" fmla="*/ 2421184 w 2905432"/>
              <a:gd name="connsiteY1" fmla="*/ 0 h 2905432"/>
              <a:gd name="connsiteX2" fmla="*/ 2905432 w 2905432"/>
              <a:gd name="connsiteY2" fmla="*/ 484248 h 2905432"/>
              <a:gd name="connsiteX3" fmla="*/ 2905432 w 2905432"/>
              <a:gd name="connsiteY3" fmla="*/ 2421184 h 2905432"/>
              <a:gd name="connsiteX4" fmla="*/ 2421184 w 2905432"/>
              <a:gd name="connsiteY4" fmla="*/ 2905432 h 2905432"/>
              <a:gd name="connsiteX5" fmla="*/ 484248 w 2905432"/>
              <a:gd name="connsiteY5" fmla="*/ 2905432 h 2905432"/>
              <a:gd name="connsiteX6" fmla="*/ 0 w 2905432"/>
              <a:gd name="connsiteY6" fmla="*/ 2421184 h 2905432"/>
              <a:gd name="connsiteX7" fmla="*/ 0 w 2905432"/>
              <a:gd name="connsiteY7" fmla="*/ 484248 h 2905432"/>
              <a:gd name="connsiteX8" fmla="*/ 484248 w 2905432"/>
              <a:gd name="connsiteY8" fmla="*/ 0 h 2905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5432" h="2905432">
                <a:moveTo>
                  <a:pt x="484248" y="0"/>
                </a:moveTo>
                <a:lnTo>
                  <a:pt x="2421184" y="0"/>
                </a:lnTo>
                <a:cubicBezTo>
                  <a:pt x="2688627" y="0"/>
                  <a:pt x="2905432" y="216805"/>
                  <a:pt x="2905432" y="484248"/>
                </a:cubicBezTo>
                <a:lnTo>
                  <a:pt x="2905432" y="2421184"/>
                </a:lnTo>
                <a:cubicBezTo>
                  <a:pt x="2905432" y="2688627"/>
                  <a:pt x="2688627" y="2905432"/>
                  <a:pt x="2421184" y="2905432"/>
                </a:cubicBezTo>
                <a:lnTo>
                  <a:pt x="484248" y="2905432"/>
                </a:lnTo>
                <a:cubicBezTo>
                  <a:pt x="216805" y="2905432"/>
                  <a:pt x="0" y="2688627"/>
                  <a:pt x="0" y="2421184"/>
                </a:cubicBezTo>
                <a:lnTo>
                  <a:pt x="0" y="484248"/>
                </a:lnTo>
                <a:cubicBezTo>
                  <a:pt x="0" y="216805"/>
                  <a:pt x="216805" y="0"/>
                  <a:pt x="484248"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0" name="Picture Placeholder 9">
            <a:extLst>
              <a:ext uri="{FF2B5EF4-FFF2-40B4-BE49-F238E27FC236}">
                <a16:creationId xmlns:a16="http://schemas.microsoft.com/office/drawing/2014/main" id="{7B73E91C-B62C-49BA-B9A5-F5C162FE5342}"/>
              </a:ext>
            </a:extLst>
          </p:cNvPr>
          <p:cNvSpPr>
            <a:spLocks noGrp="1"/>
          </p:cNvSpPr>
          <p:nvPr>
            <p:ph type="pic" sz="quarter" idx="12"/>
          </p:nvPr>
        </p:nvSpPr>
        <p:spPr>
          <a:xfrm>
            <a:off x="8654844" y="1867661"/>
            <a:ext cx="2905432" cy="2905432"/>
          </a:xfrm>
          <a:custGeom>
            <a:avLst/>
            <a:gdLst>
              <a:gd name="connsiteX0" fmla="*/ 484248 w 2905432"/>
              <a:gd name="connsiteY0" fmla="*/ 0 h 2905432"/>
              <a:gd name="connsiteX1" fmla="*/ 2421184 w 2905432"/>
              <a:gd name="connsiteY1" fmla="*/ 0 h 2905432"/>
              <a:gd name="connsiteX2" fmla="*/ 2905432 w 2905432"/>
              <a:gd name="connsiteY2" fmla="*/ 484248 h 2905432"/>
              <a:gd name="connsiteX3" fmla="*/ 2905432 w 2905432"/>
              <a:gd name="connsiteY3" fmla="*/ 2421184 h 2905432"/>
              <a:gd name="connsiteX4" fmla="*/ 2421184 w 2905432"/>
              <a:gd name="connsiteY4" fmla="*/ 2905432 h 2905432"/>
              <a:gd name="connsiteX5" fmla="*/ 484248 w 2905432"/>
              <a:gd name="connsiteY5" fmla="*/ 2905432 h 2905432"/>
              <a:gd name="connsiteX6" fmla="*/ 0 w 2905432"/>
              <a:gd name="connsiteY6" fmla="*/ 2421184 h 2905432"/>
              <a:gd name="connsiteX7" fmla="*/ 0 w 2905432"/>
              <a:gd name="connsiteY7" fmla="*/ 484248 h 2905432"/>
              <a:gd name="connsiteX8" fmla="*/ 484248 w 2905432"/>
              <a:gd name="connsiteY8" fmla="*/ 0 h 2905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5432" h="2905432">
                <a:moveTo>
                  <a:pt x="484248" y="0"/>
                </a:moveTo>
                <a:lnTo>
                  <a:pt x="2421184" y="0"/>
                </a:lnTo>
                <a:cubicBezTo>
                  <a:pt x="2688627" y="0"/>
                  <a:pt x="2905432" y="216805"/>
                  <a:pt x="2905432" y="484248"/>
                </a:cubicBezTo>
                <a:lnTo>
                  <a:pt x="2905432" y="2421184"/>
                </a:lnTo>
                <a:cubicBezTo>
                  <a:pt x="2905432" y="2688627"/>
                  <a:pt x="2688627" y="2905432"/>
                  <a:pt x="2421184" y="2905432"/>
                </a:cubicBezTo>
                <a:lnTo>
                  <a:pt x="484248" y="2905432"/>
                </a:lnTo>
                <a:cubicBezTo>
                  <a:pt x="216805" y="2905432"/>
                  <a:pt x="0" y="2688627"/>
                  <a:pt x="0" y="2421184"/>
                </a:cubicBezTo>
                <a:lnTo>
                  <a:pt x="0" y="484248"/>
                </a:lnTo>
                <a:cubicBezTo>
                  <a:pt x="0" y="216805"/>
                  <a:pt x="216805" y="0"/>
                  <a:pt x="484248"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8" name="Picture Placeholder 7">
            <a:extLst>
              <a:ext uri="{FF2B5EF4-FFF2-40B4-BE49-F238E27FC236}">
                <a16:creationId xmlns:a16="http://schemas.microsoft.com/office/drawing/2014/main" id="{E521C078-69D1-4F09-B000-095F4749679A}"/>
              </a:ext>
            </a:extLst>
          </p:cNvPr>
          <p:cNvSpPr>
            <a:spLocks noGrp="1"/>
          </p:cNvSpPr>
          <p:nvPr>
            <p:ph type="pic" sz="quarter" idx="10"/>
          </p:nvPr>
        </p:nvSpPr>
        <p:spPr>
          <a:xfrm>
            <a:off x="631724" y="1867661"/>
            <a:ext cx="2905432" cy="2905432"/>
          </a:xfrm>
          <a:custGeom>
            <a:avLst/>
            <a:gdLst>
              <a:gd name="connsiteX0" fmla="*/ 484248 w 2905432"/>
              <a:gd name="connsiteY0" fmla="*/ 0 h 2905432"/>
              <a:gd name="connsiteX1" fmla="*/ 2421184 w 2905432"/>
              <a:gd name="connsiteY1" fmla="*/ 0 h 2905432"/>
              <a:gd name="connsiteX2" fmla="*/ 2905432 w 2905432"/>
              <a:gd name="connsiteY2" fmla="*/ 484248 h 2905432"/>
              <a:gd name="connsiteX3" fmla="*/ 2905432 w 2905432"/>
              <a:gd name="connsiteY3" fmla="*/ 2421184 h 2905432"/>
              <a:gd name="connsiteX4" fmla="*/ 2421184 w 2905432"/>
              <a:gd name="connsiteY4" fmla="*/ 2905432 h 2905432"/>
              <a:gd name="connsiteX5" fmla="*/ 484248 w 2905432"/>
              <a:gd name="connsiteY5" fmla="*/ 2905432 h 2905432"/>
              <a:gd name="connsiteX6" fmla="*/ 0 w 2905432"/>
              <a:gd name="connsiteY6" fmla="*/ 2421184 h 2905432"/>
              <a:gd name="connsiteX7" fmla="*/ 0 w 2905432"/>
              <a:gd name="connsiteY7" fmla="*/ 484248 h 2905432"/>
              <a:gd name="connsiteX8" fmla="*/ 484248 w 2905432"/>
              <a:gd name="connsiteY8" fmla="*/ 0 h 2905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5432" h="2905432">
                <a:moveTo>
                  <a:pt x="484248" y="0"/>
                </a:moveTo>
                <a:lnTo>
                  <a:pt x="2421184" y="0"/>
                </a:lnTo>
                <a:cubicBezTo>
                  <a:pt x="2688627" y="0"/>
                  <a:pt x="2905432" y="216805"/>
                  <a:pt x="2905432" y="484248"/>
                </a:cubicBezTo>
                <a:lnTo>
                  <a:pt x="2905432" y="2421184"/>
                </a:lnTo>
                <a:cubicBezTo>
                  <a:pt x="2905432" y="2688627"/>
                  <a:pt x="2688627" y="2905432"/>
                  <a:pt x="2421184" y="2905432"/>
                </a:cubicBezTo>
                <a:lnTo>
                  <a:pt x="484248" y="2905432"/>
                </a:lnTo>
                <a:cubicBezTo>
                  <a:pt x="216805" y="2905432"/>
                  <a:pt x="0" y="2688627"/>
                  <a:pt x="0" y="2421184"/>
                </a:cubicBezTo>
                <a:lnTo>
                  <a:pt x="0" y="484248"/>
                </a:lnTo>
                <a:cubicBezTo>
                  <a:pt x="0" y="216805"/>
                  <a:pt x="216805" y="0"/>
                  <a:pt x="484248"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38084537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5E516B39-B439-48B6-90FD-ACB3B4ADEFB9}"/>
              </a:ext>
            </a:extLst>
          </p:cNvPr>
          <p:cNvSpPr txBox="1"/>
          <p:nvPr userDrawn="1"/>
        </p:nvSpPr>
        <p:spPr>
          <a:xfrm>
            <a:off x="1773343" y="2616283"/>
            <a:ext cx="8645315" cy="3154710"/>
          </a:xfrm>
          <a:prstGeom prst="rect">
            <a:avLst/>
          </a:prstGeom>
          <a:noFill/>
        </p:spPr>
        <p:txBody>
          <a:bodyPr wrap="none" rtlCol="0">
            <a:spAutoFit/>
          </a:bodyPr>
          <a:lstStyle/>
          <a:p>
            <a:r>
              <a:rPr lang="en-US" sz="19900" b="1" spc="600">
                <a:ln w="9525">
                  <a:solidFill>
                    <a:schemeClr val="tx1">
                      <a:alpha val="19000"/>
                    </a:schemeClr>
                  </a:solidFill>
                </a:ln>
                <a:solidFill>
                  <a:schemeClr val="bg1"/>
                </a:solidFill>
                <a:latin typeface="Lato" panose="020F0502020204030203" pitchFamily="34" charset="0"/>
              </a:rPr>
              <a:t>Geniuz</a:t>
            </a:r>
          </a:p>
        </p:txBody>
      </p:sp>
      <p:sp>
        <p:nvSpPr>
          <p:cNvPr id="3" name="Rectangle: Rounded Corners 2">
            <a:extLst>
              <a:ext uri="{FF2B5EF4-FFF2-40B4-BE49-F238E27FC236}">
                <a16:creationId xmlns:a16="http://schemas.microsoft.com/office/drawing/2014/main" id="{1765DE4D-355A-48C5-89A9-6CCABD794ECF}"/>
              </a:ext>
            </a:extLst>
          </p:cNvPr>
          <p:cNvSpPr/>
          <p:nvPr/>
        </p:nvSpPr>
        <p:spPr>
          <a:xfrm>
            <a:off x="580571" y="2278742"/>
            <a:ext cx="3120572" cy="3829792"/>
          </a:xfrm>
          <a:prstGeom prst="roundRect">
            <a:avLst/>
          </a:prstGeom>
          <a:solidFill>
            <a:schemeClr val="bg1"/>
          </a:solidFill>
          <a:ln w="19050">
            <a:solidFill>
              <a:schemeClr val="bg1">
                <a:lumMod val="75000"/>
                <a:alpha val="88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Rectangle: Rounded Corners 5">
            <a:extLst>
              <a:ext uri="{FF2B5EF4-FFF2-40B4-BE49-F238E27FC236}">
                <a16:creationId xmlns:a16="http://schemas.microsoft.com/office/drawing/2014/main" id="{0BDB1E98-B6EE-4ABE-9679-B67872D63A80}"/>
              </a:ext>
            </a:extLst>
          </p:cNvPr>
          <p:cNvSpPr/>
          <p:nvPr/>
        </p:nvSpPr>
        <p:spPr>
          <a:xfrm>
            <a:off x="4492719" y="2278742"/>
            <a:ext cx="3120572" cy="3829792"/>
          </a:xfrm>
          <a:prstGeom prst="roundRect">
            <a:avLst/>
          </a:prstGeom>
          <a:solidFill>
            <a:schemeClr val="bg1"/>
          </a:solidFill>
          <a:ln w="19050">
            <a:solidFill>
              <a:schemeClr val="bg1">
                <a:lumMod val="75000"/>
                <a:alpha val="88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Rectangle: Rounded Corners 8">
            <a:extLst>
              <a:ext uri="{FF2B5EF4-FFF2-40B4-BE49-F238E27FC236}">
                <a16:creationId xmlns:a16="http://schemas.microsoft.com/office/drawing/2014/main" id="{52151253-C999-456C-9784-54CB47D813C3}"/>
              </a:ext>
            </a:extLst>
          </p:cNvPr>
          <p:cNvSpPr/>
          <p:nvPr/>
        </p:nvSpPr>
        <p:spPr>
          <a:xfrm>
            <a:off x="8490857" y="2278742"/>
            <a:ext cx="3120572" cy="3829792"/>
          </a:xfrm>
          <a:prstGeom prst="roundRect">
            <a:avLst/>
          </a:prstGeom>
          <a:solidFill>
            <a:schemeClr val="bg1"/>
          </a:solidFill>
          <a:ln w="19050">
            <a:solidFill>
              <a:schemeClr val="bg1">
                <a:lumMod val="75000"/>
                <a:alpha val="88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Picture Placeholder 13">
            <a:extLst>
              <a:ext uri="{FF2B5EF4-FFF2-40B4-BE49-F238E27FC236}">
                <a16:creationId xmlns:a16="http://schemas.microsoft.com/office/drawing/2014/main" id="{98BF9985-7BAA-47FA-9154-10C673B3B23B}"/>
              </a:ext>
            </a:extLst>
          </p:cNvPr>
          <p:cNvSpPr>
            <a:spLocks noGrp="1"/>
          </p:cNvSpPr>
          <p:nvPr>
            <p:ph type="pic" sz="quarter" idx="10"/>
          </p:nvPr>
        </p:nvSpPr>
        <p:spPr>
          <a:xfrm>
            <a:off x="1081313" y="1451428"/>
            <a:ext cx="2033100" cy="2033100"/>
          </a:xfrm>
          <a:custGeom>
            <a:avLst/>
            <a:gdLst>
              <a:gd name="connsiteX0" fmla="*/ 1016550 w 2033100"/>
              <a:gd name="connsiteY0" fmla="*/ 0 h 2033100"/>
              <a:gd name="connsiteX1" fmla="*/ 2033100 w 2033100"/>
              <a:gd name="connsiteY1" fmla="*/ 1016550 h 2033100"/>
              <a:gd name="connsiteX2" fmla="*/ 1016550 w 2033100"/>
              <a:gd name="connsiteY2" fmla="*/ 2033100 h 2033100"/>
              <a:gd name="connsiteX3" fmla="*/ 0 w 2033100"/>
              <a:gd name="connsiteY3" fmla="*/ 1016550 h 2033100"/>
              <a:gd name="connsiteX4" fmla="*/ 1016550 w 2033100"/>
              <a:gd name="connsiteY4" fmla="*/ 0 h 2033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3100" h="2033100">
                <a:moveTo>
                  <a:pt x="1016550" y="0"/>
                </a:moveTo>
                <a:cubicBezTo>
                  <a:pt x="1577975" y="0"/>
                  <a:pt x="2033100" y="455125"/>
                  <a:pt x="2033100" y="1016550"/>
                </a:cubicBezTo>
                <a:cubicBezTo>
                  <a:pt x="2033100" y="1577975"/>
                  <a:pt x="1577975" y="2033100"/>
                  <a:pt x="1016550" y="2033100"/>
                </a:cubicBezTo>
                <a:cubicBezTo>
                  <a:pt x="455125" y="2033100"/>
                  <a:pt x="0" y="1577975"/>
                  <a:pt x="0" y="1016550"/>
                </a:cubicBezTo>
                <a:cubicBezTo>
                  <a:pt x="0" y="455125"/>
                  <a:pt x="455125" y="0"/>
                  <a:pt x="1016550"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6" name="Picture Placeholder 15">
            <a:extLst>
              <a:ext uri="{FF2B5EF4-FFF2-40B4-BE49-F238E27FC236}">
                <a16:creationId xmlns:a16="http://schemas.microsoft.com/office/drawing/2014/main" id="{A5EB0B3F-04F0-45B9-80EF-4668AAEAF3D1}"/>
              </a:ext>
            </a:extLst>
          </p:cNvPr>
          <p:cNvSpPr>
            <a:spLocks noGrp="1"/>
          </p:cNvSpPr>
          <p:nvPr>
            <p:ph type="pic" sz="quarter" idx="11"/>
          </p:nvPr>
        </p:nvSpPr>
        <p:spPr>
          <a:xfrm>
            <a:off x="8991599" y="1451428"/>
            <a:ext cx="2033100" cy="2033100"/>
          </a:xfrm>
          <a:custGeom>
            <a:avLst/>
            <a:gdLst>
              <a:gd name="connsiteX0" fmla="*/ 1016550 w 2033100"/>
              <a:gd name="connsiteY0" fmla="*/ 0 h 2033100"/>
              <a:gd name="connsiteX1" fmla="*/ 2033100 w 2033100"/>
              <a:gd name="connsiteY1" fmla="*/ 1016550 h 2033100"/>
              <a:gd name="connsiteX2" fmla="*/ 1016550 w 2033100"/>
              <a:gd name="connsiteY2" fmla="*/ 2033100 h 2033100"/>
              <a:gd name="connsiteX3" fmla="*/ 0 w 2033100"/>
              <a:gd name="connsiteY3" fmla="*/ 1016550 h 2033100"/>
              <a:gd name="connsiteX4" fmla="*/ 1016550 w 2033100"/>
              <a:gd name="connsiteY4" fmla="*/ 0 h 2033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3100" h="2033100">
                <a:moveTo>
                  <a:pt x="1016550" y="0"/>
                </a:moveTo>
                <a:cubicBezTo>
                  <a:pt x="1577975" y="0"/>
                  <a:pt x="2033100" y="455125"/>
                  <a:pt x="2033100" y="1016550"/>
                </a:cubicBezTo>
                <a:cubicBezTo>
                  <a:pt x="2033100" y="1577975"/>
                  <a:pt x="1577975" y="2033100"/>
                  <a:pt x="1016550" y="2033100"/>
                </a:cubicBezTo>
                <a:cubicBezTo>
                  <a:pt x="455125" y="2033100"/>
                  <a:pt x="0" y="1577975"/>
                  <a:pt x="0" y="1016550"/>
                </a:cubicBezTo>
                <a:cubicBezTo>
                  <a:pt x="0" y="455125"/>
                  <a:pt x="455125" y="0"/>
                  <a:pt x="1016550"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5" name="Picture Placeholder 14">
            <a:extLst>
              <a:ext uri="{FF2B5EF4-FFF2-40B4-BE49-F238E27FC236}">
                <a16:creationId xmlns:a16="http://schemas.microsoft.com/office/drawing/2014/main" id="{141B7428-8D96-4374-91BF-1EAD6CDE7A10}"/>
              </a:ext>
            </a:extLst>
          </p:cNvPr>
          <p:cNvSpPr>
            <a:spLocks noGrp="1"/>
          </p:cNvSpPr>
          <p:nvPr>
            <p:ph type="pic" sz="quarter" idx="12"/>
          </p:nvPr>
        </p:nvSpPr>
        <p:spPr>
          <a:xfrm>
            <a:off x="4993461" y="1451428"/>
            <a:ext cx="2033100" cy="2033100"/>
          </a:xfrm>
          <a:custGeom>
            <a:avLst/>
            <a:gdLst>
              <a:gd name="connsiteX0" fmla="*/ 1016550 w 2033100"/>
              <a:gd name="connsiteY0" fmla="*/ 0 h 2033100"/>
              <a:gd name="connsiteX1" fmla="*/ 2033100 w 2033100"/>
              <a:gd name="connsiteY1" fmla="*/ 1016550 h 2033100"/>
              <a:gd name="connsiteX2" fmla="*/ 1016550 w 2033100"/>
              <a:gd name="connsiteY2" fmla="*/ 2033100 h 2033100"/>
              <a:gd name="connsiteX3" fmla="*/ 0 w 2033100"/>
              <a:gd name="connsiteY3" fmla="*/ 1016550 h 2033100"/>
              <a:gd name="connsiteX4" fmla="*/ 1016550 w 2033100"/>
              <a:gd name="connsiteY4" fmla="*/ 0 h 2033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3100" h="2033100">
                <a:moveTo>
                  <a:pt x="1016550" y="0"/>
                </a:moveTo>
                <a:cubicBezTo>
                  <a:pt x="1577975" y="0"/>
                  <a:pt x="2033100" y="455125"/>
                  <a:pt x="2033100" y="1016550"/>
                </a:cubicBezTo>
                <a:cubicBezTo>
                  <a:pt x="2033100" y="1577975"/>
                  <a:pt x="1577975" y="2033100"/>
                  <a:pt x="1016550" y="2033100"/>
                </a:cubicBezTo>
                <a:cubicBezTo>
                  <a:pt x="455125" y="2033100"/>
                  <a:pt x="0" y="1577975"/>
                  <a:pt x="0" y="1016550"/>
                </a:cubicBezTo>
                <a:cubicBezTo>
                  <a:pt x="0" y="455125"/>
                  <a:pt x="455125" y="0"/>
                  <a:pt x="1016550"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33684870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770BEF9F-96ED-4731-ABBC-616DD3DC6423}"/>
              </a:ext>
            </a:extLst>
          </p:cNvPr>
          <p:cNvSpPr>
            <a:spLocks noGrp="1"/>
          </p:cNvSpPr>
          <p:nvPr>
            <p:ph type="pic" sz="quarter" idx="11"/>
          </p:nvPr>
        </p:nvSpPr>
        <p:spPr>
          <a:xfrm>
            <a:off x="4455886" y="1"/>
            <a:ext cx="3945164" cy="6831574"/>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5775724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2A56E88B-5A66-4D5C-8D6A-4B18FE83585A}"/>
              </a:ext>
            </a:extLst>
          </p:cNvPr>
          <p:cNvSpPr>
            <a:spLocks noGrp="1"/>
          </p:cNvSpPr>
          <p:nvPr>
            <p:ph type="pic" sz="quarter" idx="11"/>
          </p:nvPr>
        </p:nvSpPr>
        <p:spPr>
          <a:xfrm>
            <a:off x="6548284" y="1"/>
            <a:ext cx="5643716" cy="6831574"/>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5791030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BA9D5414-4728-4575-A5DA-F376476037CC}"/>
              </a:ext>
            </a:extLst>
          </p:cNvPr>
          <p:cNvSpPr>
            <a:spLocks noGrp="1"/>
          </p:cNvSpPr>
          <p:nvPr>
            <p:ph type="pic" sz="quarter" idx="11"/>
          </p:nvPr>
        </p:nvSpPr>
        <p:spPr>
          <a:xfrm>
            <a:off x="589934" y="547479"/>
            <a:ext cx="4601497" cy="5736618"/>
          </a:xfrm>
          <a:pattFill prst="pct5">
            <a:fgClr>
              <a:schemeClr val="accent1"/>
            </a:fgClr>
            <a:bgClr>
              <a:schemeClr val="bg1"/>
            </a:bgClr>
          </a:pattFill>
        </p:spPr>
        <p:txBody>
          <a:bodyPr>
            <a:normAutofit/>
          </a:bodyPr>
          <a:lstStyle>
            <a:lvl1pPr>
              <a:defRPr sz="1200"/>
            </a:lvl1pPr>
          </a:lstStyle>
          <a:p>
            <a:endParaRPr lang="en-US"/>
          </a:p>
        </p:txBody>
      </p:sp>
      <p:sp>
        <p:nvSpPr>
          <p:cNvPr id="7" name="Freeform: Shape 6">
            <a:extLst>
              <a:ext uri="{FF2B5EF4-FFF2-40B4-BE49-F238E27FC236}">
                <a16:creationId xmlns:a16="http://schemas.microsoft.com/office/drawing/2014/main" id="{E1D49AFB-98B1-48BC-9456-1E0D4DDC137E}"/>
              </a:ext>
            </a:extLst>
          </p:cNvPr>
          <p:cNvSpPr/>
          <p:nvPr userDrawn="1"/>
        </p:nvSpPr>
        <p:spPr>
          <a:xfrm rot="10800000">
            <a:off x="11149780" y="0"/>
            <a:ext cx="1042220" cy="5657849"/>
          </a:xfrm>
          <a:custGeom>
            <a:avLst/>
            <a:gdLst>
              <a:gd name="connsiteX0" fmla="*/ 1042220 w 1042220"/>
              <a:gd name="connsiteY0" fmla="*/ 5657849 h 5657849"/>
              <a:gd name="connsiteX1" fmla="*/ 1 w 1042220"/>
              <a:gd name="connsiteY1" fmla="*/ 5657849 h 5657849"/>
              <a:gd name="connsiteX2" fmla="*/ 1 w 1042220"/>
              <a:gd name="connsiteY2" fmla="*/ 377929 h 5657849"/>
              <a:gd name="connsiteX3" fmla="*/ 0 w 1042220"/>
              <a:gd name="connsiteY3" fmla="*/ 377929 h 5657849"/>
              <a:gd name="connsiteX4" fmla="*/ 0 w 1042220"/>
              <a:gd name="connsiteY4" fmla="*/ 0 h 5657849"/>
              <a:gd name="connsiteX5" fmla="*/ 1042212 w 1042220"/>
              <a:gd name="connsiteY5" fmla="*/ 377926 h 5657849"/>
              <a:gd name="connsiteX6" fmla="*/ 1042220 w 1042220"/>
              <a:gd name="connsiteY6" fmla="*/ 377926 h 5657849"/>
              <a:gd name="connsiteX7" fmla="*/ 1042220 w 1042220"/>
              <a:gd name="connsiteY7" fmla="*/ 377929 h 565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2220" h="5657849">
                <a:moveTo>
                  <a:pt x="1042220" y="5657849"/>
                </a:moveTo>
                <a:lnTo>
                  <a:pt x="1" y="5657849"/>
                </a:lnTo>
                <a:lnTo>
                  <a:pt x="1" y="377929"/>
                </a:lnTo>
                <a:lnTo>
                  <a:pt x="0" y="377929"/>
                </a:lnTo>
                <a:lnTo>
                  <a:pt x="0" y="0"/>
                </a:lnTo>
                <a:lnTo>
                  <a:pt x="1042212" y="377926"/>
                </a:lnTo>
                <a:lnTo>
                  <a:pt x="1042220" y="377926"/>
                </a:lnTo>
                <a:lnTo>
                  <a:pt x="1042220" y="377929"/>
                </a:lnTo>
                <a:close/>
              </a:path>
            </a:pathLst>
          </a:custGeom>
          <a:solidFill>
            <a:srgbClr val="F6B6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5042321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47859DA9-B8E3-4029-AAD1-BF9A878116E7}"/>
              </a:ext>
            </a:extLst>
          </p:cNvPr>
          <p:cNvSpPr>
            <a:spLocks noGrp="1"/>
          </p:cNvSpPr>
          <p:nvPr>
            <p:ph type="pic" sz="quarter" idx="11"/>
          </p:nvPr>
        </p:nvSpPr>
        <p:spPr>
          <a:xfrm>
            <a:off x="0" y="0"/>
            <a:ext cx="4070555" cy="3429000"/>
          </a:xfrm>
          <a:custGeom>
            <a:avLst/>
            <a:gdLst>
              <a:gd name="connsiteX0" fmla="*/ 0 w 4070555"/>
              <a:gd name="connsiteY0" fmla="*/ 0 h 3429000"/>
              <a:gd name="connsiteX1" fmla="*/ 4070555 w 4070555"/>
              <a:gd name="connsiteY1" fmla="*/ 0 h 3429000"/>
              <a:gd name="connsiteX2" fmla="*/ 4070555 w 4070555"/>
              <a:gd name="connsiteY2" fmla="*/ 3429000 h 3429000"/>
              <a:gd name="connsiteX3" fmla="*/ 0 w 407055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070555" h="3429000">
                <a:moveTo>
                  <a:pt x="0" y="0"/>
                </a:moveTo>
                <a:lnTo>
                  <a:pt x="4070555" y="0"/>
                </a:lnTo>
                <a:lnTo>
                  <a:pt x="4070555" y="3429000"/>
                </a:lnTo>
                <a:lnTo>
                  <a:pt x="0" y="3429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2" name="Picture Placeholder 11">
            <a:extLst>
              <a:ext uri="{FF2B5EF4-FFF2-40B4-BE49-F238E27FC236}">
                <a16:creationId xmlns:a16="http://schemas.microsoft.com/office/drawing/2014/main" id="{19255DCC-38D9-46E9-9092-6F51A9540E06}"/>
              </a:ext>
            </a:extLst>
          </p:cNvPr>
          <p:cNvSpPr>
            <a:spLocks noGrp="1"/>
          </p:cNvSpPr>
          <p:nvPr>
            <p:ph type="pic" sz="quarter" idx="12"/>
          </p:nvPr>
        </p:nvSpPr>
        <p:spPr>
          <a:xfrm>
            <a:off x="4050892" y="3429000"/>
            <a:ext cx="4070555" cy="3429000"/>
          </a:xfrm>
          <a:custGeom>
            <a:avLst/>
            <a:gdLst>
              <a:gd name="connsiteX0" fmla="*/ 0 w 4070555"/>
              <a:gd name="connsiteY0" fmla="*/ 0 h 3429000"/>
              <a:gd name="connsiteX1" fmla="*/ 4070555 w 4070555"/>
              <a:gd name="connsiteY1" fmla="*/ 0 h 3429000"/>
              <a:gd name="connsiteX2" fmla="*/ 4070555 w 4070555"/>
              <a:gd name="connsiteY2" fmla="*/ 3429000 h 3429000"/>
              <a:gd name="connsiteX3" fmla="*/ 0 w 407055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070555" h="3429000">
                <a:moveTo>
                  <a:pt x="0" y="0"/>
                </a:moveTo>
                <a:lnTo>
                  <a:pt x="4070555" y="0"/>
                </a:lnTo>
                <a:lnTo>
                  <a:pt x="4070555" y="3429000"/>
                </a:lnTo>
                <a:lnTo>
                  <a:pt x="0" y="3429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3" name="Picture Placeholder 12">
            <a:extLst>
              <a:ext uri="{FF2B5EF4-FFF2-40B4-BE49-F238E27FC236}">
                <a16:creationId xmlns:a16="http://schemas.microsoft.com/office/drawing/2014/main" id="{E7CB6D5B-AE21-4FA1-9146-7A5428260A94}"/>
              </a:ext>
            </a:extLst>
          </p:cNvPr>
          <p:cNvSpPr>
            <a:spLocks noGrp="1"/>
          </p:cNvSpPr>
          <p:nvPr>
            <p:ph type="pic" sz="quarter" idx="13"/>
          </p:nvPr>
        </p:nvSpPr>
        <p:spPr>
          <a:xfrm>
            <a:off x="8121447" y="0"/>
            <a:ext cx="4070555" cy="3429000"/>
          </a:xfrm>
          <a:custGeom>
            <a:avLst/>
            <a:gdLst>
              <a:gd name="connsiteX0" fmla="*/ 0 w 4070555"/>
              <a:gd name="connsiteY0" fmla="*/ 0 h 3429000"/>
              <a:gd name="connsiteX1" fmla="*/ 4070555 w 4070555"/>
              <a:gd name="connsiteY1" fmla="*/ 0 h 3429000"/>
              <a:gd name="connsiteX2" fmla="*/ 4070555 w 4070555"/>
              <a:gd name="connsiteY2" fmla="*/ 3429000 h 3429000"/>
              <a:gd name="connsiteX3" fmla="*/ 0 w 407055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070555" h="3429000">
                <a:moveTo>
                  <a:pt x="0" y="0"/>
                </a:moveTo>
                <a:lnTo>
                  <a:pt x="4070555" y="0"/>
                </a:lnTo>
                <a:lnTo>
                  <a:pt x="4070555" y="3429000"/>
                </a:lnTo>
                <a:lnTo>
                  <a:pt x="0" y="3429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4" name="Freeform: Shape 13">
            <a:extLst>
              <a:ext uri="{FF2B5EF4-FFF2-40B4-BE49-F238E27FC236}">
                <a16:creationId xmlns:a16="http://schemas.microsoft.com/office/drawing/2014/main" id="{1E2B6A5B-199A-4F5D-9CB1-829F1FB80090}"/>
              </a:ext>
            </a:extLst>
          </p:cNvPr>
          <p:cNvSpPr/>
          <p:nvPr userDrawn="1"/>
        </p:nvSpPr>
        <p:spPr>
          <a:xfrm>
            <a:off x="5501265" y="1111806"/>
            <a:ext cx="1169807" cy="1205388"/>
          </a:xfrm>
          <a:custGeom>
            <a:avLst/>
            <a:gdLst>
              <a:gd name="connsiteX0" fmla="*/ 861761 w 1169807"/>
              <a:gd name="connsiteY0" fmla="*/ 1159668 h 1205388"/>
              <a:gd name="connsiteX1" fmla="*/ 866442 w 1169807"/>
              <a:gd name="connsiteY1" fmla="*/ 1161607 h 1205388"/>
              <a:gd name="connsiteX2" fmla="*/ 846127 w 1169807"/>
              <a:gd name="connsiteY2" fmla="*/ 1172634 h 1205388"/>
              <a:gd name="connsiteX3" fmla="*/ 842538 w 1169807"/>
              <a:gd name="connsiteY3" fmla="*/ 1173748 h 1205388"/>
              <a:gd name="connsiteX4" fmla="*/ 845597 w 1169807"/>
              <a:gd name="connsiteY4" fmla="*/ 1166364 h 1205388"/>
              <a:gd name="connsiteX5" fmla="*/ 861761 w 1169807"/>
              <a:gd name="connsiteY5" fmla="*/ 1159668 h 1205388"/>
              <a:gd name="connsiteX6" fmla="*/ 766880 w 1169807"/>
              <a:gd name="connsiteY6" fmla="*/ 1159668 h 1205388"/>
              <a:gd name="connsiteX7" fmla="*/ 789740 w 1169807"/>
              <a:gd name="connsiteY7" fmla="*/ 1182528 h 1205388"/>
              <a:gd name="connsiteX8" fmla="*/ 786123 w 1169807"/>
              <a:gd name="connsiteY8" fmla="*/ 1191260 h 1205388"/>
              <a:gd name="connsiteX9" fmla="*/ 755626 w 1169807"/>
              <a:gd name="connsiteY9" fmla="*/ 1200727 h 1205388"/>
              <a:gd name="connsiteX10" fmla="*/ 750716 w 1169807"/>
              <a:gd name="connsiteY10" fmla="*/ 1198692 h 1205388"/>
              <a:gd name="connsiteX11" fmla="*/ 744020 w 1169807"/>
              <a:gd name="connsiteY11" fmla="*/ 1182528 h 1205388"/>
              <a:gd name="connsiteX12" fmla="*/ 766880 w 1169807"/>
              <a:gd name="connsiteY12" fmla="*/ 1159668 h 1205388"/>
              <a:gd name="connsiteX13" fmla="*/ 676910 w 1169807"/>
              <a:gd name="connsiteY13" fmla="*/ 1159668 h 1205388"/>
              <a:gd name="connsiteX14" fmla="*/ 699770 w 1169807"/>
              <a:gd name="connsiteY14" fmla="*/ 1182528 h 1205388"/>
              <a:gd name="connsiteX15" fmla="*/ 676910 w 1169807"/>
              <a:gd name="connsiteY15" fmla="*/ 1205388 h 1205388"/>
              <a:gd name="connsiteX16" fmla="*/ 654050 w 1169807"/>
              <a:gd name="connsiteY16" fmla="*/ 1182528 h 1205388"/>
              <a:gd name="connsiteX17" fmla="*/ 676910 w 1169807"/>
              <a:gd name="connsiteY17" fmla="*/ 1159668 h 1205388"/>
              <a:gd name="connsiteX18" fmla="*/ 582358 w 1169807"/>
              <a:gd name="connsiteY18" fmla="*/ 1159668 h 1205388"/>
              <a:gd name="connsiteX19" fmla="*/ 605218 w 1169807"/>
              <a:gd name="connsiteY19" fmla="*/ 1182528 h 1205388"/>
              <a:gd name="connsiteX20" fmla="*/ 582358 w 1169807"/>
              <a:gd name="connsiteY20" fmla="*/ 1205388 h 1205388"/>
              <a:gd name="connsiteX21" fmla="*/ 559498 w 1169807"/>
              <a:gd name="connsiteY21" fmla="*/ 1182528 h 1205388"/>
              <a:gd name="connsiteX22" fmla="*/ 582358 w 1169807"/>
              <a:gd name="connsiteY22" fmla="*/ 1159668 h 1205388"/>
              <a:gd name="connsiteX23" fmla="*/ 486547 w 1169807"/>
              <a:gd name="connsiteY23" fmla="*/ 1159668 h 1205388"/>
              <a:gd name="connsiteX24" fmla="*/ 509407 w 1169807"/>
              <a:gd name="connsiteY24" fmla="*/ 1182528 h 1205388"/>
              <a:gd name="connsiteX25" fmla="*/ 486547 w 1169807"/>
              <a:gd name="connsiteY25" fmla="*/ 1205388 h 1205388"/>
              <a:gd name="connsiteX26" fmla="*/ 463687 w 1169807"/>
              <a:gd name="connsiteY26" fmla="*/ 1182528 h 1205388"/>
              <a:gd name="connsiteX27" fmla="*/ 486547 w 1169807"/>
              <a:gd name="connsiteY27" fmla="*/ 1159668 h 1205388"/>
              <a:gd name="connsiteX28" fmla="*/ 391297 w 1169807"/>
              <a:gd name="connsiteY28" fmla="*/ 1159668 h 1205388"/>
              <a:gd name="connsiteX29" fmla="*/ 414157 w 1169807"/>
              <a:gd name="connsiteY29" fmla="*/ 1182528 h 1205388"/>
              <a:gd name="connsiteX30" fmla="*/ 412142 w 1169807"/>
              <a:gd name="connsiteY30" fmla="*/ 1187393 h 1205388"/>
              <a:gd name="connsiteX31" fmla="*/ 371631 w 1169807"/>
              <a:gd name="connsiteY31" fmla="*/ 1174818 h 1205388"/>
              <a:gd name="connsiteX32" fmla="*/ 375133 w 1169807"/>
              <a:gd name="connsiteY32" fmla="*/ 1166364 h 1205388"/>
              <a:gd name="connsiteX33" fmla="*/ 391297 w 1169807"/>
              <a:gd name="connsiteY33" fmla="*/ 1159668 h 1205388"/>
              <a:gd name="connsiteX34" fmla="*/ 955886 w 1169807"/>
              <a:gd name="connsiteY34" fmla="*/ 1052512 h 1205388"/>
              <a:gd name="connsiteX35" fmla="*/ 978746 w 1169807"/>
              <a:gd name="connsiteY35" fmla="*/ 1075372 h 1205388"/>
              <a:gd name="connsiteX36" fmla="*/ 955886 w 1169807"/>
              <a:gd name="connsiteY36" fmla="*/ 1098232 h 1205388"/>
              <a:gd name="connsiteX37" fmla="*/ 933026 w 1169807"/>
              <a:gd name="connsiteY37" fmla="*/ 1075372 h 1205388"/>
              <a:gd name="connsiteX38" fmla="*/ 955886 w 1169807"/>
              <a:gd name="connsiteY38" fmla="*/ 1052512 h 1205388"/>
              <a:gd name="connsiteX39" fmla="*/ 861761 w 1169807"/>
              <a:gd name="connsiteY39" fmla="*/ 1052512 h 1205388"/>
              <a:gd name="connsiteX40" fmla="*/ 884621 w 1169807"/>
              <a:gd name="connsiteY40" fmla="*/ 1075372 h 1205388"/>
              <a:gd name="connsiteX41" fmla="*/ 861761 w 1169807"/>
              <a:gd name="connsiteY41" fmla="*/ 1098232 h 1205388"/>
              <a:gd name="connsiteX42" fmla="*/ 838901 w 1169807"/>
              <a:gd name="connsiteY42" fmla="*/ 1075372 h 1205388"/>
              <a:gd name="connsiteX43" fmla="*/ 861761 w 1169807"/>
              <a:gd name="connsiteY43" fmla="*/ 1052512 h 1205388"/>
              <a:gd name="connsiteX44" fmla="*/ 766880 w 1169807"/>
              <a:gd name="connsiteY44" fmla="*/ 1052512 h 1205388"/>
              <a:gd name="connsiteX45" fmla="*/ 789740 w 1169807"/>
              <a:gd name="connsiteY45" fmla="*/ 1075372 h 1205388"/>
              <a:gd name="connsiteX46" fmla="*/ 766880 w 1169807"/>
              <a:gd name="connsiteY46" fmla="*/ 1098232 h 1205388"/>
              <a:gd name="connsiteX47" fmla="*/ 744020 w 1169807"/>
              <a:gd name="connsiteY47" fmla="*/ 1075372 h 1205388"/>
              <a:gd name="connsiteX48" fmla="*/ 766880 w 1169807"/>
              <a:gd name="connsiteY48" fmla="*/ 1052512 h 1205388"/>
              <a:gd name="connsiteX49" fmla="*/ 676910 w 1169807"/>
              <a:gd name="connsiteY49" fmla="*/ 1052512 h 1205388"/>
              <a:gd name="connsiteX50" fmla="*/ 699770 w 1169807"/>
              <a:gd name="connsiteY50" fmla="*/ 1075372 h 1205388"/>
              <a:gd name="connsiteX51" fmla="*/ 676910 w 1169807"/>
              <a:gd name="connsiteY51" fmla="*/ 1098232 h 1205388"/>
              <a:gd name="connsiteX52" fmla="*/ 654050 w 1169807"/>
              <a:gd name="connsiteY52" fmla="*/ 1075372 h 1205388"/>
              <a:gd name="connsiteX53" fmla="*/ 676910 w 1169807"/>
              <a:gd name="connsiteY53" fmla="*/ 1052512 h 1205388"/>
              <a:gd name="connsiteX54" fmla="*/ 582358 w 1169807"/>
              <a:gd name="connsiteY54" fmla="*/ 1052512 h 1205388"/>
              <a:gd name="connsiteX55" fmla="*/ 605218 w 1169807"/>
              <a:gd name="connsiteY55" fmla="*/ 1075372 h 1205388"/>
              <a:gd name="connsiteX56" fmla="*/ 582358 w 1169807"/>
              <a:gd name="connsiteY56" fmla="*/ 1098232 h 1205388"/>
              <a:gd name="connsiteX57" fmla="*/ 559498 w 1169807"/>
              <a:gd name="connsiteY57" fmla="*/ 1075372 h 1205388"/>
              <a:gd name="connsiteX58" fmla="*/ 582358 w 1169807"/>
              <a:gd name="connsiteY58" fmla="*/ 1052512 h 1205388"/>
              <a:gd name="connsiteX59" fmla="*/ 486547 w 1169807"/>
              <a:gd name="connsiteY59" fmla="*/ 1052512 h 1205388"/>
              <a:gd name="connsiteX60" fmla="*/ 509407 w 1169807"/>
              <a:gd name="connsiteY60" fmla="*/ 1075372 h 1205388"/>
              <a:gd name="connsiteX61" fmla="*/ 486547 w 1169807"/>
              <a:gd name="connsiteY61" fmla="*/ 1098232 h 1205388"/>
              <a:gd name="connsiteX62" fmla="*/ 463687 w 1169807"/>
              <a:gd name="connsiteY62" fmla="*/ 1075372 h 1205388"/>
              <a:gd name="connsiteX63" fmla="*/ 486547 w 1169807"/>
              <a:gd name="connsiteY63" fmla="*/ 1052512 h 1205388"/>
              <a:gd name="connsiteX64" fmla="*/ 391297 w 1169807"/>
              <a:gd name="connsiteY64" fmla="*/ 1052512 h 1205388"/>
              <a:gd name="connsiteX65" fmla="*/ 414157 w 1169807"/>
              <a:gd name="connsiteY65" fmla="*/ 1075372 h 1205388"/>
              <a:gd name="connsiteX66" fmla="*/ 391297 w 1169807"/>
              <a:gd name="connsiteY66" fmla="*/ 1098232 h 1205388"/>
              <a:gd name="connsiteX67" fmla="*/ 368437 w 1169807"/>
              <a:gd name="connsiteY67" fmla="*/ 1075372 h 1205388"/>
              <a:gd name="connsiteX68" fmla="*/ 391297 w 1169807"/>
              <a:gd name="connsiteY68" fmla="*/ 1052512 h 1205388"/>
              <a:gd name="connsiteX69" fmla="*/ 295486 w 1169807"/>
              <a:gd name="connsiteY69" fmla="*/ 1052512 h 1205388"/>
              <a:gd name="connsiteX70" fmla="*/ 318346 w 1169807"/>
              <a:gd name="connsiteY70" fmla="*/ 1075372 h 1205388"/>
              <a:gd name="connsiteX71" fmla="*/ 295486 w 1169807"/>
              <a:gd name="connsiteY71" fmla="*/ 1098232 h 1205388"/>
              <a:gd name="connsiteX72" fmla="*/ 272626 w 1169807"/>
              <a:gd name="connsiteY72" fmla="*/ 1075372 h 1205388"/>
              <a:gd name="connsiteX73" fmla="*/ 295486 w 1169807"/>
              <a:gd name="connsiteY73" fmla="*/ 1052512 h 1205388"/>
              <a:gd name="connsiteX74" fmla="*/ 201361 w 1169807"/>
              <a:gd name="connsiteY74" fmla="*/ 1052512 h 1205388"/>
              <a:gd name="connsiteX75" fmla="*/ 224221 w 1169807"/>
              <a:gd name="connsiteY75" fmla="*/ 1075372 h 1205388"/>
              <a:gd name="connsiteX76" fmla="*/ 220793 w 1169807"/>
              <a:gd name="connsiteY76" fmla="*/ 1083648 h 1205388"/>
              <a:gd name="connsiteX77" fmla="*/ 189174 w 1169807"/>
              <a:gd name="connsiteY77" fmla="*/ 1057560 h 1205388"/>
              <a:gd name="connsiteX78" fmla="*/ 1051697 w 1169807"/>
              <a:gd name="connsiteY78" fmla="*/ 945356 h 1205388"/>
              <a:gd name="connsiteX79" fmla="*/ 1074557 w 1169807"/>
              <a:gd name="connsiteY79" fmla="*/ 968216 h 1205388"/>
              <a:gd name="connsiteX80" fmla="*/ 1051697 w 1169807"/>
              <a:gd name="connsiteY80" fmla="*/ 991076 h 1205388"/>
              <a:gd name="connsiteX81" fmla="*/ 1028837 w 1169807"/>
              <a:gd name="connsiteY81" fmla="*/ 968216 h 1205388"/>
              <a:gd name="connsiteX82" fmla="*/ 1051697 w 1169807"/>
              <a:gd name="connsiteY82" fmla="*/ 945356 h 1205388"/>
              <a:gd name="connsiteX83" fmla="*/ 955886 w 1169807"/>
              <a:gd name="connsiteY83" fmla="*/ 945356 h 1205388"/>
              <a:gd name="connsiteX84" fmla="*/ 978746 w 1169807"/>
              <a:gd name="connsiteY84" fmla="*/ 968216 h 1205388"/>
              <a:gd name="connsiteX85" fmla="*/ 955886 w 1169807"/>
              <a:gd name="connsiteY85" fmla="*/ 991076 h 1205388"/>
              <a:gd name="connsiteX86" fmla="*/ 933026 w 1169807"/>
              <a:gd name="connsiteY86" fmla="*/ 968216 h 1205388"/>
              <a:gd name="connsiteX87" fmla="*/ 955886 w 1169807"/>
              <a:gd name="connsiteY87" fmla="*/ 945356 h 1205388"/>
              <a:gd name="connsiteX88" fmla="*/ 861761 w 1169807"/>
              <a:gd name="connsiteY88" fmla="*/ 945356 h 1205388"/>
              <a:gd name="connsiteX89" fmla="*/ 884621 w 1169807"/>
              <a:gd name="connsiteY89" fmla="*/ 968216 h 1205388"/>
              <a:gd name="connsiteX90" fmla="*/ 861761 w 1169807"/>
              <a:gd name="connsiteY90" fmla="*/ 991076 h 1205388"/>
              <a:gd name="connsiteX91" fmla="*/ 838901 w 1169807"/>
              <a:gd name="connsiteY91" fmla="*/ 968216 h 1205388"/>
              <a:gd name="connsiteX92" fmla="*/ 861761 w 1169807"/>
              <a:gd name="connsiteY92" fmla="*/ 945356 h 1205388"/>
              <a:gd name="connsiteX93" fmla="*/ 766880 w 1169807"/>
              <a:gd name="connsiteY93" fmla="*/ 945356 h 1205388"/>
              <a:gd name="connsiteX94" fmla="*/ 789740 w 1169807"/>
              <a:gd name="connsiteY94" fmla="*/ 968216 h 1205388"/>
              <a:gd name="connsiteX95" fmla="*/ 766880 w 1169807"/>
              <a:gd name="connsiteY95" fmla="*/ 991076 h 1205388"/>
              <a:gd name="connsiteX96" fmla="*/ 744020 w 1169807"/>
              <a:gd name="connsiteY96" fmla="*/ 968216 h 1205388"/>
              <a:gd name="connsiteX97" fmla="*/ 766880 w 1169807"/>
              <a:gd name="connsiteY97" fmla="*/ 945356 h 1205388"/>
              <a:gd name="connsiteX98" fmla="*/ 676910 w 1169807"/>
              <a:gd name="connsiteY98" fmla="*/ 945356 h 1205388"/>
              <a:gd name="connsiteX99" fmla="*/ 699770 w 1169807"/>
              <a:gd name="connsiteY99" fmla="*/ 968216 h 1205388"/>
              <a:gd name="connsiteX100" fmla="*/ 676910 w 1169807"/>
              <a:gd name="connsiteY100" fmla="*/ 991076 h 1205388"/>
              <a:gd name="connsiteX101" fmla="*/ 654050 w 1169807"/>
              <a:gd name="connsiteY101" fmla="*/ 968216 h 1205388"/>
              <a:gd name="connsiteX102" fmla="*/ 676910 w 1169807"/>
              <a:gd name="connsiteY102" fmla="*/ 945356 h 1205388"/>
              <a:gd name="connsiteX103" fmla="*/ 582358 w 1169807"/>
              <a:gd name="connsiteY103" fmla="*/ 945356 h 1205388"/>
              <a:gd name="connsiteX104" fmla="*/ 605218 w 1169807"/>
              <a:gd name="connsiteY104" fmla="*/ 968216 h 1205388"/>
              <a:gd name="connsiteX105" fmla="*/ 582358 w 1169807"/>
              <a:gd name="connsiteY105" fmla="*/ 991076 h 1205388"/>
              <a:gd name="connsiteX106" fmla="*/ 559498 w 1169807"/>
              <a:gd name="connsiteY106" fmla="*/ 968216 h 1205388"/>
              <a:gd name="connsiteX107" fmla="*/ 582358 w 1169807"/>
              <a:gd name="connsiteY107" fmla="*/ 945356 h 1205388"/>
              <a:gd name="connsiteX108" fmla="*/ 486547 w 1169807"/>
              <a:gd name="connsiteY108" fmla="*/ 945356 h 1205388"/>
              <a:gd name="connsiteX109" fmla="*/ 509407 w 1169807"/>
              <a:gd name="connsiteY109" fmla="*/ 968216 h 1205388"/>
              <a:gd name="connsiteX110" fmla="*/ 486547 w 1169807"/>
              <a:gd name="connsiteY110" fmla="*/ 991076 h 1205388"/>
              <a:gd name="connsiteX111" fmla="*/ 463687 w 1169807"/>
              <a:gd name="connsiteY111" fmla="*/ 968216 h 1205388"/>
              <a:gd name="connsiteX112" fmla="*/ 486547 w 1169807"/>
              <a:gd name="connsiteY112" fmla="*/ 945356 h 1205388"/>
              <a:gd name="connsiteX113" fmla="*/ 391297 w 1169807"/>
              <a:gd name="connsiteY113" fmla="*/ 945356 h 1205388"/>
              <a:gd name="connsiteX114" fmla="*/ 414157 w 1169807"/>
              <a:gd name="connsiteY114" fmla="*/ 968216 h 1205388"/>
              <a:gd name="connsiteX115" fmla="*/ 391297 w 1169807"/>
              <a:gd name="connsiteY115" fmla="*/ 991076 h 1205388"/>
              <a:gd name="connsiteX116" fmla="*/ 368437 w 1169807"/>
              <a:gd name="connsiteY116" fmla="*/ 968216 h 1205388"/>
              <a:gd name="connsiteX117" fmla="*/ 391297 w 1169807"/>
              <a:gd name="connsiteY117" fmla="*/ 945356 h 1205388"/>
              <a:gd name="connsiteX118" fmla="*/ 295486 w 1169807"/>
              <a:gd name="connsiteY118" fmla="*/ 945356 h 1205388"/>
              <a:gd name="connsiteX119" fmla="*/ 318346 w 1169807"/>
              <a:gd name="connsiteY119" fmla="*/ 968216 h 1205388"/>
              <a:gd name="connsiteX120" fmla="*/ 295486 w 1169807"/>
              <a:gd name="connsiteY120" fmla="*/ 991076 h 1205388"/>
              <a:gd name="connsiteX121" fmla="*/ 272626 w 1169807"/>
              <a:gd name="connsiteY121" fmla="*/ 968216 h 1205388"/>
              <a:gd name="connsiteX122" fmla="*/ 295486 w 1169807"/>
              <a:gd name="connsiteY122" fmla="*/ 945356 h 1205388"/>
              <a:gd name="connsiteX123" fmla="*/ 201361 w 1169807"/>
              <a:gd name="connsiteY123" fmla="*/ 945356 h 1205388"/>
              <a:gd name="connsiteX124" fmla="*/ 224221 w 1169807"/>
              <a:gd name="connsiteY124" fmla="*/ 968216 h 1205388"/>
              <a:gd name="connsiteX125" fmla="*/ 201361 w 1169807"/>
              <a:gd name="connsiteY125" fmla="*/ 991076 h 1205388"/>
              <a:gd name="connsiteX126" fmla="*/ 178501 w 1169807"/>
              <a:gd name="connsiteY126" fmla="*/ 968216 h 1205388"/>
              <a:gd name="connsiteX127" fmla="*/ 201361 w 1169807"/>
              <a:gd name="connsiteY127" fmla="*/ 945356 h 1205388"/>
              <a:gd name="connsiteX128" fmla="*/ 106480 w 1169807"/>
              <a:gd name="connsiteY128" fmla="*/ 945356 h 1205388"/>
              <a:gd name="connsiteX129" fmla="*/ 129340 w 1169807"/>
              <a:gd name="connsiteY129" fmla="*/ 968216 h 1205388"/>
              <a:gd name="connsiteX130" fmla="*/ 122645 w 1169807"/>
              <a:gd name="connsiteY130" fmla="*/ 984380 h 1205388"/>
              <a:gd name="connsiteX131" fmla="*/ 122186 w 1169807"/>
              <a:gd name="connsiteY131" fmla="*/ 984570 h 1205388"/>
              <a:gd name="connsiteX132" fmla="*/ 94072 w 1169807"/>
              <a:gd name="connsiteY132" fmla="*/ 950496 h 1205388"/>
              <a:gd name="connsiteX133" fmla="*/ 35400 w 1169807"/>
              <a:gd name="connsiteY133" fmla="*/ 843394 h 1205388"/>
              <a:gd name="connsiteX134" fmla="*/ 39025 w 1169807"/>
              <a:gd name="connsiteY134" fmla="*/ 844896 h 1205388"/>
              <a:gd name="connsiteX135" fmla="*/ 45720 w 1169807"/>
              <a:gd name="connsiteY135" fmla="*/ 861060 h 1205388"/>
              <a:gd name="connsiteX136" fmla="*/ 45397 w 1169807"/>
              <a:gd name="connsiteY136" fmla="*/ 861841 h 1205388"/>
              <a:gd name="connsiteX137" fmla="*/ 35421 w 1169807"/>
              <a:gd name="connsiteY137" fmla="*/ 843461 h 1205388"/>
              <a:gd name="connsiteX138" fmla="*/ 1146947 w 1169807"/>
              <a:gd name="connsiteY138" fmla="*/ 838200 h 1205388"/>
              <a:gd name="connsiteX139" fmla="*/ 1163112 w 1169807"/>
              <a:gd name="connsiteY139" fmla="*/ 844896 h 1205388"/>
              <a:gd name="connsiteX140" fmla="*/ 1168050 w 1169807"/>
              <a:gd name="connsiteY140" fmla="*/ 856818 h 1205388"/>
              <a:gd name="connsiteX141" fmla="*/ 1155193 w 1169807"/>
              <a:gd name="connsiteY141" fmla="*/ 880504 h 1205388"/>
              <a:gd name="connsiteX142" fmla="*/ 1146947 w 1169807"/>
              <a:gd name="connsiteY142" fmla="*/ 883920 h 1205388"/>
              <a:gd name="connsiteX143" fmla="*/ 1124087 w 1169807"/>
              <a:gd name="connsiteY143" fmla="*/ 861060 h 1205388"/>
              <a:gd name="connsiteX144" fmla="*/ 1146947 w 1169807"/>
              <a:gd name="connsiteY144" fmla="*/ 838200 h 1205388"/>
              <a:gd name="connsiteX145" fmla="*/ 1051697 w 1169807"/>
              <a:gd name="connsiteY145" fmla="*/ 838200 h 1205388"/>
              <a:gd name="connsiteX146" fmla="*/ 1074557 w 1169807"/>
              <a:gd name="connsiteY146" fmla="*/ 861060 h 1205388"/>
              <a:gd name="connsiteX147" fmla="*/ 1051697 w 1169807"/>
              <a:gd name="connsiteY147" fmla="*/ 883920 h 1205388"/>
              <a:gd name="connsiteX148" fmla="*/ 1028837 w 1169807"/>
              <a:gd name="connsiteY148" fmla="*/ 861060 h 1205388"/>
              <a:gd name="connsiteX149" fmla="*/ 1051697 w 1169807"/>
              <a:gd name="connsiteY149" fmla="*/ 838200 h 1205388"/>
              <a:gd name="connsiteX150" fmla="*/ 955886 w 1169807"/>
              <a:gd name="connsiteY150" fmla="*/ 838200 h 1205388"/>
              <a:gd name="connsiteX151" fmla="*/ 978746 w 1169807"/>
              <a:gd name="connsiteY151" fmla="*/ 861060 h 1205388"/>
              <a:gd name="connsiteX152" fmla="*/ 955886 w 1169807"/>
              <a:gd name="connsiteY152" fmla="*/ 883920 h 1205388"/>
              <a:gd name="connsiteX153" fmla="*/ 933026 w 1169807"/>
              <a:gd name="connsiteY153" fmla="*/ 861060 h 1205388"/>
              <a:gd name="connsiteX154" fmla="*/ 955886 w 1169807"/>
              <a:gd name="connsiteY154" fmla="*/ 838200 h 1205388"/>
              <a:gd name="connsiteX155" fmla="*/ 861761 w 1169807"/>
              <a:gd name="connsiteY155" fmla="*/ 838200 h 1205388"/>
              <a:gd name="connsiteX156" fmla="*/ 884621 w 1169807"/>
              <a:gd name="connsiteY156" fmla="*/ 861060 h 1205388"/>
              <a:gd name="connsiteX157" fmla="*/ 861761 w 1169807"/>
              <a:gd name="connsiteY157" fmla="*/ 883920 h 1205388"/>
              <a:gd name="connsiteX158" fmla="*/ 838901 w 1169807"/>
              <a:gd name="connsiteY158" fmla="*/ 861060 h 1205388"/>
              <a:gd name="connsiteX159" fmla="*/ 861761 w 1169807"/>
              <a:gd name="connsiteY159" fmla="*/ 838200 h 1205388"/>
              <a:gd name="connsiteX160" fmla="*/ 766880 w 1169807"/>
              <a:gd name="connsiteY160" fmla="*/ 838200 h 1205388"/>
              <a:gd name="connsiteX161" fmla="*/ 789740 w 1169807"/>
              <a:gd name="connsiteY161" fmla="*/ 861060 h 1205388"/>
              <a:gd name="connsiteX162" fmla="*/ 766880 w 1169807"/>
              <a:gd name="connsiteY162" fmla="*/ 883920 h 1205388"/>
              <a:gd name="connsiteX163" fmla="*/ 744020 w 1169807"/>
              <a:gd name="connsiteY163" fmla="*/ 861060 h 1205388"/>
              <a:gd name="connsiteX164" fmla="*/ 766880 w 1169807"/>
              <a:gd name="connsiteY164" fmla="*/ 838200 h 1205388"/>
              <a:gd name="connsiteX165" fmla="*/ 676910 w 1169807"/>
              <a:gd name="connsiteY165" fmla="*/ 838200 h 1205388"/>
              <a:gd name="connsiteX166" fmla="*/ 699770 w 1169807"/>
              <a:gd name="connsiteY166" fmla="*/ 861060 h 1205388"/>
              <a:gd name="connsiteX167" fmla="*/ 676910 w 1169807"/>
              <a:gd name="connsiteY167" fmla="*/ 883920 h 1205388"/>
              <a:gd name="connsiteX168" fmla="*/ 654050 w 1169807"/>
              <a:gd name="connsiteY168" fmla="*/ 861060 h 1205388"/>
              <a:gd name="connsiteX169" fmla="*/ 676910 w 1169807"/>
              <a:gd name="connsiteY169" fmla="*/ 838200 h 1205388"/>
              <a:gd name="connsiteX170" fmla="*/ 582358 w 1169807"/>
              <a:gd name="connsiteY170" fmla="*/ 838200 h 1205388"/>
              <a:gd name="connsiteX171" fmla="*/ 605218 w 1169807"/>
              <a:gd name="connsiteY171" fmla="*/ 861060 h 1205388"/>
              <a:gd name="connsiteX172" fmla="*/ 582358 w 1169807"/>
              <a:gd name="connsiteY172" fmla="*/ 883920 h 1205388"/>
              <a:gd name="connsiteX173" fmla="*/ 559498 w 1169807"/>
              <a:gd name="connsiteY173" fmla="*/ 861060 h 1205388"/>
              <a:gd name="connsiteX174" fmla="*/ 582358 w 1169807"/>
              <a:gd name="connsiteY174" fmla="*/ 838200 h 1205388"/>
              <a:gd name="connsiteX175" fmla="*/ 486547 w 1169807"/>
              <a:gd name="connsiteY175" fmla="*/ 838200 h 1205388"/>
              <a:gd name="connsiteX176" fmla="*/ 509407 w 1169807"/>
              <a:gd name="connsiteY176" fmla="*/ 861060 h 1205388"/>
              <a:gd name="connsiteX177" fmla="*/ 486547 w 1169807"/>
              <a:gd name="connsiteY177" fmla="*/ 883920 h 1205388"/>
              <a:gd name="connsiteX178" fmla="*/ 463687 w 1169807"/>
              <a:gd name="connsiteY178" fmla="*/ 861060 h 1205388"/>
              <a:gd name="connsiteX179" fmla="*/ 486547 w 1169807"/>
              <a:gd name="connsiteY179" fmla="*/ 838200 h 1205388"/>
              <a:gd name="connsiteX180" fmla="*/ 391297 w 1169807"/>
              <a:gd name="connsiteY180" fmla="*/ 838200 h 1205388"/>
              <a:gd name="connsiteX181" fmla="*/ 414157 w 1169807"/>
              <a:gd name="connsiteY181" fmla="*/ 861060 h 1205388"/>
              <a:gd name="connsiteX182" fmla="*/ 391297 w 1169807"/>
              <a:gd name="connsiteY182" fmla="*/ 883920 h 1205388"/>
              <a:gd name="connsiteX183" fmla="*/ 368437 w 1169807"/>
              <a:gd name="connsiteY183" fmla="*/ 861060 h 1205388"/>
              <a:gd name="connsiteX184" fmla="*/ 391297 w 1169807"/>
              <a:gd name="connsiteY184" fmla="*/ 838200 h 1205388"/>
              <a:gd name="connsiteX185" fmla="*/ 295486 w 1169807"/>
              <a:gd name="connsiteY185" fmla="*/ 838200 h 1205388"/>
              <a:gd name="connsiteX186" fmla="*/ 318346 w 1169807"/>
              <a:gd name="connsiteY186" fmla="*/ 861060 h 1205388"/>
              <a:gd name="connsiteX187" fmla="*/ 295486 w 1169807"/>
              <a:gd name="connsiteY187" fmla="*/ 883920 h 1205388"/>
              <a:gd name="connsiteX188" fmla="*/ 272626 w 1169807"/>
              <a:gd name="connsiteY188" fmla="*/ 861060 h 1205388"/>
              <a:gd name="connsiteX189" fmla="*/ 295486 w 1169807"/>
              <a:gd name="connsiteY189" fmla="*/ 838200 h 1205388"/>
              <a:gd name="connsiteX190" fmla="*/ 201361 w 1169807"/>
              <a:gd name="connsiteY190" fmla="*/ 838200 h 1205388"/>
              <a:gd name="connsiteX191" fmla="*/ 224221 w 1169807"/>
              <a:gd name="connsiteY191" fmla="*/ 861060 h 1205388"/>
              <a:gd name="connsiteX192" fmla="*/ 201361 w 1169807"/>
              <a:gd name="connsiteY192" fmla="*/ 883920 h 1205388"/>
              <a:gd name="connsiteX193" fmla="*/ 178501 w 1169807"/>
              <a:gd name="connsiteY193" fmla="*/ 861060 h 1205388"/>
              <a:gd name="connsiteX194" fmla="*/ 201361 w 1169807"/>
              <a:gd name="connsiteY194" fmla="*/ 838200 h 1205388"/>
              <a:gd name="connsiteX195" fmla="*/ 106480 w 1169807"/>
              <a:gd name="connsiteY195" fmla="*/ 838200 h 1205388"/>
              <a:gd name="connsiteX196" fmla="*/ 129340 w 1169807"/>
              <a:gd name="connsiteY196" fmla="*/ 861060 h 1205388"/>
              <a:gd name="connsiteX197" fmla="*/ 106480 w 1169807"/>
              <a:gd name="connsiteY197" fmla="*/ 883920 h 1205388"/>
              <a:gd name="connsiteX198" fmla="*/ 83620 w 1169807"/>
              <a:gd name="connsiteY198" fmla="*/ 861060 h 1205388"/>
              <a:gd name="connsiteX199" fmla="*/ 106480 w 1169807"/>
              <a:gd name="connsiteY199" fmla="*/ 838200 h 1205388"/>
              <a:gd name="connsiteX200" fmla="*/ 1146947 w 1169807"/>
              <a:gd name="connsiteY200" fmla="*/ 731044 h 1205388"/>
              <a:gd name="connsiteX201" fmla="*/ 1169807 w 1169807"/>
              <a:gd name="connsiteY201" fmla="*/ 753904 h 1205388"/>
              <a:gd name="connsiteX202" fmla="*/ 1146947 w 1169807"/>
              <a:gd name="connsiteY202" fmla="*/ 776764 h 1205388"/>
              <a:gd name="connsiteX203" fmla="*/ 1124087 w 1169807"/>
              <a:gd name="connsiteY203" fmla="*/ 753904 h 1205388"/>
              <a:gd name="connsiteX204" fmla="*/ 1146947 w 1169807"/>
              <a:gd name="connsiteY204" fmla="*/ 731044 h 1205388"/>
              <a:gd name="connsiteX205" fmla="*/ 1051697 w 1169807"/>
              <a:gd name="connsiteY205" fmla="*/ 731044 h 1205388"/>
              <a:gd name="connsiteX206" fmla="*/ 1074557 w 1169807"/>
              <a:gd name="connsiteY206" fmla="*/ 753904 h 1205388"/>
              <a:gd name="connsiteX207" fmla="*/ 1051697 w 1169807"/>
              <a:gd name="connsiteY207" fmla="*/ 776764 h 1205388"/>
              <a:gd name="connsiteX208" fmla="*/ 1028837 w 1169807"/>
              <a:gd name="connsiteY208" fmla="*/ 753904 h 1205388"/>
              <a:gd name="connsiteX209" fmla="*/ 1051697 w 1169807"/>
              <a:gd name="connsiteY209" fmla="*/ 731044 h 1205388"/>
              <a:gd name="connsiteX210" fmla="*/ 955886 w 1169807"/>
              <a:gd name="connsiteY210" fmla="*/ 731044 h 1205388"/>
              <a:gd name="connsiteX211" fmla="*/ 978746 w 1169807"/>
              <a:gd name="connsiteY211" fmla="*/ 753904 h 1205388"/>
              <a:gd name="connsiteX212" fmla="*/ 955886 w 1169807"/>
              <a:gd name="connsiteY212" fmla="*/ 776764 h 1205388"/>
              <a:gd name="connsiteX213" fmla="*/ 933026 w 1169807"/>
              <a:gd name="connsiteY213" fmla="*/ 753904 h 1205388"/>
              <a:gd name="connsiteX214" fmla="*/ 955886 w 1169807"/>
              <a:gd name="connsiteY214" fmla="*/ 731044 h 1205388"/>
              <a:gd name="connsiteX215" fmla="*/ 861761 w 1169807"/>
              <a:gd name="connsiteY215" fmla="*/ 731044 h 1205388"/>
              <a:gd name="connsiteX216" fmla="*/ 884621 w 1169807"/>
              <a:gd name="connsiteY216" fmla="*/ 753904 h 1205388"/>
              <a:gd name="connsiteX217" fmla="*/ 861761 w 1169807"/>
              <a:gd name="connsiteY217" fmla="*/ 776764 h 1205388"/>
              <a:gd name="connsiteX218" fmla="*/ 838901 w 1169807"/>
              <a:gd name="connsiteY218" fmla="*/ 753904 h 1205388"/>
              <a:gd name="connsiteX219" fmla="*/ 861761 w 1169807"/>
              <a:gd name="connsiteY219" fmla="*/ 731044 h 1205388"/>
              <a:gd name="connsiteX220" fmla="*/ 766880 w 1169807"/>
              <a:gd name="connsiteY220" fmla="*/ 731044 h 1205388"/>
              <a:gd name="connsiteX221" fmla="*/ 789740 w 1169807"/>
              <a:gd name="connsiteY221" fmla="*/ 753904 h 1205388"/>
              <a:gd name="connsiteX222" fmla="*/ 766880 w 1169807"/>
              <a:gd name="connsiteY222" fmla="*/ 776764 h 1205388"/>
              <a:gd name="connsiteX223" fmla="*/ 744020 w 1169807"/>
              <a:gd name="connsiteY223" fmla="*/ 753904 h 1205388"/>
              <a:gd name="connsiteX224" fmla="*/ 766880 w 1169807"/>
              <a:gd name="connsiteY224" fmla="*/ 731044 h 1205388"/>
              <a:gd name="connsiteX225" fmla="*/ 676910 w 1169807"/>
              <a:gd name="connsiteY225" fmla="*/ 731044 h 1205388"/>
              <a:gd name="connsiteX226" fmla="*/ 699770 w 1169807"/>
              <a:gd name="connsiteY226" fmla="*/ 753904 h 1205388"/>
              <a:gd name="connsiteX227" fmla="*/ 676910 w 1169807"/>
              <a:gd name="connsiteY227" fmla="*/ 776764 h 1205388"/>
              <a:gd name="connsiteX228" fmla="*/ 654050 w 1169807"/>
              <a:gd name="connsiteY228" fmla="*/ 753904 h 1205388"/>
              <a:gd name="connsiteX229" fmla="*/ 676910 w 1169807"/>
              <a:gd name="connsiteY229" fmla="*/ 731044 h 1205388"/>
              <a:gd name="connsiteX230" fmla="*/ 582358 w 1169807"/>
              <a:gd name="connsiteY230" fmla="*/ 731044 h 1205388"/>
              <a:gd name="connsiteX231" fmla="*/ 605218 w 1169807"/>
              <a:gd name="connsiteY231" fmla="*/ 753904 h 1205388"/>
              <a:gd name="connsiteX232" fmla="*/ 582358 w 1169807"/>
              <a:gd name="connsiteY232" fmla="*/ 776764 h 1205388"/>
              <a:gd name="connsiteX233" fmla="*/ 559498 w 1169807"/>
              <a:gd name="connsiteY233" fmla="*/ 753904 h 1205388"/>
              <a:gd name="connsiteX234" fmla="*/ 582358 w 1169807"/>
              <a:gd name="connsiteY234" fmla="*/ 731044 h 1205388"/>
              <a:gd name="connsiteX235" fmla="*/ 486547 w 1169807"/>
              <a:gd name="connsiteY235" fmla="*/ 731044 h 1205388"/>
              <a:gd name="connsiteX236" fmla="*/ 509407 w 1169807"/>
              <a:gd name="connsiteY236" fmla="*/ 753904 h 1205388"/>
              <a:gd name="connsiteX237" fmla="*/ 486547 w 1169807"/>
              <a:gd name="connsiteY237" fmla="*/ 776764 h 1205388"/>
              <a:gd name="connsiteX238" fmla="*/ 463687 w 1169807"/>
              <a:gd name="connsiteY238" fmla="*/ 753904 h 1205388"/>
              <a:gd name="connsiteX239" fmla="*/ 486547 w 1169807"/>
              <a:gd name="connsiteY239" fmla="*/ 731044 h 1205388"/>
              <a:gd name="connsiteX240" fmla="*/ 391297 w 1169807"/>
              <a:gd name="connsiteY240" fmla="*/ 731044 h 1205388"/>
              <a:gd name="connsiteX241" fmla="*/ 414157 w 1169807"/>
              <a:gd name="connsiteY241" fmla="*/ 753904 h 1205388"/>
              <a:gd name="connsiteX242" fmla="*/ 391297 w 1169807"/>
              <a:gd name="connsiteY242" fmla="*/ 776764 h 1205388"/>
              <a:gd name="connsiteX243" fmla="*/ 368437 w 1169807"/>
              <a:gd name="connsiteY243" fmla="*/ 753904 h 1205388"/>
              <a:gd name="connsiteX244" fmla="*/ 391297 w 1169807"/>
              <a:gd name="connsiteY244" fmla="*/ 731044 h 1205388"/>
              <a:gd name="connsiteX245" fmla="*/ 295486 w 1169807"/>
              <a:gd name="connsiteY245" fmla="*/ 731044 h 1205388"/>
              <a:gd name="connsiteX246" fmla="*/ 318346 w 1169807"/>
              <a:gd name="connsiteY246" fmla="*/ 753904 h 1205388"/>
              <a:gd name="connsiteX247" fmla="*/ 295486 w 1169807"/>
              <a:gd name="connsiteY247" fmla="*/ 776764 h 1205388"/>
              <a:gd name="connsiteX248" fmla="*/ 272626 w 1169807"/>
              <a:gd name="connsiteY248" fmla="*/ 753904 h 1205388"/>
              <a:gd name="connsiteX249" fmla="*/ 295486 w 1169807"/>
              <a:gd name="connsiteY249" fmla="*/ 731044 h 1205388"/>
              <a:gd name="connsiteX250" fmla="*/ 201361 w 1169807"/>
              <a:gd name="connsiteY250" fmla="*/ 731044 h 1205388"/>
              <a:gd name="connsiteX251" fmla="*/ 224221 w 1169807"/>
              <a:gd name="connsiteY251" fmla="*/ 753904 h 1205388"/>
              <a:gd name="connsiteX252" fmla="*/ 201361 w 1169807"/>
              <a:gd name="connsiteY252" fmla="*/ 776764 h 1205388"/>
              <a:gd name="connsiteX253" fmla="*/ 178501 w 1169807"/>
              <a:gd name="connsiteY253" fmla="*/ 753904 h 1205388"/>
              <a:gd name="connsiteX254" fmla="*/ 201361 w 1169807"/>
              <a:gd name="connsiteY254" fmla="*/ 731044 h 1205388"/>
              <a:gd name="connsiteX255" fmla="*/ 106480 w 1169807"/>
              <a:gd name="connsiteY255" fmla="*/ 731044 h 1205388"/>
              <a:gd name="connsiteX256" fmla="*/ 129340 w 1169807"/>
              <a:gd name="connsiteY256" fmla="*/ 753904 h 1205388"/>
              <a:gd name="connsiteX257" fmla="*/ 106480 w 1169807"/>
              <a:gd name="connsiteY257" fmla="*/ 776764 h 1205388"/>
              <a:gd name="connsiteX258" fmla="*/ 83620 w 1169807"/>
              <a:gd name="connsiteY258" fmla="*/ 753904 h 1205388"/>
              <a:gd name="connsiteX259" fmla="*/ 106480 w 1169807"/>
              <a:gd name="connsiteY259" fmla="*/ 731044 h 1205388"/>
              <a:gd name="connsiteX260" fmla="*/ 22860 w 1169807"/>
              <a:gd name="connsiteY260" fmla="*/ 731044 h 1205388"/>
              <a:gd name="connsiteX261" fmla="*/ 45720 w 1169807"/>
              <a:gd name="connsiteY261" fmla="*/ 753904 h 1205388"/>
              <a:gd name="connsiteX262" fmla="*/ 22860 w 1169807"/>
              <a:gd name="connsiteY262" fmla="*/ 776764 h 1205388"/>
              <a:gd name="connsiteX263" fmla="*/ 13515 w 1169807"/>
              <a:gd name="connsiteY263" fmla="*/ 772893 h 1205388"/>
              <a:gd name="connsiteX264" fmla="*/ 4356 w 1169807"/>
              <a:gd name="connsiteY264" fmla="*/ 743388 h 1205388"/>
              <a:gd name="connsiteX265" fmla="*/ 6696 w 1169807"/>
              <a:gd name="connsiteY265" fmla="*/ 737740 h 1205388"/>
              <a:gd name="connsiteX266" fmla="*/ 22860 w 1169807"/>
              <a:gd name="connsiteY266" fmla="*/ 731044 h 1205388"/>
              <a:gd name="connsiteX267" fmla="*/ 1146947 w 1169807"/>
              <a:gd name="connsiteY267" fmla="*/ 623888 h 1205388"/>
              <a:gd name="connsiteX268" fmla="*/ 1169807 w 1169807"/>
              <a:gd name="connsiteY268" fmla="*/ 646748 h 1205388"/>
              <a:gd name="connsiteX269" fmla="*/ 1146947 w 1169807"/>
              <a:gd name="connsiteY269" fmla="*/ 669608 h 1205388"/>
              <a:gd name="connsiteX270" fmla="*/ 1124087 w 1169807"/>
              <a:gd name="connsiteY270" fmla="*/ 646748 h 1205388"/>
              <a:gd name="connsiteX271" fmla="*/ 1146947 w 1169807"/>
              <a:gd name="connsiteY271" fmla="*/ 623888 h 1205388"/>
              <a:gd name="connsiteX272" fmla="*/ 1051697 w 1169807"/>
              <a:gd name="connsiteY272" fmla="*/ 623888 h 1205388"/>
              <a:gd name="connsiteX273" fmla="*/ 1074557 w 1169807"/>
              <a:gd name="connsiteY273" fmla="*/ 646748 h 1205388"/>
              <a:gd name="connsiteX274" fmla="*/ 1051697 w 1169807"/>
              <a:gd name="connsiteY274" fmla="*/ 669608 h 1205388"/>
              <a:gd name="connsiteX275" fmla="*/ 1028837 w 1169807"/>
              <a:gd name="connsiteY275" fmla="*/ 646748 h 1205388"/>
              <a:gd name="connsiteX276" fmla="*/ 1051697 w 1169807"/>
              <a:gd name="connsiteY276" fmla="*/ 623888 h 1205388"/>
              <a:gd name="connsiteX277" fmla="*/ 955886 w 1169807"/>
              <a:gd name="connsiteY277" fmla="*/ 623888 h 1205388"/>
              <a:gd name="connsiteX278" fmla="*/ 978746 w 1169807"/>
              <a:gd name="connsiteY278" fmla="*/ 646748 h 1205388"/>
              <a:gd name="connsiteX279" fmla="*/ 955886 w 1169807"/>
              <a:gd name="connsiteY279" fmla="*/ 669608 h 1205388"/>
              <a:gd name="connsiteX280" fmla="*/ 933026 w 1169807"/>
              <a:gd name="connsiteY280" fmla="*/ 646748 h 1205388"/>
              <a:gd name="connsiteX281" fmla="*/ 955886 w 1169807"/>
              <a:gd name="connsiteY281" fmla="*/ 623888 h 1205388"/>
              <a:gd name="connsiteX282" fmla="*/ 861761 w 1169807"/>
              <a:gd name="connsiteY282" fmla="*/ 623888 h 1205388"/>
              <a:gd name="connsiteX283" fmla="*/ 884621 w 1169807"/>
              <a:gd name="connsiteY283" fmla="*/ 646748 h 1205388"/>
              <a:gd name="connsiteX284" fmla="*/ 861761 w 1169807"/>
              <a:gd name="connsiteY284" fmla="*/ 669608 h 1205388"/>
              <a:gd name="connsiteX285" fmla="*/ 838901 w 1169807"/>
              <a:gd name="connsiteY285" fmla="*/ 646748 h 1205388"/>
              <a:gd name="connsiteX286" fmla="*/ 861761 w 1169807"/>
              <a:gd name="connsiteY286" fmla="*/ 623888 h 1205388"/>
              <a:gd name="connsiteX287" fmla="*/ 766880 w 1169807"/>
              <a:gd name="connsiteY287" fmla="*/ 623888 h 1205388"/>
              <a:gd name="connsiteX288" fmla="*/ 789740 w 1169807"/>
              <a:gd name="connsiteY288" fmla="*/ 646748 h 1205388"/>
              <a:gd name="connsiteX289" fmla="*/ 766880 w 1169807"/>
              <a:gd name="connsiteY289" fmla="*/ 669608 h 1205388"/>
              <a:gd name="connsiteX290" fmla="*/ 744020 w 1169807"/>
              <a:gd name="connsiteY290" fmla="*/ 646748 h 1205388"/>
              <a:gd name="connsiteX291" fmla="*/ 766880 w 1169807"/>
              <a:gd name="connsiteY291" fmla="*/ 623888 h 1205388"/>
              <a:gd name="connsiteX292" fmla="*/ 676910 w 1169807"/>
              <a:gd name="connsiteY292" fmla="*/ 623888 h 1205388"/>
              <a:gd name="connsiteX293" fmla="*/ 699770 w 1169807"/>
              <a:gd name="connsiteY293" fmla="*/ 646748 h 1205388"/>
              <a:gd name="connsiteX294" fmla="*/ 676910 w 1169807"/>
              <a:gd name="connsiteY294" fmla="*/ 669608 h 1205388"/>
              <a:gd name="connsiteX295" fmla="*/ 654050 w 1169807"/>
              <a:gd name="connsiteY295" fmla="*/ 646748 h 1205388"/>
              <a:gd name="connsiteX296" fmla="*/ 676910 w 1169807"/>
              <a:gd name="connsiteY296" fmla="*/ 623888 h 1205388"/>
              <a:gd name="connsiteX297" fmla="*/ 582358 w 1169807"/>
              <a:gd name="connsiteY297" fmla="*/ 623888 h 1205388"/>
              <a:gd name="connsiteX298" fmla="*/ 605218 w 1169807"/>
              <a:gd name="connsiteY298" fmla="*/ 646748 h 1205388"/>
              <a:gd name="connsiteX299" fmla="*/ 582358 w 1169807"/>
              <a:gd name="connsiteY299" fmla="*/ 669608 h 1205388"/>
              <a:gd name="connsiteX300" fmla="*/ 559498 w 1169807"/>
              <a:gd name="connsiteY300" fmla="*/ 646748 h 1205388"/>
              <a:gd name="connsiteX301" fmla="*/ 582358 w 1169807"/>
              <a:gd name="connsiteY301" fmla="*/ 623888 h 1205388"/>
              <a:gd name="connsiteX302" fmla="*/ 486547 w 1169807"/>
              <a:gd name="connsiteY302" fmla="*/ 623888 h 1205388"/>
              <a:gd name="connsiteX303" fmla="*/ 509407 w 1169807"/>
              <a:gd name="connsiteY303" fmla="*/ 646748 h 1205388"/>
              <a:gd name="connsiteX304" fmla="*/ 486547 w 1169807"/>
              <a:gd name="connsiteY304" fmla="*/ 669608 h 1205388"/>
              <a:gd name="connsiteX305" fmla="*/ 463687 w 1169807"/>
              <a:gd name="connsiteY305" fmla="*/ 646748 h 1205388"/>
              <a:gd name="connsiteX306" fmla="*/ 486547 w 1169807"/>
              <a:gd name="connsiteY306" fmla="*/ 623888 h 1205388"/>
              <a:gd name="connsiteX307" fmla="*/ 391297 w 1169807"/>
              <a:gd name="connsiteY307" fmla="*/ 623888 h 1205388"/>
              <a:gd name="connsiteX308" fmla="*/ 414157 w 1169807"/>
              <a:gd name="connsiteY308" fmla="*/ 646748 h 1205388"/>
              <a:gd name="connsiteX309" fmla="*/ 391297 w 1169807"/>
              <a:gd name="connsiteY309" fmla="*/ 669608 h 1205388"/>
              <a:gd name="connsiteX310" fmla="*/ 368437 w 1169807"/>
              <a:gd name="connsiteY310" fmla="*/ 646748 h 1205388"/>
              <a:gd name="connsiteX311" fmla="*/ 391297 w 1169807"/>
              <a:gd name="connsiteY311" fmla="*/ 623888 h 1205388"/>
              <a:gd name="connsiteX312" fmla="*/ 295486 w 1169807"/>
              <a:gd name="connsiteY312" fmla="*/ 623888 h 1205388"/>
              <a:gd name="connsiteX313" fmla="*/ 318346 w 1169807"/>
              <a:gd name="connsiteY313" fmla="*/ 646748 h 1205388"/>
              <a:gd name="connsiteX314" fmla="*/ 295486 w 1169807"/>
              <a:gd name="connsiteY314" fmla="*/ 669608 h 1205388"/>
              <a:gd name="connsiteX315" fmla="*/ 272626 w 1169807"/>
              <a:gd name="connsiteY315" fmla="*/ 646748 h 1205388"/>
              <a:gd name="connsiteX316" fmla="*/ 295486 w 1169807"/>
              <a:gd name="connsiteY316" fmla="*/ 623888 h 1205388"/>
              <a:gd name="connsiteX317" fmla="*/ 201361 w 1169807"/>
              <a:gd name="connsiteY317" fmla="*/ 623888 h 1205388"/>
              <a:gd name="connsiteX318" fmla="*/ 224221 w 1169807"/>
              <a:gd name="connsiteY318" fmla="*/ 646748 h 1205388"/>
              <a:gd name="connsiteX319" fmla="*/ 201361 w 1169807"/>
              <a:gd name="connsiteY319" fmla="*/ 669608 h 1205388"/>
              <a:gd name="connsiteX320" fmla="*/ 178501 w 1169807"/>
              <a:gd name="connsiteY320" fmla="*/ 646748 h 1205388"/>
              <a:gd name="connsiteX321" fmla="*/ 201361 w 1169807"/>
              <a:gd name="connsiteY321" fmla="*/ 623888 h 1205388"/>
              <a:gd name="connsiteX322" fmla="*/ 106480 w 1169807"/>
              <a:gd name="connsiteY322" fmla="*/ 623888 h 1205388"/>
              <a:gd name="connsiteX323" fmla="*/ 129340 w 1169807"/>
              <a:gd name="connsiteY323" fmla="*/ 646748 h 1205388"/>
              <a:gd name="connsiteX324" fmla="*/ 106480 w 1169807"/>
              <a:gd name="connsiteY324" fmla="*/ 669608 h 1205388"/>
              <a:gd name="connsiteX325" fmla="*/ 83620 w 1169807"/>
              <a:gd name="connsiteY325" fmla="*/ 646748 h 1205388"/>
              <a:gd name="connsiteX326" fmla="*/ 106480 w 1169807"/>
              <a:gd name="connsiteY326" fmla="*/ 623888 h 1205388"/>
              <a:gd name="connsiteX327" fmla="*/ 22860 w 1169807"/>
              <a:gd name="connsiteY327" fmla="*/ 623888 h 1205388"/>
              <a:gd name="connsiteX328" fmla="*/ 45720 w 1169807"/>
              <a:gd name="connsiteY328" fmla="*/ 646748 h 1205388"/>
              <a:gd name="connsiteX329" fmla="*/ 22860 w 1169807"/>
              <a:gd name="connsiteY329" fmla="*/ 669608 h 1205388"/>
              <a:gd name="connsiteX330" fmla="*/ 0 w 1169807"/>
              <a:gd name="connsiteY330" fmla="*/ 646748 h 1205388"/>
              <a:gd name="connsiteX331" fmla="*/ 22860 w 1169807"/>
              <a:gd name="connsiteY331" fmla="*/ 623888 h 1205388"/>
              <a:gd name="connsiteX332" fmla="*/ 1146947 w 1169807"/>
              <a:gd name="connsiteY332" fmla="*/ 535780 h 1205388"/>
              <a:gd name="connsiteX333" fmla="*/ 1169807 w 1169807"/>
              <a:gd name="connsiteY333" fmla="*/ 558640 h 1205388"/>
              <a:gd name="connsiteX334" fmla="*/ 1146947 w 1169807"/>
              <a:gd name="connsiteY334" fmla="*/ 581500 h 1205388"/>
              <a:gd name="connsiteX335" fmla="*/ 1124087 w 1169807"/>
              <a:gd name="connsiteY335" fmla="*/ 558640 h 1205388"/>
              <a:gd name="connsiteX336" fmla="*/ 1146947 w 1169807"/>
              <a:gd name="connsiteY336" fmla="*/ 535780 h 1205388"/>
              <a:gd name="connsiteX337" fmla="*/ 1051697 w 1169807"/>
              <a:gd name="connsiteY337" fmla="*/ 535780 h 1205388"/>
              <a:gd name="connsiteX338" fmla="*/ 1074557 w 1169807"/>
              <a:gd name="connsiteY338" fmla="*/ 558640 h 1205388"/>
              <a:gd name="connsiteX339" fmla="*/ 1051697 w 1169807"/>
              <a:gd name="connsiteY339" fmla="*/ 581500 h 1205388"/>
              <a:gd name="connsiteX340" fmla="*/ 1028837 w 1169807"/>
              <a:gd name="connsiteY340" fmla="*/ 558640 h 1205388"/>
              <a:gd name="connsiteX341" fmla="*/ 1051697 w 1169807"/>
              <a:gd name="connsiteY341" fmla="*/ 535780 h 1205388"/>
              <a:gd name="connsiteX342" fmla="*/ 955886 w 1169807"/>
              <a:gd name="connsiteY342" fmla="*/ 535780 h 1205388"/>
              <a:gd name="connsiteX343" fmla="*/ 978746 w 1169807"/>
              <a:gd name="connsiteY343" fmla="*/ 558640 h 1205388"/>
              <a:gd name="connsiteX344" fmla="*/ 955886 w 1169807"/>
              <a:gd name="connsiteY344" fmla="*/ 581500 h 1205388"/>
              <a:gd name="connsiteX345" fmla="*/ 933026 w 1169807"/>
              <a:gd name="connsiteY345" fmla="*/ 558640 h 1205388"/>
              <a:gd name="connsiteX346" fmla="*/ 955886 w 1169807"/>
              <a:gd name="connsiteY346" fmla="*/ 535780 h 1205388"/>
              <a:gd name="connsiteX347" fmla="*/ 861761 w 1169807"/>
              <a:gd name="connsiteY347" fmla="*/ 535780 h 1205388"/>
              <a:gd name="connsiteX348" fmla="*/ 884621 w 1169807"/>
              <a:gd name="connsiteY348" fmla="*/ 558640 h 1205388"/>
              <a:gd name="connsiteX349" fmla="*/ 861761 w 1169807"/>
              <a:gd name="connsiteY349" fmla="*/ 581500 h 1205388"/>
              <a:gd name="connsiteX350" fmla="*/ 838901 w 1169807"/>
              <a:gd name="connsiteY350" fmla="*/ 558640 h 1205388"/>
              <a:gd name="connsiteX351" fmla="*/ 861761 w 1169807"/>
              <a:gd name="connsiteY351" fmla="*/ 535780 h 1205388"/>
              <a:gd name="connsiteX352" fmla="*/ 766880 w 1169807"/>
              <a:gd name="connsiteY352" fmla="*/ 535780 h 1205388"/>
              <a:gd name="connsiteX353" fmla="*/ 789740 w 1169807"/>
              <a:gd name="connsiteY353" fmla="*/ 558640 h 1205388"/>
              <a:gd name="connsiteX354" fmla="*/ 766880 w 1169807"/>
              <a:gd name="connsiteY354" fmla="*/ 581500 h 1205388"/>
              <a:gd name="connsiteX355" fmla="*/ 744020 w 1169807"/>
              <a:gd name="connsiteY355" fmla="*/ 558640 h 1205388"/>
              <a:gd name="connsiteX356" fmla="*/ 766880 w 1169807"/>
              <a:gd name="connsiteY356" fmla="*/ 535780 h 1205388"/>
              <a:gd name="connsiteX357" fmla="*/ 676910 w 1169807"/>
              <a:gd name="connsiteY357" fmla="*/ 535780 h 1205388"/>
              <a:gd name="connsiteX358" fmla="*/ 699770 w 1169807"/>
              <a:gd name="connsiteY358" fmla="*/ 558640 h 1205388"/>
              <a:gd name="connsiteX359" fmla="*/ 676910 w 1169807"/>
              <a:gd name="connsiteY359" fmla="*/ 581500 h 1205388"/>
              <a:gd name="connsiteX360" fmla="*/ 654050 w 1169807"/>
              <a:gd name="connsiteY360" fmla="*/ 558640 h 1205388"/>
              <a:gd name="connsiteX361" fmla="*/ 676910 w 1169807"/>
              <a:gd name="connsiteY361" fmla="*/ 535780 h 1205388"/>
              <a:gd name="connsiteX362" fmla="*/ 582358 w 1169807"/>
              <a:gd name="connsiteY362" fmla="*/ 535780 h 1205388"/>
              <a:gd name="connsiteX363" fmla="*/ 605218 w 1169807"/>
              <a:gd name="connsiteY363" fmla="*/ 558640 h 1205388"/>
              <a:gd name="connsiteX364" fmla="*/ 582358 w 1169807"/>
              <a:gd name="connsiteY364" fmla="*/ 581500 h 1205388"/>
              <a:gd name="connsiteX365" fmla="*/ 559498 w 1169807"/>
              <a:gd name="connsiteY365" fmla="*/ 558640 h 1205388"/>
              <a:gd name="connsiteX366" fmla="*/ 582358 w 1169807"/>
              <a:gd name="connsiteY366" fmla="*/ 535780 h 1205388"/>
              <a:gd name="connsiteX367" fmla="*/ 486547 w 1169807"/>
              <a:gd name="connsiteY367" fmla="*/ 535780 h 1205388"/>
              <a:gd name="connsiteX368" fmla="*/ 509407 w 1169807"/>
              <a:gd name="connsiteY368" fmla="*/ 558640 h 1205388"/>
              <a:gd name="connsiteX369" fmla="*/ 486547 w 1169807"/>
              <a:gd name="connsiteY369" fmla="*/ 581500 h 1205388"/>
              <a:gd name="connsiteX370" fmla="*/ 463687 w 1169807"/>
              <a:gd name="connsiteY370" fmla="*/ 558640 h 1205388"/>
              <a:gd name="connsiteX371" fmla="*/ 486547 w 1169807"/>
              <a:gd name="connsiteY371" fmla="*/ 535780 h 1205388"/>
              <a:gd name="connsiteX372" fmla="*/ 391297 w 1169807"/>
              <a:gd name="connsiteY372" fmla="*/ 535780 h 1205388"/>
              <a:gd name="connsiteX373" fmla="*/ 414157 w 1169807"/>
              <a:gd name="connsiteY373" fmla="*/ 558640 h 1205388"/>
              <a:gd name="connsiteX374" fmla="*/ 391297 w 1169807"/>
              <a:gd name="connsiteY374" fmla="*/ 581500 h 1205388"/>
              <a:gd name="connsiteX375" fmla="*/ 368437 w 1169807"/>
              <a:gd name="connsiteY375" fmla="*/ 558640 h 1205388"/>
              <a:gd name="connsiteX376" fmla="*/ 391297 w 1169807"/>
              <a:gd name="connsiteY376" fmla="*/ 535780 h 1205388"/>
              <a:gd name="connsiteX377" fmla="*/ 295486 w 1169807"/>
              <a:gd name="connsiteY377" fmla="*/ 535780 h 1205388"/>
              <a:gd name="connsiteX378" fmla="*/ 318346 w 1169807"/>
              <a:gd name="connsiteY378" fmla="*/ 558640 h 1205388"/>
              <a:gd name="connsiteX379" fmla="*/ 295486 w 1169807"/>
              <a:gd name="connsiteY379" fmla="*/ 581500 h 1205388"/>
              <a:gd name="connsiteX380" fmla="*/ 272626 w 1169807"/>
              <a:gd name="connsiteY380" fmla="*/ 558640 h 1205388"/>
              <a:gd name="connsiteX381" fmla="*/ 295486 w 1169807"/>
              <a:gd name="connsiteY381" fmla="*/ 535780 h 1205388"/>
              <a:gd name="connsiteX382" fmla="*/ 201361 w 1169807"/>
              <a:gd name="connsiteY382" fmla="*/ 535780 h 1205388"/>
              <a:gd name="connsiteX383" fmla="*/ 224221 w 1169807"/>
              <a:gd name="connsiteY383" fmla="*/ 558640 h 1205388"/>
              <a:gd name="connsiteX384" fmla="*/ 201361 w 1169807"/>
              <a:gd name="connsiteY384" fmla="*/ 581500 h 1205388"/>
              <a:gd name="connsiteX385" fmla="*/ 178501 w 1169807"/>
              <a:gd name="connsiteY385" fmla="*/ 558640 h 1205388"/>
              <a:gd name="connsiteX386" fmla="*/ 201361 w 1169807"/>
              <a:gd name="connsiteY386" fmla="*/ 535780 h 1205388"/>
              <a:gd name="connsiteX387" fmla="*/ 106480 w 1169807"/>
              <a:gd name="connsiteY387" fmla="*/ 535780 h 1205388"/>
              <a:gd name="connsiteX388" fmla="*/ 129340 w 1169807"/>
              <a:gd name="connsiteY388" fmla="*/ 558640 h 1205388"/>
              <a:gd name="connsiteX389" fmla="*/ 106480 w 1169807"/>
              <a:gd name="connsiteY389" fmla="*/ 581500 h 1205388"/>
              <a:gd name="connsiteX390" fmla="*/ 83620 w 1169807"/>
              <a:gd name="connsiteY390" fmla="*/ 558640 h 1205388"/>
              <a:gd name="connsiteX391" fmla="*/ 106480 w 1169807"/>
              <a:gd name="connsiteY391" fmla="*/ 535780 h 1205388"/>
              <a:gd name="connsiteX392" fmla="*/ 22860 w 1169807"/>
              <a:gd name="connsiteY392" fmla="*/ 535780 h 1205388"/>
              <a:gd name="connsiteX393" fmla="*/ 45720 w 1169807"/>
              <a:gd name="connsiteY393" fmla="*/ 558640 h 1205388"/>
              <a:gd name="connsiteX394" fmla="*/ 22860 w 1169807"/>
              <a:gd name="connsiteY394" fmla="*/ 581500 h 1205388"/>
              <a:gd name="connsiteX395" fmla="*/ 0 w 1169807"/>
              <a:gd name="connsiteY395" fmla="*/ 558640 h 1205388"/>
              <a:gd name="connsiteX396" fmla="*/ 22860 w 1169807"/>
              <a:gd name="connsiteY396" fmla="*/ 535780 h 1205388"/>
              <a:gd name="connsiteX397" fmla="*/ 1146947 w 1169807"/>
              <a:gd name="connsiteY397" fmla="*/ 428624 h 1205388"/>
              <a:gd name="connsiteX398" fmla="*/ 1169807 w 1169807"/>
              <a:gd name="connsiteY398" fmla="*/ 451484 h 1205388"/>
              <a:gd name="connsiteX399" fmla="*/ 1146947 w 1169807"/>
              <a:gd name="connsiteY399" fmla="*/ 474344 h 1205388"/>
              <a:gd name="connsiteX400" fmla="*/ 1124087 w 1169807"/>
              <a:gd name="connsiteY400" fmla="*/ 451484 h 1205388"/>
              <a:gd name="connsiteX401" fmla="*/ 1146947 w 1169807"/>
              <a:gd name="connsiteY401" fmla="*/ 428624 h 1205388"/>
              <a:gd name="connsiteX402" fmla="*/ 1051697 w 1169807"/>
              <a:gd name="connsiteY402" fmla="*/ 428624 h 1205388"/>
              <a:gd name="connsiteX403" fmla="*/ 1074557 w 1169807"/>
              <a:gd name="connsiteY403" fmla="*/ 451484 h 1205388"/>
              <a:gd name="connsiteX404" fmla="*/ 1051697 w 1169807"/>
              <a:gd name="connsiteY404" fmla="*/ 474344 h 1205388"/>
              <a:gd name="connsiteX405" fmla="*/ 1028837 w 1169807"/>
              <a:gd name="connsiteY405" fmla="*/ 451484 h 1205388"/>
              <a:gd name="connsiteX406" fmla="*/ 1051697 w 1169807"/>
              <a:gd name="connsiteY406" fmla="*/ 428624 h 1205388"/>
              <a:gd name="connsiteX407" fmla="*/ 955886 w 1169807"/>
              <a:gd name="connsiteY407" fmla="*/ 428624 h 1205388"/>
              <a:gd name="connsiteX408" fmla="*/ 978746 w 1169807"/>
              <a:gd name="connsiteY408" fmla="*/ 451484 h 1205388"/>
              <a:gd name="connsiteX409" fmla="*/ 955886 w 1169807"/>
              <a:gd name="connsiteY409" fmla="*/ 474344 h 1205388"/>
              <a:gd name="connsiteX410" fmla="*/ 933026 w 1169807"/>
              <a:gd name="connsiteY410" fmla="*/ 451484 h 1205388"/>
              <a:gd name="connsiteX411" fmla="*/ 955886 w 1169807"/>
              <a:gd name="connsiteY411" fmla="*/ 428624 h 1205388"/>
              <a:gd name="connsiteX412" fmla="*/ 861761 w 1169807"/>
              <a:gd name="connsiteY412" fmla="*/ 428624 h 1205388"/>
              <a:gd name="connsiteX413" fmla="*/ 884621 w 1169807"/>
              <a:gd name="connsiteY413" fmla="*/ 451484 h 1205388"/>
              <a:gd name="connsiteX414" fmla="*/ 861761 w 1169807"/>
              <a:gd name="connsiteY414" fmla="*/ 474344 h 1205388"/>
              <a:gd name="connsiteX415" fmla="*/ 838901 w 1169807"/>
              <a:gd name="connsiteY415" fmla="*/ 451484 h 1205388"/>
              <a:gd name="connsiteX416" fmla="*/ 861761 w 1169807"/>
              <a:gd name="connsiteY416" fmla="*/ 428624 h 1205388"/>
              <a:gd name="connsiteX417" fmla="*/ 766880 w 1169807"/>
              <a:gd name="connsiteY417" fmla="*/ 428624 h 1205388"/>
              <a:gd name="connsiteX418" fmla="*/ 789740 w 1169807"/>
              <a:gd name="connsiteY418" fmla="*/ 451484 h 1205388"/>
              <a:gd name="connsiteX419" fmla="*/ 766880 w 1169807"/>
              <a:gd name="connsiteY419" fmla="*/ 474344 h 1205388"/>
              <a:gd name="connsiteX420" fmla="*/ 744020 w 1169807"/>
              <a:gd name="connsiteY420" fmla="*/ 451484 h 1205388"/>
              <a:gd name="connsiteX421" fmla="*/ 766880 w 1169807"/>
              <a:gd name="connsiteY421" fmla="*/ 428624 h 1205388"/>
              <a:gd name="connsiteX422" fmla="*/ 676910 w 1169807"/>
              <a:gd name="connsiteY422" fmla="*/ 428624 h 1205388"/>
              <a:gd name="connsiteX423" fmla="*/ 699770 w 1169807"/>
              <a:gd name="connsiteY423" fmla="*/ 451484 h 1205388"/>
              <a:gd name="connsiteX424" fmla="*/ 676910 w 1169807"/>
              <a:gd name="connsiteY424" fmla="*/ 474344 h 1205388"/>
              <a:gd name="connsiteX425" fmla="*/ 654050 w 1169807"/>
              <a:gd name="connsiteY425" fmla="*/ 451484 h 1205388"/>
              <a:gd name="connsiteX426" fmla="*/ 676910 w 1169807"/>
              <a:gd name="connsiteY426" fmla="*/ 428624 h 1205388"/>
              <a:gd name="connsiteX427" fmla="*/ 582358 w 1169807"/>
              <a:gd name="connsiteY427" fmla="*/ 428624 h 1205388"/>
              <a:gd name="connsiteX428" fmla="*/ 605218 w 1169807"/>
              <a:gd name="connsiteY428" fmla="*/ 451484 h 1205388"/>
              <a:gd name="connsiteX429" fmla="*/ 582358 w 1169807"/>
              <a:gd name="connsiteY429" fmla="*/ 474344 h 1205388"/>
              <a:gd name="connsiteX430" fmla="*/ 559498 w 1169807"/>
              <a:gd name="connsiteY430" fmla="*/ 451484 h 1205388"/>
              <a:gd name="connsiteX431" fmla="*/ 582358 w 1169807"/>
              <a:gd name="connsiteY431" fmla="*/ 428624 h 1205388"/>
              <a:gd name="connsiteX432" fmla="*/ 486547 w 1169807"/>
              <a:gd name="connsiteY432" fmla="*/ 428624 h 1205388"/>
              <a:gd name="connsiteX433" fmla="*/ 509407 w 1169807"/>
              <a:gd name="connsiteY433" fmla="*/ 451484 h 1205388"/>
              <a:gd name="connsiteX434" fmla="*/ 486547 w 1169807"/>
              <a:gd name="connsiteY434" fmla="*/ 474344 h 1205388"/>
              <a:gd name="connsiteX435" fmla="*/ 463687 w 1169807"/>
              <a:gd name="connsiteY435" fmla="*/ 451484 h 1205388"/>
              <a:gd name="connsiteX436" fmla="*/ 486547 w 1169807"/>
              <a:gd name="connsiteY436" fmla="*/ 428624 h 1205388"/>
              <a:gd name="connsiteX437" fmla="*/ 391297 w 1169807"/>
              <a:gd name="connsiteY437" fmla="*/ 428624 h 1205388"/>
              <a:gd name="connsiteX438" fmla="*/ 414157 w 1169807"/>
              <a:gd name="connsiteY438" fmla="*/ 451484 h 1205388"/>
              <a:gd name="connsiteX439" fmla="*/ 391297 w 1169807"/>
              <a:gd name="connsiteY439" fmla="*/ 474344 h 1205388"/>
              <a:gd name="connsiteX440" fmla="*/ 368437 w 1169807"/>
              <a:gd name="connsiteY440" fmla="*/ 451484 h 1205388"/>
              <a:gd name="connsiteX441" fmla="*/ 391297 w 1169807"/>
              <a:gd name="connsiteY441" fmla="*/ 428624 h 1205388"/>
              <a:gd name="connsiteX442" fmla="*/ 295486 w 1169807"/>
              <a:gd name="connsiteY442" fmla="*/ 428624 h 1205388"/>
              <a:gd name="connsiteX443" fmla="*/ 318346 w 1169807"/>
              <a:gd name="connsiteY443" fmla="*/ 451484 h 1205388"/>
              <a:gd name="connsiteX444" fmla="*/ 295486 w 1169807"/>
              <a:gd name="connsiteY444" fmla="*/ 474344 h 1205388"/>
              <a:gd name="connsiteX445" fmla="*/ 272626 w 1169807"/>
              <a:gd name="connsiteY445" fmla="*/ 451484 h 1205388"/>
              <a:gd name="connsiteX446" fmla="*/ 295486 w 1169807"/>
              <a:gd name="connsiteY446" fmla="*/ 428624 h 1205388"/>
              <a:gd name="connsiteX447" fmla="*/ 201361 w 1169807"/>
              <a:gd name="connsiteY447" fmla="*/ 428624 h 1205388"/>
              <a:gd name="connsiteX448" fmla="*/ 224221 w 1169807"/>
              <a:gd name="connsiteY448" fmla="*/ 451484 h 1205388"/>
              <a:gd name="connsiteX449" fmla="*/ 201361 w 1169807"/>
              <a:gd name="connsiteY449" fmla="*/ 474344 h 1205388"/>
              <a:gd name="connsiteX450" fmla="*/ 178501 w 1169807"/>
              <a:gd name="connsiteY450" fmla="*/ 451484 h 1205388"/>
              <a:gd name="connsiteX451" fmla="*/ 201361 w 1169807"/>
              <a:gd name="connsiteY451" fmla="*/ 428624 h 1205388"/>
              <a:gd name="connsiteX452" fmla="*/ 106480 w 1169807"/>
              <a:gd name="connsiteY452" fmla="*/ 428624 h 1205388"/>
              <a:gd name="connsiteX453" fmla="*/ 129340 w 1169807"/>
              <a:gd name="connsiteY453" fmla="*/ 451484 h 1205388"/>
              <a:gd name="connsiteX454" fmla="*/ 106480 w 1169807"/>
              <a:gd name="connsiteY454" fmla="*/ 474344 h 1205388"/>
              <a:gd name="connsiteX455" fmla="*/ 83620 w 1169807"/>
              <a:gd name="connsiteY455" fmla="*/ 451484 h 1205388"/>
              <a:gd name="connsiteX456" fmla="*/ 106480 w 1169807"/>
              <a:gd name="connsiteY456" fmla="*/ 428624 h 1205388"/>
              <a:gd name="connsiteX457" fmla="*/ 22860 w 1169807"/>
              <a:gd name="connsiteY457" fmla="*/ 428624 h 1205388"/>
              <a:gd name="connsiteX458" fmla="*/ 45720 w 1169807"/>
              <a:gd name="connsiteY458" fmla="*/ 451484 h 1205388"/>
              <a:gd name="connsiteX459" fmla="*/ 22860 w 1169807"/>
              <a:gd name="connsiteY459" fmla="*/ 474344 h 1205388"/>
              <a:gd name="connsiteX460" fmla="*/ 6696 w 1169807"/>
              <a:gd name="connsiteY460" fmla="*/ 467648 h 1205388"/>
              <a:gd name="connsiteX461" fmla="*/ 4356 w 1169807"/>
              <a:gd name="connsiteY461" fmla="*/ 462000 h 1205388"/>
              <a:gd name="connsiteX462" fmla="*/ 13515 w 1169807"/>
              <a:gd name="connsiteY462" fmla="*/ 432495 h 1205388"/>
              <a:gd name="connsiteX463" fmla="*/ 45397 w 1169807"/>
              <a:gd name="connsiteY463" fmla="*/ 343547 h 1205388"/>
              <a:gd name="connsiteX464" fmla="*/ 45720 w 1169807"/>
              <a:gd name="connsiteY464" fmla="*/ 344328 h 1205388"/>
              <a:gd name="connsiteX465" fmla="*/ 39025 w 1169807"/>
              <a:gd name="connsiteY465" fmla="*/ 360492 h 1205388"/>
              <a:gd name="connsiteX466" fmla="*/ 35400 w 1169807"/>
              <a:gd name="connsiteY466" fmla="*/ 361994 h 1205388"/>
              <a:gd name="connsiteX467" fmla="*/ 35421 w 1169807"/>
              <a:gd name="connsiteY467" fmla="*/ 361927 h 1205388"/>
              <a:gd name="connsiteX468" fmla="*/ 1146947 w 1169807"/>
              <a:gd name="connsiteY468" fmla="*/ 321468 h 1205388"/>
              <a:gd name="connsiteX469" fmla="*/ 1155193 w 1169807"/>
              <a:gd name="connsiteY469" fmla="*/ 324884 h 1205388"/>
              <a:gd name="connsiteX470" fmla="*/ 1168050 w 1169807"/>
              <a:gd name="connsiteY470" fmla="*/ 348570 h 1205388"/>
              <a:gd name="connsiteX471" fmla="*/ 1163112 w 1169807"/>
              <a:gd name="connsiteY471" fmla="*/ 360492 h 1205388"/>
              <a:gd name="connsiteX472" fmla="*/ 1146947 w 1169807"/>
              <a:gd name="connsiteY472" fmla="*/ 367188 h 1205388"/>
              <a:gd name="connsiteX473" fmla="*/ 1124087 w 1169807"/>
              <a:gd name="connsiteY473" fmla="*/ 344328 h 1205388"/>
              <a:gd name="connsiteX474" fmla="*/ 1146947 w 1169807"/>
              <a:gd name="connsiteY474" fmla="*/ 321468 h 1205388"/>
              <a:gd name="connsiteX475" fmla="*/ 1051697 w 1169807"/>
              <a:gd name="connsiteY475" fmla="*/ 321468 h 1205388"/>
              <a:gd name="connsiteX476" fmla="*/ 1074557 w 1169807"/>
              <a:gd name="connsiteY476" fmla="*/ 344328 h 1205388"/>
              <a:gd name="connsiteX477" fmla="*/ 1051697 w 1169807"/>
              <a:gd name="connsiteY477" fmla="*/ 367188 h 1205388"/>
              <a:gd name="connsiteX478" fmla="*/ 1028837 w 1169807"/>
              <a:gd name="connsiteY478" fmla="*/ 344328 h 1205388"/>
              <a:gd name="connsiteX479" fmla="*/ 1051697 w 1169807"/>
              <a:gd name="connsiteY479" fmla="*/ 321468 h 1205388"/>
              <a:gd name="connsiteX480" fmla="*/ 955886 w 1169807"/>
              <a:gd name="connsiteY480" fmla="*/ 321468 h 1205388"/>
              <a:gd name="connsiteX481" fmla="*/ 978746 w 1169807"/>
              <a:gd name="connsiteY481" fmla="*/ 344328 h 1205388"/>
              <a:gd name="connsiteX482" fmla="*/ 955886 w 1169807"/>
              <a:gd name="connsiteY482" fmla="*/ 367188 h 1205388"/>
              <a:gd name="connsiteX483" fmla="*/ 933026 w 1169807"/>
              <a:gd name="connsiteY483" fmla="*/ 344328 h 1205388"/>
              <a:gd name="connsiteX484" fmla="*/ 955886 w 1169807"/>
              <a:gd name="connsiteY484" fmla="*/ 321468 h 1205388"/>
              <a:gd name="connsiteX485" fmla="*/ 861761 w 1169807"/>
              <a:gd name="connsiteY485" fmla="*/ 321468 h 1205388"/>
              <a:gd name="connsiteX486" fmla="*/ 884621 w 1169807"/>
              <a:gd name="connsiteY486" fmla="*/ 344328 h 1205388"/>
              <a:gd name="connsiteX487" fmla="*/ 861761 w 1169807"/>
              <a:gd name="connsiteY487" fmla="*/ 367188 h 1205388"/>
              <a:gd name="connsiteX488" fmla="*/ 838901 w 1169807"/>
              <a:gd name="connsiteY488" fmla="*/ 344328 h 1205388"/>
              <a:gd name="connsiteX489" fmla="*/ 861761 w 1169807"/>
              <a:gd name="connsiteY489" fmla="*/ 321468 h 1205388"/>
              <a:gd name="connsiteX490" fmla="*/ 766880 w 1169807"/>
              <a:gd name="connsiteY490" fmla="*/ 321468 h 1205388"/>
              <a:gd name="connsiteX491" fmla="*/ 789740 w 1169807"/>
              <a:gd name="connsiteY491" fmla="*/ 344328 h 1205388"/>
              <a:gd name="connsiteX492" fmla="*/ 766880 w 1169807"/>
              <a:gd name="connsiteY492" fmla="*/ 367188 h 1205388"/>
              <a:gd name="connsiteX493" fmla="*/ 744020 w 1169807"/>
              <a:gd name="connsiteY493" fmla="*/ 344328 h 1205388"/>
              <a:gd name="connsiteX494" fmla="*/ 766880 w 1169807"/>
              <a:gd name="connsiteY494" fmla="*/ 321468 h 1205388"/>
              <a:gd name="connsiteX495" fmla="*/ 676910 w 1169807"/>
              <a:gd name="connsiteY495" fmla="*/ 321468 h 1205388"/>
              <a:gd name="connsiteX496" fmla="*/ 699770 w 1169807"/>
              <a:gd name="connsiteY496" fmla="*/ 344328 h 1205388"/>
              <a:gd name="connsiteX497" fmla="*/ 676910 w 1169807"/>
              <a:gd name="connsiteY497" fmla="*/ 367188 h 1205388"/>
              <a:gd name="connsiteX498" fmla="*/ 654050 w 1169807"/>
              <a:gd name="connsiteY498" fmla="*/ 344328 h 1205388"/>
              <a:gd name="connsiteX499" fmla="*/ 676910 w 1169807"/>
              <a:gd name="connsiteY499" fmla="*/ 321468 h 1205388"/>
              <a:gd name="connsiteX500" fmla="*/ 582358 w 1169807"/>
              <a:gd name="connsiteY500" fmla="*/ 321468 h 1205388"/>
              <a:gd name="connsiteX501" fmla="*/ 605218 w 1169807"/>
              <a:gd name="connsiteY501" fmla="*/ 344328 h 1205388"/>
              <a:gd name="connsiteX502" fmla="*/ 582358 w 1169807"/>
              <a:gd name="connsiteY502" fmla="*/ 367188 h 1205388"/>
              <a:gd name="connsiteX503" fmla="*/ 559498 w 1169807"/>
              <a:gd name="connsiteY503" fmla="*/ 344328 h 1205388"/>
              <a:gd name="connsiteX504" fmla="*/ 582358 w 1169807"/>
              <a:gd name="connsiteY504" fmla="*/ 321468 h 1205388"/>
              <a:gd name="connsiteX505" fmla="*/ 486547 w 1169807"/>
              <a:gd name="connsiteY505" fmla="*/ 321468 h 1205388"/>
              <a:gd name="connsiteX506" fmla="*/ 509407 w 1169807"/>
              <a:gd name="connsiteY506" fmla="*/ 344328 h 1205388"/>
              <a:gd name="connsiteX507" fmla="*/ 486547 w 1169807"/>
              <a:gd name="connsiteY507" fmla="*/ 367188 h 1205388"/>
              <a:gd name="connsiteX508" fmla="*/ 463687 w 1169807"/>
              <a:gd name="connsiteY508" fmla="*/ 344328 h 1205388"/>
              <a:gd name="connsiteX509" fmla="*/ 486547 w 1169807"/>
              <a:gd name="connsiteY509" fmla="*/ 321468 h 1205388"/>
              <a:gd name="connsiteX510" fmla="*/ 391297 w 1169807"/>
              <a:gd name="connsiteY510" fmla="*/ 321468 h 1205388"/>
              <a:gd name="connsiteX511" fmla="*/ 414157 w 1169807"/>
              <a:gd name="connsiteY511" fmla="*/ 344328 h 1205388"/>
              <a:gd name="connsiteX512" fmla="*/ 391297 w 1169807"/>
              <a:gd name="connsiteY512" fmla="*/ 367188 h 1205388"/>
              <a:gd name="connsiteX513" fmla="*/ 368437 w 1169807"/>
              <a:gd name="connsiteY513" fmla="*/ 344328 h 1205388"/>
              <a:gd name="connsiteX514" fmla="*/ 391297 w 1169807"/>
              <a:gd name="connsiteY514" fmla="*/ 321468 h 1205388"/>
              <a:gd name="connsiteX515" fmla="*/ 295486 w 1169807"/>
              <a:gd name="connsiteY515" fmla="*/ 321468 h 1205388"/>
              <a:gd name="connsiteX516" fmla="*/ 318346 w 1169807"/>
              <a:gd name="connsiteY516" fmla="*/ 344328 h 1205388"/>
              <a:gd name="connsiteX517" fmla="*/ 295486 w 1169807"/>
              <a:gd name="connsiteY517" fmla="*/ 367188 h 1205388"/>
              <a:gd name="connsiteX518" fmla="*/ 272626 w 1169807"/>
              <a:gd name="connsiteY518" fmla="*/ 344328 h 1205388"/>
              <a:gd name="connsiteX519" fmla="*/ 295486 w 1169807"/>
              <a:gd name="connsiteY519" fmla="*/ 321468 h 1205388"/>
              <a:gd name="connsiteX520" fmla="*/ 201361 w 1169807"/>
              <a:gd name="connsiteY520" fmla="*/ 321468 h 1205388"/>
              <a:gd name="connsiteX521" fmla="*/ 224221 w 1169807"/>
              <a:gd name="connsiteY521" fmla="*/ 344328 h 1205388"/>
              <a:gd name="connsiteX522" fmla="*/ 201361 w 1169807"/>
              <a:gd name="connsiteY522" fmla="*/ 367188 h 1205388"/>
              <a:gd name="connsiteX523" fmla="*/ 178501 w 1169807"/>
              <a:gd name="connsiteY523" fmla="*/ 344328 h 1205388"/>
              <a:gd name="connsiteX524" fmla="*/ 201361 w 1169807"/>
              <a:gd name="connsiteY524" fmla="*/ 321468 h 1205388"/>
              <a:gd name="connsiteX525" fmla="*/ 106480 w 1169807"/>
              <a:gd name="connsiteY525" fmla="*/ 321468 h 1205388"/>
              <a:gd name="connsiteX526" fmla="*/ 129340 w 1169807"/>
              <a:gd name="connsiteY526" fmla="*/ 344328 h 1205388"/>
              <a:gd name="connsiteX527" fmla="*/ 106480 w 1169807"/>
              <a:gd name="connsiteY527" fmla="*/ 367188 h 1205388"/>
              <a:gd name="connsiteX528" fmla="*/ 83620 w 1169807"/>
              <a:gd name="connsiteY528" fmla="*/ 344328 h 1205388"/>
              <a:gd name="connsiteX529" fmla="*/ 106480 w 1169807"/>
              <a:gd name="connsiteY529" fmla="*/ 321468 h 1205388"/>
              <a:gd name="connsiteX530" fmla="*/ 122186 w 1169807"/>
              <a:gd name="connsiteY530" fmla="*/ 220818 h 1205388"/>
              <a:gd name="connsiteX531" fmla="*/ 122645 w 1169807"/>
              <a:gd name="connsiteY531" fmla="*/ 221008 h 1205388"/>
              <a:gd name="connsiteX532" fmla="*/ 129340 w 1169807"/>
              <a:gd name="connsiteY532" fmla="*/ 237172 h 1205388"/>
              <a:gd name="connsiteX533" fmla="*/ 106480 w 1169807"/>
              <a:gd name="connsiteY533" fmla="*/ 260032 h 1205388"/>
              <a:gd name="connsiteX534" fmla="*/ 94072 w 1169807"/>
              <a:gd name="connsiteY534" fmla="*/ 254892 h 1205388"/>
              <a:gd name="connsiteX535" fmla="*/ 1051697 w 1169807"/>
              <a:gd name="connsiteY535" fmla="*/ 214312 h 1205388"/>
              <a:gd name="connsiteX536" fmla="*/ 1074557 w 1169807"/>
              <a:gd name="connsiteY536" fmla="*/ 237172 h 1205388"/>
              <a:gd name="connsiteX537" fmla="*/ 1051697 w 1169807"/>
              <a:gd name="connsiteY537" fmla="*/ 260032 h 1205388"/>
              <a:gd name="connsiteX538" fmla="*/ 1028837 w 1169807"/>
              <a:gd name="connsiteY538" fmla="*/ 237172 h 1205388"/>
              <a:gd name="connsiteX539" fmla="*/ 1051697 w 1169807"/>
              <a:gd name="connsiteY539" fmla="*/ 214312 h 1205388"/>
              <a:gd name="connsiteX540" fmla="*/ 955886 w 1169807"/>
              <a:gd name="connsiteY540" fmla="*/ 214312 h 1205388"/>
              <a:gd name="connsiteX541" fmla="*/ 978746 w 1169807"/>
              <a:gd name="connsiteY541" fmla="*/ 237172 h 1205388"/>
              <a:gd name="connsiteX542" fmla="*/ 955886 w 1169807"/>
              <a:gd name="connsiteY542" fmla="*/ 260032 h 1205388"/>
              <a:gd name="connsiteX543" fmla="*/ 933026 w 1169807"/>
              <a:gd name="connsiteY543" fmla="*/ 237172 h 1205388"/>
              <a:gd name="connsiteX544" fmla="*/ 955886 w 1169807"/>
              <a:gd name="connsiteY544" fmla="*/ 214312 h 1205388"/>
              <a:gd name="connsiteX545" fmla="*/ 861761 w 1169807"/>
              <a:gd name="connsiteY545" fmla="*/ 214312 h 1205388"/>
              <a:gd name="connsiteX546" fmla="*/ 884621 w 1169807"/>
              <a:gd name="connsiteY546" fmla="*/ 237172 h 1205388"/>
              <a:gd name="connsiteX547" fmla="*/ 861761 w 1169807"/>
              <a:gd name="connsiteY547" fmla="*/ 260032 h 1205388"/>
              <a:gd name="connsiteX548" fmla="*/ 838901 w 1169807"/>
              <a:gd name="connsiteY548" fmla="*/ 237172 h 1205388"/>
              <a:gd name="connsiteX549" fmla="*/ 861761 w 1169807"/>
              <a:gd name="connsiteY549" fmla="*/ 214312 h 1205388"/>
              <a:gd name="connsiteX550" fmla="*/ 766880 w 1169807"/>
              <a:gd name="connsiteY550" fmla="*/ 214312 h 1205388"/>
              <a:gd name="connsiteX551" fmla="*/ 789740 w 1169807"/>
              <a:gd name="connsiteY551" fmla="*/ 237172 h 1205388"/>
              <a:gd name="connsiteX552" fmla="*/ 766880 w 1169807"/>
              <a:gd name="connsiteY552" fmla="*/ 260032 h 1205388"/>
              <a:gd name="connsiteX553" fmla="*/ 744020 w 1169807"/>
              <a:gd name="connsiteY553" fmla="*/ 237172 h 1205388"/>
              <a:gd name="connsiteX554" fmla="*/ 766880 w 1169807"/>
              <a:gd name="connsiteY554" fmla="*/ 214312 h 1205388"/>
              <a:gd name="connsiteX555" fmla="*/ 676910 w 1169807"/>
              <a:gd name="connsiteY555" fmla="*/ 214312 h 1205388"/>
              <a:gd name="connsiteX556" fmla="*/ 699770 w 1169807"/>
              <a:gd name="connsiteY556" fmla="*/ 237172 h 1205388"/>
              <a:gd name="connsiteX557" fmla="*/ 676910 w 1169807"/>
              <a:gd name="connsiteY557" fmla="*/ 260032 h 1205388"/>
              <a:gd name="connsiteX558" fmla="*/ 654050 w 1169807"/>
              <a:gd name="connsiteY558" fmla="*/ 237172 h 1205388"/>
              <a:gd name="connsiteX559" fmla="*/ 676910 w 1169807"/>
              <a:gd name="connsiteY559" fmla="*/ 214312 h 1205388"/>
              <a:gd name="connsiteX560" fmla="*/ 582358 w 1169807"/>
              <a:gd name="connsiteY560" fmla="*/ 214312 h 1205388"/>
              <a:gd name="connsiteX561" fmla="*/ 605218 w 1169807"/>
              <a:gd name="connsiteY561" fmla="*/ 237172 h 1205388"/>
              <a:gd name="connsiteX562" fmla="*/ 582358 w 1169807"/>
              <a:gd name="connsiteY562" fmla="*/ 260032 h 1205388"/>
              <a:gd name="connsiteX563" fmla="*/ 559498 w 1169807"/>
              <a:gd name="connsiteY563" fmla="*/ 237172 h 1205388"/>
              <a:gd name="connsiteX564" fmla="*/ 582358 w 1169807"/>
              <a:gd name="connsiteY564" fmla="*/ 214312 h 1205388"/>
              <a:gd name="connsiteX565" fmla="*/ 486547 w 1169807"/>
              <a:gd name="connsiteY565" fmla="*/ 214312 h 1205388"/>
              <a:gd name="connsiteX566" fmla="*/ 509407 w 1169807"/>
              <a:gd name="connsiteY566" fmla="*/ 237172 h 1205388"/>
              <a:gd name="connsiteX567" fmla="*/ 486547 w 1169807"/>
              <a:gd name="connsiteY567" fmla="*/ 260032 h 1205388"/>
              <a:gd name="connsiteX568" fmla="*/ 463687 w 1169807"/>
              <a:gd name="connsiteY568" fmla="*/ 237172 h 1205388"/>
              <a:gd name="connsiteX569" fmla="*/ 486547 w 1169807"/>
              <a:gd name="connsiteY569" fmla="*/ 214312 h 1205388"/>
              <a:gd name="connsiteX570" fmla="*/ 391297 w 1169807"/>
              <a:gd name="connsiteY570" fmla="*/ 214312 h 1205388"/>
              <a:gd name="connsiteX571" fmla="*/ 414157 w 1169807"/>
              <a:gd name="connsiteY571" fmla="*/ 237172 h 1205388"/>
              <a:gd name="connsiteX572" fmla="*/ 391297 w 1169807"/>
              <a:gd name="connsiteY572" fmla="*/ 260032 h 1205388"/>
              <a:gd name="connsiteX573" fmla="*/ 368437 w 1169807"/>
              <a:gd name="connsiteY573" fmla="*/ 237172 h 1205388"/>
              <a:gd name="connsiteX574" fmla="*/ 391297 w 1169807"/>
              <a:gd name="connsiteY574" fmla="*/ 214312 h 1205388"/>
              <a:gd name="connsiteX575" fmla="*/ 295486 w 1169807"/>
              <a:gd name="connsiteY575" fmla="*/ 214312 h 1205388"/>
              <a:gd name="connsiteX576" fmla="*/ 318346 w 1169807"/>
              <a:gd name="connsiteY576" fmla="*/ 237172 h 1205388"/>
              <a:gd name="connsiteX577" fmla="*/ 295486 w 1169807"/>
              <a:gd name="connsiteY577" fmla="*/ 260032 h 1205388"/>
              <a:gd name="connsiteX578" fmla="*/ 272626 w 1169807"/>
              <a:gd name="connsiteY578" fmla="*/ 237172 h 1205388"/>
              <a:gd name="connsiteX579" fmla="*/ 295486 w 1169807"/>
              <a:gd name="connsiteY579" fmla="*/ 214312 h 1205388"/>
              <a:gd name="connsiteX580" fmla="*/ 201361 w 1169807"/>
              <a:gd name="connsiteY580" fmla="*/ 214312 h 1205388"/>
              <a:gd name="connsiteX581" fmla="*/ 224221 w 1169807"/>
              <a:gd name="connsiteY581" fmla="*/ 237172 h 1205388"/>
              <a:gd name="connsiteX582" fmla="*/ 201361 w 1169807"/>
              <a:gd name="connsiteY582" fmla="*/ 260032 h 1205388"/>
              <a:gd name="connsiteX583" fmla="*/ 178501 w 1169807"/>
              <a:gd name="connsiteY583" fmla="*/ 237172 h 1205388"/>
              <a:gd name="connsiteX584" fmla="*/ 201361 w 1169807"/>
              <a:gd name="connsiteY584" fmla="*/ 214312 h 1205388"/>
              <a:gd name="connsiteX585" fmla="*/ 220793 w 1169807"/>
              <a:gd name="connsiteY585" fmla="*/ 121740 h 1205388"/>
              <a:gd name="connsiteX586" fmla="*/ 224221 w 1169807"/>
              <a:gd name="connsiteY586" fmla="*/ 130016 h 1205388"/>
              <a:gd name="connsiteX587" fmla="*/ 201361 w 1169807"/>
              <a:gd name="connsiteY587" fmla="*/ 152876 h 1205388"/>
              <a:gd name="connsiteX588" fmla="*/ 189174 w 1169807"/>
              <a:gd name="connsiteY588" fmla="*/ 147828 h 1205388"/>
              <a:gd name="connsiteX589" fmla="*/ 955886 w 1169807"/>
              <a:gd name="connsiteY589" fmla="*/ 107156 h 1205388"/>
              <a:gd name="connsiteX590" fmla="*/ 978746 w 1169807"/>
              <a:gd name="connsiteY590" fmla="*/ 130016 h 1205388"/>
              <a:gd name="connsiteX591" fmla="*/ 955886 w 1169807"/>
              <a:gd name="connsiteY591" fmla="*/ 152876 h 1205388"/>
              <a:gd name="connsiteX592" fmla="*/ 933026 w 1169807"/>
              <a:gd name="connsiteY592" fmla="*/ 130016 h 1205388"/>
              <a:gd name="connsiteX593" fmla="*/ 955886 w 1169807"/>
              <a:gd name="connsiteY593" fmla="*/ 107156 h 1205388"/>
              <a:gd name="connsiteX594" fmla="*/ 861761 w 1169807"/>
              <a:gd name="connsiteY594" fmla="*/ 107156 h 1205388"/>
              <a:gd name="connsiteX595" fmla="*/ 884621 w 1169807"/>
              <a:gd name="connsiteY595" fmla="*/ 130016 h 1205388"/>
              <a:gd name="connsiteX596" fmla="*/ 861761 w 1169807"/>
              <a:gd name="connsiteY596" fmla="*/ 152876 h 1205388"/>
              <a:gd name="connsiteX597" fmla="*/ 838901 w 1169807"/>
              <a:gd name="connsiteY597" fmla="*/ 130016 h 1205388"/>
              <a:gd name="connsiteX598" fmla="*/ 861761 w 1169807"/>
              <a:gd name="connsiteY598" fmla="*/ 107156 h 1205388"/>
              <a:gd name="connsiteX599" fmla="*/ 766880 w 1169807"/>
              <a:gd name="connsiteY599" fmla="*/ 107156 h 1205388"/>
              <a:gd name="connsiteX600" fmla="*/ 789740 w 1169807"/>
              <a:gd name="connsiteY600" fmla="*/ 130016 h 1205388"/>
              <a:gd name="connsiteX601" fmla="*/ 766880 w 1169807"/>
              <a:gd name="connsiteY601" fmla="*/ 152876 h 1205388"/>
              <a:gd name="connsiteX602" fmla="*/ 744020 w 1169807"/>
              <a:gd name="connsiteY602" fmla="*/ 130016 h 1205388"/>
              <a:gd name="connsiteX603" fmla="*/ 766880 w 1169807"/>
              <a:gd name="connsiteY603" fmla="*/ 107156 h 1205388"/>
              <a:gd name="connsiteX604" fmla="*/ 676910 w 1169807"/>
              <a:gd name="connsiteY604" fmla="*/ 107156 h 1205388"/>
              <a:gd name="connsiteX605" fmla="*/ 699770 w 1169807"/>
              <a:gd name="connsiteY605" fmla="*/ 130016 h 1205388"/>
              <a:gd name="connsiteX606" fmla="*/ 676910 w 1169807"/>
              <a:gd name="connsiteY606" fmla="*/ 152876 h 1205388"/>
              <a:gd name="connsiteX607" fmla="*/ 654050 w 1169807"/>
              <a:gd name="connsiteY607" fmla="*/ 130016 h 1205388"/>
              <a:gd name="connsiteX608" fmla="*/ 676910 w 1169807"/>
              <a:gd name="connsiteY608" fmla="*/ 107156 h 1205388"/>
              <a:gd name="connsiteX609" fmla="*/ 582358 w 1169807"/>
              <a:gd name="connsiteY609" fmla="*/ 107156 h 1205388"/>
              <a:gd name="connsiteX610" fmla="*/ 605218 w 1169807"/>
              <a:gd name="connsiteY610" fmla="*/ 130016 h 1205388"/>
              <a:gd name="connsiteX611" fmla="*/ 582358 w 1169807"/>
              <a:gd name="connsiteY611" fmla="*/ 152876 h 1205388"/>
              <a:gd name="connsiteX612" fmla="*/ 559498 w 1169807"/>
              <a:gd name="connsiteY612" fmla="*/ 130016 h 1205388"/>
              <a:gd name="connsiteX613" fmla="*/ 582358 w 1169807"/>
              <a:gd name="connsiteY613" fmla="*/ 107156 h 1205388"/>
              <a:gd name="connsiteX614" fmla="*/ 486547 w 1169807"/>
              <a:gd name="connsiteY614" fmla="*/ 107156 h 1205388"/>
              <a:gd name="connsiteX615" fmla="*/ 509407 w 1169807"/>
              <a:gd name="connsiteY615" fmla="*/ 130016 h 1205388"/>
              <a:gd name="connsiteX616" fmla="*/ 486547 w 1169807"/>
              <a:gd name="connsiteY616" fmla="*/ 152876 h 1205388"/>
              <a:gd name="connsiteX617" fmla="*/ 463687 w 1169807"/>
              <a:gd name="connsiteY617" fmla="*/ 130016 h 1205388"/>
              <a:gd name="connsiteX618" fmla="*/ 486547 w 1169807"/>
              <a:gd name="connsiteY618" fmla="*/ 107156 h 1205388"/>
              <a:gd name="connsiteX619" fmla="*/ 391297 w 1169807"/>
              <a:gd name="connsiteY619" fmla="*/ 107156 h 1205388"/>
              <a:gd name="connsiteX620" fmla="*/ 414157 w 1169807"/>
              <a:gd name="connsiteY620" fmla="*/ 130016 h 1205388"/>
              <a:gd name="connsiteX621" fmla="*/ 391297 w 1169807"/>
              <a:gd name="connsiteY621" fmla="*/ 152876 h 1205388"/>
              <a:gd name="connsiteX622" fmla="*/ 368437 w 1169807"/>
              <a:gd name="connsiteY622" fmla="*/ 130016 h 1205388"/>
              <a:gd name="connsiteX623" fmla="*/ 391297 w 1169807"/>
              <a:gd name="connsiteY623" fmla="*/ 107156 h 1205388"/>
              <a:gd name="connsiteX624" fmla="*/ 295486 w 1169807"/>
              <a:gd name="connsiteY624" fmla="*/ 107156 h 1205388"/>
              <a:gd name="connsiteX625" fmla="*/ 318346 w 1169807"/>
              <a:gd name="connsiteY625" fmla="*/ 130016 h 1205388"/>
              <a:gd name="connsiteX626" fmla="*/ 295486 w 1169807"/>
              <a:gd name="connsiteY626" fmla="*/ 152876 h 1205388"/>
              <a:gd name="connsiteX627" fmla="*/ 272626 w 1169807"/>
              <a:gd name="connsiteY627" fmla="*/ 130016 h 1205388"/>
              <a:gd name="connsiteX628" fmla="*/ 295486 w 1169807"/>
              <a:gd name="connsiteY628" fmla="*/ 107156 h 1205388"/>
              <a:gd name="connsiteX629" fmla="*/ 842538 w 1169807"/>
              <a:gd name="connsiteY629" fmla="*/ 31640 h 1205388"/>
              <a:gd name="connsiteX630" fmla="*/ 846127 w 1169807"/>
              <a:gd name="connsiteY630" fmla="*/ 32755 h 1205388"/>
              <a:gd name="connsiteX631" fmla="*/ 866442 w 1169807"/>
              <a:gd name="connsiteY631" fmla="*/ 43781 h 1205388"/>
              <a:gd name="connsiteX632" fmla="*/ 861761 w 1169807"/>
              <a:gd name="connsiteY632" fmla="*/ 45720 h 1205388"/>
              <a:gd name="connsiteX633" fmla="*/ 845597 w 1169807"/>
              <a:gd name="connsiteY633" fmla="*/ 39024 h 1205388"/>
              <a:gd name="connsiteX634" fmla="*/ 412142 w 1169807"/>
              <a:gd name="connsiteY634" fmla="*/ 17995 h 1205388"/>
              <a:gd name="connsiteX635" fmla="*/ 414157 w 1169807"/>
              <a:gd name="connsiteY635" fmla="*/ 22860 h 1205388"/>
              <a:gd name="connsiteX636" fmla="*/ 391297 w 1169807"/>
              <a:gd name="connsiteY636" fmla="*/ 45720 h 1205388"/>
              <a:gd name="connsiteX637" fmla="*/ 375133 w 1169807"/>
              <a:gd name="connsiteY637" fmla="*/ 39024 h 1205388"/>
              <a:gd name="connsiteX638" fmla="*/ 371631 w 1169807"/>
              <a:gd name="connsiteY638" fmla="*/ 30570 h 1205388"/>
              <a:gd name="connsiteX639" fmla="*/ 755626 w 1169807"/>
              <a:gd name="connsiteY639" fmla="*/ 4662 h 1205388"/>
              <a:gd name="connsiteX640" fmla="*/ 786123 w 1169807"/>
              <a:gd name="connsiteY640" fmla="*/ 14128 h 1205388"/>
              <a:gd name="connsiteX641" fmla="*/ 789740 w 1169807"/>
              <a:gd name="connsiteY641" fmla="*/ 22860 h 1205388"/>
              <a:gd name="connsiteX642" fmla="*/ 766880 w 1169807"/>
              <a:gd name="connsiteY642" fmla="*/ 45720 h 1205388"/>
              <a:gd name="connsiteX643" fmla="*/ 744020 w 1169807"/>
              <a:gd name="connsiteY643" fmla="*/ 22860 h 1205388"/>
              <a:gd name="connsiteX644" fmla="*/ 750716 w 1169807"/>
              <a:gd name="connsiteY644" fmla="*/ 6696 h 1205388"/>
              <a:gd name="connsiteX645" fmla="*/ 676910 w 1169807"/>
              <a:gd name="connsiteY645" fmla="*/ 0 h 1205388"/>
              <a:gd name="connsiteX646" fmla="*/ 699770 w 1169807"/>
              <a:gd name="connsiteY646" fmla="*/ 22860 h 1205388"/>
              <a:gd name="connsiteX647" fmla="*/ 676910 w 1169807"/>
              <a:gd name="connsiteY647" fmla="*/ 45720 h 1205388"/>
              <a:gd name="connsiteX648" fmla="*/ 654050 w 1169807"/>
              <a:gd name="connsiteY648" fmla="*/ 22860 h 1205388"/>
              <a:gd name="connsiteX649" fmla="*/ 676910 w 1169807"/>
              <a:gd name="connsiteY649" fmla="*/ 0 h 1205388"/>
              <a:gd name="connsiteX650" fmla="*/ 582358 w 1169807"/>
              <a:gd name="connsiteY650" fmla="*/ 0 h 1205388"/>
              <a:gd name="connsiteX651" fmla="*/ 605218 w 1169807"/>
              <a:gd name="connsiteY651" fmla="*/ 22860 h 1205388"/>
              <a:gd name="connsiteX652" fmla="*/ 582358 w 1169807"/>
              <a:gd name="connsiteY652" fmla="*/ 45720 h 1205388"/>
              <a:gd name="connsiteX653" fmla="*/ 559498 w 1169807"/>
              <a:gd name="connsiteY653" fmla="*/ 22860 h 1205388"/>
              <a:gd name="connsiteX654" fmla="*/ 582358 w 1169807"/>
              <a:gd name="connsiteY654" fmla="*/ 0 h 1205388"/>
              <a:gd name="connsiteX655" fmla="*/ 486547 w 1169807"/>
              <a:gd name="connsiteY655" fmla="*/ 0 h 1205388"/>
              <a:gd name="connsiteX656" fmla="*/ 509407 w 1169807"/>
              <a:gd name="connsiteY656" fmla="*/ 22860 h 1205388"/>
              <a:gd name="connsiteX657" fmla="*/ 486547 w 1169807"/>
              <a:gd name="connsiteY657" fmla="*/ 45720 h 1205388"/>
              <a:gd name="connsiteX658" fmla="*/ 463687 w 1169807"/>
              <a:gd name="connsiteY658" fmla="*/ 22860 h 1205388"/>
              <a:gd name="connsiteX659" fmla="*/ 486547 w 1169807"/>
              <a:gd name="connsiteY659" fmla="*/ 0 h 1205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Lst>
            <a:rect l="l" t="t" r="r" b="b"/>
            <a:pathLst>
              <a:path w="1169807" h="1205388">
                <a:moveTo>
                  <a:pt x="861761" y="1159668"/>
                </a:moveTo>
                <a:lnTo>
                  <a:pt x="866442" y="1161607"/>
                </a:lnTo>
                <a:lnTo>
                  <a:pt x="846127" y="1172634"/>
                </a:lnTo>
                <a:lnTo>
                  <a:pt x="842538" y="1173748"/>
                </a:lnTo>
                <a:lnTo>
                  <a:pt x="845597" y="1166364"/>
                </a:lnTo>
                <a:cubicBezTo>
                  <a:pt x="849734" y="1162227"/>
                  <a:pt x="855449" y="1159668"/>
                  <a:pt x="861761" y="1159668"/>
                </a:cubicBezTo>
                <a:close/>
                <a:moveTo>
                  <a:pt x="766880" y="1159668"/>
                </a:moveTo>
                <a:cubicBezTo>
                  <a:pt x="779505" y="1159668"/>
                  <a:pt x="789740" y="1169903"/>
                  <a:pt x="789740" y="1182528"/>
                </a:cubicBezTo>
                <a:lnTo>
                  <a:pt x="786123" y="1191260"/>
                </a:lnTo>
                <a:lnTo>
                  <a:pt x="755626" y="1200727"/>
                </a:lnTo>
                <a:lnTo>
                  <a:pt x="750716" y="1198692"/>
                </a:lnTo>
                <a:cubicBezTo>
                  <a:pt x="746579" y="1194556"/>
                  <a:pt x="744020" y="1188841"/>
                  <a:pt x="744020" y="1182528"/>
                </a:cubicBezTo>
                <a:cubicBezTo>
                  <a:pt x="744020" y="1169903"/>
                  <a:pt x="754255" y="1159668"/>
                  <a:pt x="766880" y="1159668"/>
                </a:cubicBezTo>
                <a:close/>
                <a:moveTo>
                  <a:pt x="676910" y="1159668"/>
                </a:moveTo>
                <a:cubicBezTo>
                  <a:pt x="689535" y="1159668"/>
                  <a:pt x="699770" y="1169903"/>
                  <a:pt x="699770" y="1182528"/>
                </a:cubicBezTo>
                <a:cubicBezTo>
                  <a:pt x="699770" y="1195153"/>
                  <a:pt x="689535" y="1205388"/>
                  <a:pt x="676910" y="1205388"/>
                </a:cubicBezTo>
                <a:cubicBezTo>
                  <a:pt x="664285" y="1205388"/>
                  <a:pt x="654050" y="1195153"/>
                  <a:pt x="654050" y="1182528"/>
                </a:cubicBezTo>
                <a:cubicBezTo>
                  <a:pt x="654050" y="1169903"/>
                  <a:pt x="664285" y="1159668"/>
                  <a:pt x="676910" y="1159668"/>
                </a:cubicBezTo>
                <a:close/>
                <a:moveTo>
                  <a:pt x="582358" y="1159668"/>
                </a:moveTo>
                <a:cubicBezTo>
                  <a:pt x="594983" y="1159668"/>
                  <a:pt x="605218" y="1169903"/>
                  <a:pt x="605218" y="1182528"/>
                </a:cubicBezTo>
                <a:cubicBezTo>
                  <a:pt x="605218" y="1195153"/>
                  <a:pt x="594983" y="1205388"/>
                  <a:pt x="582358" y="1205388"/>
                </a:cubicBezTo>
                <a:cubicBezTo>
                  <a:pt x="569733" y="1205388"/>
                  <a:pt x="559498" y="1195153"/>
                  <a:pt x="559498" y="1182528"/>
                </a:cubicBezTo>
                <a:cubicBezTo>
                  <a:pt x="559498" y="1169903"/>
                  <a:pt x="569733" y="1159668"/>
                  <a:pt x="582358" y="1159668"/>
                </a:cubicBezTo>
                <a:close/>
                <a:moveTo>
                  <a:pt x="486547" y="1159668"/>
                </a:moveTo>
                <a:cubicBezTo>
                  <a:pt x="499172" y="1159668"/>
                  <a:pt x="509407" y="1169903"/>
                  <a:pt x="509407" y="1182528"/>
                </a:cubicBezTo>
                <a:cubicBezTo>
                  <a:pt x="509407" y="1195153"/>
                  <a:pt x="499172" y="1205388"/>
                  <a:pt x="486547" y="1205388"/>
                </a:cubicBezTo>
                <a:cubicBezTo>
                  <a:pt x="473922" y="1205388"/>
                  <a:pt x="463687" y="1195153"/>
                  <a:pt x="463687" y="1182528"/>
                </a:cubicBezTo>
                <a:cubicBezTo>
                  <a:pt x="463687" y="1169903"/>
                  <a:pt x="473922" y="1159668"/>
                  <a:pt x="486547" y="1159668"/>
                </a:cubicBezTo>
                <a:close/>
                <a:moveTo>
                  <a:pt x="391297" y="1159668"/>
                </a:moveTo>
                <a:cubicBezTo>
                  <a:pt x="403922" y="1159668"/>
                  <a:pt x="414157" y="1169903"/>
                  <a:pt x="414157" y="1182528"/>
                </a:cubicBezTo>
                <a:lnTo>
                  <a:pt x="412142" y="1187393"/>
                </a:lnTo>
                <a:lnTo>
                  <a:pt x="371631" y="1174818"/>
                </a:lnTo>
                <a:lnTo>
                  <a:pt x="375133" y="1166364"/>
                </a:lnTo>
                <a:cubicBezTo>
                  <a:pt x="379270" y="1162227"/>
                  <a:pt x="384985" y="1159668"/>
                  <a:pt x="391297" y="1159668"/>
                </a:cubicBezTo>
                <a:close/>
                <a:moveTo>
                  <a:pt x="955886" y="1052512"/>
                </a:moveTo>
                <a:cubicBezTo>
                  <a:pt x="968511" y="1052512"/>
                  <a:pt x="978746" y="1062747"/>
                  <a:pt x="978746" y="1075372"/>
                </a:cubicBezTo>
                <a:cubicBezTo>
                  <a:pt x="978746" y="1087997"/>
                  <a:pt x="968511" y="1098232"/>
                  <a:pt x="955886" y="1098232"/>
                </a:cubicBezTo>
                <a:cubicBezTo>
                  <a:pt x="943261" y="1098232"/>
                  <a:pt x="933026" y="1087997"/>
                  <a:pt x="933026" y="1075372"/>
                </a:cubicBezTo>
                <a:cubicBezTo>
                  <a:pt x="933026" y="1062747"/>
                  <a:pt x="943261" y="1052512"/>
                  <a:pt x="955886" y="1052512"/>
                </a:cubicBezTo>
                <a:close/>
                <a:moveTo>
                  <a:pt x="861761" y="1052512"/>
                </a:moveTo>
                <a:cubicBezTo>
                  <a:pt x="874386" y="1052512"/>
                  <a:pt x="884621" y="1062747"/>
                  <a:pt x="884621" y="1075372"/>
                </a:cubicBezTo>
                <a:cubicBezTo>
                  <a:pt x="884621" y="1087997"/>
                  <a:pt x="874386" y="1098232"/>
                  <a:pt x="861761" y="1098232"/>
                </a:cubicBezTo>
                <a:cubicBezTo>
                  <a:pt x="849136" y="1098232"/>
                  <a:pt x="838901" y="1087997"/>
                  <a:pt x="838901" y="1075372"/>
                </a:cubicBezTo>
                <a:cubicBezTo>
                  <a:pt x="838901" y="1062747"/>
                  <a:pt x="849136" y="1052512"/>
                  <a:pt x="861761" y="1052512"/>
                </a:cubicBezTo>
                <a:close/>
                <a:moveTo>
                  <a:pt x="766880" y="1052512"/>
                </a:moveTo>
                <a:cubicBezTo>
                  <a:pt x="779505" y="1052512"/>
                  <a:pt x="789740" y="1062747"/>
                  <a:pt x="789740" y="1075372"/>
                </a:cubicBezTo>
                <a:cubicBezTo>
                  <a:pt x="789740" y="1087997"/>
                  <a:pt x="779505" y="1098232"/>
                  <a:pt x="766880" y="1098232"/>
                </a:cubicBezTo>
                <a:cubicBezTo>
                  <a:pt x="754255" y="1098232"/>
                  <a:pt x="744020" y="1087997"/>
                  <a:pt x="744020" y="1075372"/>
                </a:cubicBezTo>
                <a:cubicBezTo>
                  <a:pt x="744020" y="1062747"/>
                  <a:pt x="754255" y="1052512"/>
                  <a:pt x="766880" y="1052512"/>
                </a:cubicBezTo>
                <a:close/>
                <a:moveTo>
                  <a:pt x="676910" y="1052512"/>
                </a:moveTo>
                <a:cubicBezTo>
                  <a:pt x="689535" y="1052512"/>
                  <a:pt x="699770" y="1062747"/>
                  <a:pt x="699770" y="1075372"/>
                </a:cubicBezTo>
                <a:cubicBezTo>
                  <a:pt x="699770" y="1087997"/>
                  <a:pt x="689535" y="1098232"/>
                  <a:pt x="676910" y="1098232"/>
                </a:cubicBezTo>
                <a:cubicBezTo>
                  <a:pt x="664285" y="1098232"/>
                  <a:pt x="654050" y="1087997"/>
                  <a:pt x="654050" y="1075372"/>
                </a:cubicBezTo>
                <a:cubicBezTo>
                  <a:pt x="654050" y="1062747"/>
                  <a:pt x="664285" y="1052512"/>
                  <a:pt x="676910" y="1052512"/>
                </a:cubicBezTo>
                <a:close/>
                <a:moveTo>
                  <a:pt x="582358" y="1052512"/>
                </a:moveTo>
                <a:cubicBezTo>
                  <a:pt x="594983" y="1052512"/>
                  <a:pt x="605218" y="1062747"/>
                  <a:pt x="605218" y="1075372"/>
                </a:cubicBezTo>
                <a:cubicBezTo>
                  <a:pt x="605218" y="1087997"/>
                  <a:pt x="594983" y="1098232"/>
                  <a:pt x="582358" y="1098232"/>
                </a:cubicBezTo>
                <a:cubicBezTo>
                  <a:pt x="569733" y="1098232"/>
                  <a:pt x="559498" y="1087997"/>
                  <a:pt x="559498" y="1075372"/>
                </a:cubicBezTo>
                <a:cubicBezTo>
                  <a:pt x="559498" y="1062747"/>
                  <a:pt x="569733" y="1052512"/>
                  <a:pt x="582358" y="1052512"/>
                </a:cubicBezTo>
                <a:close/>
                <a:moveTo>
                  <a:pt x="486547" y="1052512"/>
                </a:moveTo>
                <a:cubicBezTo>
                  <a:pt x="499172" y="1052512"/>
                  <a:pt x="509407" y="1062747"/>
                  <a:pt x="509407" y="1075372"/>
                </a:cubicBezTo>
                <a:cubicBezTo>
                  <a:pt x="509407" y="1087997"/>
                  <a:pt x="499172" y="1098232"/>
                  <a:pt x="486547" y="1098232"/>
                </a:cubicBezTo>
                <a:cubicBezTo>
                  <a:pt x="473922" y="1098232"/>
                  <a:pt x="463687" y="1087997"/>
                  <a:pt x="463687" y="1075372"/>
                </a:cubicBezTo>
                <a:cubicBezTo>
                  <a:pt x="463687" y="1062747"/>
                  <a:pt x="473922" y="1052512"/>
                  <a:pt x="486547" y="1052512"/>
                </a:cubicBezTo>
                <a:close/>
                <a:moveTo>
                  <a:pt x="391297" y="1052512"/>
                </a:moveTo>
                <a:cubicBezTo>
                  <a:pt x="403922" y="1052512"/>
                  <a:pt x="414157" y="1062747"/>
                  <a:pt x="414157" y="1075372"/>
                </a:cubicBezTo>
                <a:cubicBezTo>
                  <a:pt x="414157" y="1087997"/>
                  <a:pt x="403922" y="1098232"/>
                  <a:pt x="391297" y="1098232"/>
                </a:cubicBezTo>
                <a:cubicBezTo>
                  <a:pt x="378672" y="1098232"/>
                  <a:pt x="368437" y="1087997"/>
                  <a:pt x="368437" y="1075372"/>
                </a:cubicBezTo>
                <a:cubicBezTo>
                  <a:pt x="368437" y="1062747"/>
                  <a:pt x="378672" y="1052512"/>
                  <a:pt x="391297" y="1052512"/>
                </a:cubicBezTo>
                <a:close/>
                <a:moveTo>
                  <a:pt x="295486" y="1052512"/>
                </a:moveTo>
                <a:cubicBezTo>
                  <a:pt x="308111" y="1052512"/>
                  <a:pt x="318346" y="1062747"/>
                  <a:pt x="318346" y="1075372"/>
                </a:cubicBezTo>
                <a:cubicBezTo>
                  <a:pt x="318346" y="1087997"/>
                  <a:pt x="308111" y="1098232"/>
                  <a:pt x="295486" y="1098232"/>
                </a:cubicBezTo>
                <a:cubicBezTo>
                  <a:pt x="282861" y="1098232"/>
                  <a:pt x="272626" y="1087997"/>
                  <a:pt x="272626" y="1075372"/>
                </a:cubicBezTo>
                <a:cubicBezTo>
                  <a:pt x="272626" y="1062747"/>
                  <a:pt x="282861" y="1052512"/>
                  <a:pt x="295486" y="1052512"/>
                </a:cubicBezTo>
                <a:close/>
                <a:moveTo>
                  <a:pt x="201361" y="1052512"/>
                </a:moveTo>
                <a:cubicBezTo>
                  <a:pt x="213986" y="1052512"/>
                  <a:pt x="224221" y="1062747"/>
                  <a:pt x="224221" y="1075372"/>
                </a:cubicBezTo>
                <a:lnTo>
                  <a:pt x="220793" y="1083648"/>
                </a:lnTo>
                <a:lnTo>
                  <a:pt x="189174" y="1057560"/>
                </a:lnTo>
                <a:close/>
                <a:moveTo>
                  <a:pt x="1051697" y="945356"/>
                </a:moveTo>
                <a:cubicBezTo>
                  <a:pt x="1064322" y="945356"/>
                  <a:pt x="1074557" y="955591"/>
                  <a:pt x="1074557" y="968216"/>
                </a:cubicBezTo>
                <a:cubicBezTo>
                  <a:pt x="1074557" y="980841"/>
                  <a:pt x="1064322" y="991076"/>
                  <a:pt x="1051697" y="991076"/>
                </a:cubicBezTo>
                <a:cubicBezTo>
                  <a:pt x="1039072" y="991076"/>
                  <a:pt x="1028837" y="980841"/>
                  <a:pt x="1028837" y="968216"/>
                </a:cubicBezTo>
                <a:cubicBezTo>
                  <a:pt x="1028837" y="955591"/>
                  <a:pt x="1039072" y="945356"/>
                  <a:pt x="1051697" y="945356"/>
                </a:cubicBezTo>
                <a:close/>
                <a:moveTo>
                  <a:pt x="955886" y="945356"/>
                </a:moveTo>
                <a:cubicBezTo>
                  <a:pt x="968511" y="945356"/>
                  <a:pt x="978746" y="955591"/>
                  <a:pt x="978746" y="968216"/>
                </a:cubicBezTo>
                <a:cubicBezTo>
                  <a:pt x="978746" y="980841"/>
                  <a:pt x="968511" y="991076"/>
                  <a:pt x="955886" y="991076"/>
                </a:cubicBezTo>
                <a:cubicBezTo>
                  <a:pt x="943261" y="991076"/>
                  <a:pt x="933026" y="980841"/>
                  <a:pt x="933026" y="968216"/>
                </a:cubicBezTo>
                <a:cubicBezTo>
                  <a:pt x="933026" y="955591"/>
                  <a:pt x="943261" y="945356"/>
                  <a:pt x="955886" y="945356"/>
                </a:cubicBezTo>
                <a:close/>
                <a:moveTo>
                  <a:pt x="861761" y="945356"/>
                </a:moveTo>
                <a:cubicBezTo>
                  <a:pt x="874386" y="945356"/>
                  <a:pt x="884621" y="955591"/>
                  <a:pt x="884621" y="968216"/>
                </a:cubicBezTo>
                <a:cubicBezTo>
                  <a:pt x="884621" y="980841"/>
                  <a:pt x="874386" y="991076"/>
                  <a:pt x="861761" y="991076"/>
                </a:cubicBezTo>
                <a:cubicBezTo>
                  <a:pt x="849136" y="991076"/>
                  <a:pt x="838901" y="980841"/>
                  <a:pt x="838901" y="968216"/>
                </a:cubicBezTo>
                <a:cubicBezTo>
                  <a:pt x="838901" y="955591"/>
                  <a:pt x="849136" y="945356"/>
                  <a:pt x="861761" y="945356"/>
                </a:cubicBezTo>
                <a:close/>
                <a:moveTo>
                  <a:pt x="766880" y="945356"/>
                </a:moveTo>
                <a:cubicBezTo>
                  <a:pt x="779505" y="945356"/>
                  <a:pt x="789740" y="955591"/>
                  <a:pt x="789740" y="968216"/>
                </a:cubicBezTo>
                <a:cubicBezTo>
                  <a:pt x="789740" y="980841"/>
                  <a:pt x="779505" y="991076"/>
                  <a:pt x="766880" y="991076"/>
                </a:cubicBezTo>
                <a:cubicBezTo>
                  <a:pt x="754255" y="991076"/>
                  <a:pt x="744020" y="980841"/>
                  <a:pt x="744020" y="968216"/>
                </a:cubicBezTo>
                <a:cubicBezTo>
                  <a:pt x="744020" y="955591"/>
                  <a:pt x="754255" y="945356"/>
                  <a:pt x="766880" y="945356"/>
                </a:cubicBezTo>
                <a:close/>
                <a:moveTo>
                  <a:pt x="676910" y="945356"/>
                </a:moveTo>
                <a:cubicBezTo>
                  <a:pt x="689535" y="945356"/>
                  <a:pt x="699770" y="955591"/>
                  <a:pt x="699770" y="968216"/>
                </a:cubicBezTo>
                <a:cubicBezTo>
                  <a:pt x="699770" y="980841"/>
                  <a:pt x="689535" y="991076"/>
                  <a:pt x="676910" y="991076"/>
                </a:cubicBezTo>
                <a:cubicBezTo>
                  <a:pt x="664285" y="991076"/>
                  <a:pt x="654050" y="980841"/>
                  <a:pt x="654050" y="968216"/>
                </a:cubicBezTo>
                <a:cubicBezTo>
                  <a:pt x="654050" y="955591"/>
                  <a:pt x="664285" y="945356"/>
                  <a:pt x="676910" y="945356"/>
                </a:cubicBezTo>
                <a:close/>
                <a:moveTo>
                  <a:pt x="582358" y="945356"/>
                </a:moveTo>
                <a:cubicBezTo>
                  <a:pt x="594983" y="945356"/>
                  <a:pt x="605218" y="955591"/>
                  <a:pt x="605218" y="968216"/>
                </a:cubicBezTo>
                <a:cubicBezTo>
                  <a:pt x="605218" y="980841"/>
                  <a:pt x="594983" y="991076"/>
                  <a:pt x="582358" y="991076"/>
                </a:cubicBezTo>
                <a:cubicBezTo>
                  <a:pt x="569733" y="991076"/>
                  <a:pt x="559498" y="980841"/>
                  <a:pt x="559498" y="968216"/>
                </a:cubicBezTo>
                <a:cubicBezTo>
                  <a:pt x="559498" y="955591"/>
                  <a:pt x="569733" y="945356"/>
                  <a:pt x="582358" y="945356"/>
                </a:cubicBezTo>
                <a:close/>
                <a:moveTo>
                  <a:pt x="486547" y="945356"/>
                </a:moveTo>
                <a:cubicBezTo>
                  <a:pt x="499172" y="945356"/>
                  <a:pt x="509407" y="955591"/>
                  <a:pt x="509407" y="968216"/>
                </a:cubicBezTo>
                <a:cubicBezTo>
                  <a:pt x="509407" y="980841"/>
                  <a:pt x="499172" y="991076"/>
                  <a:pt x="486547" y="991076"/>
                </a:cubicBezTo>
                <a:cubicBezTo>
                  <a:pt x="473922" y="991076"/>
                  <a:pt x="463687" y="980841"/>
                  <a:pt x="463687" y="968216"/>
                </a:cubicBezTo>
                <a:cubicBezTo>
                  <a:pt x="463687" y="955591"/>
                  <a:pt x="473922" y="945356"/>
                  <a:pt x="486547" y="945356"/>
                </a:cubicBezTo>
                <a:close/>
                <a:moveTo>
                  <a:pt x="391297" y="945356"/>
                </a:moveTo>
                <a:cubicBezTo>
                  <a:pt x="403922" y="945356"/>
                  <a:pt x="414157" y="955591"/>
                  <a:pt x="414157" y="968216"/>
                </a:cubicBezTo>
                <a:cubicBezTo>
                  <a:pt x="414157" y="980841"/>
                  <a:pt x="403922" y="991076"/>
                  <a:pt x="391297" y="991076"/>
                </a:cubicBezTo>
                <a:cubicBezTo>
                  <a:pt x="378672" y="991076"/>
                  <a:pt x="368437" y="980841"/>
                  <a:pt x="368437" y="968216"/>
                </a:cubicBezTo>
                <a:cubicBezTo>
                  <a:pt x="368437" y="955591"/>
                  <a:pt x="378672" y="945356"/>
                  <a:pt x="391297" y="945356"/>
                </a:cubicBezTo>
                <a:close/>
                <a:moveTo>
                  <a:pt x="295486" y="945356"/>
                </a:moveTo>
                <a:cubicBezTo>
                  <a:pt x="308111" y="945356"/>
                  <a:pt x="318346" y="955591"/>
                  <a:pt x="318346" y="968216"/>
                </a:cubicBezTo>
                <a:cubicBezTo>
                  <a:pt x="318346" y="980841"/>
                  <a:pt x="308111" y="991076"/>
                  <a:pt x="295486" y="991076"/>
                </a:cubicBezTo>
                <a:cubicBezTo>
                  <a:pt x="282861" y="991076"/>
                  <a:pt x="272626" y="980841"/>
                  <a:pt x="272626" y="968216"/>
                </a:cubicBezTo>
                <a:cubicBezTo>
                  <a:pt x="272626" y="955591"/>
                  <a:pt x="282861" y="945356"/>
                  <a:pt x="295486" y="945356"/>
                </a:cubicBezTo>
                <a:close/>
                <a:moveTo>
                  <a:pt x="201361" y="945356"/>
                </a:moveTo>
                <a:cubicBezTo>
                  <a:pt x="213986" y="945356"/>
                  <a:pt x="224221" y="955591"/>
                  <a:pt x="224221" y="968216"/>
                </a:cubicBezTo>
                <a:cubicBezTo>
                  <a:pt x="224221" y="980841"/>
                  <a:pt x="213986" y="991076"/>
                  <a:pt x="201361" y="991076"/>
                </a:cubicBezTo>
                <a:cubicBezTo>
                  <a:pt x="188736" y="991076"/>
                  <a:pt x="178501" y="980841"/>
                  <a:pt x="178501" y="968216"/>
                </a:cubicBezTo>
                <a:cubicBezTo>
                  <a:pt x="178501" y="955591"/>
                  <a:pt x="188736" y="945356"/>
                  <a:pt x="201361" y="945356"/>
                </a:cubicBezTo>
                <a:close/>
                <a:moveTo>
                  <a:pt x="106480" y="945356"/>
                </a:moveTo>
                <a:cubicBezTo>
                  <a:pt x="119105" y="945356"/>
                  <a:pt x="129340" y="955591"/>
                  <a:pt x="129340" y="968216"/>
                </a:cubicBezTo>
                <a:cubicBezTo>
                  <a:pt x="129340" y="974529"/>
                  <a:pt x="126782" y="980244"/>
                  <a:pt x="122645" y="984380"/>
                </a:cubicBezTo>
                <a:lnTo>
                  <a:pt x="122186" y="984570"/>
                </a:lnTo>
                <a:lnTo>
                  <a:pt x="94072" y="950496"/>
                </a:lnTo>
                <a:close/>
                <a:moveTo>
                  <a:pt x="35400" y="843394"/>
                </a:moveTo>
                <a:lnTo>
                  <a:pt x="39025" y="844896"/>
                </a:lnTo>
                <a:cubicBezTo>
                  <a:pt x="43162" y="849033"/>
                  <a:pt x="45720" y="854748"/>
                  <a:pt x="45720" y="861060"/>
                </a:cubicBezTo>
                <a:lnTo>
                  <a:pt x="45397" y="861841"/>
                </a:lnTo>
                <a:lnTo>
                  <a:pt x="35421" y="843461"/>
                </a:lnTo>
                <a:close/>
                <a:moveTo>
                  <a:pt x="1146947" y="838200"/>
                </a:moveTo>
                <a:cubicBezTo>
                  <a:pt x="1153260" y="838200"/>
                  <a:pt x="1158975" y="840759"/>
                  <a:pt x="1163112" y="844896"/>
                </a:cubicBezTo>
                <a:lnTo>
                  <a:pt x="1168050" y="856818"/>
                </a:lnTo>
                <a:lnTo>
                  <a:pt x="1155193" y="880504"/>
                </a:lnTo>
                <a:lnTo>
                  <a:pt x="1146947" y="883920"/>
                </a:lnTo>
                <a:cubicBezTo>
                  <a:pt x="1134322" y="883920"/>
                  <a:pt x="1124087" y="873685"/>
                  <a:pt x="1124087" y="861060"/>
                </a:cubicBezTo>
                <a:cubicBezTo>
                  <a:pt x="1124087" y="848435"/>
                  <a:pt x="1134322" y="838200"/>
                  <a:pt x="1146947" y="838200"/>
                </a:cubicBezTo>
                <a:close/>
                <a:moveTo>
                  <a:pt x="1051697" y="838200"/>
                </a:moveTo>
                <a:cubicBezTo>
                  <a:pt x="1064322" y="838200"/>
                  <a:pt x="1074557" y="848435"/>
                  <a:pt x="1074557" y="861060"/>
                </a:cubicBezTo>
                <a:cubicBezTo>
                  <a:pt x="1074557" y="873685"/>
                  <a:pt x="1064322" y="883920"/>
                  <a:pt x="1051697" y="883920"/>
                </a:cubicBezTo>
                <a:cubicBezTo>
                  <a:pt x="1039072" y="883920"/>
                  <a:pt x="1028837" y="873685"/>
                  <a:pt x="1028837" y="861060"/>
                </a:cubicBezTo>
                <a:cubicBezTo>
                  <a:pt x="1028837" y="848435"/>
                  <a:pt x="1039072" y="838200"/>
                  <a:pt x="1051697" y="838200"/>
                </a:cubicBezTo>
                <a:close/>
                <a:moveTo>
                  <a:pt x="955886" y="838200"/>
                </a:moveTo>
                <a:cubicBezTo>
                  <a:pt x="968511" y="838200"/>
                  <a:pt x="978746" y="848435"/>
                  <a:pt x="978746" y="861060"/>
                </a:cubicBezTo>
                <a:cubicBezTo>
                  <a:pt x="978746" y="873685"/>
                  <a:pt x="968511" y="883920"/>
                  <a:pt x="955886" y="883920"/>
                </a:cubicBezTo>
                <a:cubicBezTo>
                  <a:pt x="943261" y="883920"/>
                  <a:pt x="933026" y="873685"/>
                  <a:pt x="933026" y="861060"/>
                </a:cubicBezTo>
                <a:cubicBezTo>
                  <a:pt x="933026" y="848435"/>
                  <a:pt x="943261" y="838200"/>
                  <a:pt x="955886" y="838200"/>
                </a:cubicBezTo>
                <a:close/>
                <a:moveTo>
                  <a:pt x="861761" y="838200"/>
                </a:moveTo>
                <a:cubicBezTo>
                  <a:pt x="874386" y="838200"/>
                  <a:pt x="884621" y="848435"/>
                  <a:pt x="884621" y="861060"/>
                </a:cubicBezTo>
                <a:cubicBezTo>
                  <a:pt x="884621" y="873685"/>
                  <a:pt x="874386" y="883920"/>
                  <a:pt x="861761" y="883920"/>
                </a:cubicBezTo>
                <a:cubicBezTo>
                  <a:pt x="849136" y="883920"/>
                  <a:pt x="838901" y="873685"/>
                  <a:pt x="838901" y="861060"/>
                </a:cubicBezTo>
                <a:cubicBezTo>
                  <a:pt x="838901" y="848435"/>
                  <a:pt x="849136" y="838200"/>
                  <a:pt x="861761" y="838200"/>
                </a:cubicBezTo>
                <a:close/>
                <a:moveTo>
                  <a:pt x="766880" y="838200"/>
                </a:moveTo>
                <a:cubicBezTo>
                  <a:pt x="779505" y="838200"/>
                  <a:pt x="789740" y="848435"/>
                  <a:pt x="789740" y="861060"/>
                </a:cubicBezTo>
                <a:cubicBezTo>
                  <a:pt x="789740" y="873685"/>
                  <a:pt x="779505" y="883920"/>
                  <a:pt x="766880" y="883920"/>
                </a:cubicBezTo>
                <a:cubicBezTo>
                  <a:pt x="754255" y="883920"/>
                  <a:pt x="744020" y="873685"/>
                  <a:pt x="744020" y="861060"/>
                </a:cubicBezTo>
                <a:cubicBezTo>
                  <a:pt x="744020" y="848435"/>
                  <a:pt x="754255" y="838200"/>
                  <a:pt x="766880" y="838200"/>
                </a:cubicBezTo>
                <a:close/>
                <a:moveTo>
                  <a:pt x="676910" y="838200"/>
                </a:moveTo>
                <a:cubicBezTo>
                  <a:pt x="689535" y="838200"/>
                  <a:pt x="699770" y="848435"/>
                  <a:pt x="699770" y="861060"/>
                </a:cubicBezTo>
                <a:cubicBezTo>
                  <a:pt x="699770" y="873685"/>
                  <a:pt x="689535" y="883920"/>
                  <a:pt x="676910" y="883920"/>
                </a:cubicBezTo>
                <a:cubicBezTo>
                  <a:pt x="664285" y="883920"/>
                  <a:pt x="654050" y="873685"/>
                  <a:pt x="654050" y="861060"/>
                </a:cubicBezTo>
                <a:cubicBezTo>
                  <a:pt x="654050" y="848435"/>
                  <a:pt x="664285" y="838200"/>
                  <a:pt x="676910" y="838200"/>
                </a:cubicBezTo>
                <a:close/>
                <a:moveTo>
                  <a:pt x="582358" y="838200"/>
                </a:moveTo>
                <a:cubicBezTo>
                  <a:pt x="594983" y="838200"/>
                  <a:pt x="605218" y="848435"/>
                  <a:pt x="605218" y="861060"/>
                </a:cubicBezTo>
                <a:cubicBezTo>
                  <a:pt x="605218" y="873685"/>
                  <a:pt x="594983" y="883920"/>
                  <a:pt x="582358" y="883920"/>
                </a:cubicBezTo>
                <a:cubicBezTo>
                  <a:pt x="569733" y="883920"/>
                  <a:pt x="559498" y="873685"/>
                  <a:pt x="559498" y="861060"/>
                </a:cubicBezTo>
                <a:cubicBezTo>
                  <a:pt x="559498" y="848435"/>
                  <a:pt x="569733" y="838200"/>
                  <a:pt x="582358" y="838200"/>
                </a:cubicBezTo>
                <a:close/>
                <a:moveTo>
                  <a:pt x="486547" y="838200"/>
                </a:moveTo>
                <a:cubicBezTo>
                  <a:pt x="499172" y="838200"/>
                  <a:pt x="509407" y="848435"/>
                  <a:pt x="509407" y="861060"/>
                </a:cubicBezTo>
                <a:cubicBezTo>
                  <a:pt x="509407" y="873685"/>
                  <a:pt x="499172" y="883920"/>
                  <a:pt x="486547" y="883920"/>
                </a:cubicBezTo>
                <a:cubicBezTo>
                  <a:pt x="473922" y="883920"/>
                  <a:pt x="463687" y="873685"/>
                  <a:pt x="463687" y="861060"/>
                </a:cubicBezTo>
                <a:cubicBezTo>
                  <a:pt x="463687" y="848435"/>
                  <a:pt x="473922" y="838200"/>
                  <a:pt x="486547" y="838200"/>
                </a:cubicBezTo>
                <a:close/>
                <a:moveTo>
                  <a:pt x="391297" y="838200"/>
                </a:moveTo>
                <a:cubicBezTo>
                  <a:pt x="403922" y="838200"/>
                  <a:pt x="414157" y="848435"/>
                  <a:pt x="414157" y="861060"/>
                </a:cubicBezTo>
                <a:cubicBezTo>
                  <a:pt x="414157" y="873685"/>
                  <a:pt x="403922" y="883920"/>
                  <a:pt x="391297" y="883920"/>
                </a:cubicBezTo>
                <a:cubicBezTo>
                  <a:pt x="378672" y="883920"/>
                  <a:pt x="368437" y="873685"/>
                  <a:pt x="368437" y="861060"/>
                </a:cubicBezTo>
                <a:cubicBezTo>
                  <a:pt x="368437" y="848435"/>
                  <a:pt x="378672" y="838200"/>
                  <a:pt x="391297" y="838200"/>
                </a:cubicBezTo>
                <a:close/>
                <a:moveTo>
                  <a:pt x="295486" y="838200"/>
                </a:moveTo>
                <a:cubicBezTo>
                  <a:pt x="308111" y="838200"/>
                  <a:pt x="318346" y="848435"/>
                  <a:pt x="318346" y="861060"/>
                </a:cubicBezTo>
                <a:cubicBezTo>
                  <a:pt x="318346" y="873685"/>
                  <a:pt x="308111" y="883920"/>
                  <a:pt x="295486" y="883920"/>
                </a:cubicBezTo>
                <a:cubicBezTo>
                  <a:pt x="282861" y="883920"/>
                  <a:pt x="272626" y="873685"/>
                  <a:pt x="272626" y="861060"/>
                </a:cubicBezTo>
                <a:cubicBezTo>
                  <a:pt x="272626" y="848435"/>
                  <a:pt x="282861" y="838200"/>
                  <a:pt x="295486" y="838200"/>
                </a:cubicBezTo>
                <a:close/>
                <a:moveTo>
                  <a:pt x="201361" y="838200"/>
                </a:moveTo>
                <a:cubicBezTo>
                  <a:pt x="213986" y="838200"/>
                  <a:pt x="224221" y="848435"/>
                  <a:pt x="224221" y="861060"/>
                </a:cubicBezTo>
                <a:cubicBezTo>
                  <a:pt x="224221" y="873685"/>
                  <a:pt x="213986" y="883920"/>
                  <a:pt x="201361" y="883920"/>
                </a:cubicBezTo>
                <a:cubicBezTo>
                  <a:pt x="188736" y="883920"/>
                  <a:pt x="178501" y="873685"/>
                  <a:pt x="178501" y="861060"/>
                </a:cubicBezTo>
                <a:cubicBezTo>
                  <a:pt x="178501" y="848435"/>
                  <a:pt x="188736" y="838200"/>
                  <a:pt x="201361" y="838200"/>
                </a:cubicBezTo>
                <a:close/>
                <a:moveTo>
                  <a:pt x="106480" y="838200"/>
                </a:moveTo>
                <a:cubicBezTo>
                  <a:pt x="119105" y="838200"/>
                  <a:pt x="129340" y="848435"/>
                  <a:pt x="129340" y="861060"/>
                </a:cubicBezTo>
                <a:cubicBezTo>
                  <a:pt x="129340" y="873685"/>
                  <a:pt x="119105" y="883920"/>
                  <a:pt x="106480" y="883920"/>
                </a:cubicBezTo>
                <a:cubicBezTo>
                  <a:pt x="93855" y="883920"/>
                  <a:pt x="83620" y="873685"/>
                  <a:pt x="83620" y="861060"/>
                </a:cubicBezTo>
                <a:cubicBezTo>
                  <a:pt x="83620" y="848435"/>
                  <a:pt x="93855" y="838200"/>
                  <a:pt x="106480" y="838200"/>
                </a:cubicBezTo>
                <a:close/>
                <a:moveTo>
                  <a:pt x="1146947" y="731044"/>
                </a:moveTo>
                <a:cubicBezTo>
                  <a:pt x="1159572" y="731044"/>
                  <a:pt x="1169807" y="741279"/>
                  <a:pt x="1169807" y="753904"/>
                </a:cubicBezTo>
                <a:cubicBezTo>
                  <a:pt x="1169807" y="766529"/>
                  <a:pt x="1159572" y="776764"/>
                  <a:pt x="1146947" y="776764"/>
                </a:cubicBezTo>
                <a:cubicBezTo>
                  <a:pt x="1134322" y="776764"/>
                  <a:pt x="1124087" y="766529"/>
                  <a:pt x="1124087" y="753904"/>
                </a:cubicBezTo>
                <a:cubicBezTo>
                  <a:pt x="1124087" y="741279"/>
                  <a:pt x="1134322" y="731044"/>
                  <a:pt x="1146947" y="731044"/>
                </a:cubicBezTo>
                <a:close/>
                <a:moveTo>
                  <a:pt x="1051697" y="731044"/>
                </a:moveTo>
                <a:cubicBezTo>
                  <a:pt x="1064322" y="731044"/>
                  <a:pt x="1074557" y="741279"/>
                  <a:pt x="1074557" y="753904"/>
                </a:cubicBezTo>
                <a:cubicBezTo>
                  <a:pt x="1074557" y="766529"/>
                  <a:pt x="1064322" y="776764"/>
                  <a:pt x="1051697" y="776764"/>
                </a:cubicBezTo>
                <a:cubicBezTo>
                  <a:pt x="1039072" y="776764"/>
                  <a:pt x="1028837" y="766529"/>
                  <a:pt x="1028837" y="753904"/>
                </a:cubicBezTo>
                <a:cubicBezTo>
                  <a:pt x="1028837" y="741279"/>
                  <a:pt x="1039072" y="731044"/>
                  <a:pt x="1051697" y="731044"/>
                </a:cubicBezTo>
                <a:close/>
                <a:moveTo>
                  <a:pt x="955886" y="731044"/>
                </a:moveTo>
                <a:cubicBezTo>
                  <a:pt x="968511" y="731044"/>
                  <a:pt x="978746" y="741279"/>
                  <a:pt x="978746" y="753904"/>
                </a:cubicBezTo>
                <a:cubicBezTo>
                  <a:pt x="978746" y="766529"/>
                  <a:pt x="968511" y="776764"/>
                  <a:pt x="955886" y="776764"/>
                </a:cubicBezTo>
                <a:cubicBezTo>
                  <a:pt x="943261" y="776764"/>
                  <a:pt x="933026" y="766529"/>
                  <a:pt x="933026" y="753904"/>
                </a:cubicBezTo>
                <a:cubicBezTo>
                  <a:pt x="933026" y="741279"/>
                  <a:pt x="943261" y="731044"/>
                  <a:pt x="955886" y="731044"/>
                </a:cubicBezTo>
                <a:close/>
                <a:moveTo>
                  <a:pt x="861761" y="731044"/>
                </a:moveTo>
                <a:cubicBezTo>
                  <a:pt x="874386" y="731044"/>
                  <a:pt x="884621" y="741279"/>
                  <a:pt x="884621" y="753904"/>
                </a:cubicBezTo>
                <a:cubicBezTo>
                  <a:pt x="884621" y="766529"/>
                  <a:pt x="874386" y="776764"/>
                  <a:pt x="861761" y="776764"/>
                </a:cubicBezTo>
                <a:cubicBezTo>
                  <a:pt x="849136" y="776764"/>
                  <a:pt x="838901" y="766529"/>
                  <a:pt x="838901" y="753904"/>
                </a:cubicBezTo>
                <a:cubicBezTo>
                  <a:pt x="838901" y="741279"/>
                  <a:pt x="849136" y="731044"/>
                  <a:pt x="861761" y="731044"/>
                </a:cubicBezTo>
                <a:close/>
                <a:moveTo>
                  <a:pt x="766880" y="731044"/>
                </a:moveTo>
                <a:cubicBezTo>
                  <a:pt x="779505" y="731044"/>
                  <a:pt x="789740" y="741279"/>
                  <a:pt x="789740" y="753904"/>
                </a:cubicBezTo>
                <a:cubicBezTo>
                  <a:pt x="789740" y="766529"/>
                  <a:pt x="779505" y="776764"/>
                  <a:pt x="766880" y="776764"/>
                </a:cubicBezTo>
                <a:cubicBezTo>
                  <a:pt x="754255" y="776764"/>
                  <a:pt x="744020" y="766529"/>
                  <a:pt x="744020" y="753904"/>
                </a:cubicBezTo>
                <a:cubicBezTo>
                  <a:pt x="744020" y="741279"/>
                  <a:pt x="754255" y="731044"/>
                  <a:pt x="766880" y="731044"/>
                </a:cubicBezTo>
                <a:close/>
                <a:moveTo>
                  <a:pt x="676910" y="731044"/>
                </a:moveTo>
                <a:cubicBezTo>
                  <a:pt x="689535" y="731044"/>
                  <a:pt x="699770" y="741279"/>
                  <a:pt x="699770" y="753904"/>
                </a:cubicBezTo>
                <a:cubicBezTo>
                  <a:pt x="699770" y="766529"/>
                  <a:pt x="689535" y="776764"/>
                  <a:pt x="676910" y="776764"/>
                </a:cubicBezTo>
                <a:cubicBezTo>
                  <a:pt x="664285" y="776764"/>
                  <a:pt x="654050" y="766529"/>
                  <a:pt x="654050" y="753904"/>
                </a:cubicBezTo>
                <a:cubicBezTo>
                  <a:pt x="654050" y="741279"/>
                  <a:pt x="664285" y="731044"/>
                  <a:pt x="676910" y="731044"/>
                </a:cubicBezTo>
                <a:close/>
                <a:moveTo>
                  <a:pt x="582358" y="731044"/>
                </a:moveTo>
                <a:cubicBezTo>
                  <a:pt x="594983" y="731044"/>
                  <a:pt x="605218" y="741279"/>
                  <a:pt x="605218" y="753904"/>
                </a:cubicBezTo>
                <a:cubicBezTo>
                  <a:pt x="605218" y="766529"/>
                  <a:pt x="594983" y="776764"/>
                  <a:pt x="582358" y="776764"/>
                </a:cubicBezTo>
                <a:cubicBezTo>
                  <a:pt x="569733" y="776764"/>
                  <a:pt x="559498" y="766529"/>
                  <a:pt x="559498" y="753904"/>
                </a:cubicBezTo>
                <a:cubicBezTo>
                  <a:pt x="559498" y="741279"/>
                  <a:pt x="569733" y="731044"/>
                  <a:pt x="582358" y="731044"/>
                </a:cubicBezTo>
                <a:close/>
                <a:moveTo>
                  <a:pt x="486547" y="731044"/>
                </a:moveTo>
                <a:cubicBezTo>
                  <a:pt x="499172" y="731044"/>
                  <a:pt x="509407" y="741279"/>
                  <a:pt x="509407" y="753904"/>
                </a:cubicBezTo>
                <a:cubicBezTo>
                  <a:pt x="509407" y="766529"/>
                  <a:pt x="499172" y="776764"/>
                  <a:pt x="486547" y="776764"/>
                </a:cubicBezTo>
                <a:cubicBezTo>
                  <a:pt x="473922" y="776764"/>
                  <a:pt x="463687" y="766529"/>
                  <a:pt x="463687" y="753904"/>
                </a:cubicBezTo>
                <a:cubicBezTo>
                  <a:pt x="463687" y="741279"/>
                  <a:pt x="473922" y="731044"/>
                  <a:pt x="486547" y="731044"/>
                </a:cubicBezTo>
                <a:close/>
                <a:moveTo>
                  <a:pt x="391297" y="731044"/>
                </a:moveTo>
                <a:cubicBezTo>
                  <a:pt x="403922" y="731044"/>
                  <a:pt x="414157" y="741279"/>
                  <a:pt x="414157" y="753904"/>
                </a:cubicBezTo>
                <a:cubicBezTo>
                  <a:pt x="414157" y="766529"/>
                  <a:pt x="403922" y="776764"/>
                  <a:pt x="391297" y="776764"/>
                </a:cubicBezTo>
                <a:cubicBezTo>
                  <a:pt x="378672" y="776764"/>
                  <a:pt x="368437" y="766529"/>
                  <a:pt x="368437" y="753904"/>
                </a:cubicBezTo>
                <a:cubicBezTo>
                  <a:pt x="368437" y="741279"/>
                  <a:pt x="378672" y="731044"/>
                  <a:pt x="391297" y="731044"/>
                </a:cubicBezTo>
                <a:close/>
                <a:moveTo>
                  <a:pt x="295486" y="731044"/>
                </a:moveTo>
                <a:cubicBezTo>
                  <a:pt x="308111" y="731044"/>
                  <a:pt x="318346" y="741279"/>
                  <a:pt x="318346" y="753904"/>
                </a:cubicBezTo>
                <a:cubicBezTo>
                  <a:pt x="318346" y="766529"/>
                  <a:pt x="308111" y="776764"/>
                  <a:pt x="295486" y="776764"/>
                </a:cubicBezTo>
                <a:cubicBezTo>
                  <a:pt x="282861" y="776764"/>
                  <a:pt x="272626" y="766529"/>
                  <a:pt x="272626" y="753904"/>
                </a:cubicBezTo>
                <a:cubicBezTo>
                  <a:pt x="272626" y="741279"/>
                  <a:pt x="282861" y="731044"/>
                  <a:pt x="295486" y="731044"/>
                </a:cubicBezTo>
                <a:close/>
                <a:moveTo>
                  <a:pt x="201361" y="731044"/>
                </a:moveTo>
                <a:cubicBezTo>
                  <a:pt x="213986" y="731044"/>
                  <a:pt x="224221" y="741279"/>
                  <a:pt x="224221" y="753904"/>
                </a:cubicBezTo>
                <a:cubicBezTo>
                  <a:pt x="224221" y="766529"/>
                  <a:pt x="213986" y="776764"/>
                  <a:pt x="201361" y="776764"/>
                </a:cubicBezTo>
                <a:cubicBezTo>
                  <a:pt x="188736" y="776764"/>
                  <a:pt x="178501" y="766529"/>
                  <a:pt x="178501" y="753904"/>
                </a:cubicBezTo>
                <a:cubicBezTo>
                  <a:pt x="178501" y="741279"/>
                  <a:pt x="188736" y="731044"/>
                  <a:pt x="201361" y="731044"/>
                </a:cubicBezTo>
                <a:close/>
                <a:moveTo>
                  <a:pt x="106480" y="731044"/>
                </a:moveTo>
                <a:cubicBezTo>
                  <a:pt x="119105" y="731044"/>
                  <a:pt x="129340" y="741279"/>
                  <a:pt x="129340" y="753904"/>
                </a:cubicBezTo>
                <a:cubicBezTo>
                  <a:pt x="129340" y="766529"/>
                  <a:pt x="119105" y="776764"/>
                  <a:pt x="106480" y="776764"/>
                </a:cubicBezTo>
                <a:cubicBezTo>
                  <a:pt x="93855" y="776764"/>
                  <a:pt x="83620" y="766529"/>
                  <a:pt x="83620" y="753904"/>
                </a:cubicBezTo>
                <a:cubicBezTo>
                  <a:pt x="83620" y="741279"/>
                  <a:pt x="93855" y="731044"/>
                  <a:pt x="106480" y="731044"/>
                </a:cubicBezTo>
                <a:close/>
                <a:moveTo>
                  <a:pt x="22860" y="731044"/>
                </a:moveTo>
                <a:cubicBezTo>
                  <a:pt x="35485" y="731044"/>
                  <a:pt x="45720" y="741279"/>
                  <a:pt x="45720" y="753904"/>
                </a:cubicBezTo>
                <a:cubicBezTo>
                  <a:pt x="45720" y="766529"/>
                  <a:pt x="35485" y="776764"/>
                  <a:pt x="22860" y="776764"/>
                </a:cubicBezTo>
                <a:lnTo>
                  <a:pt x="13515" y="772893"/>
                </a:lnTo>
                <a:lnTo>
                  <a:pt x="4356" y="743388"/>
                </a:lnTo>
                <a:lnTo>
                  <a:pt x="6696" y="737740"/>
                </a:lnTo>
                <a:cubicBezTo>
                  <a:pt x="10833" y="733603"/>
                  <a:pt x="16548" y="731044"/>
                  <a:pt x="22860" y="731044"/>
                </a:cubicBezTo>
                <a:close/>
                <a:moveTo>
                  <a:pt x="1146947" y="623888"/>
                </a:moveTo>
                <a:cubicBezTo>
                  <a:pt x="1159572" y="623888"/>
                  <a:pt x="1169807" y="634123"/>
                  <a:pt x="1169807" y="646748"/>
                </a:cubicBezTo>
                <a:cubicBezTo>
                  <a:pt x="1169807" y="659373"/>
                  <a:pt x="1159572" y="669608"/>
                  <a:pt x="1146947" y="669608"/>
                </a:cubicBezTo>
                <a:cubicBezTo>
                  <a:pt x="1134322" y="669608"/>
                  <a:pt x="1124087" y="659373"/>
                  <a:pt x="1124087" y="646748"/>
                </a:cubicBezTo>
                <a:cubicBezTo>
                  <a:pt x="1124087" y="634123"/>
                  <a:pt x="1134322" y="623888"/>
                  <a:pt x="1146947" y="623888"/>
                </a:cubicBezTo>
                <a:close/>
                <a:moveTo>
                  <a:pt x="1051697" y="623888"/>
                </a:moveTo>
                <a:cubicBezTo>
                  <a:pt x="1064322" y="623888"/>
                  <a:pt x="1074557" y="634123"/>
                  <a:pt x="1074557" y="646748"/>
                </a:cubicBezTo>
                <a:cubicBezTo>
                  <a:pt x="1074557" y="659373"/>
                  <a:pt x="1064322" y="669608"/>
                  <a:pt x="1051697" y="669608"/>
                </a:cubicBezTo>
                <a:cubicBezTo>
                  <a:pt x="1039072" y="669608"/>
                  <a:pt x="1028837" y="659373"/>
                  <a:pt x="1028837" y="646748"/>
                </a:cubicBezTo>
                <a:cubicBezTo>
                  <a:pt x="1028837" y="634123"/>
                  <a:pt x="1039072" y="623888"/>
                  <a:pt x="1051697" y="623888"/>
                </a:cubicBezTo>
                <a:close/>
                <a:moveTo>
                  <a:pt x="955886" y="623888"/>
                </a:moveTo>
                <a:cubicBezTo>
                  <a:pt x="968511" y="623888"/>
                  <a:pt x="978746" y="634123"/>
                  <a:pt x="978746" y="646748"/>
                </a:cubicBezTo>
                <a:cubicBezTo>
                  <a:pt x="978746" y="659373"/>
                  <a:pt x="968511" y="669608"/>
                  <a:pt x="955886" y="669608"/>
                </a:cubicBezTo>
                <a:cubicBezTo>
                  <a:pt x="943261" y="669608"/>
                  <a:pt x="933026" y="659373"/>
                  <a:pt x="933026" y="646748"/>
                </a:cubicBezTo>
                <a:cubicBezTo>
                  <a:pt x="933026" y="634123"/>
                  <a:pt x="943261" y="623888"/>
                  <a:pt x="955886" y="623888"/>
                </a:cubicBezTo>
                <a:close/>
                <a:moveTo>
                  <a:pt x="861761" y="623888"/>
                </a:moveTo>
                <a:cubicBezTo>
                  <a:pt x="874386" y="623888"/>
                  <a:pt x="884621" y="634123"/>
                  <a:pt x="884621" y="646748"/>
                </a:cubicBezTo>
                <a:cubicBezTo>
                  <a:pt x="884621" y="659373"/>
                  <a:pt x="874386" y="669608"/>
                  <a:pt x="861761" y="669608"/>
                </a:cubicBezTo>
                <a:cubicBezTo>
                  <a:pt x="849136" y="669608"/>
                  <a:pt x="838901" y="659373"/>
                  <a:pt x="838901" y="646748"/>
                </a:cubicBezTo>
                <a:cubicBezTo>
                  <a:pt x="838901" y="634123"/>
                  <a:pt x="849136" y="623888"/>
                  <a:pt x="861761" y="623888"/>
                </a:cubicBezTo>
                <a:close/>
                <a:moveTo>
                  <a:pt x="766880" y="623888"/>
                </a:moveTo>
                <a:cubicBezTo>
                  <a:pt x="779505" y="623888"/>
                  <a:pt x="789740" y="634123"/>
                  <a:pt x="789740" y="646748"/>
                </a:cubicBezTo>
                <a:cubicBezTo>
                  <a:pt x="789740" y="659373"/>
                  <a:pt x="779505" y="669608"/>
                  <a:pt x="766880" y="669608"/>
                </a:cubicBezTo>
                <a:cubicBezTo>
                  <a:pt x="754255" y="669608"/>
                  <a:pt x="744020" y="659373"/>
                  <a:pt x="744020" y="646748"/>
                </a:cubicBezTo>
                <a:cubicBezTo>
                  <a:pt x="744020" y="634123"/>
                  <a:pt x="754255" y="623888"/>
                  <a:pt x="766880" y="623888"/>
                </a:cubicBezTo>
                <a:close/>
                <a:moveTo>
                  <a:pt x="676910" y="623888"/>
                </a:moveTo>
                <a:cubicBezTo>
                  <a:pt x="689535" y="623888"/>
                  <a:pt x="699770" y="634123"/>
                  <a:pt x="699770" y="646748"/>
                </a:cubicBezTo>
                <a:cubicBezTo>
                  <a:pt x="699770" y="659373"/>
                  <a:pt x="689535" y="669608"/>
                  <a:pt x="676910" y="669608"/>
                </a:cubicBezTo>
                <a:cubicBezTo>
                  <a:pt x="664285" y="669608"/>
                  <a:pt x="654050" y="659373"/>
                  <a:pt x="654050" y="646748"/>
                </a:cubicBezTo>
                <a:cubicBezTo>
                  <a:pt x="654050" y="634123"/>
                  <a:pt x="664285" y="623888"/>
                  <a:pt x="676910" y="623888"/>
                </a:cubicBezTo>
                <a:close/>
                <a:moveTo>
                  <a:pt x="582358" y="623888"/>
                </a:moveTo>
                <a:cubicBezTo>
                  <a:pt x="594983" y="623888"/>
                  <a:pt x="605218" y="634123"/>
                  <a:pt x="605218" y="646748"/>
                </a:cubicBezTo>
                <a:cubicBezTo>
                  <a:pt x="605218" y="659373"/>
                  <a:pt x="594983" y="669608"/>
                  <a:pt x="582358" y="669608"/>
                </a:cubicBezTo>
                <a:cubicBezTo>
                  <a:pt x="569733" y="669608"/>
                  <a:pt x="559498" y="659373"/>
                  <a:pt x="559498" y="646748"/>
                </a:cubicBezTo>
                <a:cubicBezTo>
                  <a:pt x="559498" y="634123"/>
                  <a:pt x="569733" y="623888"/>
                  <a:pt x="582358" y="623888"/>
                </a:cubicBezTo>
                <a:close/>
                <a:moveTo>
                  <a:pt x="486547" y="623888"/>
                </a:moveTo>
                <a:cubicBezTo>
                  <a:pt x="499172" y="623888"/>
                  <a:pt x="509407" y="634123"/>
                  <a:pt x="509407" y="646748"/>
                </a:cubicBezTo>
                <a:cubicBezTo>
                  <a:pt x="509407" y="659373"/>
                  <a:pt x="499172" y="669608"/>
                  <a:pt x="486547" y="669608"/>
                </a:cubicBezTo>
                <a:cubicBezTo>
                  <a:pt x="473922" y="669608"/>
                  <a:pt x="463687" y="659373"/>
                  <a:pt x="463687" y="646748"/>
                </a:cubicBezTo>
                <a:cubicBezTo>
                  <a:pt x="463687" y="634123"/>
                  <a:pt x="473922" y="623888"/>
                  <a:pt x="486547" y="623888"/>
                </a:cubicBezTo>
                <a:close/>
                <a:moveTo>
                  <a:pt x="391297" y="623888"/>
                </a:moveTo>
                <a:cubicBezTo>
                  <a:pt x="403922" y="623888"/>
                  <a:pt x="414157" y="634123"/>
                  <a:pt x="414157" y="646748"/>
                </a:cubicBezTo>
                <a:cubicBezTo>
                  <a:pt x="414157" y="659373"/>
                  <a:pt x="403922" y="669608"/>
                  <a:pt x="391297" y="669608"/>
                </a:cubicBezTo>
                <a:cubicBezTo>
                  <a:pt x="378672" y="669608"/>
                  <a:pt x="368437" y="659373"/>
                  <a:pt x="368437" y="646748"/>
                </a:cubicBezTo>
                <a:cubicBezTo>
                  <a:pt x="368437" y="634123"/>
                  <a:pt x="378672" y="623888"/>
                  <a:pt x="391297" y="623888"/>
                </a:cubicBezTo>
                <a:close/>
                <a:moveTo>
                  <a:pt x="295486" y="623888"/>
                </a:moveTo>
                <a:cubicBezTo>
                  <a:pt x="308111" y="623888"/>
                  <a:pt x="318346" y="634123"/>
                  <a:pt x="318346" y="646748"/>
                </a:cubicBezTo>
                <a:cubicBezTo>
                  <a:pt x="318346" y="659373"/>
                  <a:pt x="308111" y="669608"/>
                  <a:pt x="295486" y="669608"/>
                </a:cubicBezTo>
                <a:cubicBezTo>
                  <a:pt x="282861" y="669608"/>
                  <a:pt x="272626" y="659373"/>
                  <a:pt x="272626" y="646748"/>
                </a:cubicBezTo>
                <a:cubicBezTo>
                  <a:pt x="272626" y="634123"/>
                  <a:pt x="282861" y="623888"/>
                  <a:pt x="295486" y="623888"/>
                </a:cubicBezTo>
                <a:close/>
                <a:moveTo>
                  <a:pt x="201361" y="623888"/>
                </a:moveTo>
                <a:cubicBezTo>
                  <a:pt x="213986" y="623888"/>
                  <a:pt x="224221" y="634123"/>
                  <a:pt x="224221" y="646748"/>
                </a:cubicBezTo>
                <a:cubicBezTo>
                  <a:pt x="224221" y="659373"/>
                  <a:pt x="213986" y="669608"/>
                  <a:pt x="201361" y="669608"/>
                </a:cubicBezTo>
                <a:cubicBezTo>
                  <a:pt x="188736" y="669608"/>
                  <a:pt x="178501" y="659373"/>
                  <a:pt x="178501" y="646748"/>
                </a:cubicBezTo>
                <a:cubicBezTo>
                  <a:pt x="178501" y="634123"/>
                  <a:pt x="188736" y="623888"/>
                  <a:pt x="201361" y="623888"/>
                </a:cubicBezTo>
                <a:close/>
                <a:moveTo>
                  <a:pt x="106480" y="623888"/>
                </a:moveTo>
                <a:cubicBezTo>
                  <a:pt x="119105" y="623888"/>
                  <a:pt x="129340" y="634123"/>
                  <a:pt x="129340" y="646748"/>
                </a:cubicBezTo>
                <a:cubicBezTo>
                  <a:pt x="129340" y="659373"/>
                  <a:pt x="119105" y="669608"/>
                  <a:pt x="106480" y="669608"/>
                </a:cubicBezTo>
                <a:cubicBezTo>
                  <a:pt x="93855" y="669608"/>
                  <a:pt x="83620" y="659373"/>
                  <a:pt x="83620" y="646748"/>
                </a:cubicBezTo>
                <a:cubicBezTo>
                  <a:pt x="83620" y="634123"/>
                  <a:pt x="93855" y="623888"/>
                  <a:pt x="106480" y="623888"/>
                </a:cubicBezTo>
                <a:close/>
                <a:moveTo>
                  <a:pt x="22860" y="623888"/>
                </a:moveTo>
                <a:cubicBezTo>
                  <a:pt x="35485" y="623888"/>
                  <a:pt x="45720" y="634123"/>
                  <a:pt x="45720" y="646748"/>
                </a:cubicBezTo>
                <a:cubicBezTo>
                  <a:pt x="45720" y="659373"/>
                  <a:pt x="35485" y="669608"/>
                  <a:pt x="22860" y="669608"/>
                </a:cubicBezTo>
                <a:cubicBezTo>
                  <a:pt x="10235" y="669608"/>
                  <a:pt x="0" y="659373"/>
                  <a:pt x="0" y="646748"/>
                </a:cubicBezTo>
                <a:cubicBezTo>
                  <a:pt x="0" y="634123"/>
                  <a:pt x="10235" y="623888"/>
                  <a:pt x="22860" y="623888"/>
                </a:cubicBezTo>
                <a:close/>
                <a:moveTo>
                  <a:pt x="1146947" y="535780"/>
                </a:moveTo>
                <a:cubicBezTo>
                  <a:pt x="1159572" y="535780"/>
                  <a:pt x="1169807" y="546015"/>
                  <a:pt x="1169807" y="558640"/>
                </a:cubicBezTo>
                <a:cubicBezTo>
                  <a:pt x="1169807" y="571265"/>
                  <a:pt x="1159572" y="581500"/>
                  <a:pt x="1146947" y="581500"/>
                </a:cubicBezTo>
                <a:cubicBezTo>
                  <a:pt x="1134322" y="581500"/>
                  <a:pt x="1124087" y="571265"/>
                  <a:pt x="1124087" y="558640"/>
                </a:cubicBezTo>
                <a:cubicBezTo>
                  <a:pt x="1124087" y="546015"/>
                  <a:pt x="1134322" y="535780"/>
                  <a:pt x="1146947" y="535780"/>
                </a:cubicBezTo>
                <a:close/>
                <a:moveTo>
                  <a:pt x="1051697" y="535780"/>
                </a:moveTo>
                <a:cubicBezTo>
                  <a:pt x="1064322" y="535780"/>
                  <a:pt x="1074557" y="546015"/>
                  <a:pt x="1074557" y="558640"/>
                </a:cubicBezTo>
                <a:cubicBezTo>
                  <a:pt x="1074557" y="571265"/>
                  <a:pt x="1064322" y="581500"/>
                  <a:pt x="1051697" y="581500"/>
                </a:cubicBezTo>
                <a:cubicBezTo>
                  <a:pt x="1039072" y="581500"/>
                  <a:pt x="1028837" y="571265"/>
                  <a:pt x="1028837" y="558640"/>
                </a:cubicBezTo>
                <a:cubicBezTo>
                  <a:pt x="1028837" y="546015"/>
                  <a:pt x="1039072" y="535780"/>
                  <a:pt x="1051697" y="535780"/>
                </a:cubicBezTo>
                <a:close/>
                <a:moveTo>
                  <a:pt x="955886" y="535780"/>
                </a:moveTo>
                <a:cubicBezTo>
                  <a:pt x="968511" y="535780"/>
                  <a:pt x="978746" y="546015"/>
                  <a:pt x="978746" y="558640"/>
                </a:cubicBezTo>
                <a:cubicBezTo>
                  <a:pt x="978746" y="571265"/>
                  <a:pt x="968511" y="581500"/>
                  <a:pt x="955886" y="581500"/>
                </a:cubicBezTo>
                <a:cubicBezTo>
                  <a:pt x="943261" y="581500"/>
                  <a:pt x="933026" y="571265"/>
                  <a:pt x="933026" y="558640"/>
                </a:cubicBezTo>
                <a:cubicBezTo>
                  <a:pt x="933026" y="546015"/>
                  <a:pt x="943261" y="535780"/>
                  <a:pt x="955886" y="535780"/>
                </a:cubicBezTo>
                <a:close/>
                <a:moveTo>
                  <a:pt x="861761" y="535780"/>
                </a:moveTo>
                <a:cubicBezTo>
                  <a:pt x="874386" y="535780"/>
                  <a:pt x="884621" y="546015"/>
                  <a:pt x="884621" y="558640"/>
                </a:cubicBezTo>
                <a:cubicBezTo>
                  <a:pt x="884621" y="571265"/>
                  <a:pt x="874386" y="581500"/>
                  <a:pt x="861761" y="581500"/>
                </a:cubicBezTo>
                <a:cubicBezTo>
                  <a:pt x="849136" y="581500"/>
                  <a:pt x="838901" y="571265"/>
                  <a:pt x="838901" y="558640"/>
                </a:cubicBezTo>
                <a:cubicBezTo>
                  <a:pt x="838901" y="546015"/>
                  <a:pt x="849136" y="535780"/>
                  <a:pt x="861761" y="535780"/>
                </a:cubicBezTo>
                <a:close/>
                <a:moveTo>
                  <a:pt x="766880" y="535780"/>
                </a:moveTo>
                <a:cubicBezTo>
                  <a:pt x="779505" y="535780"/>
                  <a:pt x="789740" y="546015"/>
                  <a:pt x="789740" y="558640"/>
                </a:cubicBezTo>
                <a:cubicBezTo>
                  <a:pt x="789740" y="571265"/>
                  <a:pt x="779505" y="581500"/>
                  <a:pt x="766880" y="581500"/>
                </a:cubicBezTo>
                <a:cubicBezTo>
                  <a:pt x="754255" y="581500"/>
                  <a:pt x="744020" y="571265"/>
                  <a:pt x="744020" y="558640"/>
                </a:cubicBezTo>
                <a:cubicBezTo>
                  <a:pt x="744020" y="546015"/>
                  <a:pt x="754255" y="535780"/>
                  <a:pt x="766880" y="535780"/>
                </a:cubicBezTo>
                <a:close/>
                <a:moveTo>
                  <a:pt x="676910" y="535780"/>
                </a:moveTo>
                <a:cubicBezTo>
                  <a:pt x="689535" y="535780"/>
                  <a:pt x="699770" y="546015"/>
                  <a:pt x="699770" y="558640"/>
                </a:cubicBezTo>
                <a:cubicBezTo>
                  <a:pt x="699770" y="571265"/>
                  <a:pt x="689535" y="581500"/>
                  <a:pt x="676910" y="581500"/>
                </a:cubicBezTo>
                <a:cubicBezTo>
                  <a:pt x="664285" y="581500"/>
                  <a:pt x="654050" y="571265"/>
                  <a:pt x="654050" y="558640"/>
                </a:cubicBezTo>
                <a:cubicBezTo>
                  <a:pt x="654050" y="546015"/>
                  <a:pt x="664285" y="535780"/>
                  <a:pt x="676910" y="535780"/>
                </a:cubicBezTo>
                <a:close/>
                <a:moveTo>
                  <a:pt x="582358" y="535780"/>
                </a:moveTo>
                <a:cubicBezTo>
                  <a:pt x="594983" y="535780"/>
                  <a:pt x="605218" y="546015"/>
                  <a:pt x="605218" y="558640"/>
                </a:cubicBezTo>
                <a:cubicBezTo>
                  <a:pt x="605218" y="571265"/>
                  <a:pt x="594983" y="581500"/>
                  <a:pt x="582358" y="581500"/>
                </a:cubicBezTo>
                <a:cubicBezTo>
                  <a:pt x="569733" y="581500"/>
                  <a:pt x="559498" y="571265"/>
                  <a:pt x="559498" y="558640"/>
                </a:cubicBezTo>
                <a:cubicBezTo>
                  <a:pt x="559498" y="546015"/>
                  <a:pt x="569733" y="535780"/>
                  <a:pt x="582358" y="535780"/>
                </a:cubicBezTo>
                <a:close/>
                <a:moveTo>
                  <a:pt x="486547" y="535780"/>
                </a:moveTo>
                <a:cubicBezTo>
                  <a:pt x="499172" y="535780"/>
                  <a:pt x="509407" y="546015"/>
                  <a:pt x="509407" y="558640"/>
                </a:cubicBezTo>
                <a:cubicBezTo>
                  <a:pt x="509407" y="571265"/>
                  <a:pt x="499172" y="581500"/>
                  <a:pt x="486547" y="581500"/>
                </a:cubicBezTo>
                <a:cubicBezTo>
                  <a:pt x="473922" y="581500"/>
                  <a:pt x="463687" y="571265"/>
                  <a:pt x="463687" y="558640"/>
                </a:cubicBezTo>
                <a:cubicBezTo>
                  <a:pt x="463687" y="546015"/>
                  <a:pt x="473922" y="535780"/>
                  <a:pt x="486547" y="535780"/>
                </a:cubicBezTo>
                <a:close/>
                <a:moveTo>
                  <a:pt x="391297" y="535780"/>
                </a:moveTo>
                <a:cubicBezTo>
                  <a:pt x="403922" y="535780"/>
                  <a:pt x="414157" y="546015"/>
                  <a:pt x="414157" y="558640"/>
                </a:cubicBezTo>
                <a:cubicBezTo>
                  <a:pt x="414157" y="571265"/>
                  <a:pt x="403922" y="581500"/>
                  <a:pt x="391297" y="581500"/>
                </a:cubicBezTo>
                <a:cubicBezTo>
                  <a:pt x="378672" y="581500"/>
                  <a:pt x="368437" y="571265"/>
                  <a:pt x="368437" y="558640"/>
                </a:cubicBezTo>
                <a:cubicBezTo>
                  <a:pt x="368437" y="546015"/>
                  <a:pt x="378672" y="535780"/>
                  <a:pt x="391297" y="535780"/>
                </a:cubicBezTo>
                <a:close/>
                <a:moveTo>
                  <a:pt x="295486" y="535780"/>
                </a:moveTo>
                <a:cubicBezTo>
                  <a:pt x="308111" y="535780"/>
                  <a:pt x="318346" y="546015"/>
                  <a:pt x="318346" y="558640"/>
                </a:cubicBezTo>
                <a:cubicBezTo>
                  <a:pt x="318346" y="571265"/>
                  <a:pt x="308111" y="581500"/>
                  <a:pt x="295486" y="581500"/>
                </a:cubicBezTo>
                <a:cubicBezTo>
                  <a:pt x="282861" y="581500"/>
                  <a:pt x="272626" y="571265"/>
                  <a:pt x="272626" y="558640"/>
                </a:cubicBezTo>
                <a:cubicBezTo>
                  <a:pt x="272626" y="546015"/>
                  <a:pt x="282861" y="535780"/>
                  <a:pt x="295486" y="535780"/>
                </a:cubicBezTo>
                <a:close/>
                <a:moveTo>
                  <a:pt x="201361" y="535780"/>
                </a:moveTo>
                <a:cubicBezTo>
                  <a:pt x="213986" y="535780"/>
                  <a:pt x="224221" y="546015"/>
                  <a:pt x="224221" y="558640"/>
                </a:cubicBezTo>
                <a:cubicBezTo>
                  <a:pt x="224221" y="571265"/>
                  <a:pt x="213986" y="581500"/>
                  <a:pt x="201361" y="581500"/>
                </a:cubicBezTo>
                <a:cubicBezTo>
                  <a:pt x="188736" y="581500"/>
                  <a:pt x="178501" y="571265"/>
                  <a:pt x="178501" y="558640"/>
                </a:cubicBezTo>
                <a:cubicBezTo>
                  <a:pt x="178501" y="546015"/>
                  <a:pt x="188736" y="535780"/>
                  <a:pt x="201361" y="535780"/>
                </a:cubicBezTo>
                <a:close/>
                <a:moveTo>
                  <a:pt x="106480" y="535780"/>
                </a:moveTo>
                <a:cubicBezTo>
                  <a:pt x="119105" y="535780"/>
                  <a:pt x="129340" y="546015"/>
                  <a:pt x="129340" y="558640"/>
                </a:cubicBezTo>
                <a:cubicBezTo>
                  <a:pt x="129340" y="571265"/>
                  <a:pt x="119105" y="581500"/>
                  <a:pt x="106480" y="581500"/>
                </a:cubicBezTo>
                <a:cubicBezTo>
                  <a:pt x="93855" y="581500"/>
                  <a:pt x="83620" y="571265"/>
                  <a:pt x="83620" y="558640"/>
                </a:cubicBezTo>
                <a:cubicBezTo>
                  <a:pt x="83620" y="546015"/>
                  <a:pt x="93855" y="535780"/>
                  <a:pt x="106480" y="535780"/>
                </a:cubicBezTo>
                <a:close/>
                <a:moveTo>
                  <a:pt x="22860" y="535780"/>
                </a:moveTo>
                <a:cubicBezTo>
                  <a:pt x="35485" y="535780"/>
                  <a:pt x="45720" y="546015"/>
                  <a:pt x="45720" y="558640"/>
                </a:cubicBezTo>
                <a:cubicBezTo>
                  <a:pt x="45720" y="571265"/>
                  <a:pt x="35485" y="581500"/>
                  <a:pt x="22860" y="581500"/>
                </a:cubicBezTo>
                <a:cubicBezTo>
                  <a:pt x="10235" y="581500"/>
                  <a:pt x="0" y="571265"/>
                  <a:pt x="0" y="558640"/>
                </a:cubicBezTo>
                <a:cubicBezTo>
                  <a:pt x="0" y="546015"/>
                  <a:pt x="10235" y="535780"/>
                  <a:pt x="22860" y="535780"/>
                </a:cubicBezTo>
                <a:close/>
                <a:moveTo>
                  <a:pt x="1146947" y="428624"/>
                </a:moveTo>
                <a:cubicBezTo>
                  <a:pt x="1159572" y="428624"/>
                  <a:pt x="1169807" y="438859"/>
                  <a:pt x="1169807" y="451484"/>
                </a:cubicBezTo>
                <a:cubicBezTo>
                  <a:pt x="1169807" y="464109"/>
                  <a:pt x="1159572" y="474344"/>
                  <a:pt x="1146947" y="474344"/>
                </a:cubicBezTo>
                <a:cubicBezTo>
                  <a:pt x="1134322" y="474344"/>
                  <a:pt x="1124087" y="464109"/>
                  <a:pt x="1124087" y="451484"/>
                </a:cubicBezTo>
                <a:cubicBezTo>
                  <a:pt x="1124087" y="438859"/>
                  <a:pt x="1134322" y="428624"/>
                  <a:pt x="1146947" y="428624"/>
                </a:cubicBezTo>
                <a:close/>
                <a:moveTo>
                  <a:pt x="1051697" y="428624"/>
                </a:moveTo>
                <a:cubicBezTo>
                  <a:pt x="1064322" y="428624"/>
                  <a:pt x="1074557" y="438859"/>
                  <a:pt x="1074557" y="451484"/>
                </a:cubicBezTo>
                <a:cubicBezTo>
                  <a:pt x="1074557" y="464109"/>
                  <a:pt x="1064322" y="474344"/>
                  <a:pt x="1051697" y="474344"/>
                </a:cubicBezTo>
                <a:cubicBezTo>
                  <a:pt x="1039072" y="474344"/>
                  <a:pt x="1028837" y="464109"/>
                  <a:pt x="1028837" y="451484"/>
                </a:cubicBezTo>
                <a:cubicBezTo>
                  <a:pt x="1028837" y="438859"/>
                  <a:pt x="1039072" y="428624"/>
                  <a:pt x="1051697" y="428624"/>
                </a:cubicBezTo>
                <a:close/>
                <a:moveTo>
                  <a:pt x="955886" y="428624"/>
                </a:moveTo>
                <a:cubicBezTo>
                  <a:pt x="968511" y="428624"/>
                  <a:pt x="978746" y="438859"/>
                  <a:pt x="978746" y="451484"/>
                </a:cubicBezTo>
                <a:cubicBezTo>
                  <a:pt x="978746" y="464109"/>
                  <a:pt x="968511" y="474344"/>
                  <a:pt x="955886" y="474344"/>
                </a:cubicBezTo>
                <a:cubicBezTo>
                  <a:pt x="943261" y="474344"/>
                  <a:pt x="933026" y="464109"/>
                  <a:pt x="933026" y="451484"/>
                </a:cubicBezTo>
                <a:cubicBezTo>
                  <a:pt x="933026" y="438859"/>
                  <a:pt x="943261" y="428624"/>
                  <a:pt x="955886" y="428624"/>
                </a:cubicBezTo>
                <a:close/>
                <a:moveTo>
                  <a:pt x="861761" y="428624"/>
                </a:moveTo>
                <a:cubicBezTo>
                  <a:pt x="874386" y="428624"/>
                  <a:pt x="884621" y="438859"/>
                  <a:pt x="884621" y="451484"/>
                </a:cubicBezTo>
                <a:cubicBezTo>
                  <a:pt x="884621" y="464109"/>
                  <a:pt x="874386" y="474344"/>
                  <a:pt x="861761" y="474344"/>
                </a:cubicBezTo>
                <a:cubicBezTo>
                  <a:pt x="849136" y="474344"/>
                  <a:pt x="838901" y="464109"/>
                  <a:pt x="838901" y="451484"/>
                </a:cubicBezTo>
                <a:cubicBezTo>
                  <a:pt x="838901" y="438859"/>
                  <a:pt x="849136" y="428624"/>
                  <a:pt x="861761" y="428624"/>
                </a:cubicBezTo>
                <a:close/>
                <a:moveTo>
                  <a:pt x="766880" y="428624"/>
                </a:moveTo>
                <a:cubicBezTo>
                  <a:pt x="779505" y="428624"/>
                  <a:pt x="789740" y="438859"/>
                  <a:pt x="789740" y="451484"/>
                </a:cubicBezTo>
                <a:cubicBezTo>
                  <a:pt x="789740" y="464109"/>
                  <a:pt x="779505" y="474344"/>
                  <a:pt x="766880" y="474344"/>
                </a:cubicBezTo>
                <a:cubicBezTo>
                  <a:pt x="754255" y="474344"/>
                  <a:pt x="744020" y="464109"/>
                  <a:pt x="744020" y="451484"/>
                </a:cubicBezTo>
                <a:cubicBezTo>
                  <a:pt x="744020" y="438859"/>
                  <a:pt x="754255" y="428624"/>
                  <a:pt x="766880" y="428624"/>
                </a:cubicBezTo>
                <a:close/>
                <a:moveTo>
                  <a:pt x="676910" y="428624"/>
                </a:moveTo>
                <a:cubicBezTo>
                  <a:pt x="689535" y="428624"/>
                  <a:pt x="699770" y="438859"/>
                  <a:pt x="699770" y="451484"/>
                </a:cubicBezTo>
                <a:cubicBezTo>
                  <a:pt x="699770" y="464109"/>
                  <a:pt x="689535" y="474344"/>
                  <a:pt x="676910" y="474344"/>
                </a:cubicBezTo>
                <a:cubicBezTo>
                  <a:pt x="664285" y="474344"/>
                  <a:pt x="654050" y="464109"/>
                  <a:pt x="654050" y="451484"/>
                </a:cubicBezTo>
                <a:cubicBezTo>
                  <a:pt x="654050" y="438859"/>
                  <a:pt x="664285" y="428624"/>
                  <a:pt x="676910" y="428624"/>
                </a:cubicBezTo>
                <a:close/>
                <a:moveTo>
                  <a:pt x="582358" y="428624"/>
                </a:moveTo>
                <a:cubicBezTo>
                  <a:pt x="594983" y="428624"/>
                  <a:pt x="605218" y="438859"/>
                  <a:pt x="605218" y="451484"/>
                </a:cubicBezTo>
                <a:cubicBezTo>
                  <a:pt x="605218" y="464109"/>
                  <a:pt x="594983" y="474344"/>
                  <a:pt x="582358" y="474344"/>
                </a:cubicBezTo>
                <a:cubicBezTo>
                  <a:pt x="569733" y="474344"/>
                  <a:pt x="559498" y="464109"/>
                  <a:pt x="559498" y="451484"/>
                </a:cubicBezTo>
                <a:cubicBezTo>
                  <a:pt x="559498" y="438859"/>
                  <a:pt x="569733" y="428624"/>
                  <a:pt x="582358" y="428624"/>
                </a:cubicBezTo>
                <a:close/>
                <a:moveTo>
                  <a:pt x="486547" y="428624"/>
                </a:moveTo>
                <a:cubicBezTo>
                  <a:pt x="499172" y="428624"/>
                  <a:pt x="509407" y="438859"/>
                  <a:pt x="509407" y="451484"/>
                </a:cubicBezTo>
                <a:cubicBezTo>
                  <a:pt x="509407" y="464109"/>
                  <a:pt x="499172" y="474344"/>
                  <a:pt x="486547" y="474344"/>
                </a:cubicBezTo>
                <a:cubicBezTo>
                  <a:pt x="473922" y="474344"/>
                  <a:pt x="463687" y="464109"/>
                  <a:pt x="463687" y="451484"/>
                </a:cubicBezTo>
                <a:cubicBezTo>
                  <a:pt x="463687" y="438859"/>
                  <a:pt x="473922" y="428624"/>
                  <a:pt x="486547" y="428624"/>
                </a:cubicBezTo>
                <a:close/>
                <a:moveTo>
                  <a:pt x="391297" y="428624"/>
                </a:moveTo>
                <a:cubicBezTo>
                  <a:pt x="403922" y="428624"/>
                  <a:pt x="414157" y="438859"/>
                  <a:pt x="414157" y="451484"/>
                </a:cubicBezTo>
                <a:cubicBezTo>
                  <a:pt x="414157" y="464109"/>
                  <a:pt x="403922" y="474344"/>
                  <a:pt x="391297" y="474344"/>
                </a:cubicBezTo>
                <a:cubicBezTo>
                  <a:pt x="378672" y="474344"/>
                  <a:pt x="368437" y="464109"/>
                  <a:pt x="368437" y="451484"/>
                </a:cubicBezTo>
                <a:cubicBezTo>
                  <a:pt x="368437" y="438859"/>
                  <a:pt x="378672" y="428624"/>
                  <a:pt x="391297" y="428624"/>
                </a:cubicBezTo>
                <a:close/>
                <a:moveTo>
                  <a:pt x="295486" y="428624"/>
                </a:moveTo>
                <a:cubicBezTo>
                  <a:pt x="308111" y="428624"/>
                  <a:pt x="318346" y="438859"/>
                  <a:pt x="318346" y="451484"/>
                </a:cubicBezTo>
                <a:cubicBezTo>
                  <a:pt x="318346" y="464109"/>
                  <a:pt x="308111" y="474344"/>
                  <a:pt x="295486" y="474344"/>
                </a:cubicBezTo>
                <a:cubicBezTo>
                  <a:pt x="282861" y="474344"/>
                  <a:pt x="272626" y="464109"/>
                  <a:pt x="272626" y="451484"/>
                </a:cubicBezTo>
                <a:cubicBezTo>
                  <a:pt x="272626" y="438859"/>
                  <a:pt x="282861" y="428624"/>
                  <a:pt x="295486" y="428624"/>
                </a:cubicBezTo>
                <a:close/>
                <a:moveTo>
                  <a:pt x="201361" y="428624"/>
                </a:moveTo>
                <a:cubicBezTo>
                  <a:pt x="213986" y="428624"/>
                  <a:pt x="224221" y="438859"/>
                  <a:pt x="224221" y="451484"/>
                </a:cubicBezTo>
                <a:cubicBezTo>
                  <a:pt x="224221" y="464109"/>
                  <a:pt x="213986" y="474344"/>
                  <a:pt x="201361" y="474344"/>
                </a:cubicBezTo>
                <a:cubicBezTo>
                  <a:pt x="188736" y="474344"/>
                  <a:pt x="178501" y="464109"/>
                  <a:pt x="178501" y="451484"/>
                </a:cubicBezTo>
                <a:cubicBezTo>
                  <a:pt x="178501" y="438859"/>
                  <a:pt x="188736" y="428624"/>
                  <a:pt x="201361" y="428624"/>
                </a:cubicBezTo>
                <a:close/>
                <a:moveTo>
                  <a:pt x="106480" y="428624"/>
                </a:moveTo>
                <a:cubicBezTo>
                  <a:pt x="119105" y="428624"/>
                  <a:pt x="129340" y="438859"/>
                  <a:pt x="129340" y="451484"/>
                </a:cubicBezTo>
                <a:cubicBezTo>
                  <a:pt x="129340" y="464109"/>
                  <a:pt x="119105" y="474344"/>
                  <a:pt x="106480" y="474344"/>
                </a:cubicBezTo>
                <a:cubicBezTo>
                  <a:pt x="93855" y="474344"/>
                  <a:pt x="83620" y="464109"/>
                  <a:pt x="83620" y="451484"/>
                </a:cubicBezTo>
                <a:cubicBezTo>
                  <a:pt x="83620" y="438859"/>
                  <a:pt x="93855" y="428624"/>
                  <a:pt x="106480" y="428624"/>
                </a:cubicBezTo>
                <a:close/>
                <a:moveTo>
                  <a:pt x="22860" y="428624"/>
                </a:moveTo>
                <a:cubicBezTo>
                  <a:pt x="35485" y="428624"/>
                  <a:pt x="45720" y="438859"/>
                  <a:pt x="45720" y="451484"/>
                </a:cubicBezTo>
                <a:cubicBezTo>
                  <a:pt x="45720" y="464109"/>
                  <a:pt x="35485" y="474344"/>
                  <a:pt x="22860" y="474344"/>
                </a:cubicBezTo>
                <a:cubicBezTo>
                  <a:pt x="16548" y="474344"/>
                  <a:pt x="10833" y="471785"/>
                  <a:pt x="6696" y="467648"/>
                </a:cubicBezTo>
                <a:lnTo>
                  <a:pt x="4356" y="462000"/>
                </a:lnTo>
                <a:lnTo>
                  <a:pt x="13515" y="432495"/>
                </a:lnTo>
                <a:close/>
                <a:moveTo>
                  <a:pt x="45397" y="343547"/>
                </a:moveTo>
                <a:lnTo>
                  <a:pt x="45720" y="344328"/>
                </a:lnTo>
                <a:cubicBezTo>
                  <a:pt x="45720" y="350641"/>
                  <a:pt x="43162" y="356356"/>
                  <a:pt x="39025" y="360492"/>
                </a:cubicBezTo>
                <a:lnTo>
                  <a:pt x="35400" y="361994"/>
                </a:lnTo>
                <a:lnTo>
                  <a:pt x="35421" y="361927"/>
                </a:lnTo>
                <a:close/>
                <a:moveTo>
                  <a:pt x="1146947" y="321468"/>
                </a:moveTo>
                <a:lnTo>
                  <a:pt x="1155193" y="324884"/>
                </a:lnTo>
                <a:lnTo>
                  <a:pt x="1168050" y="348570"/>
                </a:lnTo>
                <a:lnTo>
                  <a:pt x="1163112" y="360492"/>
                </a:lnTo>
                <a:cubicBezTo>
                  <a:pt x="1158975" y="364629"/>
                  <a:pt x="1153260" y="367188"/>
                  <a:pt x="1146947" y="367188"/>
                </a:cubicBezTo>
                <a:cubicBezTo>
                  <a:pt x="1134322" y="367188"/>
                  <a:pt x="1124087" y="356953"/>
                  <a:pt x="1124087" y="344328"/>
                </a:cubicBezTo>
                <a:cubicBezTo>
                  <a:pt x="1124087" y="331703"/>
                  <a:pt x="1134322" y="321468"/>
                  <a:pt x="1146947" y="321468"/>
                </a:cubicBezTo>
                <a:close/>
                <a:moveTo>
                  <a:pt x="1051697" y="321468"/>
                </a:moveTo>
                <a:cubicBezTo>
                  <a:pt x="1064322" y="321468"/>
                  <a:pt x="1074557" y="331703"/>
                  <a:pt x="1074557" y="344328"/>
                </a:cubicBezTo>
                <a:cubicBezTo>
                  <a:pt x="1074557" y="356953"/>
                  <a:pt x="1064322" y="367188"/>
                  <a:pt x="1051697" y="367188"/>
                </a:cubicBezTo>
                <a:cubicBezTo>
                  <a:pt x="1039072" y="367188"/>
                  <a:pt x="1028837" y="356953"/>
                  <a:pt x="1028837" y="344328"/>
                </a:cubicBezTo>
                <a:cubicBezTo>
                  <a:pt x="1028837" y="331703"/>
                  <a:pt x="1039072" y="321468"/>
                  <a:pt x="1051697" y="321468"/>
                </a:cubicBezTo>
                <a:close/>
                <a:moveTo>
                  <a:pt x="955886" y="321468"/>
                </a:moveTo>
                <a:cubicBezTo>
                  <a:pt x="968511" y="321468"/>
                  <a:pt x="978746" y="331703"/>
                  <a:pt x="978746" y="344328"/>
                </a:cubicBezTo>
                <a:cubicBezTo>
                  <a:pt x="978746" y="356953"/>
                  <a:pt x="968511" y="367188"/>
                  <a:pt x="955886" y="367188"/>
                </a:cubicBezTo>
                <a:cubicBezTo>
                  <a:pt x="943261" y="367188"/>
                  <a:pt x="933026" y="356953"/>
                  <a:pt x="933026" y="344328"/>
                </a:cubicBezTo>
                <a:cubicBezTo>
                  <a:pt x="933026" y="331703"/>
                  <a:pt x="943261" y="321468"/>
                  <a:pt x="955886" y="321468"/>
                </a:cubicBezTo>
                <a:close/>
                <a:moveTo>
                  <a:pt x="861761" y="321468"/>
                </a:moveTo>
                <a:cubicBezTo>
                  <a:pt x="874386" y="321468"/>
                  <a:pt x="884621" y="331703"/>
                  <a:pt x="884621" y="344328"/>
                </a:cubicBezTo>
                <a:cubicBezTo>
                  <a:pt x="884621" y="356953"/>
                  <a:pt x="874386" y="367188"/>
                  <a:pt x="861761" y="367188"/>
                </a:cubicBezTo>
                <a:cubicBezTo>
                  <a:pt x="849136" y="367188"/>
                  <a:pt x="838901" y="356953"/>
                  <a:pt x="838901" y="344328"/>
                </a:cubicBezTo>
                <a:cubicBezTo>
                  <a:pt x="838901" y="331703"/>
                  <a:pt x="849136" y="321468"/>
                  <a:pt x="861761" y="321468"/>
                </a:cubicBezTo>
                <a:close/>
                <a:moveTo>
                  <a:pt x="766880" y="321468"/>
                </a:moveTo>
                <a:cubicBezTo>
                  <a:pt x="779505" y="321468"/>
                  <a:pt x="789740" y="331703"/>
                  <a:pt x="789740" y="344328"/>
                </a:cubicBezTo>
                <a:cubicBezTo>
                  <a:pt x="789740" y="356953"/>
                  <a:pt x="779505" y="367188"/>
                  <a:pt x="766880" y="367188"/>
                </a:cubicBezTo>
                <a:cubicBezTo>
                  <a:pt x="754255" y="367188"/>
                  <a:pt x="744020" y="356953"/>
                  <a:pt x="744020" y="344328"/>
                </a:cubicBezTo>
                <a:cubicBezTo>
                  <a:pt x="744020" y="331703"/>
                  <a:pt x="754255" y="321468"/>
                  <a:pt x="766880" y="321468"/>
                </a:cubicBezTo>
                <a:close/>
                <a:moveTo>
                  <a:pt x="676910" y="321468"/>
                </a:moveTo>
                <a:cubicBezTo>
                  <a:pt x="689535" y="321468"/>
                  <a:pt x="699770" y="331703"/>
                  <a:pt x="699770" y="344328"/>
                </a:cubicBezTo>
                <a:cubicBezTo>
                  <a:pt x="699770" y="356953"/>
                  <a:pt x="689535" y="367188"/>
                  <a:pt x="676910" y="367188"/>
                </a:cubicBezTo>
                <a:cubicBezTo>
                  <a:pt x="664285" y="367188"/>
                  <a:pt x="654050" y="356953"/>
                  <a:pt x="654050" y="344328"/>
                </a:cubicBezTo>
                <a:cubicBezTo>
                  <a:pt x="654050" y="331703"/>
                  <a:pt x="664285" y="321468"/>
                  <a:pt x="676910" y="321468"/>
                </a:cubicBezTo>
                <a:close/>
                <a:moveTo>
                  <a:pt x="582358" y="321468"/>
                </a:moveTo>
                <a:cubicBezTo>
                  <a:pt x="594983" y="321468"/>
                  <a:pt x="605218" y="331703"/>
                  <a:pt x="605218" y="344328"/>
                </a:cubicBezTo>
                <a:cubicBezTo>
                  <a:pt x="605218" y="356953"/>
                  <a:pt x="594983" y="367188"/>
                  <a:pt x="582358" y="367188"/>
                </a:cubicBezTo>
                <a:cubicBezTo>
                  <a:pt x="569733" y="367188"/>
                  <a:pt x="559498" y="356953"/>
                  <a:pt x="559498" y="344328"/>
                </a:cubicBezTo>
                <a:cubicBezTo>
                  <a:pt x="559498" y="331703"/>
                  <a:pt x="569733" y="321468"/>
                  <a:pt x="582358" y="321468"/>
                </a:cubicBezTo>
                <a:close/>
                <a:moveTo>
                  <a:pt x="486547" y="321468"/>
                </a:moveTo>
                <a:cubicBezTo>
                  <a:pt x="499172" y="321468"/>
                  <a:pt x="509407" y="331703"/>
                  <a:pt x="509407" y="344328"/>
                </a:cubicBezTo>
                <a:cubicBezTo>
                  <a:pt x="509407" y="356953"/>
                  <a:pt x="499172" y="367188"/>
                  <a:pt x="486547" y="367188"/>
                </a:cubicBezTo>
                <a:cubicBezTo>
                  <a:pt x="473922" y="367188"/>
                  <a:pt x="463687" y="356953"/>
                  <a:pt x="463687" y="344328"/>
                </a:cubicBezTo>
                <a:cubicBezTo>
                  <a:pt x="463687" y="331703"/>
                  <a:pt x="473922" y="321468"/>
                  <a:pt x="486547" y="321468"/>
                </a:cubicBezTo>
                <a:close/>
                <a:moveTo>
                  <a:pt x="391297" y="321468"/>
                </a:moveTo>
                <a:cubicBezTo>
                  <a:pt x="403922" y="321468"/>
                  <a:pt x="414157" y="331703"/>
                  <a:pt x="414157" y="344328"/>
                </a:cubicBezTo>
                <a:cubicBezTo>
                  <a:pt x="414157" y="356953"/>
                  <a:pt x="403922" y="367188"/>
                  <a:pt x="391297" y="367188"/>
                </a:cubicBezTo>
                <a:cubicBezTo>
                  <a:pt x="378672" y="367188"/>
                  <a:pt x="368437" y="356953"/>
                  <a:pt x="368437" y="344328"/>
                </a:cubicBezTo>
                <a:cubicBezTo>
                  <a:pt x="368437" y="331703"/>
                  <a:pt x="378672" y="321468"/>
                  <a:pt x="391297" y="321468"/>
                </a:cubicBezTo>
                <a:close/>
                <a:moveTo>
                  <a:pt x="295486" y="321468"/>
                </a:moveTo>
                <a:cubicBezTo>
                  <a:pt x="308111" y="321468"/>
                  <a:pt x="318346" y="331703"/>
                  <a:pt x="318346" y="344328"/>
                </a:cubicBezTo>
                <a:cubicBezTo>
                  <a:pt x="318346" y="356953"/>
                  <a:pt x="308111" y="367188"/>
                  <a:pt x="295486" y="367188"/>
                </a:cubicBezTo>
                <a:cubicBezTo>
                  <a:pt x="282861" y="367188"/>
                  <a:pt x="272626" y="356953"/>
                  <a:pt x="272626" y="344328"/>
                </a:cubicBezTo>
                <a:cubicBezTo>
                  <a:pt x="272626" y="331703"/>
                  <a:pt x="282861" y="321468"/>
                  <a:pt x="295486" y="321468"/>
                </a:cubicBezTo>
                <a:close/>
                <a:moveTo>
                  <a:pt x="201361" y="321468"/>
                </a:moveTo>
                <a:cubicBezTo>
                  <a:pt x="213986" y="321468"/>
                  <a:pt x="224221" y="331703"/>
                  <a:pt x="224221" y="344328"/>
                </a:cubicBezTo>
                <a:cubicBezTo>
                  <a:pt x="224221" y="356953"/>
                  <a:pt x="213986" y="367188"/>
                  <a:pt x="201361" y="367188"/>
                </a:cubicBezTo>
                <a:cubicBezTo>
                  <a:pt x="188736" y="367188"/>
                  <a:pt x="178501" y="356953"/>
                  <a:pt x="178501" y="344328"/>
                </a:cubicBezTo>
                <a:cubicBezTo>
                  <a:pt x="178501" y="331703"/>
                  <a:pt x="188736" y="321468"/>
                  <a:pt x="201361" y="321468"/>
                </a:cubicBezTo>
                <a:close/>
                <a:moveTo>
                  <a:pt x="106480" y="321468"/>
                </a:moveTo>
                <a:cubicBezTo>
                  <a:pt x="119105" y="321468"/>
                  <a:pt x="129340" y="331703"/>
                  <a:pt x="129340" y="344328"/>
                </a:cubicBezTo>
                <a:cubicBezTo>
                  <a:pt x="129340" y="356953"/>
                  <a:pt x="119105" y="367188"/>
                  <a:pt x="106480" y="367188"/>
                </a:cubicBezTo>
                <a:cubicBezTo>
                  <a:pt x="93855" y="367188"/>
                  <a:pt x="83620" y="356953"/>
                  <a:pt x="83620" y="344328"/>
                </a:cubicBezTo>
                <a:cubicBezTo>
                  <a:pt x="83620" y="331703"/>
                  <a:pt x="93855" y="321468"/>
                  <a:pt x="106480" y="321468"/>
                </a:cubicBezTo>
                <a:close/>
                <a:moveTo>
                  <a:pt x="122186" y="220818"/>
                </a:moveTo>
                <a:lnTo>
                  <a:pt x="122645" y="221008"/>
                </a:lnTo>
                <a:cubicBezTo>
                  <a:pt x="126782" y="225145"/>
                  <a:pt x="129340" y="230860"/>
                  <a:pt x="129340" y="237172"/>
                </a:cubicBezTo>
                <a:cubicBezTo>
                  <a:pt x="129340" y="249797"/>
                  <a:pt x="119105" y="260032"/>
                  <a:pt x="106480" y="260032"/>
                </a:cubicBezTo>
                <a:lnTo>
                  <a:pt x="94072" y="254892"/>
                </a:lnTo>
                <a:close/>
                <a:moveTo>
                  <a:pt x="1051697" y="214312"/>
                </a:moveTo>
                <a:cubicBezTo>
                  <a:pt x="1064322" y="214312"/>
                  <a:pt x="1074557" y="224547"/>
                  <a:pt x="1074557" y="237172"/>
                </a:cubicBezTo>
                <a:cubicBezTo>
                  <a:pt x="1074557" y="249797"/>
                  <a:pt x="1064322" y="260032"/>
                  <a:pt x="1051697" y="260032"/>
                </a:cubicBezTo>
                <a:cubicBezTo>
                  <a:pt x="1039072" y="260032"/>
                  <a:pt x="1028837" y="249797"/>
                  <a:pt x="1028837" y="237172"/>
                </a:cubicBezTo>
                <a:cubicBezTo>
                  <a:pt x="1028837" y="224547"/>
                  <a:pt x="1039072" y="214312"/>
                  <a:pt x="1051697" y="214312"/>
                </a:cubicBezTo>
                <a:close/>
                <a:moveTo>
                  <a:pt x="955886" y="214312"/>
                </a:moveTo>
                <a:cubicBezTo>
                  <a:pt x="968511" y="214312"/>
                  <a:pt x="978746" y="224547"/>
                  <a:pt x="978746" y="237172"/>
                </a:cubicBezTo>
                <a:cubicBezTo>
                  <a:pt x="978746" y="249797"/>
                  <a:pt x="968511" y="260032"/>
                  <a:pt x="955886" y="260032"/>
                </a:cubicBezTo>
                <a:cubicBezTo>
                  <a:pt x="943261" y="260032"/>
                  <a:pt x="933026" y="249797"/>
                  <a:pt x="933026" y="237172"/>
                </a:cubicBezTo>
                <a:cubicBezTo>
                  <a:pt x="933026" y="224547"/>
                  <a:pt x="943261" y="214312"/>
                  <a:pt x="955886" y="214312"/>
                </a:cubicBezTo>
                <a:close/>
                <a:moveTo>
                  <a:pt x="861761" y="214312"/>
                </a:moveTo>
                <a:cubicBezTo>
                  <a:pt x="874386" y="214312"/>
                  <a:pt x="884621" y="224547"/>
                  <a:pt x="884621" y="237172"/>
                </a:cubicBezTo>
                <a:cubicBezTo>
                  <a:pt x="884621" y="249797"/>
                  <a:pt x="874386" y="260032"/>
                  <a:pt x="861761" y="260032"/>
                </a:cubicBezTo>
                <a:cubicBezTo>
                  <a:pt x="849136" y="260032"/>
                  <a:pt x="838901" y="249797"/>
                  <a:pt x="838901" y="237172"/>
                </a:cubicBezTo>
                <a:cubicBezTo>
                  <a:pt x="838901" y="224547"/>
                  <a:pt x="849136" y="214312"/>
                  <a:pt x="861761" y="214312"/>
                </a:cubicBezTo>
                <a:close/>
                <a:moveTo>
                  <a:pt x="766880" y="214312"/>
                </a:moveTo>
                <a:cubicBezTo>
                  <a:pt x="779505" y="214312"/>
                  <a:pt x="789740" y="224547"/>
                  <a:pt x="789740" y="237172"/>
                </a:cubicBezTo>
                <a:cubicBezTo>
                  <a:pt x="789740" y="249797"/>
                  <a:pt x="779505" y="260032"/>
                  <a:pt x="766880" y="260032"/>
                </a:cubicBezTo>
                <a:cubicBezTo>
                  <a:pt x="754255" y="260032"/>
                  <a:pt x="744020" y="249797"/>
                  <a:pt x="744020" y="237172"/>
                </a:cubicBezTo>
                <a:cubicBezTo>
                  <a:pt x="744020" y="224547"/>
                  <a:pt x="754255" y="214312"/>
                  <a:pt x="766880" y="214312"/>
                </a:cubicBezTo>
                <a:close/>
                <a:moveTo>
                  <a:pt x="676910" y="214312"/>
                </a:moveTo>
                <a:cubicBezTo>
                  <a:pt x="689535" y="214312"/>
                  <a:pt x="699770" y="224547"/>
                  <a:pt x="699770" y="237172"/>
                </a:cubicBezTo>
                <a:cubicBezTo>
                  <a:pt x="699770" y="249797"/>
                  <a:pt x="689535" y="260032"/>
                  <a:pt x="676910" y="260032"/>
                </a:cubicBezTo>
                <a:cubicBezTo>
                  <a:pt x="664285" y="260032"/>
                  <a:pt x="654050" y="249797"/>
                  <a:pt x="654050" y="237172"/>
                </a:cubicBezTo>
                <a:cubicBezTo>
                  <a:pt x="654050" y="224547"/>
                  <a:pt x="664285" y="214312"/>
                  <a:pt x="676910" y="214312"/>
                </a:cubicBezTo>
                <a:close/>
                <a:moveTo>
                  <a:pt x="582358" y="214312"/>
                </a:moveTo>
                <a:cubicBezTo>
                  <a:pt x="594983" y="214312"/>
                  <a:pt x="605218" y="224547"/>
                  <a:pt x="605218" y="237172"/>
                </a:cubicBezTo>
                <a:cubicBezTo>
                  <a:pt x="605218" y="249797"/>
                  <a:pt x="594983" y="260032"/>
                  <a:pt x="582358" y="260032"/>
                </a:cubicBezTo>
                <a:cubicBezTo>
                  <a:pt x="569733" y="260032"/>
                  <a:pt x="559498" y="249797"/>
                  <a:pt x="559498" y="237172"/>
                </a:cubicBezTo>
                <a:cubicBezTo>
                  <a:pt x="559498" y="224547"/>
                  <a:pt x="569733" y="214312"/>
                  <a:pt x="582358" y="214312"/>
                </a:cubicBezTo>
                <a:close/>
                <a:moveTo>
                  <a:pt x="486547" y="214312"/>
                </a:moveTo>
                <a:cubicBezTo>
                  <a:pt x="499172" y="214312"/>
                  <a:pt x="509407" y="224547"/>
                  <a:pt x="509407" y="237172"/>
                </a:cubicBezTo>
                <a:cubicBezTo>
                  <a:pt x="509407" y="249797"/>
                  <a:pt x="499172" y="260032"/>
                  <a:pt x="486547" y="260032"/>
                </a:cubicBezTo>
                <a:cubicBezTo>
                  <a:pt x="473922" y="260032"/>
                  <a:pt x="463687" y="249797"/>
                  <a:pt x="463687" y="237172"/>
                </a:cubicBezTo>
                <a:cubicBezTo>
                  <a:pt x="463687" y="224547"/>
                  <a:pt x="473922" y="214312"/>
                  <a:pt x="486547" y="214312"/>
                </a:cubicBezTo>
                <a:close/>
                <a:moveTo>
                  <a:pt x="391297" y="214312"/>
                </a:moveTo>
                <a:cubicBezTo>
                  <a:pt x="403922" y="214312"/>
                  <a:pt x="414157" y="224547"/>
                  <a:pt x="414157" y="237172"/>
                </a:cubicBezTo>
                <a:cubicBezTo>
                  <a:pt x="414157" y="249797"/>
                  <a:pt x="403922" y="260032"/>
                  <a:pt x="391297" y="260032"/>
                </a:cubicBezTo>
                <a:cubicBezTo>
                  <a:pt x="378672" y="260032"/>
                  <a:pt x="368437" y="249797"/>
                  <a:pt x="368437" y="237172"/>
                </a:cubicBezTo>
                <a:cubicBezTo>
                  <a:pt x="368437" y="224547"/>
                  <a:pt x="378672" y="214312"/>
                  <a:pt x="391297" y="214312"/>
                </a:cubicBezTo>
                <a:close/>
                <a:moveTo>
                  <a:pt x="295486" y="214312"/>
                </a:moveTo>
                <a:cubicBezTo>
                  <a:pt x="308111" y="214312"/>
                  <a:pt x="318346" y="224547"/>
                  <a:pt x="318346" y="237172"/>
                </a:cubicBezTo>
                <a:cubicBezTo>
                  <a:pt x="318346" y="249797"/>
                  <a:pt x="308111" y="260032"/>
                  <a:pt x="295486" y="260032"/>
                </a:cubicBezTo>
                <a:cubicBezTo>
                  <a:pt x="282861" y="260032"/>
                  <a:pt x="272626" y="249797"/>
                  <a:pt x="272626" y="237172"/>
                </a:cubicBezTo>
                <a:cubicBezTo>
                  <a:pt x="272626" y="224547"/>
                  <a:pt x="282861" y="214312"/>
                  <a:pt x="295486" y="214312"/>
                </a:cubicBezTo>
                <a:close/>
                <a:moveTo>
                  <a:pt x="201361" y="214312"/>
                </a:moveTo>
                <a:cubicBezTo>
                  <a:pt x="213986" y="214312"/>
                  <a:pt x="224221" y="224547"/>
                  <a:pt x="224221" y="237172"/>
                </a:cubicBezTo>
                <a:cubicBezTo>
                  <a:pt x="224221" y="249797"/>
                  <a:pt x="213986" y="260032"/>
                  <a:pt x="201361" y="260032"/>
                </a:cubicBezTo>
                <a:cubicBezTo>
                  <a:pt x="188736" y="260032"/>
                  <a:pt x="178501" y="249797"/>
                  <a:pt x="178501" y="237172"/>
                </a:cubicBezTo>
                <a:cubicBezTo>
                  <a:pt x="178501" y="224547"/>
                  <a:pt x="188736" y="214312"/>
                  <a:pt x="201361" y="214312"/>
                </a:cubicBezTo>
                <a:close/>
                <a:moveTo>
                  <a:pt x="220793" y="121740"/>
                </a:moveTo>
                <a:lnTo>
                  <a:pt x="224221" y="130016"/>
                </a:lnTo>
                <a:cubicBezTo>
                  <a:pt x="224221" y="142641"/>
                  <a:pt x="213986" y="152876"/>
                  <a:pt x="201361" y="152876"/>
                </a:cubicBezTo>
                <a:lnTo>
                  <a:pt x="189174" y="147828"/>
                </a:lnTo>
                <a:close/>
                <a:moveTo>
                  <a:pt x="955886" y="107156"/>
                </a:moveTo>
                <a:cubicBezTo>
                  <a:pt x="968511" y="107156"/>
                  <a:pt x="978746" y="117391"/>
                  <a:pt x="978746" y="130016"/>
                </a:cubicBezTo>
                <a:cubicBezTo>
                  <a:pt x="978746" y="142641"/>
                  <a:pt x="968511" y="152876"/>
                  <a:pt x="955886" y="152876"/>
                </a:cubicBezTo>
                <a:cubicBezTo>
                  <a:pt x="943261" y="152876"/>
                  <a:pt x="933026" y="142641"/>
                  <a:pt x="933026" y="130016"/>
                </a:cubicBezTo>
                <a:cubicBezTo>
                  <a:pt x="933026" y="117391"/>
                  <a:pt x="943261" y="107156"/>
                  <a:pt x="955886" y="107156"/>
                </a:cubicBezTo>
                <a:close/>
                <a:moveTo>
                  <a:pt x="861761" y="107156"/>
                </a:moveTo>
                <a:cubicBezTo>
                  <a:pt x="874386" y="107156"/>
                  <a:pt x="884621" y="117391"/>
                  <a:pt x="884621" y="130016"/>
                </a:cubicBezTo>
                <a:cubicBezTo>
                  <a:pt x="884621" y="142641"/>
                  <a:pt x="874386" y="152876"/>
                  <a:pt x="861761" y="152876"/>
                </a:cubicBezTo>
                <a:cubicBezTo>
                  <a:pt x="849136" y="152876"/>
                  <a:pt x="838901" y="142641"/>
                  <a:pt x="838901" y="130016"/>
                </a:cubicBezTo>
                <a:cubicBezTo>
                  <a:pt x="838901" y="117391"/>
                  <a:pt x="849136" y="107156"/>
                  <a:pt x="861761" y="107156"/>
                </a:cubicBezTo>
                <a:close/>
                <a:moveTo>
                  <a:pt x="766880" y="107156"/>
                </a:moveTo>
                <a:cubicBezTo>
                  <a:pt x="779505" y="107156"/>
                  <a:pt x="789740" y="117391"/>
                  <a:pt x="789740" y="130016"/>
                </a:cubicBezTo>
                <a:cubicBezTo>
                  <a:pt x="789740" y="142641"/>
                  <a:pt x="779505" y="152876"/>
                  <a:pt x="766880" y="152876"/>
                </a:cubicBezTo>
                <a:cubicBezTo>
                  <a:pt x="754255" y="152876"/>
                  <a:pt x="744020" y="142641"/>
                  <a:pt x="744020" y="130016"/>
                </a:cubicBezTo>
                <a:cubicBezTo>
                  <a:pt x="744020" y="117391"/>
                  <a:pt x="754255" y="107156"/>
                  <a:pt x="766880" y="107156"/>
                </a:cubicBezTo>
                <a:close/>
                <a:moveTo>
                  <a:pt x="676910" y="107156"/>
                </a:moveTo>
                <a:cubicBezTo>
                  <a:pt x="689535" y="107156"/>
                  <a:pt x="699770" y="117391"/>
                  <a:pt x="699770" y="130016"/>
                </a:cubicBezTo>
                <a:cubicBezTo>
                  <a:pt x="699770" y="142641"/>
                  <a:pt x="689535" y="152876"/>
                  <a:pt x="676910" y="152876"/>
                </a:cubicBezTo>
                <a:cubicBezTo>
                  <a:pt x="664285" y="152876"/>
                  <a:pt x="654050" y="142641"/>
                  <a:pt x="654050" y="130016"/>
                </a:cubicBezTo>
                <a:cubicBezTo>
                  <a:pt x="654050" y="117391"/>
                  <a:pt x="664285" y="107156"/>
                  <a:pt x="676910" y="107156"/>
                </a:cubicBezTo>
                <a:close/>
                <a:moveTo>
                  <a:pt x="582358" y="107156"/>
                </a:moveTo>
                <a:cubicBezTo>
                  <a:pt x="594983" y="107156"/>
                  <a:pt x="605218" y="117391"/>
                  <a:pt x="605218" y="130016"/>
                </a:cubicBezTo>
                <a:cubicBezTo>
                  <a:pt x="605218" y="142641"/>
                  <a:pt x="594983" y="152876"/>
                  <a:pt x="582358" y="152876"/>
                </a:cubicBezTo>
                <a:cubicBezTo>
                  <a:pt x="569733" y="152876"/>
                  <a:pt x="559498" y="142641"/>
                  <a:pt x="559498" y="130016"/>
                </a:cubicBezTo>
                <a:cubicBezTo>
                  <a:pt x="559498" y="117391"/>
                  <a:pt x="569733" y="107156"/>
                  <a:pt x="582358" y="107156"/>
                </a:cubicBezTo>
                <a:close/>
                <a:moveTo>
                  <a:pt x="486547" y="107156"/>
                </a:moveTo>
                <a:cubicBezTo>
                  <a:pt x="499172" y="107156"/>
                  <a:pt x="509407" y="117391"/>
                  <a:pt x="509407" y="130016"/>
                </a:cubicBezTo>
                <a:cubicBezTo>
                  <a:pt x="509407" y="142641"/>
                  <a:pt x="499172" y="152876"/>
                  <a:pt x="486547" y="152876"/>
                </a:cubicBezTo>
                <a:cubicBezTo>
                  <a:pt x="473922" y="152876"/>
                  <a:pt x="463687" y="142641"/>
                  <a:pt x="463687" y="130016"/>
                </a:cubicBezTo>
                <a:cubicBezTo>
                  <a:pt x="463687" y="117391"/>
                  <a:pt x="473922" y="107156"/>
                  <a:pt x="486547" y="107156"/>
                </a:cubicBezTo>
                <a:close/>
                <a:moveTo>
                  <a:pt x="391297" y="107156"/>
                </a:moveTo>
                <a:cubicBezTo>
                  <a:pt x="403922" y="107156"/>
                  <a:pt x="414157" y="117391"/>
                  <a:pt x="414157" y="130016"/>
                </a:cubicBezTo>
                <a:cubicBezTo>
                  <a:pt x="414157" y="142641"/>
                  <a:pt x="403922" y="152876"/>
                  <a:pt x="391297" y="152876"/>
                </a:cubicBezTo>
                <a:cubicBezTo>
                  <a:pt x="378672" y="152876"/>
                  <a:pt x="368437" y="142641"/>
                  <a:pt x="368437" y="130016"/>
                </a:cubicBezTo>
                <a:cubicBezTo>
                  <a:pt x="368437" y="117391"/>
                  <a:pt x="378672" y="107156"/>
                  <a:pt x="391297" y="107156"/>
                </a:cubicBezTo>
                <a:close/>
                <a:moveTo>
                  <a:pt x="295486" y="107156"/>
                </a:moveTo>
                <a:cubicBezTo>
                  <a:pt x="308111" y="107156"/>
                  <a:pt x="318346" y="117391"/>
                  <a:pt x="318346" y="130016"/>
                </a:cubicBezTo>
                <a:cubicBezTo>
                  <a:pt x="318346" y="142641"/>
                  <a:pt x="308111" y="152876"/>
                  <a:pt x="295486" y="152876"/>
                </a:cubicBezTo>
                <a:cubicBezTo>
                  <a:pt x="282861" y="152876"/>
                  <a:pt x="272626" y="142641"/>
                  <a:pt x="272626" y="130016"/>
                </a:cubicBezTo>
                <a:cubicBezTo>
                  <a:pt x="272626" y="117391"/>
                  <a:pt x="282861" y="107156"/>
                  <a:pt x="295486" y="107156"/>
                </a:cubicBezTo>
                <a:close/>
                <a:moveTo>
                  <a:pt x="842538" y="31640"/>
                </a:moveTo>
                <a:lnTo>
                  <a:pt x="846127" y="32755"/>
                </a:lnTo>
                <a:lnTo>
                  <a:pt x="866442" y="43781"/>
                </a:lnTo>
                <a:lnTo>
                  <a:pt x="861761" y="45720"/>
                </a:lnTo>
                <a:cubicBezTo>
                  <a:pt x="855449" y="45720"/>
                  <a:pt x="849734" y="43161"/>
                  <a:pt x="845597" y="39024"/>
                </a:cubicBezTo>
                <a:close/>
                <a:moveTo>
                  <a:pt x="412142" y="17995"/>
                </a:moveTo>
                <a:lnTo>
                  <a:pt x="414157" y="22860"/>
                </a:lnTo>
                <a:cubicBezTo>
                  <a:pt x="414157" y="35485"/>
                  <a:pt x="403922" y="45720"/>
                  <a:pt x="391297" y="45720"/>
                </a:cubicBezTo>
                <a:cubicBezTo>
                  <a:pt x="384985" y="45720"/>
                  <a:pt x="379270" y="43161"/>
                  <a:pt x="375133" y="39024"/>
                </a:cubicBezTo>
                <a:lnTo>
                  <a:pt x="371631" y="30570"/>
                </a:lnTo>
                <a:close/>
                <a:moveTo>
                  <a:pt x="755626" y="4662"/>
                </a:moveTo>
                <a:lnTo>
                  <a:pt x="786123" y="14128"/>
                </a:lnTo>
                <a:lnTo>
                  <a:pt x="789740" y="22860"/>
                </a:lnTo>
                <a:cubicBezTo>
                  <a:pt x="789740" y="35485"/>
                  <a:pt x="779505" y="45720"/>
                  <a:pt x="766880" y="45720"/>
                </a:cubicBezTo>
                <a:cubicBezTo>
                  <a:pt x="754255" y="45720"/>
                  <a:pt x="744020" y="35485"/>
                  <a:pt x="744020" y="22860"/>
                </a:cubicBezTo>
                <a:cubicBezTo>
                  <a:pt x="744020" y="16548"/>
                  <a:pt x="746579" y="10833"/>
                  <a:pt x="750716" y="6696"/>
                </a:cubicBezTo>
                <a:close/>
                <a:moveTo>
                  <a:pt x="676910" y="0"/>
                </a:moveTo>
                <a:cubicBezTo>
                  <a:pt x="689535" y="0"/>
                  <a:pt x="699770" y="10235"/>
                  <a:pt x="699770" y="22860"/>
                </a:cubicBezTo>
                <a:cubicBezTo>
                  <a:pt x="699770" y="35485"/>
                  <a:pt x="689535" y="45720"/>
                  <a:pt x="676910" y="45720"/>
                </a:cubicBezTo>
                <a:cubicBezTo>
                  <a:pt x="664285" y="45720"/>
                  <a:pt x="654050" y="35485"/>
                  <a:pt x="654050" y="22860"/>
                </a:cubicBezTo>
                <a:cubicBezTo>
                  <a:pt x="654050" y="10235"/>
                  <a:pt x="664285" y="0"/>
                  <a:pt x="676910" y="0"/>
                </a:cubicBezTo>
                <a:close/>
                <a:moveTo>
                  <a:pt x="582358" y="0"/>
                </a:moveTo>
                <a:cubicBezTo>
                  <a:pt x="594983" y="0"/>
                  <a:pt x="605218" y="10235"/>
                  <a:pt x="605218" y="22860"/>
                </a:cubicBezTo>
                <a:cubicBezTo>
                  <a:pt x="605218" y="35485"/>
                  <a:pt x="594983" y="45720"/>
                  <a:pt x="582358" y="45720"/>
                </a:cubicBezTo>
                <a:cubicBezTo>
                  <a:pt x="569733" y="45720"/>
                  <a:pt x="559498" y="35485"/>
                  <a:pt x="559498" y="22860"/>
                </a:cubicBezTo>
                <a:cubicBezTo>
                  <a:pt x="559498" y="10235"/>
                  <a:pt x="569733" y="0"/>
                  <a:pt x="582358" y="0"/>
                </a:cubicBezTo>
                <a:close/>
                <a:moveTo>
                  <a:pt x="486547" y="0"/>
                </a:moveTo>
                <a:cubicBezTo>
                  <a:pt x="499172" y="0"/>
                  <a:pt x="509407" y="10235"/>
                  <a:pt x="509407" y="22860"/>
                </a:cubicBezTo>
                <a:cubicBezTo>
                  <a:pt x="509407" y="35485"/>
                  <a:pt x="499172" y="45720"/>
                  <a:pt x="486547" y="45720"/>
                </a:cubicBezTo>
                <a:cubicBezTo>
                  <a:pt x="473922" y="45720"/>
                  <a:pt x="463687" y="35485"/>
                  <a:pt x="463687" y="22860"/>
                </a:cubicBezTo>
                <a:cubicBezTo>
                  <a:pt x="463687" y="10235"/>
                  <a:pt x="473922" y="0"/>
                  <a:pt x="486547" y="0"/>
                </a:cubicBezTo>
                <a:close/>
              </a:path>
            </a:pathLst>
          </a:custGeom>
          <a:solidFill>
            <a:srgbClr val="F6B6C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Freeform: Shape 14">
            <a:extLst>
              <a:ext uri="{FF2B5EF4-FFF2-40B4-BE49-F238E27FC236}">
                <a16:creationId xmlns:a16="http://schemas.microsoft.com/office/drawing/2014/main" id="{D45C5A08-109B-4013-AF44-3053E993CD4D}"/>
              </a:ext>
            </a:extLst>
          </p:cNvPr>
          <p:cNvSpPr/>
          <p:nvPr userDrawn="1"/>
        </p:nvSpPr>
        <p:spPr>
          <a:xfrm>
            <a:off x="1268478" y="4546483"/>
            <a:ext cx="1169807" cy="1205388"/>
          </a:xfrm>
          <a:custGeom>
            <a:avLst/>
            <a:gdLst>
              <a:gd name="connsiteX0" fmla="*/ 861761 w 1169807"/>
              <a:gd name="connsiteY0" fmla="*/ 1159668 h 1205388"/>
              <a:gd name="connsiteX1" fmla="*/ 866442 w 1169807"/>
              <a:gd name="connsiteY1" fmla="*/ 1161607 h 1205388"/>
              <a:gd name="connsiteX2" fmla="*/ 846127 w 1169807"/>
              <a:gd name="connsiteY2" fmla="*/ 1172634 h 1205388"/>
              <a:gd name="connsiteX3" fmla="*/ 842538 w 1169807"/>
              <a:gd name="connsiteY3" fmla="*/ 1173748 h 1205388"/>
              <a:gd name="connsiteX4" fmla="*/ 845597 w 1169807"/>
              <a:gd name="connsiteY4" fmla="*/ 1166364 h 1205388"/>
              <a:gd name="connsiteX5" fmla="*/ 861761 w 1169807"/>
              <a:gd name="connsiteY5" fmla="*/ 1159668 h 1205388"/>
              <a:gd name="connsiteX6" fmla="*/ 766880 w 1169807"/>
              <a:gd name="connsiteY6" fmla="*/ 1159668 h 1205388"/>
              <a:gd name="connsiteX7" fmla="*/ 789740 w 1169807"/>
              <a:gd name="connsiteY7" fmla="*/ 1182528 h 1205388"/>
              <a:gd name="connsiteX8" fmla="*/ 786123 w 1169807"/>
              <a:gd name="connsiteY8" fmla="*/ 1191260 h 1205388"/>
              <a:gd name="connsiteX9" fmla="*/ 755626 w 1169807"/>
              <a:gd name="connsiteY9" fmla="*/ 1200727 h 1205388"/>
              <a:gd name="connsiteX10" fmla="*/ 750716 w 1169807"/>
              <a:gd name="connsiteY10" fmla="*/ 1198692 h 1205388"/>
              <a:gd name="connsiteX11" fmla="*/ 744020 w 1169807"/>
              <a:gd name="connsiteY11" fmla="*/ 1182528 h 1205388"/>
              <a:gd name="connsiteX12" fmla="*/ 766880 w 1169807"/>
              <a:gd name="connsiteY12" fmla="*/ 1159668 h 1205388"/>
              <a:gd name="connsiteX13" fmla="*/ 676910 w 1169807"/>
              <a:gd name="connsiteY13" fmla="*/ 1159668 h 1205388"/>
              <a:gd name="connsiteX14" fmla="*/ 699770 w 1169807"/>
              <a:gd name="connsiteY14" fmla="*/ 1182528 h 1205388"/>
              <a:gd name="connsiteX15" fmla="*/ 676910 w 1169807"/>
              <a:gd name="connsiteY15" fmla="*/ 1205388 h 1205388"/>
              <a:gd name="connsiteX16" fmla="*/ 654050 w 1169807"/>
              <a:gd name="connsiteY16" fmla="*/ 1182528 h 1205388"/>
              <a:gd name="connsiteX17" fmla="*/ 676910 w 1169807"/>
              <a:gd name="connsiteY17" fmla="*/ 1159668 h 1205388"/>
              <a:gd name="connsiteX18" fmla="*/ 582358 w 1169807"/>
              <a:gd name="connsiteY18" fmla="*/ 1159668 h 1205388"/>
              <a:gd name="connsiteX19" fmla="*/ 605218 w 1169807"/>
              <a:gd name="connsiteY19" fmla="*/ 1182528 h 1205388"/>
              <a:gd name="connsiteX20" fmla="*/ 582358 w 1169807"/>
              <a:gd name="connsiteY20" fmla="*/ 1205388 h 1205388"/>
              <a:gd name="connsiteX21" fmla="*/ 559498 w 1169807"/>
              <a:gd name="connsiteY21" fmla="*/ 1182528 h 1205388"/>
              <a:gd name="connsiteX22" fmla="*/ 582358 w 1169807"/>
              <a:gd name="connsiteY22" fmla="*/ 1159668 h 1205388"/>
              <a:gd name="connsiteX23" fmla="*/ 486547 w 1169807"/>
              <a:gd name="connsiteY23" fmla="*/ 1159668 h 1205388"/>
              <a:gd name="connsiteX24" fmla="*/ 509407 w 1169807"/>
              <a:gd name="connsiteY24" fmla="*/ 1182528 h 1205388"/>
              <a:gd name="connsiteX25" fmla="*/ 486547 w 1169807"/>
              <a:gd name="connsiteY25" fmla="*/ 1205388 h 1205388"/>
              <a:gd name="connsiteX26" fmla="*/ 463687 w 1169807"/>
              <a:gd name="connsiteY26" fmla="*/ 1182528 h 1205388"/>
              <a:gd name="connsiteX27" fmla="*/ 486547 w 1169807"/>
              <a:gd name="connsiteY27" fmla="*/ 1159668 h 1205388"/>
              <a:gd name="connsiteX28" fmla="*/ 391297 w 1169807"/>
              <a:gd name="connsiteY28" fmla="*/ 1159668 h 1205388"/>
              <a:gd name="connsiteX29" fmla="*/ 414157 w 1169807"/>
              <a:gd name="connsiteY29" fmla="*/ 1182528 h 1205388"/>
              <a:gd name="connsiteX30" fmla="*/ 412142 w 1169807"/>
              <a:gd name="connsiteY30" fmla="*/ 1187393 h 1205388"/>
              <a:gd name="connsiteX31" fmla="*/ 371631 w 1169807"/>
              <a:gd name="connsiteY31" fmla="*/ 1174818 h 1205388"/>
              <a:gd name="connsiteX32" fmla="*/ 375133 w 1169807"/>
              <a:gd name="connsiteY32" fmla="*/ 1166364 h 1205388"/>
              <a:gd name="connsiteX33" fmla="*/ 391297 w 1169807"/>
              <a:gd name="connsiteY33" fmla="*/ 1159668 h 1205388"/>
              <a:gd name="connsiteX34" fmla="*/ 955886 w 1169807"/>
              <a:gd name="connsiteY34" fmla="*/ 1052512 h 1205388"/>
              <a:gd name="connsiteX35" fmla="*/ 978746 w 1169807"/>
              <a:gd name="connsiteY35" fmla="*/ 1075372 h 1205388"/>
              <a:gd name="connsiteX36" fmla="*/ 955886 w 1169807"/>
              <a:gd name="connsiteY36" fmla="*/ 1098232 h 1205388"/>
              <a:gd name="connsiteX37" fmla="*/ 933026 w 1169807"/>
              <a:gd name="connsiteY37" fmla="*/ 1075372 h 1205388"/>
              <a:gd name="connsiteX38" fmla="*/ 955886 w 1169807"/>
              <a:gd name="connsiteY38" fmla="*/ 1052512 h 1205388"/>
              <a:gd name="connsiteX39" fmla="*/ 861761 w 1169807"/>
              <a:gd name="connsiteY39" fmla="*/ 1052512 h 1205388"/>
              <a:gd name="connsiteX40" fmla="*/ 884621 w 1169807"/>
              <a:gd name="connsiteY40" fmla="*/ 1075372 h 1205388"/>
              <a:gd name="connsiteX41" fmla="*/ 861761 w 1169807"/>
              <a:gd name="connsiteY41" fmla="*/ 1098232 h 1205388"/>
              <a:gd name="connsiteX42" fmla="*/ 838901 w 1169807"/>
              <a:gd name="connsiteY42" fmla="*/ 1075372 h 1205388"/>
              <a:gd name="connsiteX43" fmla="*/ 861761 w 1169807"/>
              <a:gd name="connsiteY43" fmla="*/ 1052512 h 1205388"/>
              <a:gd name="connsiteX44" fmla="*/ 766880 w 1169807"/>
              <a:gd name="connsiteY44" fmla="*/ 1052512 h 1205388"/>
              <a:gd name="connsiteX45" fmla="*/ 789740 w 1169807"/>
              <a:gd name="connsiteY45" fmla="*/ 1075372 h 1205388"/>
              <a:gd name="connsiteX46" fmla="*/ 766880 w 1169807"/>
              <a:gd name="connsiteY46" fmla="*/ 1098232 h 1205388"/>
              <a:gd name="connsiteX47" fmla="*/ 744020 w 1169807"/>
              <a:gd name="connsiteY47" fmla="*/ 1075372 h 1205388"/>
              <a:gd name="connsiteX48" fmla="*/ 766880 w 1169807"/>
              <a:gd name="connsiteY48" fmla="*/ 1052512 h 1205388"/>
              <a:gd name="connsiteX49" fmla="*/ 676910 w 1169807"/>
              <a:gd name="connsiteY49" fmla="*/ 1052512 h 1205388"/>
              <a:gd name="connsiteX50" fmla="*/ 699770 w 1169807"/>
              <a:gd name="connsiteY50" fmla="*/ 1075372 h 1205388"/>
              <a:gd name="connsiteX51" fmla="*/ 676910 w 1169807"/>
              <a:gd name="connsiteY51" fmla="*/ 1098232 h 1205388"/>
              <a:gd name="connsiteX52" fmla="*/ 654050 w 1169807"/>
              <a:gd name="connsiteY52" fmla="*/ 1075372 h 1205388"/>
              <a:gd name="connsiteX53" fmla="*/ 676910 w 1169807"/>
              <a:gd name="connsiteY53" fmla="*/ 1052512 h 1205388"/>
              <a:gd name="connsiteX54" fmla="*/ 582358 w 1169807"/>
              <a:gd name="connsiteY54" fmla="*/ 1052512 h 1205388"/>
              <a:gd name="connsiteX55" fmla="*/ 605218 w 1169807"/>
              <a:gd name="connsiteY55" fmla="*/ 1075372 h 1205388"/>
              <a:gd name="connsiteX56" fmla="*/ 582358 w 1169807"/>
              <a:gd name="connsiteY56" fmla="*/ 1098232 h 1205388"/>
              <a:gd name="connsiteX57" fmla="*/ 559498 w 1169807"/>
              <a:gd name="connsiteY57" fmla="*/ 1075372 h 1205388"/>
              <a:gd name="connsiteX58" fmla="*/ 582358 w 1169807"/>
              <a:gd name="connsiteY58" fmla="*/ 1052512 h 1205388"/>
              <a:gd name="connsiteX59" fmla="*/ 486547 w 1169807"/>
              <a:gd name="connsiteY59" fmla="*/ 1052512 h 1205388"/>
              <a:gd name="connsiteX60" fmla="*/ 509407 w 1169807"/>
              <a:gd name="connsiteY60" fmla="*/ 1075372 h 1205388"/>
              <a:gd name="connsiteX61" fmla="*/ 486547 w 1169807"/>
              <a:gd name="connsiteY61" fmla="*/ 1098232 h 1205388"/>
              <a:gd name="connsiteX62" fmla="*/ 463687 w 1169807"/>
              <a:gd name="connsiteY62" fmla="*/ 1075372 h 1205388"/>
              <a:gd name="connsiteX63" fmla="*/ 486547 w 1169807"/>
              <a:gd name="connsiteY63" fmla="*/ 1052512 h 1205388"/>
              <a:gd name="connsiteX64" fmla="*/ 391297 w 1169807"/>
              <a:gd name="connsiteY64" fmla="*/ 1052512 h 1205388"/>
              <a:gd name="connsiteX65" fmla="*/ 414157 w 1169807"/>
              <a:gd name="connsiteY65" fmla="*/ 1075372 h 1205388"/>
              <a:gd name="connsiteX66" fmla="*/ 391297 w 1169807"/>
              <a:gd name="connsiteY66" fmla="*/ 1098232 h 1205388"/>
              <a:gd name="connsiteX67" fmla="*/ 368437 w 1169807"/>
              <a:gd name="connsiteY67" fmla="*/ 1075372 h 1205388"/>
              <a:gd name="connsiteX68" fmla="*/ 391297 w 1169807"/>
              <a:gd name="connsiteY68" fmla="*/ 1052512 h 1205388"/>
              <a:gd name="connsiteX69" fmla="*/ 295486 w 1169807"/>
              <a:gd name="connsiteY69" fmla="*/ 1052512 h 1205388"/>
              <a:gd name="connsiteX70" fmla="*/ 318346 w 1169807"/>
              <a:gd name="connsiteY70" fmla="*/ 1075372 h 1205388"/>
              <a:gd name="connsiteX71" fmla="*/ 295486 w 1169807"/>
              <a:gd name="connsiteY71" fmla="*/ 1098232 h 1205388"/>
              <a:gd name="connsiteX72" fmla="*/ 272626 w 1169807"/>
              <a:gd name="connsiteY72" fmla="*/ 1075372 h 1205388"/>
              <a:gd name="connsiteX73" fmla="*/ 295486 w 1169807"/>
              <a:gd name="connsiteY73" fmla="*/ 1052512 h 1205388"/>
              <a:gd name="connsiteX74" fmla="*/ 201361 w 1169807"/>
              <a:gd name="connsiteY74" fmla="*/ 1052512 h 1205388"/>
              <a:gd name="connsiteX75" fmla="*/ 224221 w 1169807"/>
              <a:gd name="connsiteY75" fmla="*/ 1075372 h 1205388"/>
              <a:gd name="connsiteX76" fmla="*/ 220793 w 1169807"/>
              <a:gd name="connsiteY76" fmla="*/ 1083648 h 1205388"/>
              <a:gd name="connsiteX77" fmla="*/ 189174 w 1169807"/>
              <a:gd name="connsiteY77" fmla="*/ 1057560 h 1205388"/>
              <a:gd name="connsiteX78" fmla="*/ 1051697 w 1169807"/>
              <a:gd name="connsiteY78" fmla="*/ 945356 h 1205388"/>
              <a:gd name="connsiteX79" fmla="*/ 1074557 w 1169807"/>
              <a:gd name="connsiteY79" fmla="*/ 968216 h 1205388"/>
              <a:gd name="connsiteX80" fmla="*/ 1051697 w 1169807"/>
              <a:gd name="connsiteY80" fmla="*/ 991076 h 1205388"/>
              <a:gd name="connsiteX81" fmla="*/ 1028837 w 1169807"/>
              <a:gd name="connsiteY81" fmla="*/ 968216 h 1205388"/>
              <a:gd name="connsiteX82" fmla="*/ 1051697 w 1169807"/>
              <a:gd name="connsiteY82" fmla="*/ 945356 h 1205388"/>
              <a:gd name="connsiteX83" fmla="*/ 955886 w 1169807"/>
              <a:gd name="connsiteY83" fmla="*/ 945356 h 1205388"/>
              <a:gd name="connsiteX84" fmla="*/ 978746 w 1169807"/>
              <a:gd name="connsiteY84" fmla="*/ 968216 h 1205388"/>
              <a:gd name="connsiteX85" fmla="*/ 955886 w 1169807"/>
              <a:gd name="connsiteY85" fmla="*/ 991076 h 1205388"/>
              <a:gd name="connsiteX86" fmla="*/ 933026 w 1169807"/>
              <a:gd name="connsiteY86" fmla="*/ 968216 h 1205388"/>
              <a:gd name="connsiteX87" fmla="*/ 955886 w 1169807"/>
              <a:gd name="connsiteY87" fmla="*/ 945356 h 1205388"/>
              <a:gd name="connsiteX88" fmla="*/ 861761 w 1169807"/>
              <a:gd name="connsiteY88" fmla="*/ 945356 h 1205388"/>
              <a:gd name="connsiteX89" fmla="*/ 884621 w 1169807"/>
              <a:gd name="connsiteY89" fmla="*/ 968216 h 1205388"/>
              <a:gd name="connsiteX90" fmla="*/ 861761 w 1169807"/>
              <a:gd name="connsiteY90" fmla="*/ 991076 h 1205388"/>
              <a:gd name="connsiteX91" fmla="*/ 838901 w 1169807"/>
              <a:gd name="connsiteY91" fmla="*/ 968216 h 1205388"/>
              <a:gd name="connsiteX92" fmla="*/ 861761 w 1169807"/>
              <a:gd name="connsiteY92" fmla="*/ 945356 h 1205388"/>
              <a:gd name="connsiteX93" fmla="*/ 766880 w 1169807"/>
              <a:gd name="connsiteY93" fmla="*/ 945356 h 1205388"/>
              <a:gd name="connsiteX94" fmla="*/ 789740 w 1169807"/>
              <a:gd name="connsiteY94" fmla="*/ 968216 h 1205388"/>
              <a:gd name="connsiteX95" fmla="*/ 766880 w 1169807"/>
              <a:gd name="connsiteY95" fmla="*/ 991076 h 1205388"/>
              <a:gd name="connsiteX96" fmla="*/ 744020 w 1169807"/>
              <a:gd name="connsiteY96" fmla="*/ 968216 h 1205388"/>
              <a:gd name="connsiteX97" fmla="*/ 766880 w 1169807"/>
              <a:gd name="connsiteY97" fmla="*/ 945356 h 1205388"/>
              <a:gd name="connsiteX98" fmla="*/ 676910 w 1169807"/>
              <a:gd name="connsiteY98" fmla="*/ 945356 h 1205388"/>
              <a:gd name="connsiteX99" fmla="*/ 699770 w 1169807"/>
              <a:gd name="connsiteY99" fmla="*/ 968216 h 1205388"/>
              <a:gd name="connsiteX100" fmla="*/ 676910 w 1169807"/>
              <a:gd name="connsiteY100" fmla="*/ 991076 h 1205388"/>
              <a:gd name="connsiteX101" fmla="*/ 654050 w 1169807"/>
              <a:gd name="connsiteY101" fmla="*/ 968216 h 1205388"/>
              <a:gd name="connsiteX102" fmla="*/ 676910 w 1169807"/>
              <a:gd name="connsiteY102" fmla="*/ 945356 h 1205388"/>
              <a:gd name="connsiteX103" fmla="*/ 582358 w 1169807"/>
              <a:gd name="connsiteY103" fmla="*/ 945356 h 1205388"/>
              <a:gd name="connsiteX104" fmla="*/ 605218 w 1169807"/>
              <a:gd name="connsiteY104" fmla="*/ 968216 h 1205388"/>
              <a:gd name="connsiteX105" fmla="*/ 582358 w 1169807"/>
              <a:gd name="connsiteY105" fmla="*/ 991076 h 1205388"/>
              <a:gd name="connsiteX106" fmla="*/ 559498 w 1169807"/>
              <a:gd name="connsiteY106" fmla="*/ 968216 h 1205388"/>
              <a:gd name="connsiteX107" fmla="*/ 582358 w 1169807"/>
              <a:gd name="connsiteY107" fmla="*/ 945356 h 1205388"/>
              <a:gd name="connsiteX108" fmla="*/ 486547 w 1169807"/>
              <a:gd name="connsiteY108" fmla="*/ 945356 h 1205388"/>
              <a:gd name="connsiteX109" fmla="*/ 509407 w 1169807"/>
              <a:gd name="connsiteY109" fmla="*/ 968216 h 1205388"/>
              <a:gd name="connsiteX110" fmla="*/ 486547 w 1169807"/>
              <a:gd name="connsiteY110" fmla="*/ 991076 h 1205388"/>
              <a:gd name="connsiteX111" fmla="*/ 463687 w 1169807"/>
              <a:gd name="connsiteY111" fmla="*/ 968216 h 1205388"/>
              <a:gd name="connsiteX112" fmla="*/ 486547 w 1169807"/>
              <a:gd name="connsiteY112" fmla="*/ 945356 h 1205388"/>
              <a:gd name="connsiteX113" fmla="*/ 391297 w 1169807"/>
              <a:gd name="connsiteY113" fmla="*/ 945356 h 1205388"/>
              <a:gd name="connsiteX114" fmla="*/ 414157 w 1169807"/>
              <a:gd name="connsiteY114" fmla="*/ 968216 h 1205388"/>
              <a:gd name="connsiteX115" fmla="*/ 391297 w 1169807"/>
              <a:gd name="connsiteY115" fmla="*/ 991076 h 1205388"/>
              <a:gd name="connsiteX116" fmla="*/ 368437 w 1169807"/>
              <a:gd name="connsiteY116" fmla="*/ 968216 h 1205388"/>
              <a:gd name="connsiteX117" fmla="*/ 391297 w 1169807"/>
              <a:gd name="connsiteY117" fmla="*/ 945356 h 1205388"/>
              <a:gd name="connsiteX118" fmla="*/ 295486 w 1169807"/>
              <a:gd name="connsiteY118" fmla="*/ 945356 h 1205388"/>
              <a:gd name="connsiteX119" fmla="*/ 318346 w 1169807"/>
              <a:gd name="connsiteY119" fmla="*/ 968216 h 1205388"/>
              <a:gd name="connsiteX120" fmla="*/ 295486 w 1169807"/>
              <a:gd name="connsiteY120" fmla="*/ 991076 h 1205388"/>
              <a:gd name="connsiteX121" fmla="*/ 272626 w 1169807"/>
              <a:gd name="connsiteY121" fmla="*/ 968216 h 1205388"/>
              <a:gd name="connsiteX122" fmla="*/ 295486 w 1169807"/>
              <a:gd name="connsiteY122" fmla="*/ 945356 h 1205388"/>
              <a:gd name="connsiteX123" fmla="*/ 201361 w 1169807"/>
              <a:gd name="connsiteY123" fmla="*/ 945356 h 1205388"/>
              <a:gd name="connsiteX124" fmla="*/ 224221 w 1169807"/>
              <a:gd name="connsiteY124" fmla="*/ 968216 h 1205388"/>
              <a:gd name="connsiteX125" fmla="*/ 201361 w 1169807"/>
              <a:gd name="connsiteY125" fmla="*/ 991076 h 1205388"/>
              <a:gd name="connsiteX126" fmla="*/ 178501 w 1169807"/>
              <a:gd name="connsiteY126" fmla="*/ 968216 h 1205388"/>
              <a:gd name="connsiteX127" fmla="*/ 201361 w 1169807"/>
              <a:gd name="connsiteY127" fmla="*/ 945356 h 1205388"/>
              <a:gd name="connsiteX128" fmla="*/ 106480 w 1169807"/>
              <a:gd name="connsiteY128" fmla="*/ 945356 h 1205388"/>
              <a:gd name="connsiteX129" fmla="*/ 129340 w 1169807"/>
              <a:gd name="connsiteY129" fmla="*/ 968216 h 1205388"/>
              <a:gd name="connsiteX130" fmla="*/ 122645 w 1169807"/>
              <a:gd name="connsiteY130" fmla="*/ 984380 h 1205388"/>
              <a:gd name="connsiteX131" fmla="*/ 122186 w 1169807"/>
              <a:gd name="connsiteY131" fmla="*/ 984570 h 1205388"/>
              <a:gd name="connsiteX132" fmla="*/ 94072 w 1169807"/>
              <a:gd name="connsiteY132" fmla="*/ 950496 h 1205388"/>
              <a:gd name="connsiteX133" fmla="*/ 35400 w 1169807"/>
              <a:gd name="connsiteY133" fmla="*/ 843394 h 1205388"/>
              <a:gd name="connsiteX134" fmla="*/ 39025 w 1169807"/>
              <a:gd name="connsiteY134" fmla="*/ 844896 h 1205388"/>
              <a:gd name="connsiteX135" fmla="*/ 45720 w 1169807"/>
              <a:gd name="connsiteY135" fmla="*/ 861060 h 1205388"/>
              <a:gd name="connsiteX136" fmla="*/ 45397 w 1169807"/>
              <a:gd name="connsiteY136" fmla="*/ 861841 h 1205388"/>
              <a:gd name="connsiteX137" fmla="*/ 35421 w 1169807"/>
              <a:gd name="connsiteY137" fmla="*/ 843461 h 1205388"/>
              <a:gd name="connsiteX138" fmla="*/ 1146947 w 1169807"/>
              <a:gd name="connsiteY138" fmla="*/ 838200 h 1205388"/>
              <a:gd name="connsiteX139" fmla="*/ 1163112 w 1169807"/>
              <a:gd name="connsiteY139" fmla="*/ 844896 h 1205388"/>
              <a:gd name="connsiteX140" fmla="*/ 1168050 w 1169807"/>
              <a:gd name="connsiteY140" fmla="*/ 856818 h 1205388"/>
              <a:gd name="connsiteX141" fmla="*/ 1155193 w 1169807"/>
              <a:gd name="connsiteY141" fmla="*/ 880504 h 1205388"/>
              <a:gd name="connsiteX142" fmla="*/ 1146947 w 1169807"/>
              <a:gd name="connsiteY142" fmla="*/ 883920 h 1205388"/>
              <a:gd name="connsiteX143" fmla="*/ 1124087 w 1169807"/>
              <a:gd name="connsiteY143" fmla="*/ 861060 h 1205388"/>
              <a:gd name="connsiteX144" fmla="*/ 1146947 w 1169807"/>
              <a:gd name="connsiteY144" fmla="*/ 838200 h 1205388"/>
              <a:gd name="connsiteX145" fmla="*/ 1051697 w 1169807"/>
              <a:gd name="connsiteY145" fmla="*/ 838200 h 1205388"/>
              <a:gd name="connsiteX146" fmla="*/ 1074557 w 1169807"/>
              <a:gd name="connsiteY146" fmla="*/ 861060 h 1205388"/>
              <a:gd name="connsiteX147" fmla="*/ 1051697 w 1169807"/>
              <a:gd name="connsiteY147" fmla="*/ 883920 h 1205388"/>
              <a:gd name="connsiteX148" fmla="*/ 1028837 w 1169807"/>
              <a:gd name="connsiteY148" fmla="*/ 861060 h 1205388"/>
              <a:gd name="connsiteX149" fmla="*/ 1051697 w 1169807"/>
              <a:gd name="connsiteY149" fmla="*/ 838200 h 1205388"/>
              <a:gd name="connsiteX150" fmla="*/ 955886 w 1169807"/>
              <a:gd name="connsiteY150" fmla="*/ 838200 h 1205388"/>
              <a:gd name="connsiteX151" fmla="*/ 978746 w 1169807"/>
              <a:gd name="connsiteY151" fmla="*/ 861060 h 1205388"/>
              <a:gd name="connsiteX152" fmla="*/ 955886 w 1169807"/>
              <a:gd name="connsiteY152" fmla="*/ 883920 h 1205388"/>
              <a:gd name="connsiteX153" fmla="*/ 933026 w 1169807"/>
              <a:gd name="connsiteY153" fmla="*/ 861060 h 1205388"/>
              <a:gd name="connsiteX154" fmla="*/ 955886 w 1169807"/>
              <a:gd name="connsiteY154" fmla="*/ 838200 h 1205388"/>
              <a:gd name="connsiteX155" fmla="*/ 861761 w 1169807"/>
              <a:gd name="connsiteY155" fmla="*/ 838200 h 1205388"/>
              <a:gd name="connsiteX156" fmla="*/ 884621 w 1169807"/>
              <a:gd name="connsiteY156" fmla="*/ 861060 h 1205388"/>
              <a:gd name="connsiteX157" fmla="*/ 861761 w 1169807"/>
              <a:gd name="connsiteY157" fmla="*/ 883920 h 1205388"/>
              <a:gd name="connsiteX158" fmla="*/ 838901 w 1169807"/>
              <a:gd name="connsiteY158" fmla="*/ 861060 h 1205388"/>
              <a:gd name="connsiteX159" fmla="*/ 861761 w 1169807"/>
              <a:gd name="connsiteY159" fmla="*/ 838200 h 1205388"/>
              <a:gd name="connsiteX160" fmla="*/ 766880 w 1169807"/>
              <a:gd name="connsiteY160" fmla="*/ 838200 h 1205388"/>
              <a:gd name="connsiteX161" fmla="*/ 789740 w 1169807"/>
              <a:gd name="connsiteY161" fmla="*/ 861060 h 1205388"/>
              <a:gd name="connsiteX162" fmla="*/ 766880 w 1169807"/>
              <a:gd name="connsiteY162" fmla="*/ 883920 h 1205388"/>
              <a:gd name="connsiteX163" fmla="*/ 744020 w 1169807"/>
              <a:gd name="connsiteY163" fmla="*/ 861060 h 1205388"/>
              <a:gd name="connsiteX164" fmla="*/ 766880 w 1169807"/>
              <a:gd name="connsiteY164" fmla="*/ 838200 h 1205388"/>
              <a:gd name="connsiteX165" fmla="*/ 676910 w 1169807"/>
              <a:gd name="connsiteY165" fmla="*/ 838200 h 1205388"/>
              <a:gd name="connsiteX166" fmla="*/ 699770 w 1169807"/>
              <a:gd name="connsiteY166" fmla="*/ 861060 h 1205388"/>
              <a:gd name="connsiteX167" fmla="*/ 676910 w 1169807"/>
              <a:gd name="connsiteY167" fmla="*/ 883920 h 1205388"/>
              <a:gd name="connsiteX168" fmla="*/ 654050 w 1169807"/>
              <a:gd name="connsiteY168" fmla="*/ 861060 h 1205388"/>
              <a:gd name="connsiteX169" fmla="*/ 676910 w 1169807"/>
              <a:gd name="connsiteY169" fmla="*/ 838200 h 1205388"/>
              <a:gd name="connsiteX170" fmla="*/ 582358 w 1169807"/>
              <a:gd name="connsiteY170" fmla="*/ 838200 h 1205388"/>
              <a:gd name="connsiteX171" fmla="*/ 605218 w 1169807"/>
              <a:gd name="connsiteY171" fmla="*/ 861060 h 1205388"/>
              <a:gd name="connsiteX172" fmla="*/ 582358 w 1169807"/>
              <a:gd name="connsiteY172" fmla="*/ 883920 h 1205388"/>
              <a:gd name="connsiteX173" fmla="*/ 559498 w 1169807"/>
              <a:gd name="connsiteY173" fmla="*/ 861060 h 1205388"/>
              <a:gd name="connsiteX174" fmla="*/ 582358 w 1169807"/>
              <a:gd name="connsiteY174" fmla="*/ 838200 h 1205388"/>
              <a:gd name="connsiteX175" fmla="*/ 486547 w 1169807"/>
              <a:gd name="connsiteY175" fmla="*/ 838200 h 1205388"/>
              <a:gd name="connsiteX176" fmla="*/ 509407 w 1169807"/>
              <a:gd name="connsiteY176" fmla="*/ 861060 h 1205388"/>
              <a:gd name="connsiteX177" fmla="*/ 486547 w 1169807"/>
              <a:gd name="connsiteY177" fmla="*/ 883920 h 1205388"/>
              <a:gd name="connsiteX178" fmla="*/ 463687 w 1169807"/>
              <a:gd name="connsiteY178" fmla="*/ 861060 h 1205388"/>
              <a:gd name="connsiteX179" fmla="*/ 486547 w 1169807"/>
              <a:gd name="connsiteY179" fmla="*/ 838200 h 1205388"/>
              <a:gd name="connsiteX180" fmla="*/ 391297 w 1169807"/>
              <a:gd name="connsiteY180" fmla="*/ 838200 h 1205388"/>
              <a:gd name="connsiteX181" fmla="*/ 414157 w 1169807"/>
              <a:gd name="connsiteY181" fmla="*/ 861060 h 1205388"/>
              <a:gd name="connsiteX182" fmla="*/ 391297 w 1169807"/>
              <a:gd name="connsiteY182" fmla="*/ 883920 h 1205388"/>
              <a:gd name="connsiteX183" fmla="*/ 368437 w 1169807"/>
              <a:gd name="connsiteY183" fmla="*/ 861060 h 1205388"/>
              <a:gd name="connsiteX184" fmla="*/ 391297 w 1169807"/>
              <a:gd name="connsiteY184" fmla="*/ 838200 h 1205388"/>
              <a:gd name="connsiteX185" fmla="*/ 295486 w 1169807"/>
              <a:gd name="connsiteY185" fmla="*/ 838200 h 1205388"/>
              <a:gd name="connsiteX186" fmla="*/ 318346 w 1169807"/>
              <a:gd name="connsiteY186" fmla="*/ 861060 h 1205388"/>
              <a:gd name="connsiteX187" fmla="*/ 295486 w 1169807"/>
              <a:gd name="connsiteY187" fmla="*/ 883920 h 1205388"/>
              <a:gd name="connsiteX188" fmla="*/ 272626 w 1169807"/>
              <a:gd name="connsiteY188" fmla="*/ 861060 h 1205388"/>
              <a:gd name="connsiteX189" fmla="*/ 295486 w 1169807"/>
              <a:gd name="connsiteY189" fmla="*/ 838200 h 1205388"/>
              <a:gd name="connsiteX190" fmla="*/ 201361 w 1169807"/>
              <a:gd name="connsiteY190" fmla="*/ 838200 h 1205388"/>
              <a:gd name="connsiteX191" fmla="*/ 224221 w 1169807"/>
              <a:gd name="connsiteY191" fmla="*/ 861060 h 1205388"/>
              <a:gd name="connsiteX192" fmla="*/ 201361 w 1169807"/>
              <a:gd name="connsiteY192" fmla="*/ 883920 h 1205388"/>
              <a:gd name="connsiteX193" fmla="*/ 178501 w 1169807"/>
              <a:gd name="connsiteY193" fmla="*/ 861060 h 1205388"/>
              <a:gd name="connsiteX194" fmla="*/ 201361 w 1169807"/>
              <a:gd name="connsiteY194" fmla="*/ 838200 h 1205388"/>
              <a:gd name="connsiteX195" fmla="*/ 106480 w 1169807"/>
              <a:gd name="connsiteY195" fmla="*/ 838200 h 1205388"/>
              <a:gd name="connsiteX196" fmla="*/ 129340 w 1169807"/>
              <a:gd name="connsiteY196" fmla="*/ 861060 h 1205388"/>
              <a:gd name="connsiteX197" fmla="*/ 106480 w 1169807"/>
              <a:gd name="connsiteY197" fmla="*/ 883920 h 1205388"/>
              <a:gd name="connsiteX198" fmla="*/ 83620 w 1169807"/>
              <a:gd name="connsiteY198" fmla="*/ 861060 h 1205388"/>
              <a:gd name="connsiteX199" fmla="*/ 106480 w 1169807"/>
              <a:gd name="connsiteY199" fmla="*/ 838200 h 1205388"/>
              <a:gd name="connsiteX200" fmla="*/ 1146947 w 1169807"/>
              <a:gd name="connsiteY200" fmla="*/ 731044 h 1205388"/>
              <a:gd name="connsiteX201" fmla="*/ 1169807 w 1169807"/>
              <a:gd name="connsiteY201" fmla="*/ 753904 h 1205388"/>
              <a:gd name="connsiteX202" fmla="*/ 1146947 w 1169807"/>
              <a:gd name="connsiteY202" fmla="*/ 776764 h 1205388"/>
              <a:gd name="connsiteX203" fmla="*/ 1124087 w 1169807"/>
              <a:gd name="connsiteY203" fmla="*/ 753904 h 1205388"/>
              <a:gd name="connsiteX204" fmla="*/ 1146947 w 1169807"/>
              <a:gd name="connsiteY204" fmla="*/ 731044 h 1205388"/>
              <a:gd name="connsiteX205" fmla="*/ 1051697 w 1169807"/>
              <a:gd name="connsiteY205" fmla="*/ 731044 h 1205388"/>
              <a:gd name="connsiteX206" fmla="*/ 1074557 w 1169807"/>
              <a:gd name="connsiteY206" fmla="*/ 753904 h 1205388"/>
              <a:gd name="connsiteX207" fmla="*/ 1051697 w 1169807"/>
              <a:gd name="connsiteY207" fmla="*/ 776764 h 1205388"/>
              <a:gd name="connsiteX208" fmla="*/ 1028837 w 1169807"/>
              <a:gd name="connsiteY208" fmla="*/ 753904 h 1205388"/>
              <a:gd name="connsiteX209" fmla="*/ 1051697 w 1169807"/>
              <a:gd name="connsiteY209" fmla="*/ 731044 h 1205388"/>
              <a:gd name="connsiteX210" fmla="*/ 955886 w 1169807"/>
              <a:gd name="connsiteY210" fmla="*/ 731044 h 1205388"/>
              <a:gd name="connsiteX211" fmla="*/ 978746 w 1169807"/>
              <a:gd name="connsiteY211" fmla="*/ 753904 h 1205388"/>
              <a:gd name="connsiteX212" fmla="*/ 955886 w 1169807"/>
              <a:gd name="connsiteY212" fmla="*/ 776764 h 1205388"/>
              <a:gd name="connsiteX213" fmla="*/ 933026 w 1169807"/>
              <a:gd name="connsiteY213" fmla="*/ 753904 h 1205388"/>
              <a:gd name="connsiteX214" fmla="*/ 955886 w 1169807"/>
              <a:gd name="connsiteY214" fmla="*/ 731044 h 1205388"/>
              <a:gd name="connsiteX215" fmla="*/ 861761 w 1169807"/>
              <a:gd name="connsiteY215" fmla="*/ 731044 h 1205388"/>
              <a:gd name="connsiteX216" fmla="*/ 884621 w 1169807"/>
              <a:gd name="connsiteY216" fmla="*/ 753904 h 1205388"/>
              <a:gd name="connsiteX217" fmla="*/ 861761 w 1169807"/>
              <a:gd name="connsiteY217" fmla="*/ 776764 h 1205388"/>
              <a:gd name="connsiteX218" fmla="*/ 838901 w 1169807"/>
              <a:gd name="connsiteY218" fmla="*/ 753904 h 1205388"/>
              <a:gd name="connsiteX219" fmla="*/ 861761 w 1169807"/>
              <a:gd name="connsiteY219" fmla="*/ 731044 h 1205388"/>
              <a:gd name="connsiteX220" fmla="*/ 766880 w 1169807"/>
              <a:gd name="connsiteY220" fmla="*/ 731044 h 1205388"/>
              <a:gd name="connsiteX221" fmla="*/ 789740 w 1169807"/>
              <a:gd name="connsiteY221" fmla="*/ 753904 h 1205388"/>
              <a:gd name="connsiteX222" fmla="*/ 766880 w 1169807"/>
              <a:gd name="connsiteY222" fmla="*/ 776764 h 1205388"/>
              <a:gd name="connsiteX223" fmla="*/ 744020 w 1169807"/>
              <a:gd name="connsiteY223" fmla="*/ 753904 h 1205388"/>
              <a:gd name="connsiteX224" fmla="*/ 766880 w 1169807"/>
              <a:gd name="connsiteY224" fmla="*/ 731044 h 1205388"/>
              <a:gd name="connsiteX225" fmla="*/ 676910 w 1169807"/>
              <a:gd name="connsiteY225" fmla="*/ 731044 h 1205388"/>
              <a:gd name="connsiteX226" fmla="*/ 699770 w 1169807"/>
              <a:gd name="connsiteY226" fmla="*/ 753904 h 1205388"/>
              <a:gd name="connsiteX227" fmla="*/ 676910 w 1169807"/>
              <a:gd name="connsiteY227" fmla="*/ 776764 h 1205388"/>
              <a:gd name="connsiteX228" fmla="*/ 654050 w 1169807"/>
              <a:gd name="connsiteY228" fmla="*/ 753904 h 1205388"/>
              <a:gd name="connsiteX229" fmla="*/ 676910 w 1169807"/>
              <a:gd name="connsiteY229" fmla="*/ 731044 h 1205388"/>
              <a:gd name="connsiteX230" fmla="*/ 582358 w 1169807"/>
              <a:gd name="connsiteY230" fmla="*/ 731044 h 1205388"/>
              <a:gd name="connsiteX231" fmla="*/ 605218 w 1169807"/>
              <a:gd name="connsiteY231" fmla="*/ 753904 h 1205388"/>
              <a:gd name="connsiteX232" fmla="*/ 582358 w 1169807"/>
              <a:gd name="connsiteY232" fmla="*/ 776764 h 1205388"/>
              <a:gd name="connsiteX233" fmla="*/ 559498 w 1169807"/>
              <a:gd name="connsiteY233" fmla="*/ 753904 h 1205388"/>
              <a:gd name="connsiteX234" fmla="*/ 582358 w 1169807"/>
              <a:gd name="connsiteY234" fmla="*/ 731044 h 1205388"/>
              <a:gd name="connsiteX235" fmla="*/ 486547 w 1169807"/>
              <a:gd name="connsiteY235" fmla="*/ 731044 h 1205388"/>
              <a:gd name="connsiteX236" fmla="*/ 509407 w 1169807"/>
              <a:gd name="connsiteY236" fmla="*/ 753904 h 1205388"/>
              <a:gd name="connsiteX237" fmla="*/ 486547 w 1169807"/>
              <a:gd name="connsiteY237" fmla="*/ 776764 h 1205388"/>
              <a:gd name="connsiteX238" fmla="*/ 463687 w 1169807"/>
              <a:gd name="connsiteY238" fmla="*/ 753904 h 1205388"/>
              <a:gd name="connsiteX239" fmla="*/ 486547 w 1169807"/>
              <a:gd name="connsiteY239" fmla="*/ 731044 h 1205388"/>
              <a:gd name="connsiteX240" fmla="*/ 391297 w 1169807"/>
              <a:gd name="connsiteY240" fmla="*/ 731044 h 1205388"/>
              <a:gd name="connsiteX241" fmla="*/ 414157 w 1169807"/>
              <a:gd name="connsiteY241" fmla="*/ 753904 h 1205388"/>
              <a:gd name="connsiteX242" fmla="*/ 391297 w 1169807"/>
              <a:gd name="connsiteY242" fmla="*/ 776764 h 1205388"/>
              <a:gd name="connsiteX243" fmla="*/ 368437 w 1169807"/>
              <a:gd name="connsiteY243" fmla="*/ 753904 h 1205388"/>
              <a:gd name="connsiteX244" fmla="*/ 391297 w 1169807"/>
              <a:gd name="connsiteY244" fmla="*/ 731044 h 1205388"/>
              <a:gd name="connsiteX245" fmla="*/ 295486 w 1169807"/>
              <a:gd name="connsiteY245" fmla="*/ 731044 h 1205388"/>
              <a:gd name="connsiteX246" fmla="*/ 318346 w 1169807"/>
              <a:gd name="connsiteY246" fmla="*/ 753904 h 1205388"/>
              <a:gd name="connsiteX247" fmla="*/ 295486 w 1169807"/>
              <a:gd name="connsiteY247" fmla="*/ 776764 h 1205388"/>
              <a:gd name="connsiteX248" fmla="*/ 272626 w 1169807"/>
              <a:gd name="connsiteY248" fmla="*/ 753904 h 1205388"/>
              <a:gd name="connsiteX249" fmla="*/ 295486 w 1169807"/>
              <a:gd name="connsiteY249" fmla="*/ 731044 h 1205388"/>
              <a:gd name="connsiteX250" fmla="*/ 201361 w 1169807"/>
              <a:gd name="connsiteY250" fmla="*/ 731044 h 1205388"/>
              <a:gd name="connsiteX251" fmla="*/ 224221 w 1169807"/>
              <a:gd name="connsiteY251" fmla="*/ 753904 h 1205388"/>
              <a:gd name="connsiteX252" fmla="*/ 201361 w 1169807"/>
              <a:gd name="connsiteY252" fmla="*/ 776764 h 1205388"/>
              <a:gd name="connsiteX253" fmla="*/ 178501 w 1169807"/>
              <a:gd name="connsiteY253" fmla="*/ 753904 h 1205388"/>
              <a:gd name="connsiteX254" fmla="*/ 201361 w 1169807"/>
              <a:gd name="connsiteY254" fmla="*/ 731044 h 1205388"/>
              <a:gd name="connsiteX255" fmla="*/ 106480 w 1169807"/>
              <a:gd name="connsiteY255" fmla="*/ 731044 h 1205388"/>
              <a:gd name="connsiteX256" fmla="*/ 129340 w 1169807"/>
              <a:gd name="connsiteY256" fmla="*/ 753904 h 1205388"/>
              <a:gd name="connsiteX257" fmla="*/ 106480 w 1169807"/>
              <a:gd name="connsiteY257" fmla="*/ 776764 h 1205388"/>
              <a:gd name="connsiteX258" fmla="*/ 83620 w 1169807"/>
              <a:gd name="connsiteY258" fmla="*/ 753904 h 1205388"/>
              <a:gd name="connsiteX259" fmla="*/ 106480 w 1169807"/>
              <a:gd name="connsiteY259" fmla="*/ 731044 h 1205388"/>
              <a:gd name="connsiteX260" fmla="*/ 22860 w 1169807"/>
              <a:gd name="connsiteY260" fmla="*/ 731044 h 1205388"/>
              <a:gd name="connsiteX261" fmla="*/ 45720 w 1169807"/>
              <a:gd name="connsiteY261" fmla="*/ 753904 h 1205388"/>
              <a:gd name="connsiteX262" fmla="*/ 22860 w 1169807"/>
              <a:gd name="connsiteY262" fmla="*/ 776764 h 1205388"/>
              <a:gd name="connsiteX263" fmla="*/ 13515 w 1169807"/>
              <a:gd name="connsiteY263" fmla="*/ 772893 h 1205388"/>
              <a:gd name="connsiteX264" fmla="*/ 4356 w 1169807"/>
              <a:gd name="connsiteY264" fmla="*/ 743388 h 1205388"/>
              <a:gd name="connsiteX265" fmla="*/ 6696 w 1169807"/>
              <a:gd name="connsiteY265" fmla="*/ 737740 h 1205388"/>
              <a:gd name="connsiteX266" fmla="*/ 22860 w 1169807"/>
              <a:gd name="connsiteY266" fmla="*/ 731044 h 1205388"/>
              <a:gd name="connsiteX267" fmla="*/ 1146947 w 1169807"/>
              <a:gd name="connsiteY267" fmla="*/ 623888 h 1205388"/>
              <a:gd name="connsiteX268" fmla="*/ 1169807 w 1169807"/>
              <a:gd name="connsiteY268" fmla="*/ 646748 h 1205388"/>
              <a:gd name="connsiteX269" fmla="*/ 1146947 w 1169807"/>
              <a:gd name="connsiteY269" fmla="*/ 669608 h 1205388"/>
              <a:gd name="connsiteX270" fmla="*/ 1124087 w 1169807"/>
              <a:gd name="connsiteY270" fmla="*/ 646748 h 1205388"/>
              <a:gd name="connsiteX271" fmla="*/ 1146947 w 1169807"/>
              <a:gd name="connsiteY271" fmla="*/ 623888 h 1205388"/>
              <a:gd name="connsiteX272" fmla="*/ 1051697 w 1169807"/>
              <a:gd name="connsiteY272" fmla="*/ 623888 h 1205388"/>
              <a:gd name="connsiteX273" fmla="*/ 1074557 w 1169807"/>
              <a:gd name="connsiteY273" fmla="*/ 646748 h 1205388"/>
              <a:gd name="connsiteX274" fmla="*/ 1051697 w 1169807"/>
              <a:gd name="connsiteY274" fmla="*/ 669608 h 1205388"/>
              <a:gd name="connsiteX275" fmla="*/ 1028837 w 1169807"/>
              <a:gd name="connsiteY275" fmla="*/ 646748 h 1205388"/>
              <a:gd name="connsiteX276" fmla="*/ 1051697 w 1169807"/>
              <a:gd name="connsiteY276" fmla="*/ 623888 h 1205388"/>
              <a:gd name="connsiteX277" fmla="*/ 955886 w 1169807"/>
              <a:gd name="connsiteY277" fmla="*/ 623888 h 1205388"/>
              <a:gd name="connsiteX278" fmla="*/ 978746 w 1169807"/>
              <a:gd name="connsiteY278" fmla="*/ 646748 h 1205388"/>
              <a:gd name="connsiteX279" fmla="*/ 955886 w 1169807"/>
              <a:gd name="connsiteY279" fmla="*/ 669608 h 1205388"/>
              <a:gd name="connsiteX280" fmla="*/ 933026 w 1169807"/>
              <a:gd name="connsiteY280" fmla="*/ 646748 h 1205388"/>
              <a:gd name="connsiteX281" fmla="*/ 955886 w 1169807"/>
              <a:gd name="connsiteY281" fmla="*/ 623888 h 1205388"/>
              <a:gd name="connsiteX282" fmla="*/ 861761 w 1169807"/>
              <a:gd name="connsiteY282" fmla="*/ 623888 h 1205388"/>
              <a:gd name="connsiteX283" fmla="*/ 884621 w 1169807"/>
              <a:gd name="connsiteY283" fmla="*/ 646748 h 1205388"/>
              <a:gd name="connsiteX284" fmla="*/ 861761 w 1169807"/>
              <a:gd name="connsiteY284" fmla="*/ 669608 h 1205388"/>
              <a:gd name="connsiteX285" fmla="*/ 838901 w 1169807"/>
              <a:gd name="connsiteY285" fmla="*/ 646748 h 1205388"/>
              <a:gd name="connsiteX286" fmla="*/ 861761 w 1169807"/>
              <a:gd name="connsiteY286" fmla="*/ 623888 h 1205388"/>
              <a:gd name="connsiteX287" fmla="*/ 766880 w 1169807"/>
              <a:gd name="connsiteY287" fmla="*/ 623888 h 1205388"/>
              <a:gd name="connsiteX288" fmla="*/ 789740 w 1169807"/>
              <a:gd name="connsiteY288" fmla="*/ 646748 h 1205388"/>
              <a:gd name="connsiteX289" fmla="*/ 766880 w 1169807"/>
              <a:gd name="connsiteY289" fmla="*/ 669608 h 1205388"/>
              <a:gd name="connsiteX290" fmla="*/ 744020 w 1169807"/>
              <a:gd name="connsiteY290" fmla="*/ 646748 h 1205388"/>
              <a:gd name="connsiteX291" fmla="*/ 766880 w 1169807"/>
              <a:gd name="connsiteY291" fmla="*/ 623888 h 1205388"/>
              <a:gd name="connsiteX292" fmla="*/ 676910 w 1169807"/>
              <a:gd name="connsiteY292" fmla="*/ 623888 h 1205388"/>
              <a:gd name="connsiteX293" fmla="*/ 699770 w 1169807"/>
              <a:gd name="connsiteY293" fmla="*/ 646748 h 1205388"/>
              <a:gd name="connsiteX294" fmla="*/ 676910 w 1169807"/>
              <a:gd name="connsiteY294" fmla="*/ 669608 h 1205388"/>
              <a:gd name="connsiteX295" fmla="*/ 654050 w 1169807"/>
              <a:gd name="connsiteY295" fmla="*/ 646748 h 1205388"/>
              <a:gd name="connsiteX296" fmla="*/ 676910 w 1169807"/>
              <a:gd name="connsiteY296" fmla="*/ 623888 h 1205388"/>
              <a:gd name="connsiteX297" fmla="*/ 582358 w 1169807"/>
              <a:gd name="connsiteY297" fmla="*/ 623888 h 1205388"/>
              <a:gd name="connsiteX298" fmla="*/ 605218 w 1169807"/>
              <a:gd name="connsiteY298" fmla="*/ 646748 h 1205388"/>
              <a:gd name="connsiteX299" fmla="*/ 582358 w 1169807"/>
              <a:gd name="connsiteY299" fmla="*/ 669608 h 1205388"/>
              <a:gd name="connsiteX300" fmla="*/ 559498 w 1169807"/>
              <a:gd name="connsiteY300" fmla="*/ 646748 h 1205388"/>
              <a:gd name="connsiteX301" fmla="*/ 582358 w 1169807"/>
              <a:gd name="connsiteY301" fmla="*/ 623888 h 1205388"/>
              <a:gd name="connsiteX302" fmla="*/ 486547 w 1169807"/>
              <a:gd name="connsiteY302" fmla="*/ 623888 h 1205388"/>
              <a:gd name="connsiteX303" fmla="*/ 509407 w 1169807"/>
              <a:gd name="connsiteY303" fmla="*/ 646748 h 1205388"/>
              <a:gd name="connsiteX304" fmla="*/ 486547 w 1169807"/>
              <a:gd name="connsiteY304" fmla="*/ 669608 h 1205388"/>
              <a:gd name="connsiteX305" fmla="*/ 463687 w 1169807"/>
              <a:gd name="connsiteY305" fmla="*/ 646748 h 1205388"/>
              <a:gd name="connsiteX306" fmla="*/ 486547 w 1169807"/>
              <a:gd name="connsiteY306" fmla="*/ 623888 h 1205388"/>
              <a:gd name="connsiteX307" fmla="*/ 391297 w 1169807"/>
              <a:gd name="connsiteY307" fmla="*/ 623888 h 1205388"/>
              <a:gd name="connsiteX308" fmla="*/ 414157 w 1169807"/>
              <a:gd name="connsiteY308" fmla="*/ 646748 h 1205388"/>
              <a:gd name="connsiteX309" fmla="*/ 391297 w 1169807"/>
              <a:gd name="connsiteY309" fmla="*/ 669608 h 1205388"/>
              <a:gd name="connsiteX310" fmla="*/ 368437 w 1169807"/>
              <a:gd name="connsiteY310" fmla="*/ 646748 h 1205388"/>
              <a:gd name="connsiteX311" fmla="*/ 391297 w 1169807"/>
              <a:gd name="connsiteY311" fmla="*/ 623888 h 1205388"/>
              <a:gd name="connsiteX312" fmla="*/ 295486 w 1169807"/>
              <a:gd name="connsiteY312" fmla="*/ 623888 h 1205388"/>
              <a:gd name="connsiteX313" fmla="*/ 318346 w 1169807"/>
              <a:gd name="connsiteY313" fmla="*/ 646748 h 1205388"/>
              <a:gd name="connsiteX314" fmla="*/ 295486 w 1169807"/>
              <a:gd name="connsiteY314" fmla="*/ 669608 h 1205388"/>
              <a:gd name="connsiteX315" fmla="*/ 272626 w 1169807"/>
              <a:gd name="connsiteY315" fmla="*/ 646748 h 1205388"/>
              <a:gd name="connsiteX316" fmla="*/ 295486 w 1169807"/>
              <a:gd name="connsiteY316" fmla="*/ 623888 h 1205388"/>
              <a:gd name="connsiteX317" fmla="*/ 201361 w 1169807"/>
              <a:gd name="connsiteY317" fmla="*/ 623888 h 1205388"/>
              <a:gd name="connsiteX318" fmla="*/ 224221 w 1169807"/>
              <a:gd name="connsiteY318" fmla="*/ 646748 h 1205388"/>
              <a:gd name="connsiteX319" fmla="*/ 201361 w 1169807"/>
              <a:gd name="connsiteY319" fmla="*/ 669608 h 1205388"/>
              <a:gd name="connsiteX320" fmla="*/ 178501 w 1169807"/>
              <a:gd name="connsiteY320" fmla="*/ 646748 h 1205388"/>
              <a:gd name="connsiteX321" fmla="*/ 201361 w 1169807"/>
              <a:gd name="connsiteY321" fmla="*/ 623888 h 1205388"/>
              <a:gd name="connsiteX322" fmla="*/ 106480 w 1169807"/>
              <a:gd name="connsiteY322" fmla="*/ 623888 h 1205388"/>
              <a:gd name="connsiteX323" fmla="*/ 129340 w 1169807"/>
              <a:gd name="connsiteY323" fmla="*/ 646748 h 1205388"/>
              <a:gd name="connsiteX324" fmla="*/ 106480 w 1169807"/>
              <a:gd name="connsiteY324" fmla="*/ 669608 h 1205388"/>
              <a:gd name="connsiteX325" fmla="*/ 83620 w 1169807"/>
              <a:gd name="connsiteY325" fmla="*/ 646748 h 1205388"/>
              <a:gd name="connsiteX326" fmla="*/ 106480 w 1169807"/>
              <a:gd name="connsiteY326" fmla="*/ 623888 h 1205388"/>
              <a:gd name="connsiteX327" fmla="*/ 22860 w 1169807"/>
              <a:gd name="connsiteY327" fmla="*/ 623888 h 1205388"/>
              <a:gd name="connsiteX328" fmla="*/ 45720 w 1169807"/>
              <a:gd name="connsiteY328" fmla="*/ 646748 h 1205388"/>
              <a:gd name="connsiteX329" fmla="*/ 22860 w 1169807"/>
              <a:gd name="connsiteY329" fmla="*/ 669608 h 1205388"/>
              <a:gd name="connsiteX330" fmla="*/ 0 w 1169807"/>
              <a:gd name="connsiteY330" fmla="*/ 646748 h 1205388"/>
              <a:gd name="connsiteX331" fmla="*/ 22860 w 1169807"/>
              <a:gd name="connsiteY331" fmla="*/ 623888 h 1205388"/>
              <a:gd name="connsiteX332" fmla="*/ 1146947 w 1169807"/>
              <a:gd name="connsiteY332" fmla="*/ 535780 h 1205388"/>
              <a:gd name="connsiteX333" fmla="*/ 1169807 w 1169807"/>
              <a:gd name="connsiteY333" fmla="*/ 558640 h 1205388"/>
              <a:gd name="connsiteX334" fmla="*/ 1146947 w 1169807"/>
              <a:gd name="connsiteY334" fmla="*/ 581500 h 1205388"/>
              <a:gd name="connsiteX335" fmla="*/ 1124087 w 1169807"/>
              <a:gd name="connsiteY335" fmla="*/ 558640 h 1205388"/>
              <a:gd name="connsiteX336" fmla="*/ 1146947 w 1169807"/>
              <a:gd name="connsiteY336" fmla="*/ 535780 h 1205388"/>
              <a:gd name="connsiteX337" fmla="*/ 1051697 w 1169807"/>
              <a:gd name="connsiteY337" fmla="*/ 535780 h 1205388"/>
              <a:gd name="connsiteX338" fmla="*/ 1074557 w 1169807"/>
              <a:gd name="connsiteY338" fmla="*/ 558640 h 1205388"/>
              <a:gd name="connsiteX339" fmla="*/ 1051697 w 1169807"/>
              <a:gd name="connsiteY339" fmla="*/ 581500 h 1205388"/>
              <a:gd name="connsiteX340" fmla="*/ 1028837 w 1169807"/>
              <a:gd name="connsiteY340" fmla="*/ 558640 h 1205388"/>
              <a:gd name="connsiteX341" fmla="*/ 1051697 w 1169807"/>
              <a:gd name="connsiteY341" fmla="*/ 535780 h 1205388"/>
              <a:gd name="connsiteX342" fmla="*/ 955886 w 1169807"/>
              <a:gd name="connsiteY342" fmla="*/ 535780 h 1205388"/>
              <a:gd name="connsiteX343" fmla="*/ 978746 w 1169807"/>
              <a:gd name="connsiteY343" fmla="*/ 558640 h 1205388"/>
              <a:gd name="connsiteX344" fmla="*/ 955886 w 1169807"/>
              <a:gd name="connsiteY344" fmla="*/ 581500 h 1205388"/>
              <a:gd name="connsiteX345" fmla="*/ 933026 w 1169807"/>
              <a:gd name="connsiteY345" fmla="*/ 558640 h 1205388"/>
              <a:gd name="connsiteX346" fmla="*/ 955886 w 1169807"/>
              <a:gd name="connsiteY346" fmla="*/ 535780 h 1205388"/>
              <a:gd name="connsiteX347" fmla="*/ 861761 w 1169807"/>
              <a:gd name="connsiteY347" fmla="*/ 535780 h 1205388"/>
              <a:gd name="connsiteX348" fmla="*/ 884621 w 1169807"/>
              <a:gd name="connsiteY348" fmla="*/ 558640 h 1205388"/>
              <a:gd name="connsiteX349" fmla="*/ 861761 w 1169807"/>
              <a:gd name="connsiteY349" fmla="*/ 581500 h 1205388"/>
              <a:gd name="connsiteX350" fmla="*/ 838901 w 1169807"/>
              <a:gd name="connsiteY350" fmla="*/ 558640 h 1205388"/>
              <a:gd name="connsiteX351" fmla="*/ 861761 w 1169807"/>
              <a:gd name="connsiteY351" fmla="*/ 535780 h 1205388"/>
              <a:gd name="connsiteX352" fmla="*/ 766880 w 1169807"/>
              <a:gd name="connsiteY352" fmla="*/ 535780 h 1205388"/>
              <a:gd name="connsiteX353" fmla="*/ 789740 w 1169807"/>
              <a:gd name="connsiteY353" fmla="*/ 558640 h 1205388"/>
              <a:gd name="connsiteX354" fmla="*/ 766880 w 1169807"/>
              <a:gd name="connsiteY354" fmla="*/ 581500 h 1205388"/>
              <a:gd name="connsiteX355" fmla="*/ 744020 w 1169807"/>
              <a:gd name="connsiteY355" fmla="*/ 558640 h 1205388"/>
              <a:gd name="connsiteX356" fmla="*/ 766880 w 1169807"/>
              <a:gd name="connsiteY356" fmla="*/ 535780 h 1205388"/>
              <a:gd name="connsiteX357" fmla="*/ 676910 w 1169807"/>
              <a:gd name="connsiteY357" fmla="*/ 535780 h 1205388"/>
              <a:gd name="connsiteX358" fmla="*/ 699770 w 1169807"/>
              <a:gd name="connsiteY358" fmla="*/ 558640 h 1205388"/>
              <a:gd name="connsiteX359" fmla="*/ 676910 w 1169807"/>
              <a:gd name="connsiteY359" fmla="*/ 581500 h 1205388"/>
              <a:gd name="connsiteX360" fmla="*/ 654050 w 1169807"/>
              <a:gd name="connsiteY360" fmla="*/ 558640 h 1205388"/>
              <a:gd name="connsiteX361" fmla="*/ 676910 w 1169807"/>
              <a:gd name="connsiteY361" fmla="*/ 535780 h 1205388"/>
              <a:gd name="connsiteX362" fmla="*/ 582358 w 1169807"/>
              <a:gd name="connsiteY362" fmla="*/ 535780 h 1205388"/>
              <a:gd name="connsiteX363" fmla="*/ 605218 w 1169807"/>
              <a:gd name="connsiteY363" fmla="*/ 558640 h 1205388"/>
              <a:gd name="connsiteX364" fmla="*/ 582358 w 1169807"/>
              <a:gd name="connsiteY364" fmla="*/ 581500 h 1205388"/>
              <a:gd name="connsiteX365" fmla="*/ 559498 w 1169807"/>
              <a:gd name="connsiteY365" fmla="*/ 558640 h 1205388"/>
              <a:gd name="connsiteX366" fmla="*/ 582358 w 1169807"/>
              <a:gd name="connsiteY366" fmla="*/ 535780 h 1205388"/>
              <a:gd name="connsiteX367" fmla="*/ 486547 w 1169807"/>
              <a:gd name="connsiteY367" fmla="*/ 535780 h 1205388"/>
              <a:gd name="connsiteX368" fmla="*/ 509407 w 1169807"/>
              <a:gd name="connsiteY368" fmla="*/ 558640 h 1205388"/>
              <a:gd name="connsiteX369" fmla="*/ 486547 w 1169807"/>
              <a:gd name="connsiteY369" fmla="*/ 581500 h 1205388"/>
              <a:gd name="connsiteX370" fmla="*/ 463687 w 1169807"/>
              <a:gd name="connsiteY370" fmla="*/ 558640 h 1205388"/>
              <a:gd name="connsiteX371" fmla="*/ 486547 w 1169807"/>
              <a:gd name="connsiteY371" fmla="*/ 535780 h 1205388"/>
              <a:gd name="connsiteX372" fmla="*/ 391297 w 1169807"/>
              <a:gd name="connsiteY372" fmla="*/ 535780 h 1205388"/>
              <a:gd name="connsiteX373" fmla="*/ 414157 w 1169807"/>
              <a:gd name="connsiteY373" fmla="*/ 558640 h 1205388"/>
              <a:gd name="connsiteX374" fmla="*/ 391297 w 1169807"/>
              <a:gd name="connsiteY374" fmla="*/ 581500 h 1205388"/>
              <a:gd name="connsiteX375" fmla="*/ 368437 w 1169807"/>
              <a:gd name="connsiteY375" fmla="*/ 558640 h 1205388"/>
              <a:gd name="connsiteX376" fmla="*/ 391297 w 1169807"/>
              <a:gd name="connsiteY376" fmla="*/ 535780 h 1205388"/>
              <a:gd name="connsiteX377" fmla="*/ 295486 w 1169807"/>
              <a:gd name="connsiteY377" fmla="*/ 535780 h 1205388"/>
              <a:gd name="connsiteX378" fmla="*/ 318346 w 1169807"/>
              <a:gd name="connsiteY378" fmla="*/ 558640 h 1205388"/>
              <a:gd name="connsiteX379" fmla="*/ 295486 w 1169807"/>
              <a:gd name="connsiteY379" fmla="*/ 581500 h 1205388"/>
              <a:gd name="connsiteX380" fmla="*/ 272626 w 1169807"/>
              <a:gd name="connsiteY380" fmla="*/ 558640 h 1205388"/>
              <a:gd name="connsiteX381" fmla="*/ 295486 w 1169807"/>
              <a:gd name="connsiteY381" fmla="*/ 535780 h 1205388"/>
              <a:gd name="connsiteX382" fmla="*/ 201361 w 1169807"/>
              <a:gd name="connsiteY382" fmla="*/ 535780 h 1205388"/>
              <a:gd name="connsiteX383" fmla="*/ 224221 w 1169807"/>
              <a:gd name="connsiteY383" fmla="*/ 558640 h 1205388"/>
              <a:gd name="connsiteX384" fmla="*/ 201361 w 1169807"/>
              <a:gd name="connsiteY384" fmla="*/ 581500 h 1205388"/>
              <a:gd name="connsiteX385" fmla="*/ 178501 w 1169807"/>
              <a:gd name="connsiteY385" fmla="*/ 558640 h 1205388"/>
              <a:gd name="connsiteX386" fmla="*/ 201361 w 1169807"/>
              <a:gd name="connsiteY386" fmla="*/ 535780 h 1205388"/>
              <a:gd name="connsiteX387" fmla="*/ 106480 w 1169807"/>
              <a:gd name="connsiteY387" fmla="*/ 535780 h 1205388"/>
              <a:gd name="connsiteX388" fmla="*/ 129340 w 1169807"/>
              <a:gd name="connsiteY388" fmla="*/ 558640 h 1205388"/>
              <a:gd name="connsiteX389" fmla="*/ 106480 w 1169807"/>
              <a:gd name="connsiteY389" fmla="*/ 581500 h 1205388"/>
              <a:gd name="connsiteX390" fmla="*/ 83620 w 1169807"/>
              <a:gd name="connsiteY390" fmla="*/ 558640 h 1205388"/>
              <a:gd name="connsiteX391" fmla="*/ 106480 w 1169807"/>
              <a:gd name="connsiteY391" fmla="*/ 535780 h 1205388"/>
              <a:gd name="connsiteX392" fmla="*/ 22860 w 1169807"/>
              <a:gd name="connsiteY392" fmla="*/ 535780 h 1205388"/>
              <a:gd name="connsiteX393" fmla="*/ 45720 w 1169807"/>
              <a:gd name="connsiteY393" fmla="*/ 558640 h 1205388"/>
              <a:gd name="connsiteX394" fmla="*/ 22860 w 1169807"/>
              <a:gd name="connsiteY394" fmla="*/ 581500 h 1205388"/>
              <a:gd name="connsiteX395" fmla="*/ 0 w 1169807"/>
              <a:gd name="connsiteY395" fmla="*/ 558640 h 1205388"/>
              <a:gd name="connsiteX396" fmla="*/ 22860 w 1169807"/>
              <a:gd name="connsiteY396" fmla="*/ 535780 h 1205388"/>
              <a:gd name="connsiteX397" fmla="*/ 1146947 w 1169807"/>
              <a:gd name="connsiteY397" fmla="*/ 428624 h 1205388"/>
              <a:gd name="connsiteX398" fmla="*/ 1169807 w 1169807"/>
              <a:gd name="connsiteY398" fmla="*/ 451484 h 1205388"/>
              <a:gd name="connsiteX399" fmla="*/ 1146947 w 1169807"/>
              <a:gd name="connsiteY399" fmla="*/ 474344 h 1205388"/>
              <a:gd name="connsiteX400" fmla="*/ 1124087 w 1169807"/>
              <a:gd name="connsiteY400" fmla="*/ 451484 h 1205388"/>
              <a:gd name="connsiteX401" fmla="*/ 1146947 w 1169807"/>
              <a:gd name="connsiteY401" fmla="*/ 428624 h 1205388"/>
              <a:gd name="connsiteX402" fmla="*/ 1051697 w 1169807"/>
              <a:gd name="connsiteY402" fmla="*/ 428624 h 1205388"/>
              <a:gd name="connsiteX403" fmla="*/ 1074557 w 1169807"/>
              <a:gd name="connsiteY403" fmla="*/ 451484 h 1205388"/>
              <a:gd name="connsiteX404" fmla="*/ 1051697 w 1169807"/>
              <a:gd name="connsiteY404" fmla="*/ 474344 h 1205388"/>
              <a:gd name="connsiteX405" fmla="*/ 1028837 w 1169807"/>
              <a:gd name="connsiteY405" fmla="*/ 451484 h 1205388"/>
              <a:gd name="connsiteX406" fmla="*/ 1051697 w 1169807"/>
              <a:gd name="connsiteY406" fmla="*/ 428624 h 1205388"/>
              <a:gd name="connsiteX407" fmla="*/ 955886 w 1169807"/>
              <a:gd name="connsiteY407" fmla="*/ 428624 h 1205388"/>
              <a:gd name="connsiteX408" fmla="*/ 978746 w 1169807"/>
              <a:gd name="connsiteY408" fmla="*/ 451484 h 1205388"/>
              <a:gd name="connsiteX409" fmla="*/ 955886 w 1169807"/>
              <a:gd name="connsiteY409" fmla="*/ 474344 h 1205388"/>
              <a:gd name="connsiteX410" fmla="*/ 933026 w 1169807"/>
              <a:gd name="connsiteY410" fmla="*/ 451484 h 1205388"/>
              <a:gd name="connsiteX411" fmla="*/ 955886 w 1169807"/>
              <a:gd name="connsiteY411" fmla="*/ 428624 h 1205388"/>
              <a:gd name="connsiteX412" fmla="*/ 861761 w 1169807"/>
              <a:gd name="connsiteY412" fmla="*/ 428624 h 1205388"/>
              <a:gd name="connsiteX413" fmla="*/ 884621 w 1169807"/>
              <a:gd name="connsiteY413" fmla="*/ 451484 h 1205388"/>
              <a:gd name="connsiteX414" fmla="*/ 861761 w 1169807"/>
              <a:gd name="connsiteY414" fmla="*/ 474344 h 1205388"/>
              <a:gd name="connsiteX415" fmla="*/ 838901 w 1169807"/>
              <a:gd name="connsiteY415" fmla="*/ 451484 h 1205388"/>
              <a:gd name="connsiteX416" fmla="*/ 861761 w 1169807"/>
              <a:gd name="connsiteY416" fmla="*/ 428624 h 1205388"/>
              <a:gd name="connsiteX417" fmla="*/ 766880 w 1169807"/>
              <a:gd name="connsiteY417" fmla="*/ 428624 h 1205388"/>
              <a:gd name="connsiteX418" fmla="*/ 789740 w 1169807"/>
              <a:gd name="connsiteY418" fmla="*/ 451484 h 1205388"/>
              <a:gd name="connsiteX419" fmla="*/ 766880 w 1169807"/>
              <a:gd name="connsiteY419" fmla="*/ 474344 h 1205388"/>
              <a:gd name="connsiteX420" fmla="*/ 744020 w 1169807"/>
              <a:gd name="connsiteY420" fmla="*/ 451484 h 1205388"/>
              <a:gd name="connsiteX421" fmla="*/ 766880 w 1169807"/>
              <a:gd name="connsiteY421" fmla="*/ 428624 h 1205388"/>
              <a:gd name="connsiteX422" fmla="*/ 676910 w 1169807"/>
              <a:gd name="connsiteY422" fmla="*/ 428624 h 1205388"/>
              <a:gd name="connsiteX423" fmla="*/ 699770 w 1169807"/>
              <a:gd name="connsiteY423" fmla="*/ 451484 h 1205388"/>
              <a:gd name="connsiteX424" fmla="*/ 676910 w 1169807"/>
              <a:gd name="connsiteY424" fmla="*/ 474344 h 1205388"/>
              <a:gd name="connsiteX425" fmla="*/ 654050 w 1169807"/>
              <a:gd name="connsiteY425" fmla="*/ 451484 h 1205388"/>
              <a:gd name="connsiteX426" fmla="*/ 676910 w 1169807"/>
              <a:gd name="connsiteY426" fmla="*/ 428624 h 1205388"/>
              <a:gd name="connsiteX427" fmla="*/ 582358 w 1169807"/>
              <a:gd name="connsiteY427" fmla="*/ 428624 h 1205388"/>
              <a:gd name="connsiteX428" fmla="*/ 605218 w 1169807"/>
              <a:gd name="connsiteY428" fmla="*/ 451484 h 1205388"/>
              <a:gd name="connsiteX429" fmla="*/ 582358 w 1169807"/>
              <a:gd name="connsiteY429" fmla="*/ 474344 h 1205388"/>
              <a:gd name="connsiteX430" fmla="*/ 559498 w 1169807"/>
              <a:gd name="connsiteY430" fmla="*/ 451484 h 1205388"/>
              <a:gd name="connsiteX431" fmla="*/ 582358 w 1169807"/>
              <a:gd name="connsiteY431" fmla="*/ 428624 h 1205388"/>
              <a:gd name="connsiteX432" fmla="*/ 486547 w 1169807"/>
              <a:gd name="connsiteY432" fmla="*/ 428624 h 1205388"/>
              <a:gd name="connsiteX433" fmla="*/ 509407 w 1169807"/>
              <a:gd name="connsiteY433" fmla="*/ 451484 h 1205388"/>
              <a:gd name="connsiteX434" fmla="*/ 486547 w 1169807"/>
              <a:gd name="connsiteY434" fmla="*/ 474344 h 1205388"/>
              <a:gd name="connsiteX435" fmla="*/ 463687 w 1169807"/>
              <a:gd name="connsiteY435" fmla="*/ 451484 h 1205388"/>
              <a:gd name="connsiteX436" fmla="*/ 486547 w 1169807"/>
              <a:gd name="connsiteY436" fmla="*/ 428624 h 1205388"/>
              <a:gd name="connsiteX437" fmla="*/ 391297 w 1169807"/>
              <a:gd name="connsiteY437" fmla="*/ 428624 h 1205388"/>
              <a:gd name="connsiteX438" fmla="*/ 414157 w 1169807"/>
              <a:gd name="connsiteY438" fmla="*/ 451484 h 1205388"/>
              <a:gd name="connsiteX439" fmla="*/ 391297 w 1169807"/>
              <a:gd name="connsiteY439" fmla="*/ 474344 h 1205388"/>
              <a:gd name="connsiteX440" fmla="*/ 368437 w 1169807"/>
              <a:gd name="connsiteY440" fmla="*/ 451484 h 1205388"/>
              <a:gd name="connsiteX441" fmla="*/ 391297 w 1169807"/>
              <a:gd name="connsiteY441" fmla="*/ 428624 h 1205388"/>
              <a:gd name="connsiteX442" fmla="*/ 295486 w 1169807"/>
              <a:gd name="connsiteY442" fmla="*/ 428624 h 1205388"/>
              <a:gd name="connsiteX443" fmla="*/ 318346 w 1169807"/>
              <a:gd name="connsiteY443" fmla="*/ 451484 h 1205388"/>
              <a:gd name="connsiteX444" fmla="*/ 295486 w 1169807"/>
              <a:gd name="connsiteY444" fmla="*/ 474344 h 1205388"/>
              <a:gd name="connsiteX445" fmla="*/ 272626 w 1169807"/>
              <a:gd name="connsiteY445" fmla="*/ 451484 h 1205388"/>
              <a:gd name="connsiteX446" fmla="*/ 295486 w 1169807"/>
              <a:gd name="connsiteY446" fmla="*/ 428624 h 1205388"/>
              <a:gd name="connsiteX447" fmla="*/ 201361 w 1169807"/>
              <a:gd name="connsiteY447" fmla="*/ 428624 h 1205388"/>
              <a:gd name="connsiteX448" fmla="*/ 224221 w 1169807"/>
              <a:gd name="connsiteY448" fmla="*/ 451484 h 1205388"/>
              <a:gd name="connsiteX449" fmla="*/ 201361 w 1169807"/>
              <a:gd name="connsiteY449" fmla="*/ 474344 h 1205388"/>
              <a:gd name="connsiteX450" fmla="*/ 178501 w 1169807"/>
              <a:gd name="connsiteY450" fmla="*/ 451484 h 1205388"/>
              <a:gd name="connsiteX451" fmla="*/ 201361 w 1169807"/>
              <a:gd name="connsiteY451" fmla="*/ 428624 h 1205388"/>
              <a:gd name="connsiteX452" fmla="*/ 106480 w 1169807"/>
              <a:gd name="connsiteY452" fmla="*/ 428624 h 1205388"/>
              <a:gd name="connsiteX453" fmla="*/ 129340 w 1169807"/>
              <a:gd name="connsiteY453" fmla="*/ 451484 h 1205388"/>
              <a:gd name="connsiteX454" fmla="*/ 106480 w 1169807"/>
              <a:gd name="connsiteY454" fmla="*/ 474344 h 1205388"/>
              <a:gd name="connsiteX455" fmla="*/ 83620 w 1169807"/>
              <a:gd name="connsiteY455" fmla="*/ 451484 h 1205388"/>
              <a:gd name="connsiteX456" fmla="*/ 106480 w 1169807"/>
              <a:gd name="connsiteY456" fmla="*/ 428624 h 1205388"/>
              <a:gd name="connsiteX457" fmla="*/ 22860 w 1169807"/>
              <a:gd name="connsiteY457" fmla="*/ 428624 h 1205388"/>
              <a:gd name="connsiteX458" fmla="*/ 45720 w 1169807"/>
              <a:gd name="connsiteY458" fmla="*/ 451484 h 1205388"/>
              <a:gd name="connsiteX459" fmla="*/ 22860 w 1169807"/>
              <a:gd name="connsiteY459" fmla="*/ 474344 h 1205388"/>
              <a:gd name="connsiteX460" fmla="*/ 6696 w 1169807"/>
              <a:gd name="connsiteY460" fmla="*/ 467648 h 1205388"/>
              <a:gd name="connsiteX461" fmla="*/ 4356 w 1169807"/>
              <a:gd name="connsiteY461" fmla="*/ 462000 h 1205388"/>
              <a:gd name="connsiteX462" fmla="*/ 13515 w 1169807"/>
              <a:gd name="connsiteY462" fmla="*/ 432495 h 1205388"/>
              <a:gd name="connsiteX463" fmla="*/ 45397 w 1169807"/>
              <a:gd name="connsiteY463" fmla="*/ 343547 h 1205388"/>
              <a:gd name="connsiteX464" fmla="*/ 45720 w 1169807"/>
              <a:gd name="connsiteY464" fmla="*/ 344328 h 1205388"/>
              <a:gd name="connsiteX465" fmla="*/ 39025 w 1169807"/>
              <a:gd name="connsiteY465" fmla="*/ 360492 h 1205388"/>
              <a:gd name="connsiteX466" fmla="*/ 35400 w 1169807"/>
              <a:gd name="connsiteY466" fmla="*/ 361994 h 1205388"/>
              <a:gd name="connsiteX467" fmla="*/ 35421 w 1169807"/>
              <a:gd name="connsiteY467" fmla="*/ 361927 h 1205388"/>
              <a:gd name="connsiteX468" fmla="*/ 1146947 w 1169807"/>
              <a:gd name="connsiteY468" fmla="*/ 321468 h 1205388"/>
              <a:gd name="connsiteX469" fmla="*/ 1155193 w 1169807"/>
              <a:gd name="connsiteY469" fmla="*/ 324884 h 1205388"/>
              <a:gd name="connsiteX470" fmla="*/ 1168050 w 1169807"/>
              <a:gd name="connsiteY470" fmla="*/ 348570 h 1205388"/>
              <a:gd name="connsiteX471" fmla="*/ 1163112 w 1169807"/>
              <a:gd name="connsiteY471" fmla="*/ 360492 h 1205388"/>
              <a:gd name="connsiteX472" fmla="*/ 1146947 w 1169807"/>
              <a:gd name="connsiteY472" fmla="*/ 367188 h 1205388"/>
              <a:gd name="connsiteX473" fmla="*/ 1124087 w 1169807"/>
              <a:gd name="connsiteY473" fmla="*/ 344328 h 1205388"/>
              <a:gd name="connsiteX474" fmla="*/ 1146947 w 1169807"/>
              <a:gd name="connsiteY474" fmla="*/ 321468 h 1205388"/>
              <a:gd name="connsiteX475" fmla="*/ 1051697 w 1169807"/>
              <a:gd name="connsiteY475" fmla="*/ 321468 h 1205388"/>
              <a:gd name="connsiteX476" fmla="*/ 1074557 w 1169807"/>
              <a:gd name="connsiteY476" fmla="*/ 344328 h 1205388"/>
              <a:gd name="connsiteX477" fmla="*/ 1051697 w 1169807"/>
              <a:gd name="connsiteY477" fmla="*/ 367188 h 1205388"/>
              <a:gd name="connsiteX478" fmla="*/ 1028837 w 1169807"/>
              <a:gd name="connsiteY478" fmla="*/ 344328 h 1205388"/>
              <a:gd name="connsiteX479" fmla="*/ 1051697 w 1169807"/>
              <a:gd name="connsiteY479" fmla="*/ 321468 h 1205388"/>
              <a:gd name="connsiteX480" fmla="*/ 955886 w 1169807"/>
              <a:gd name="connsiteY480" fmla="*/ 321468 h 1205388"/>
              <a:gd name="connsiteX481" fmla="*/ 978746 w 1169807"/>
              <a:gd name="connsiteY481" fmla="*/ 344328 h 1205388"/>
              <a:gd name="connsiteX482" fmla="*/ 955886 w 1169807"/>
              <a:gd name="connsiteY482" fmla="*/ 367188 h 1205388"/>
              <a:gd name="connsiteX483" fmla="*/ 933026 w 1169807"/>
              <a:gd name="connsiteY483" fmla="*/ 344328 h 1205388"/>
              <a:gd name="connsiteX484" fmla="*/ 955886 w 1169807"/>
              <a:gd name="connsiteY484" fmla="*/ 321468 h 1205388"/>
              <a:gd name="connsiteX485" fmla="*/ 861761 w 1169807"/>
              <a:gd name="connsiteY485" fmla="*/ 321468 h 1205388"/>
              <a:gd name="connsiteX486" fmla="*/ 884621 w 1169807"/>
              <a:gd name="connsiteY486" fmla="*/ 344328 h 1205388"/>
              <a:gd name="connsiteX487" fmla="*/ 861761 w 1169807"/>
              <a:gd name="connsiteY487" fmla="*/ 367188 h 1205388"/>
              <a:gd name="connsiteX488" fmla="*/ 838901 w 1169807"/>
              <a:gd name="connsiteY488" fmla="*/ 344328 h 1205388"/>
              <a:gd name="connsiteX489" fmla="*/ 861761 w 1169807"/>
              <a:gd name="connsiteY489" fmla="*/ 321468 h 1205388"/>
              <a:gd name="connsiteX490" fmla="*/ 766880 w 1169807"/>
              <a:gd name="connsiteY490" fmla="*/ 321468 h 1205388"/>
              <a:gd name="connsiteX491" fmla="*/ 789740 w 1169807"/>
              <a:gd name="connsiteY491" fmla="*/ 344328 h 1205388"/>
              <a:gd name="connsiteX492" fmla="*/ 766880 w 1169807"/>
              <a:gd name="connsiteY492" fmla="*/ 367188 h 1205388"/>
              <a:gd name="connsiteX493" fmla="*/ 744020 w 1169807"/>
              <a:gd name="connsiteY493" fmla="*/ 344328 h 1205388"/>
              <a:gd name="connsiteX494" fmla="*/ 766880 w 1169807"/>
              <a:gd name="connsiteY494" fmla="*/ 321468 h 1205388"/>
              <a:gd name="connsiteX495" fmla="*/ 676910 w 1169807"/>
              <a:gd name="connsiteY495" fmla="*/ 321468 h 1205388"/>
              <a:gd name="connsiteX496" fmla="*/ 699770 w 1169807"/>
              <a:gd name="connsiteY496" fmla="*/ 344328 h 1205388"/>
              <a:gd name="connsiteX497" fmla="*/ 676910 w 1169807"/>
              <a:gd name="connsiteY497" fmla="*/ 367188 h 1205388"/>
              <a:gd name="connsiteX498" fmla="*/ 654050 w 1169807"/>
              <a:gd name="connsiteY498" fmla="*/ 344328 h 1205388"/>
              <a:gd name="connsiteX499" fmla="*/ 676910 w 1169807"/>
              <a:gd name="connsiteY499" fmla="*/ 321468 h 1205388"/>
              <a:gd name="connsiteX500" fmla="*/ 582358 w 1169807"/>
              <a:gd name="connsiteY500" fmla="*/ 321468 h 1205388"/>
              <a:gd name="connsiteX501" fmla="*/ 605218 w 1169807"/>
              <a:gd name="connsiteY501" fmla="*/ 344328 h 1205388"/>
              <a:gd name="connsiteX502" fmla="*/ 582358 w 1169807"/>
              <a:gd name="connsiteY502" fmla="*/ 367188 h 1205388"/>
              <a:gd name="connsiteX503" fmla="*/ 559498 w 1169807"/>
              <a:gd name="connsiteY503" fmla="*/ 344328 h 1205388"/>
              <a:gd name="connsiteX504" fmla="*/ 582358 w 1169807"/>
              <a:gd name="connsiteY504" fmla="*/ 321468 h 1205388"/>
              <a:gd name="connsiteX505" fmla="*/ 486547 w 1169807"/>
              <a:gd name="connsiteY505" fmla="*/ 321468 h 1205388"/>
              <a:gd name="connsiteX506" fmla="*/ 509407 w 1169807"/>
              <a:gd name="connsiteY506" fmla="*/ 344328 h 1205388"/>
              <a:gd name="connsiteX507" fmla="*/ 486547 w 1169807"/>
              <a:gd name="connsiteY507" fmla="*/ 367188 h 1205388"/>
              <a:gd name="connsiteX508" fmla="*/ 463687 w 1169807"/>
              <a:gd name="connsiteY508" fmla="*/ 344328 h 1205388"/>
              <a:gd name="connsiteX509" fmla="*/ 486547 w 1169807"/>
              <a:gd name="connsiteY509" fmla="*/ 321468 h 1205388"/>
              <a:gd name="connsiteX510" fmla="*/ 391297 w 1169807"/>
              <a:gd name="connsiteY510" fmla="*/ 321468 h 1205388"/>
              <a:gd name="connsiteX511" fmla="*/ 414157 w 1169807"/>
              <a:gd name="connsiteY511" fmla="*/ 344328 h 1205388"/>
              <a:gd name="connsiteX512" fmla="*/ 391297 w 1169807"/>
              <a:gd name="connsiteY512" fmla="*/ 367188 h 1205388"/>
              <a:gd name="connsiteX513" fmla="*/ 368437 w 1169807"/>
              <a:gd name="connsiteY513" fmla="*/ 344328 h 1205388"/>
              <a:gd name="connsiteX514" fmla="*/ 391297 w 1169807"/>
              <a:gd name="connsiteY514" fmla="*/ 321468 h 1205388"/>
              <a:gd name="connsiteX515" fmla="*/ 295486 w 1169807"/>
              <a:gd name="connsiteY515" fmla="*/ 321468 h 1205388"/>
              <a:gd name="connsiteX516" fmla="*/ 318346 w 1169807"/>
              <a:gd name="connsiteY516" fmla="*/ 344328 h 1205388"/>
              <a:gd name="connsiteX517" fmla="*/ 295486 w 1169807"/>
              <a:gd name="connsiteY517" fmla="*/ 367188 h 1205388"/>
              <a:gd name="connsiteX518" fmla="*/ 272626 w 1169807"/>
              <a:gd name="connsiteY518" fmla="*/ 344328 h 1205388"/>
              <a:gd name="connsiteX519" fmla="*/ 295486 w 1169807"/>
              <a:gd name="connsiteY519" fmla="*/ 321468 h 1205388"/>
              <a:gd name="connsiteX520" fmla="*/ 201361 w 1169807"/>
              <a:gd name="connsiteY520" fmla="*/ 321468 h 1205388"/>
              <a:gd name="connsiteX521" fmla="*/ 224221 w 1169807"/>
              <a:gd name="connsiteY521" fmla="*/ 344328 h 1205388"/>
              <a:gd name="connsiteX522" fmla="*/ 201361 w 1169807"/>
              <a:gd name="connsiteY522" fmla="*/ 367188 h 1205388"/>
              <a:gd name="connsiteX523" fmla="*/ 178501 w 1169807"/>
              <a:gd name="connsiteY523" fmla="*/ 344328 h 1205388"/>
              <a:gd name="connsiteX524" fmla="*/ 201361 w 1169807"/>
              <a:gd name="connsiteY524" fmla="*/ 321468 h 1205388"/>
              <a:gd name="connsiteX525" fmla="*/ 106480 w 1169807"/>
              <a:gd name="connsiteY525" fmla="*/ 321468 h 1205388"/>
              <a:gd name="connsiteX526" fmla="*/ 129340 w 1169807"/>
              <a:gd name="connsiteY526" fmla="*/ 344328 h 1205388"/>
              <a:gd name="connsiteX527" fmla="*/ 106480 w 1169807"/>
              <a:gd name="connsiteY527" fmla="*/ 367188 h 1205388"/>
              <a:gd name="connsiteX528" fmla="*/ 83620 w 1169807"/>
              <a:gd name="connsiteY528" fmla="*/ 344328 h 1205388"/>
              <a:gd name="connsiteX529" fmla="*/ 106480 w 1169807"/>
              <a:gd name="connsiteY529" fmla="*/ 321468 h 1205388"/>
              <a:gd name="connsiteX530" fmla="*/ 122186 w 1169807"/>
              <a:gd name="connsiteY530" fmla="*/ 220818 h 1205388"/>
              <a:gd name="connsiteX531" fmla="*/ 122645 w 1169807"/>
              <a:gd name="connsiteY531" fmla="*/ 221008 h 1205388"/>
              <a:gd name="connsiteX532" fmla="*/ 129340 w 1169807"/>
              <a:gd name="connsiteY532" fmla="*/ 237172 h 1205388"/>
              <a:gd name="connsiteX533" fmla="*/ 106480 w 1169807"/>
              <a:gd name="connsiteY533" fmla="*/ 260032 h 1205388"/>
              <a:gd name="connsiteX534" fmla="*/ 94072 w 1169807"/>
              <a:gd name="connsiteY534" fmla="*/ 254892 h 1205388"/>
              <a:gd name="connsiteX535" fmla="*/ 1051697 w 1169807"/>
              <a:gd name="connsiteY535" fmla="*/ 214312 h 1205388"/>
              <a:gd name="connsiteX536" fmla="*/ 1074557 w 1169807"/>
              <a:gd name="connsiteY536" fmla="*/ 237172 h 1205388"/>
              <a:gd name="connsiteX537" fmla="*/ 1051697 w 1169807"/>
              <a:gd name="connsiteY537" fmla="*/ 260032 h 1205388"/>
              <a:gd name="connsiteX538" fmla="*/ 1028837 w 1169807"/>
              <a:gd name="connsiteY538" fmla="*/ 237172 h 1205388"/>
              <a:gd name="connsiteX539" fmla="*/ 1051697 w 1169807"/>
              <a:gd name="connsiteY539" fmla="*/ 214312 h 1205388"/>
              <a:gd name="connsiteX540" fmla="*/ 955886 w 1169807"/>
              <a:gd name="connsiteY540" fmla="*/ 214312 h 1205388"/>
              <a:gd name="connsiteX541" fmla="*/ 978746 w 1169807"/>
              <a:gd name="connsiteY541" fmla="*/ 237172 h 1205388"/>
              <a:gd name="connsiteX542" fmla="*/ 955886 w 1169807"/>
              <a:gd name="connsiteY542" fmla="*/ 260032 h 1205388"/>
              <a:gd name="connsiteX543" fmla="*/ 933026 w 1169807"/>
              <a:gd name="connsiteY543" fmla="*/ 237172 h 1205388"/>
              <a:gd name="connsiteX544" fmla="*/ 955886 w 1169807"/>
              <a:gd name="connsiteY544" fmla="*/ 214312 h 1205388"/>
              <a:gd name="connsiteX545" fmla="*/ 861761 w 1169807"/>
              <a:gd name="connsiteY545" fmla="*/ 214312 h 1205388"/>
              <a:gd name="connsiteX546" fmla="*/ 884621 w 1169807"/>
              <a:gd name="connsiteY546" fmla="*/ 237172 h 1205388"/>
              <a:gd name="connsiteX547" fmla="*/ 861761 w 1169807"/>
              <a:gd name="connsiteY547" fmla="*/ 260032 h 1205388"/>
              <a:gd name="connsiteX548" fmla="*/ 838901 w 1169807"/>
              <a:gd name="connsiteY548" fmla="*/ 237172 h 1205388"/>
              <a:gd name="connsiteX549" fmla="*/ 861761 w 1169807"/>
              <a:gd name="connsiteY549" fmla="*/ 214312 h 1205388"/>
              <a:gd name="connsiteX550" fmla="*/ 766880 w 1169807"/>
              <a:gd name="connsiteY550" fmla="*/ 214312 h 1205388"/>
              <a:gd name="connsiteX551" fmla="*/ 789740 w 1169807"/>
              <a:gd name="connsiteY551" fmla="*/ 237172 h 1205388"/>
              <a:gd name="connsiteX552" fmla="*/ 766880 w 1169807"/>
              <a:gd name="connsiteY552" fmla="*/ 260032 h 1205388"/>
              <a:gd name="connsiteX553" fmla="*/ 744020 w 1169807"/>
              <a:gd name="connsiteY553" fmla="*/ 237172 h 1205388"/>
              <a:gd name="connsiteX554" fmla="*/ 766880 w 1169807"/>
              <a:gd name="connsiteY554" fmla="*/ 214312 h 1205388"/>
              <a:gd name="connsiteX555" fmla="*/ 676910 w 1169807"/>
              <a:gd name="connsiteY555" fmla="*/ 214312 h 1205388"/>
              <a:gd name="connsiteX556" fmla="*/ 699770 w 1169807"/>
              <a:gd name="connsiteY556" fmla="*/ 237172 h 1205388"/>
              <a:gd name="connsiteX557" fmla="*/ 676910 w 1169807"/>
              <a:gd name="connsiteY557" fmla="*/ 260032 h 1205388"/>
              <a:gd name="connsiteX558" fmla="*/ 654050 w 1169807"/>
              <a:gd name="connsiteY558" fmla="*/ 237172 h 1205388"/>
              <a:gd name="connsiteX559" fmla="*/ 676910 w 1169807"/>
              <a:gd name="connsiteY559" fmla="*/ 214312 h 1205388"/>
              <a:gd name="connsiteX560" fmla="*/ 582358 w 1169807"/>
              <a:gd name="connsiteY560" fmla="*/ 214312 h 1205388"/>
              <a:gd name="connsiteX561" fmla="*/ 605218 w 1169807"/>
              <a:gd name="connsiteY561" fmla="*/ 237172 h 1205388"/>
              <a:gd name="connsiteX562" fmla="*/ 582358 w 1169807"/>
              <a:gd name="connsiteY562" fmla="*/ 260032 h 1205388"/>
              <a:gd name="connsiteX563" fmla="*/ 559498 w 1169807"/>
              <a:gd name="connsiteY563" fmla="*/ 237172 h 1205388"/>
              <a:gd name="connsiteX564" fmla="*/ 582358 w 1169807"/>
              <a:gd name="connsiteY564" fmla="*/ 214312 h 1205388"/>
              <a:gd name="connsiteX565" fmla="*/ 486547 w 1169807"/>
              <a:gd name="connsiteY565" fmla="*/ 214312 h 1205388"/>
              <a:gd name="connsiteX566" fmla="*/ 509407 w 1169807"/>
              <a:gd name="connsiteY566" fmla="*/ 237172 h 1205388"/>
              <a:gd name="connsiteX567" fmla="*/ 486547 w 1169807"/>
              <a:gd name="connsiteY567" fmla="*/ 260032 h 1205388"/>
              <a:gd name="connsiteX568" fmla="*/ 463687 w 1169807"/>
              <a:gd name="connsiteY568" fmla="*/ 237172 h 1205388"/>
              <a:gd name="connsiteX569" fmla="*/ 486547 w 1169807"/>
              <a:gd name="connsiteY569" fmla="*/ 214312 h 1205388"/>
              <a:gd name="connsiteX570" fmla="*/ 391297 w 1169807"/>
              <a:gd name="connsiteY570" fmla="*/ 214312 h 1205388"/>
              <a:gd name="connsiteX571" fmla="*/ 414157 w 1169807"/>
              <a:gd name="connsiteY571" fmla="*/ 237172 h 1205388"/>
              <a:gd name="connsiteX572" fmla="*/ 391297 w 1169807"/>
              <a:gd name="connsiteY572" fmla="*/ 260032 h 1205388"/>
              <a:gd name="connsiteX573" fmla="*/ 368437 w 1169807"/>
              <a:gd name="connsiteY573" fmla="*/ 237172 h 1205388"/>
              <a:gd name="connsiteX574" fmla="*/ 391297 w 1169807"/>
              <a:gd name="connsiteY574" fmla="*/ 214312 h 1205388"/>
              <a:gd name="connsiteX575" fmla="*/ 295486 w 1169807"/>
              <a:gd name="connsiteY575" fmla="*/ 214312 h 1205388"/>
              <a:gd name="connsiteX576" fmla="*/ 318346 w 1169807"/>
              <a:gd name="connsiteY576" fmla="*/ 237172 h 1205388"/>
              <a:gd name="connsiteX577" fmla="*/ 295486 w 1169807"/>
              <a:gd name="connsiteY577" fmla="*/ 260032 h 1205388"/>
              <a:gd name="connsiteX578" fmla="*/ 272626 w 1169807"/>
              <a:gd name="connsiteY578" fmla="*/ 237172 h 1205388"/>
              <a:gd name="connsiteX579" fmla="*/ 295486 w 1169807"/>
              <a:gd name="connsiteY579" fmla="*/ 214312 h 1205388"/>
              <a:gd name="connsiteX580" fmla="*/ 201361 w 1169807"/>
              <a:gd name="connsiteY580" fmla="*/ 214312 h 1205388"/>
              <a:gd name="connsiteX581" fmla="*/ 224221 w 1169807"/>
              <a:gd name="connsiteY581" fmla="*/ 237172 h 1205388"/>
              <a:gd name="connsiteX582" fmla="*/ 201361 w 1169807"/>
              <a:gd name="connsiteY582" fmla="*/ 260032 h 1205388"/>
              <a:gd name="connsiteX583" fmla="*/ 178501 w 1169807"/>
              <a:gd name="connsiteY583" fmla="*/ 237172 h 1205388"/>
              <a:gd name="connsiteX584" fmla="*/ 201361 w 1169807"/>
              <a:gd name="connsiteY584" fmla="*/ 214312 h 1205388"/>
              <a:gd name="connsiteX585" fmla="*/ 220793 w 1169807"/>
              <a:gd name="connsiteY585" fmla="*/ 121740 h 1205388"/>
              <a:gd name="connsiteX586" fmla="*/ 224221 w 1169807"/>
              <a:gd name="connsiteY586" fmla="*/ 130016 h 1205388"/>
              <a:gd name="connsiteX587" fmla="*/ 201361 w 1169807"/>
              <a:gd name="connsiteY587" fmla="*/ 152876 h 1205388"/>
              <a:gd name="connsiteX588" fmla="*/ 189174 w 1169807"/>
              <a:gd name="connsiteY588" fmla="*/ 147828 h 1205388"/>
              <a:gd name="connsiteX589" fmla="*/ 955886 w 1169807"/>
              <a:gd name="connsiteY589" fmla="*/ 107156 h 1205388"/>
              <a:gd name="connsiteX590" fmla="*/ 978746 w 1169807"/>
              <a:gd name="connsiteY590" fmla="*/ 130016 h 1205388"/>
              <a:gd name="connsiteX591" fmla="*/ 955886 w 1169807"/>
              <a:gd name="connsiteY591" fmla="*/ 152876 h 1205388"/>
              <a:gd name="connsiteX592" fmla="*/ 933026 w 1169807"/>
              <a:gd name="connsiteY592" fmla="*/ 130016 h 1205388"/>
              <a:gd name="connsiteX593" fmla="*/ 955886 w 1169807"/>
              <a:gd name="connsiteY593" fmla="*/ 107156 h 1205388"/>
              <a:gd name="connsiteX594" fmla="*/ 861761 w 1169807"/>
              <a:gd name="connsiteY594" fmla="*/ 107156 h 1205388"/>
              <a:gd name="connsiteX595" fmla="*/ 884621 w 1169807"/>
              <a:gd name="connsiteY595" fmla="*/ 130016 h 1205388"/>
              <a:gd name="connsiteX596" fmla="*/ 861761 w 1169807"/>
              <a:gd name="connsiteY596" fmla="*/ 152876 h 1205388"/>
              <a:gd name="connsiteX597" fmla="*/ 838901 w 1169807"/>
              <a:gd name="connsiteY597" fmla="*/ 130016 h 1205388"/>
              <a:gd name="connsiteX598" fmla="*/ 861761 w 1169807"/>
              <a:gd name="connsiteY598" fmla="*/ 107156 h 1205388"/>
              <a:gd name="connsiteX599" fmla="*/ 766880 w 1169807"/>
              <a:gd name="connsiteY599" fmla="*/ 107156 h 1205388"/>
              <a:gd name="connsiteX600" fmla="*/ 789740 w 1169807"/>
              <a:gd name="connsiteY600" fmla="*/ 130016 h 1205388"/>
              <a:gd name="connsiteX601" fmla="*/ 766880 w 1169807"/>
              <a:gd name="connsiteY601" fmla="*/ 152876 h 1205388"/>
              <a:gd name="connsiteX602" fmla="*/ 744020 w 1169807"/>
              <a:gd name="connsiteY602" fmla="*/ 130016 h 1205388"/>
              <a:gd name="connsiteX603" fmla="*/ 766880 w 1169807"/>
              <a:gd name="connsiteY603" fmla="*/ 107156 h 1205388"/>
              <a:gd name="connsiteX604" fmla="*/ 676910 w 1169807"/>
              <a:gd name="connsiteY604" fmla="*/ 107156 h 1205388"/>
              <a:gd name="connsiteX605" fmla="*/ 699770 w 1169807"/>
              <a:gd name="connsiteY605" fmla="*/ 130016 h 1205388"/>
              <a:gd name="connsiteX606" fmla="*/ 676910 w 1169807"/>
              <a:gd name="connsiteY606" fmla="*/ 152876 h 1205388"/>
              <a:gd name="connsiteX607" fmla="*/ 654050 w 1169807"/>
              <a:gd name="connsiteY607" fmla="*/ 130016 h 1205388"/>
              <a:gd name="connsiteX608" fmla="*/ 676910 w 1169807"/>
              <a:gd name="connsiteY608" fmla="*/ 107156 h 1205388"/>
              <a:gd name="connsiteX609" fmla="*/ 582358 w 1169807"/>
              <a:gd name="connsiteY609" fmla="*/ 107156 h 1205388"/>
              <a:gd name="connsiteX610" fmla="*/ 605218 w 1169807"/>
              <a:gd name="connsiteY610" fmla="*/ 130016 h 1205388"/>
              <a:gd name="connsiteX611" fmla="*/ 582358 w 1169807"/>
              <a:gd name="connsiteY611" fmla="*/ 152876 h 1205388"/>
              <a:gd name="connsiteX612" fmla="*/ 559498 w 1169807"/>
              <a:gd name="connsiteY612" fmla="*/ 130016 h 1205388"/>
              <a:gd name="connsiteX613" fmla="*/ 582358 w 1169807"/>
              <a:gd name="connsiteY613" fmla="*/ 107156 h 1205388"/>
              <a:gd name="connsiteX614" fmla="*/ 486547 w 1169807"/>
              <a:gd name="connsiteY614" fmla="*/ 107156 h 1205388"/>
              <a:gd name="connsiteX615" fmla="*/ 509407 w 1169807"/>
              <a:gd name="connsiteY615" fmla="*/ 130016 h 1205388"/>
              <a:gd name="connsiteX616" fmla="*/ 486547 w 1169807"/>
              <a:gd name="connsiteY616" fmla="*/ 152876 h 1205388"/>
              <a:gd name="connsiteX617" fmla="*/ 463687 w 1169807"/>
              <a:gd name="connsiteY617" fmla="*/ 130016 h 1205388"/>
              <a:gd name="connsiteX618" fmla="*/ 486547 w 1169807"/>
              <a:gd name="connsiteY618" fmla="*/ 107156 h 1205388"/>
              <a:gd name="connsiteX619" fmla="*/ 391297 w 1169807"/>
              <a:gd name="connsiteY619" fmla="*/ 107156 h 1205388"/>
              <a:gd name="connsiteX620" fmla="*/ 414157 w 1169807"/>
              <a:gd name="connsiteY620" fmla="*/ 130016 h 1205388"/>
              <a:gd name="connsiteX621" fmla="*/ 391297 w 1169807"/>
              <a:gd name="connsiteY621" fmla="*/ 152876 h 1205388"/>
              <a:gd name="connsiteX622" fmla="*/ 368437 w 1169807"/>
              <a:gd name="connsiteY622" fmla="*/ 130016 h 1205388"/>
              <a:gd name="connsiteX623" fmla="*/ 391297 w 1169807"/>
              <a:gd name="connsiteY623" fmla="*/ 107156 h 1205388"/>
              <a:gd name="connsiteX624" fmla="*/ 295486 w 1169807"/>
              <a:gd name="connsiteY624" fmla="*/ 107156 h 1205388"/>
              <a:gd name="connsiteX625" fmla="*/ 318346 w 1169807"/>
              <a:gd name="connsiteY625" fmla="*/ 130016 h 1205388"/>
              <a:gd name="connsiteX626" fmla="*/ 295486 w 1169807"/>
              <a:gd name="connsiteY626" fmla="*/ 152876 h 1205388"/>
              <a:gd name="connsiteX627" fmla="*/ 272626 w 1169807"/>
              <a:gd name="connsiteY627" fmla="*/ 130016 h 1205388"/>
              <a:gd name="connsiteX628" fmla="*/ 295486 w 1169807"/>
              <a:gd name="connsiteY628" fmla="*/ 107156 h 1205388"/>
              <a:gd name="connsiteX629" fmla="*/ 842538 w 1169807"/>
              <a:gd name="connsiteY629" fmla="*/ 31640 h 1205388"/>
              <a:gd name="connsiteX630" fmla="*/ 846127 w 1169807"/>
              <a:gd name="connsiteY630" fmla="*/ 32755 h 1205388"/>
              <a:gd name="connsiteX631" fmla="*/ 866442 w 1169807"/>
              <a:gd name="connsiteY631" fmla="*/ 43781 h 1205388"/>
              <a:gd name="connsiteX632" fmla="*/ 861761 w 1169807"/>
              <a:gd name="connsiteY632" fmla="*/ 45720 h 1205388"/>
              <a:gd name="connsiteX633" fmla="*/ 845597 w 1169807"/>
              <a:gd name="connsiteY633" fmla="*/ 39024 h 1205388"/>
              <a:gd name="connsiteX634" fmla="*/ 412142 w 1169807"/>
              <a:gd name="connsiteY634" fmla="*/ 17995 h 1205388"/>
              <a:gd name="connsiteX635" fmla="*/ 414157 w 1169807"/>
              <a:gd name="connsiteY635" fmla="*/ 22860 h 1205388"/>
              <a:gd name="connsiteX636" fmla="*/ 391297 w 1169807"/>
              <a:gd name="connsiteY636" fmla="*/ 45720 h 1205388"/>
              <a:gd name="connsiteX637" fmla="*/ 375133 w 1169807"/>
              <a:gd name="connsiteY637" fmla="*/ 39024 h 1205388"/>
              <a:gd name="connsiteX638" fmla="*/ 371631 w 1169807"/>
              <a:gd name="connsiteY638" fmla="*/ 30570 h 1205388"/>
              <a:gd name="connsiteX639" fmla="*/ 755626 w 1169807"/>
              <a:gd name="connsiteY639" fmla="*/ 4662 h 1205388"/>
              <a:gd name="connsiteX640" fmla="*/ 786123 w 1169807"/>
              <a:gd name="connsiteY640" fmla="*/ 14128 h 1205388"/>
              <a:gd name="connsiteX641" fmla="*/ 789740 w 1169807"/>
              <a:gd name="connsiteY641" fmla="*/ 22860 h 1205388"/>
              <a:gd name="connsiteX642" fmla="*/ 766880 w 1169807"/>
              <a:gd name="connsiteY642" fmla="*/ 45720 h 1205388"/>
              <a:gd name="connsiteX643" fmla="*/ 744020 w 1169807"/>
              <a:gd name="connsiteY643" fmla="*/ 22860 h 1205388"/>
              <a:gd name="connsiteX644" fmla="*/ 750716 w 1169807"/>
              <a:gd name="connsiteY644" fmla="*/ 6696 h 1205388"/>
              <a:gd name="connsiteX645" fmla="*/ 676910 w 1169807"/>
              <a:gd name="connsiteY645" fmla="*/ 0 h 1205388"/>
              <a:gd name="connsiteX646" fmla="*/ 699770 w 1169807"/>
              <a:gd name="connsiteY646" fmla="*/ 22860 h 1205388"/>
              <a:gd name="connsiteX647" fmla="*/ 676910 w 1169807"/>
              <a:gd name="connsiteY647" fmla="*/ 45720 h 1205388"/>
              <a:gd name="connsiteX648" fmla="*/ 654050 w 1169807"/>
              <a:gd name="connsiteY648" fmla="*/ 22860 h 1205388"/>
              <a:gd name="connsiteX649" fmla="*/ 676910 w 1169807"/>
              <a:gd name="connsiteY649" fmla="*/ 0 h 1205388"/>
              <a:gd name="connsiteX650" fmla="*/ 582358 w 1169807"/>
              <a:gd name="connsiteY650" fmla="*/ 0 h 1205388"/>
              <a:gd name="connsiteX651" fmla="*/ 605218 w 1169807"/>
              <a:gd name="connsiteY651" fmla="*/ 22860 h 1205388"/>
              <a:gd name="connsiteX652" fmla="*/ 582358 w 1169807"/>
              <a:gd name="connsiteY652" fmla="*/ 45720 h 1205388"/>
              <a:gd name="connsiteX653" fmla="*/ 559498 w 1169807"/>
              <a:gd name="connsiteY653" fmla="*/ 22860 h 1205388"/>
              <a:gd name="connsiteX654" fmla="*/ 582358 w 1169807"/>
              <a:gd name="connsiteY654" fmla="*/ 0 h 1205388"/>
              <a:gd name="connsiteX655" fmla="*/ 486547 w 1169807"/>
              <a:gd name="connsiteY655" fmla="*/ 0 h 1205388"/>
              <a:gd name="connsiteX656" fmla="*/ 509407 w 1169807"/>
              <a:gd name="connsiteY656" fmla="*/ 22860 h 1205388"/>
              <a:gd name="connsiteX657" fmla="*/ 486547 w 1169807"/>
              <a:gd name="connsiteY657" fmla="*/ 45720 h 1205388"/>
              <a:gd name="connsiteX658" fmla="*/ 463687 w 1169807"/>
              <a:gd name="connsiteY658" fmla="*/ 22860 h 1205388"/>
              <a:gd name="connsiteX659" fmla="*/ 486547 w 1169807"/>
              <a:gd name="connsiteY659" fmla="*/ 0 h 1205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Lst>
            <a:rect l="l" t="t" r="r" b="b"/>
            <a:pathLst>
              <a:path w="1169807" h="1205388">
                <a:moveTo>
                  <a:pt x="861761" y="1159668"/>
                </a:moveTo>
                <a:lnTo>
                  <a:pt x="866442" y="1161607"/>
                </a:lnTo>
                <a:lnTo>
                  <a:pt x="846127" y="1172634"/>
                </a:lnTo>
                <a:lnTo>
                  <a:pt x="842538" y="1173748"/>
                </a:lnTo>
                <a:lnTo>
                  <a:pt x="845597" y="1166364"/>
                </a:lnTo>
                <a:cubicBezTo>
                  <a:pt x="849734" y="1162227"/>
                  <a:pt x="855449" y="1159668"/>
                  <a:pt x="861761" y="1159668"/>
                </a:cubicBezTo>
                <a:close/>
                <a:moveTo>
                  <a:pt x="766880" y="1159668"/>
                </a:moveTo>
                <a:cubicBezTo>
                  <a:pt x="779505" y="1159668"/>
                  <a:pt x="789740" y="1169903"/>
                  <a:pt x="789740" y="1182528"/>
                </a:cubicBezTo>
                <a:lnTo>
                  <a:pt x="786123" y="1191260"/>
                </a:lnTo>
                <a:lnTo>
                  <a:pt x="755626" y="1200727"/>
                </a:lnTo>
                <a:lnTo>
                  <a:pt x="750716" y="1198692"/>
                </a:lnTo>
                <a:cubicBezTo>
                  <a:pt x="746579" y="1194556"/>
                  <a:pt x="744020" y="1188841"/>
                  <a:pt x="744020" y="1182528"/>
                </a:cubicBezTo>
                <a:cubicBezTo>
                  <a:pt x="744020" y="1169903"/>
                  <a:pt x="754255" y="1159668"/>
                  <a:pt x="766880" y="1159668"/>
                </a:cubicBezTo>
                <a:close/>
                <a:moveTo>
                  <a:pt x="676910" y="1159668"/>
                </a:moveTo>
                <a:cubicBezTo>
                  <a:pt x="689535" y="1159668"/>
                  <a:pt x="699770" y="1169903"/>
                  <a:pt x="699770" y="1182528"/>
                </a:cubicBezTo>
                <a:cubicBezTo>
                  <a:pt x="699770" y="1195153"/>
                  <a:pt x="689535" y="1205388"/>
                  <a:pt x="676910" y="1205388"/>
                </a:cubicBezTo>
                <a:cubicBezTo>
                  <a:pt x="664285" y="1205388"/>
                  <a:pt x="654050" y="1195153"/>
                  <a:pt x="654050" y="1182528"/>
                </a:cubicBezTo>
                <a:cubicBezTo>
                  <a:pt x="654050" y="1169903"/>
                  <a:pt x="664285" y="1159668"/>
                  <a:pt x="676910" y="1159668"/>
                </a:cubicBezTo>
                <a:close/>
                <a:moveTo>
                  <a:pt x="582358" y="1159668"/>
                </a:moveTo>
                <a:cubicBezTo>
                  <a:pt x="594983" y="1159668"/>
                  <a:pt x="605218" y="1169903"/>
                  <a:pt x="605218" y="1182528"/>
                </a:cubicBezTo>
                <a:cubicBezTo>
                  <a:pt x="605218" y="1195153"/>
                  <a:pt x="594983" y="1205388"/>
                  <a:pt x="582358" y="1205388"/>
                </a:cubicBezTo>
                <a:cubicBezTo>
                  <a:pt x="569733" y="1205388"/>
                  <a:pt x="559498" y="1195153"/>
                  <a:pt x="559498" y="1182528"/>
                </a:cubicBezTo>
                <a:cubicBezTo>
                  <a:pt x="559498" y="1169903"/>
                  <a:pt x="569733" y="1159668"/>
                  <a:pt x="582358" y="1159668"/>
                </a:cubicBezTo>
                <a:close/>
                <a:moveTo>
                  <a:pt x="486547" y="1159668"/>
                </a:moveTo>
                <a:cubicBezTo>
                  <a:pt x="499172" y="1159668"/>
                  <a:pt x="509407" y="1169903"/>
                  <a:pt x="509407" y="1182528"/>
                </a:cubicBezTo>
                <a:cubicBezTo>
                  <a:pt x="509407" y="1195153"/>
                  <a:pt x="499172" y="1205388"/>
                  <a:pt x="486547" y="1205388"/>
                </a:cubicBezTo>
                <a:cubicBezTo>
                  <a:pt x="473922" y="1205388"/>
                  <a:pt x="463687" y="1195153"/>
                  <a:pt x="463687" y="1182528"/>
                </a:cubicBezTo>
                <a:cubicBezTo>
                  <a:pt x="463687" y="1169903"/>
                  <a:pt x="473922" y="1159668"/>
                  <a:pt x="486547" y="1159668"/>
                </a:cubicBezTo>
                <a:close/>
                <a:moveTo>
                  <a:pt x="391297" y="1159668"/>
                </a:moveTo>
                <a:cubicBezTo>
                  <a:pt x="403922" y="1159668"/>
                  <a:pt x="414157" y="1169903"/>
                  <a:pt x="414157" y="1182528"/>
                </a:cubicBezTo>
                <a:lnTo>
                  <a:pt x="412142" y="1187393"/>
                </a:lnTo>
                <a:lnTo>
                  <a:pt x="371631" y="1174818"/>
                </a:lnTo>
                <a:lnTo>
                  <a:pt x="375133" y="1166364"/>
                </a:lnTo>
                <a:cubicBezTo>
                  <a:pt x="379270" y="1162227"/>
                  <a:pt x="384985" y="1159668"/>
                  <a:pt x="391297" y="1159668"/>
                </a:cubicBezTo>
                <a:close/>
                <a:moveTo>
                  <a:pt x="955886" y="1052512"/>
                </a:moveTo>
                <a:cubicBezTo>
                  <a:pt x="968511" y="1052512"/>
                  <a:pt x="978746" y="1062747"/>
                  <a:pt x="978746" y="1075372"/>
                </a:cubicBezTo>
                <a:cubicBezTo>
                  <a:pt x="978746" y="1087997"/>
                  <a:pt x="968511" y="1098232"/>
                  <a:pt x="955886" y="1098232"/>
                </a:cubicBezTo>
                <a:cubicBezTo>
                  <a:pt x="943261" y="1098232"/>
                  <a:pt x="933026" y="1087997"/>
                  <a:pt x="933026" y="1075372"/>
                </a:cubicBezTo>
                <a:cubicBezTo>
                  <a:pt x="933026" y="1062747"/>
                  <a:pt x="943261" y="1052512"/>
                  <a:pt x="955886" y="1052512"/>
                </a:cubicBezTo>
                <a:close/>
                <a:moveTo>
                  <a:pt x="861761" y="1052512"/>
                </a:moveTo>
                <a:cubicBezTo>
                  <a:pt x="874386" y="1052512"/>
                  <a:pt x="884621" y="1062747"/>
                  <a:pt x="884621" y="1075372"/>
                </a:cubicBezTo>
                <a:cubicBezTo>
                  <a:pt x="884621" y="1087997"/>
                  <a:pt x="874386" y="1098232"/>
                  <a:pt x="861761" y="1098232"/>
                </a:cubicBezTo>
                <a:cubicBezTo>
                  <a:pt x="849136" y="1098232"/>
                  <a:pt x="838901" y="1087997"/>
                  <a:pt x="838901" y="1075372"/>
                </a:cubicBezTo>
                <a:cubicBezTo>
                  <a:pt x="838901" y="1062747"/>
                  <a:pt x="849136" y="1052512"/>
                  <a:pt x="861761" y="1052512"/>
                </a:cubicBezTo>
                <a:close/>
                <a:moveTo>
                  <a:pt x="766880" y="1052512"/>
                </a:moveTo>
                <a:cubicBezTo>
                  <a:pt x="779505" y="1052512"/>
                  <a:pt x="789740" y="1062747"/>
                  <a:pt x="789740" y="1075372"/>
                </a:cubicBezTo>
                <a:cubicBezTo>
                  <a:pt x="789740" y="1087997"/>
                  <a:pt x="779505" y="1098232"/>
                  <a:pt x="766880" y="1098232"/>
                </a:cubicBezTo>
                <a:cubicBezTo>
                  <a:pt x="754255" y="1098232"/>
                  <a:pt x="744020" y="1087997"/>
                  <a:pt x="744020" y="1075372"/>
                </a:cubicBezTo>
                <a:cubicBezTo>
                  <a:pt x="744020" y="1062747"/>
                  <a:pt x="754255" y="1052512"/>
                  <a:pt x="766880" y="1052512"/>
                </a:cubicBezTo>
                <a:close/>
                <a:moveTo>
                  <a:pt x="676910" y="1052512"/>
                </a:moveTo>
                <a:cubicBezTo>
                  <a:pt x="689535" y="1052512"/>
                  <a:pt x="699770" y="1062747"/>
                  <a:pt x="699770" y="1075372"/>
                </a:cubicBezTo>
                <a:cubicBezTo>
                  <a:pt x="699770" y="1087997"/>
                  <a:pt x="689535" y="1098232"/>
                  <a:pt x="676910" y="1098232"/>
                </a:cubicBezTo>
                <a:cubicBezTo>
                  <a:pt x="664285" y="1098232"/>
                  <a:pt x="654050" y="1087997"/>
                  <a:pt x="654050" y="1075372"/>
                </a:cubicBezTo>
                <a:cubicBezTo>
                  <a:pt x="654050" y="1062747"/>
                  <a:pt x="664285" y="1052512"/>
                  <a:pt x="676910" y="1052512"/>
                </a:cubicBezTo>
                <a:close/>
                <a:moveTo>
                  <a:pt x="582358" y="1052512"/>
                </a:moveTo>
                <a:cubicBezTo>
                  <a:pt x="594983" y="1052512"/>
                  <a:pt x="605218" y="1062747"/>
                  <a:pt x="605218" y="1075372"/>
                </a:cubicBezTo>
                <a:cubicBezTo>
                  <a:pt x="605218" y="1087997"/>
                  <a:pt x="594983" y="1098232"/>
                  <a:pt x="582358" y="1098232"/>
                </a:cubicBezTo>
                <a:cubicBezTo>
                  <a:pt x="569733" y="1098232"/>
                  <a:pt x="559498" y="1087997"/>
                  <a:pt x="559498" y="1075372"/>
                </a:cubicBezTo>
                <a:cubicBezTo>
                  <a:pt x="559498" y="1062747"/>
                  <a:pt x="569733" y="1052512"/>
                  <a:pt x="582358" y="1052512"/>
                </a:cubicBezTo>
                <a:close/>
                <a:moveTo>
                  <a:pt x="486547" y="1052512"/>
                </a:moveTo>
                <a:cubicBezTo>
                  <a:pt x="499172" y="1052512"/>
                  <a:pt x="509407" y="1062747"/>
                  <a:pt x="509407" y="1075372"/>
                </a:cubicBezTo>
                <a:cubicBezTo>
                  <a:pt x="509407" y="1087997"/>
                  <a:pt x="499172" y="1098232"/>
                  <a:pt x="486547" y="1098232"/>
                </a:cubicBezTo>
                <a:cubicBezTo>
                  <a:pt x="473922" y="1098232"/>
                  <a:pt x="463687" y="1087997"/>
                  <a:pt x="463687" y="1075372"/>
                </a:cubicBezTo>
                <a:cubicBezTo>
                  <a:pt x="463687" y="1062747"/>
                  <a:pt x="473922" y="1052512"/>
                  <a:pt x="486547" y="1052512"/>
                </a:cubicBezTo>
                <a:close/>
                <a:moveTo>
                  <a:pt x="391297" y="1052512"/>
                </a:moveTo>
                <a:cubicBezTo>
                  <a:pt x="403922" y="1052512"/>
                  <a:pt x="414157" y="1062747"/>
                  <a:pt x="414157" y="1075372"/>
                </a:cubicBezTo>
                <a:cubicBezTo>
                  <a:pt x="414157" y="1087997"/>
                  <a:pt x="403922" y="1098232"/>
                  <a:pt x="391297" y="1098232"/>
                </a:cubicBezTo>
                <a:cubicBezTo>
                  <a:pt x="378672" y="1098232"/>
                  <a:pt x="368437" y="1087997"/>
                  <a:pt x="368437" y="1075372"/>
                </a:cubicBezTo>
                <a:cubicBezTo>
                  <a:pt x="368437" y="1062747"/>
                  <a:pt x="378672" y="1052512"/>
                  <a:pt x="391297" y="1052512"/>
                </a:cubicBezTo>
                <a:close/>
                <a:moveTo>
                  <a:pt x="295486" y="1052512"/>
                </a:moveTo>
                <a:cubicBezTo>
                  <a:pt x="308111" y="1052512"/>
                  <a:pt x="318346" y="1062747"/>
                  <a:pt x="318346" y="1075372"/>
                </a:cubicBezTo>
                <a:cubicBezTo>
                  <a:pt x="318346" y="1087997"/>
                  <a:pt x="308111" y="1098232"/>
                  <a:pt x="295486" y="1098232"/>
                </a:cubicBezTo>
                <a:cubicBezTo>
                  <a:pt x="282861" y="1098232"/>
                  <a:pt x="272626" y="1087997"/>
                  <a:pt x="272626" y="1075372"/>
                </a:cubicBezTo>
                <a:cubicBezTo>
                  <a:pt x="272626" y="1062747"/>
                  <a:pt x="282861" y="1052512"/>
                  <a:pt x="295486" y="1052512"/>
                </a:cubicBezTo>
                <a:close/>
                <a:moveTo>
                  <a:pt x="201361" y="1052512"/>
                </a:moveTo>
                <a:cubicBezTo>
                  <a:pt x="213986" y="1052512"/>
                  <a:pt x="224221" y="1062747"/>
                  <a:pt x="224221" y="1075372"/>
                </a:cubicBezTo>
                <a:lnTo>
                  <a:pt x="220793" y="1083648"/>
                </a:lnTo>
                <a:lnTo>
                  <a:pt x="189174" y="1057560"/>
                </a:lnTo>
                <a:close/>
                <a:moveTo>
                  <a:pt x="1051697" y="945356"/>
                </a:moveTo>
                <a:cubicBezTo>
                  <a:pt x="1064322" y="945356"/>
                  <a:pt x="1074557" y="955591"/>
                  <a:pt x="1074557" y="968216"/>
                </a:cubicBezTo>
                <a:cubicBezTo>
                  <a:pt x="1074557" y="980841"/>
                  <a:pt x="1064322" y="991076"/>
                  <a:pt x="1051697" y="991076"/>
                </a:cubicBezTo>
                <a:cubicBezTo>
                  <a:pt x="1039072" y="991076"/>
                  <a:pt x="1028837" y="980841"/>
                  <a:pt x="1028837" y="968216"/>
                </a:cubicBezTo>
                <a:cubicBezTo>
                  <a:pt x="1028837" y="955591"/>
                  <a:pt x="1039072" y="945356"/>
                  <a:pt x="1051697" y="945356"/>
                </a:cubicBezTo>
                <a:close/>
                <a:moveTo>
                  <a:pt x="955886" y="945356"/>
                </a:moveTo>
                <a:cubicBezTo>
                  <a:pt x="968511" y="945356"/>
                  <a:pt x="978746" y="955591"/>
                  <a:pt x="978746" y="968216"/>
                </a:cubicBezTo>
                <a:cubicBezTo>
                  <a:pt x="978746" y="980841"/>
                  <a:pt x="968511" y="991076"/>
                  <a:pt x="955886" y="991076"/>
                </a:cubicBezTo>
                <a:cubicBezTo>
                  <a:pt x="943261" y="991076"/>
                  <a:pt x="933026" y="980841"/>
                  <a:pt x="933026" y="968216"/>
                </a:cubicBezTo>
                <a:cubicBezTo>
                  <a:pt x="933026" y="955591"/>
                  <a:pt x="943261" y="945356"/>
                  <a:pt x="955886" y="945356"/>
                </a:cubicBezTo>
                <a:close/>
                <a:moveTo>
                  <a:pt x="861761" y="945356"/>
                </a:moveTo>
                <a:cubicBezTo>
                  <a:pt x="874386" y="945356"/>
                  <a:pt x="884621" y="955591"/>
                  <a:pt x="884621" y="968216"/>
                </a:cubicBezTo>
                <a:cubicBezTo>
                  <a:pt x="884621" y="980841"/>
                  <a:pt x="874386" y="991076"/>
                  <a:pt x="861761" y="991076"/>
                </a:cubicBezTo>
                <a:cubicBezTo>
                  <a:pt x="849136" y="991076"/>
                  <a:pt x="838901" y="980841"/>
                  <a:pt x="838901" y="968216"/>
                </a:cubicBezTo>
                <a:cubicBezTo>
                  <a:pt x="838901" y="955591"/>
                  <a:pt x="849136" y="945356"/>
                  <a:pt x="861761" y="945356"/>
                </a:cubicBezTo>
                <a:close/>
                <a:moveTo>
                  <a:pt x="766880" y="945356"/>
                </a:moveTo>
                <a:cubicBezTo>
                  <a:pt x="779505" y="945356"/>
                  <a:pt x="789740" y="955591"/>
                  <a:pt x="789740" y="968216"/>
                </a:cubicBezTo>
                <a:cubicBezTo>
                  <a:pt x="789740" y="980841"/>
                  <a:pt x="779505" y="991076"/>
                  <a:pt x="766880" y="991076"/>
                </a:cubicBezTo>
                <a:cubicBezTo>
                  <a:pt x="754255" y="991076"/>
                  <a:pt x="744020" y="980841"/>
                  <a:pt x="744020" y="968216"/>
                </a:cubicBezTo>
                <a:cubicBezTo>
                  <a:pt x="744020" y="955591"/>
                  <a:pt x="754255" y="945356"/>
                  <a:pt x="766880" y="945356"/>
                </a:cubicBezTo>
                <a:close/>
                <a:moveTo>
                  <a:pt x="676910" y="945356"/>
                </a:moveTo>
                <a:cubicBezTo>
                  <a:pt x="689535" y="945356"/>
                  <a:pt x="699770" y="955591"/>
                  <a:pt x="699770" y="968216"/>
                </a:cubicBezTo>
                <a:cubicBezTo>
                  <a:pt x="699770" y="980841"/>
                  <a:pt x="689535" y="991076"/>
                  <a:pt x="676910" y="991076"/>
                </a:cubicBezTo>
                <a:cubicBezTo>
                  <a:pt x="664285" y="991076"/>
                  <a:pt x="654050" y="980841"/>
                  <a:pt x="654050" y="968216"/>
                </a:cubicBezTo>
                <a:cubicBezTo>
                  <a:pt x="654050" y="955591"/>
                  <a:pt x="664285" y="945356"/>
                  <a:pt x="676910" y="945356"/>
                </a:cubicBezTo>
                <a:close/>
                <a:moveTo>
                  <a:pt x="582358" y="945356"/>
                </a:moveTo>
                <a:cubicBezTo>
                  <a:pt x="594983" y="945356"/>
                  <a:pt x="605218" y="955591"/>
                  <a:pt x="605218" y="968216"/>
                </a:cubicBezTo>
                <a:cubicBezTo>
                  <a:pt x="605218" y="980841"/>
                  <a:pt x="594983" y="991076"/>
                  <a:pt x="582358" y="991076"/>
                </a:cubicBezTo>
                <a:cubicBezTo>
                  <a:pt x="569733" y="991076"/>
                  <a:pt x="559498" y="980841"/>
                  <a:pt x="559498" y="968216"/>
                </a:cubicBezTo>
                <a:cubicBezTo>
                  <a:pt x="559498" y="955591"/>
                  <a:pt x="569733" y="945356"/>
                  <a:pt x="582358" y="945356"/>
                </a:cubicBezTo>
                <a:close/>
                <a:moveTo>
                  <a:pt x="486547" y="945356"/>
                </a:moveTo>
                <a:cubicBezTo>
                  <a:pt x="499172" y="945356"/>
                  <a:pt x="509407" y="955591"/>
                  <a:pt x="509407" y="968216"/>
                </a:cubicBezTo>
                <a:cubicBezTo>
                  <a:pt x="509407" y="980841"/>
                  <a:pt x="499172" y="991076"/>
                  <a:pt x="486547" y="991076"/>
                </a:cubicBezTo>
                <a:cubicBezTo>
                  <a:pt x="473922" y="991076"/>
                  <a:pt x="463687" y="980841"/>
                  <a:pt x="463687" y="968216"/>
                </a:cubicBezTo>
                <a:cubicBezTo>
                  <a:pt x="463687" y="955591"/>
                  <a:pt x="473922" y="945356"/>
                  <a:pt x="486547" y="945356"/>
                </a:cubicBezTo>
                <a:close/>
                <a:moveTo>
                  <a:pt x="391297" y="945356"/>
                </a:moveTo>
                <a:cubicBezTo>
                  <a:pt x="403922" y="945356"/>
                  <a:pt x="414157" y="955591"/>
                  <a:pt x="414157" y="968216"/>
                </a:cubicBezTo>
                <a:cubicBezTo>
                  <a:pt x="414157" y="980841"/>
                  <a:pt x="403922" y="991076"/>
                  <a:pt x="391297" y="991076"/>
                </a:cubicBezTo>
                <a:cubicBezTo>
                  <a:pt x="378672" y="991076"/>
                  <a:pt x="368437" y="980841"/>
                  <a:pt x="368437" y="968216"/>
                </a:cubicBezTo>
                <a:cubicBezTo>
                  <a:pt x="368437" y="955591"/>
                  <a:pt x="378672" y="945356"/>
                  <a:pt x="391297" y="945356"/>
                </a:cubicBezTo>
                <a:close/>
                <a:moveTo>
                  <a:pt x="295486" y="945356"/>
                </a:moveTo>
                <a:cubicBezTo>
                  <a:pt x="308111" y="945356"/>
                  <a:pt x="318346" y="955591"/>
                  <a:pt x="318346" y="968216"/>
                </a:cubicBezTo>
                <a:cubicBezTo>
                  <a:pt x="318346" y="980841"/>
                  <a:pt x="308111" y="991076"/>
                  <a:pt x="295486" y="991076"/>
                </a:cubicBezTo>
                <a:cubicBezTo>
                  <a:pt x="282861" y="991076"/>
                  <a:pt x="272626" y="980841"/>
                  <a:pt x="272626" y="968216"/>
                </a:cubicBezTo>
                <a:cubicBezTo>
                  <a:pt x="272626" y="955591"/>
                  <a:pt x="282861" y="945356"/>
                  <a:pt x="295486" y="945356"/>
                </a:cubicBezTo>
                <a:close/>
                <a:moveTo>
                  <a:pt x="201361" y="945356"/>
                </a:moveTo>
                <a:cubicBezTo>
                  <a:pt x="213986" y="945356"/>
                  <a:pt x="224221" y="955591"/>
                  <a:pt x="224221" y="968216"/>
                </a:cubicBezTo>
                <a:cubicBezTo>
                  <a:pt x="224221" y="980841"/>
                  <a:pt x="213986" y="991076"/>
                  <a:pt x="201361" y="991076"/>
                </a:cubicBezTo>
                <a:cubicBezTo>
                  <a:pt x="188736" y="991076"/>
                  <a:pt x="178501" y="980841"/>
                  <a:pt x="178501" y="968216"/>
                </a:cubicBezTo>
                <a:cubicBezTo>
                  <a:pt x="178501" y="955591"/>
                  <a:pt x="188736" y="945356"/>
                  <a:pt x="201361" y="945356"/>
                </a:cubicBezTo>
                <a:close/>
                <a:moveTo>
                  <a:pt x="106480" y="945356"/>
                </a:moveTo>
                <a:cubicBezTo>
                  <a:pt x="119105" y="945356"/>
                  <a:pt x="129340" y="955591"/>
                  <a:pt x="129340" y="968216"/>
                </a:cubicBezTo>
                <a:cubicBezTo>
                  <a:pt x="129340" y="974529"/>
                  <a:pt x="126782" y="980244"/>
                  <a:pt x="122645" y="984380"/>
                </a:cubicBezTo>
                <a:lnTo>
                  <a:pt x="122186" y="984570"/>
                </a:lnTo>
                <a:lnTo>
                  <a:pt x="94072" y="950496"/>
                </a:lnTo>
                <a:close/>
                <a:moveTo>
                  <a:pt x="35400" y="843394"/>
                </a:moveTo>
                <a:lnTo>
                  <a:pt x="39025" y="844896"/>
                </a:lnTo>
                <a:cubicBezTo>
                  <a:pt x="43162" y="849033"/>
                  <a:pt x="45720" y="854748"/>
                  <a:pt x="45720" y="861060"/>
                </a:cubicBezTo>
                <a:lnTo>
                  <a:pt x="45397" y="861841"/>
                </a:lnTo>
                <a:lnTo>
                  <a:pt x="35421" y="843461"/>
                </a:lnTo>
                <a:close/>
                <a:moveTo>
                  <a:pt x="1146947" y="838200"/>
                </a:moveTo>
                <a:cubicBezTo>
                  <a:pt x="1153260" y="838200"/>
                  <a:pt x="1158975" y="840759"/>
                  <a:pt x="1163112" y="844896"/>
                </a:cubicBezTo>
                <a:lnTo>
                  <a:pt x="1168050" y="856818"/>
                </a:lnTo>
                <a:lnTo>
                  <a:pt x="1155193" y="880504"/>
                </a:lnTo>
                <a:lnTo>
                  <a:pt x="1146947" y="883920"/>
                </a:lnTo>
                <a:cubicBezTo>
                  <a:pt x="1134322" y="883920"/>
                  <a:pt x="1124087" y="873685"/>
                  <a:pt x="1124087" y="861060"/>
                </a:cubicBezTo>
                <a:cubicBezTo>
                  <a:pt x="1124087" y="848435"/>
                  <a:pt x="1134322" y="838200"/>
                  <a:pt x="1146947" y="838200"/>
                </a:cubicBezTo>
                <a:close/>
                <a:moveTo>
                  <a:pt x="1051697" y="838200"/>
                </a:moveTo>
                <a:cubicBezTo>
                  <a:pt x="1064322" y="838200"/>
                  <a:pt x="1074557" y="848435"/>
                  <a:pt x="1074557" y="861060"/>
                </a:cubicBezTo>
                <a:cubicBezTo>
                  <a:pt x="1074557" y="873685"/>
                  <a:pt x="1064322" y="883920"/>
                  <a:pt x="1051697" y="883920"/>
                </a:cubicBezTo>
                <a:cubicBezTo>
                  <a:pt x="1039072" y="883920"/>
                  <a:pt x="1028837" y="873685"/>
                  <a:pt x="1028837" y="861060"/>
                </a:cubicBezTo>
                <a:cubicBezTo>
                  <a:pt x="1028837" y="848435"/>
                  <a:pt x="1039072" y="838200"/>
                  <a:pt x="1051697" y="838200"/>
                </a:cubicBezTo>
                <a:close/>
                <a:moveTo>
                  <a:pt x="955886" y="838200"/>
                </a:moveTo>
                <a:cubicBezTo>
                  <a:pt x="968511" y="838200"/>
                  <a:pt x="978746" y="848435"/>
                  <a:pt x="978746" y="861060"/>
                </a:cubicBezTo>
                <a:cubicBezTo>
                  <a:pt x="978746" y="873685"/>
                  <a:pt x="968511" y="883920"/>
                  <a:pt x="955886" y="883920"/>
                </a:cubicBezTo>
                <a:cubicBezTo>
                  <a:pt x="943261" y="883920"/>
                  <a:pt x="933026" y="873685"/>
                  <a:pt x="933026" y="861060"/>
                </a:cubicBezTo>
                <a:cubicBezTo>
                  <a:pt x="933026" y="848435"/>
                  <a:pt x="943261" y="838200"/>
                  <a:pt x="955886" y="838200"/>
                </a:cubicBezTo>
                <a:close/>
                <a:moveTo>
                  <a:pt x="861761" y="838200"/>
                </a:moveTo>
                <a:cubicBezTo>
                  <a:pt x="874386" y="838200"/>
                  <a:pt x="884621" y="848435"/>
                  <a:pt x="884621" y="861060"/>
                </a:cubicBezTo>
                <a:cubicBezTo>
                  <a:pt x="884621" y="873685"/>
                  <a:pt x="874386" y="883920"/>
                  <a:pt x="861761" y="883920"/>
                </a:cubicBezTo>
                <a:cubicBezTo>
                  <a:pt x="849136" y="883920"/>
                  <a:pt x="838901" y="873685"/>
                  <a:pt x="838901" y="861060"/>
                </a:cubicBezTo>
                <a:cubicBezTo>
                  <a:pt x="838901" y="848435"/>
                  <a:pt x="849136" y="838200"/>
                  <a:pt x="861761" y="838200"/>
                </a:cubicBezTo>
                <a:close/>
                <a:moveTo>
                  <a:pt x="766880" y="838200"/>
                </a:moveTo>
                <a:cubicBezTo>
                  <a:pt x="779505" y="838200"/>
                  <a:pt x="789740" y="848435"/>
                  <a:pt x="789740" y="861060"/>
                </a:cubicBezTo>
                <a:cubicBezTo>
                  <a:pt x="789740" y="873685"/>
                  <a:pt x="779505" y="883920"/>
                  <a:pt x="766880" y="883920"/>
                </a:cubicBezTo>
                <a:cubicBezTo>
                  <a:pt x="754255" y="883920"/>
                  <a:pt x="744020" y="873685"/>
                  <a:pt x="744020" y="861060"/>
                </a:cubicBezTo>
                <a:cubicBezTo>
                  <a:pt x="744020" y="848435"/>
                  <a:pt x="754255" y="838200"/>
                  <a:pt x="766880" y="838200"/>
                </a:cubicBezTo>
                <a:close/>
                <a:moveTo>
                  <a:pt x="676910" y="838200"/>
                </a:moveTo>
                <a:cubicBezTo>
                  <a:pt x="689535" y="838200"/>
                  <a:pt x="699770" y="848435"/>
                  <a:pt x="699770" y="861060"/>
                </a:cubicBezTo>
                <a:cubicBezTo>
                  <a:pt x="699770" y="873685"/>
                  <a:pt x="689535" y="883920"/>
                  <a:pt x="676910" y="883920"/>
                </a:cubicBezTo>
                <a:cubicBezTo>
                  <a:pt x="664285" y="883920"/>
                  <a:pt x="654050" y="873685"/>
                  <a:pt x="654050" y="861060"/>
                </a:cubicBezTo>
                <a:cubicBezTo>
                  <a:pt x="654050" y="848435"/>
                  <a:pt x="664285" y="838200"/>
                  <a:pt x="676910" y="838200"/>
                </a:cubicBezTo>
                <a:close/>
                <a:moveTo>
                  <a:pt x="582358" y="838200"/>
                </a:moveTo>
                <a:cubicBezTo>
                  <a:pt x="594983" y="838200"/>
                  <a:pt x="605218" y="848435"/>
                  <a:pt x="605218" y="861060"/>
                </a:cubicBezTo>
                <a:cubicBezTo>
                  <a:pt x="605218" y="873685"/>
                  <a:pt x="594983" y="883920"/>
                  <a:pt x="582358" y="883920"/>
                </a:cubicBezTo>
                <a:cubicBezTo>
                  <a:pt x="569733" y="883920"/>
                  <a:pt x="559498" y="873685"/>
                  <a:pt x="559498" y="861060"/>
                </a:cubicBezTo>
                <a:cubicBezTo>
                  <a:pt x="559498" y="848435"/>
                  <a:pt x="569733" y="838200"/>
                  <a:pt x="582358" y="838200"/>
                </a:cubicBezTo>
                <a:close/>
                <a:moveTo>
                  <a:pt x="486547" y="838200"/>
                </a:moveTo>
                <a:cubicBezTo>
                  <a:pt x="499172" y="838200"/>
                  <a:pt x="509407" y="848435"/>
                  <a:pt x="509407" y="861060"/>
                </a:cubicBezTo>
                <a:cubicBezTo>
                  <a:pt x="509407" y="873685"/>
                  <a:pt x="499172" y="883920"/>
                  <a:pt x="486547" y="883920"/>
                </a:cubicBezTo>
                <a:cubicBezTo>
                  <a:pt x="473922" y="883920"/>
                  <a:pt x="463687" y="873685"/>
                  <a:pt x="463687" y="861060"/>
                </a:cubicBezTo>
                <a:cubicBezTo>
                  <a:pt x="463687" y="848435"/>
                  <a:pt x="473922" y="838200"/>
                  <a:pt x="486547" y="838200"/>
                </a:cubicBezTo>
                <a:close/>
                <a:moveTo>
                  <a:pt x="391297" y="838200"/>
                </a:moveTo>
                <a:cubicBezTo>
                  <a:pt x="403922" y="838200"/>
                  <a:pt x="414157" y="848435"/>
                  <a:pt x="414157" y="861060"/>
                </a:cubicBezTo>
                <a:cubicBezTo>
                  <a:pt x="414157" y="873685"/>
                  <a:pt x="403922" y="883920"/>
                  <a:pt x="391297" y="883920"/>
                </a:cubicBezTo>
                <a:cubicBezTo>
                  <a:pt x="378672" y="883920"/>
                  <a:pt x="368437" y="873685"/>
                  <a:pt x="368437" y="861060"/>
                </a:cubicBezTo>
                <a:cubicBezTo>
                  <a:pt x="368437" y="848435"/>
                  <a:pt x="378672" y="838200"/>
                  <a:pt x="391297" y="838200"/>
                </a:cubicBezTo>
                <a:close/>
                <a:moveTo>
                  <a:pt x="295486" y="838200"/>
                </a:moveTo>
                <a:cubicBezTo>
                  <a:pt x="308111" y="838200"/>
                  <a:pt x="318346" y="848435"/>
                  <a:pt x="318346" y="861060"/>
                </a:cubicBezTo>
                <a:cubicBezTo>
                  <a:pt x="318346" y="873685"/>
                  <a:pt x="308111" y="883920"/>
                  <a:pt x="295486" y="883920"/>
                </a:cubicBezTo>
                <a:cubicBezTo>
                  <a:pt x="282861" y="883920"/>
                  <a:pt x="272626" y="873685"/>
                  <a:pt x="272626" y="861060"/>
                </a:cubicBezTo>
                <a:cubicBezTo>
                  <a:pt x="272626" y="848435"/>
                  <a:pt x="282861" y="838200"/>
                  <a:pt x="295486" y="838200"/>
                </a:cubicBezTo>
                <a:close/>
                <a:moveTo>
                  <a:pt x="201361" y="838200"/>
                </a:moveTo>
                <a:cubicBezTo>
                  <a:pt x="213986" y="838200"/>
                  <a:pt x="224221" y="848435"/>
                  <a:pt x="224221" y="861060"/>
                </a:cubicBezTo>
                <a:cubicBezTo>
                  <a:pt x="224221" y="873685"/>
                  <a:pt x="213986" y="883920"/>
                  <a:pt x="201361" y="883920"/>
                </a:cubicBezTo>
                <a:cubicBezTo>
                  <a:pt x="188736" y="883920"/>
                  <a:pt x="178501" y="873685"/>
                  <a:pt x="178501" y="861060"/>
                </a:cubicBezTo>
                <a:cubicBezTo>
                  <a:pt x="178501" y="848435"/>
                  <a:pt x="188736" y="838200"/>
                  <a:pt x="201361" y="838200"/>
                </a:cubicBezTo>
                <a:close/>
                <a:moveTo>
                  <a:pt x="106480" y="838200"/>
                </a:moveTo>
                <a:cubicBezTo>
                  <a:pt x="119105" y="838200"/>
                  <a:pt x="129340" y="848435"/>
                  <a:pt x="129340" y="861060"/>
                </a:cubicBezTo>
                <a:cubicBezTo>
                  <a:pt x="129340" y="873685"/>
                  <a:pt x="119105" y="883920"/>
                  <a:pt x="106480" y="883920"/>
                </a:cubicBezTo>
                <a:cubicBezTo>
                  <a:pt x="93855" y="883920"/>
                  <a:pt x="83620" y="873685"/>
                  <a:pt x="83620" y="861060"/>
                </a:cubicBezTo>
                <a:cubicBezTo>
                  <a:pt x="83620" y="848435"/>
                  <a:pt x="93855" y="838200"/>
                  <a:pt x="106480" y="838200"/>
                </a:cubicBezTo>
                <a:close/>
                <a:moveTo>
                  <a:pt x="1146947" y="731044"/>
                </a:moveTo>
                <a:cubicBezTo>
                  <a:pt x="1159572" y="731044"/>
                  <a:pt x="1169807" y="741279"/>
                  <a:pt x="1169807" y="753904"/>
                </a:cubicBezTo>
                <a:cubicBezTo>
                  <a:pt x="1169807" y="766529"/>
                  <a:pt x="1159572" y="776764"/>
                  <a:pt x="1146947" y="776764"/>
                </a:cubicBezTo>
                <a:cubicBezTo>
                  <a:pt x="1134322" y="776764"/>
                  <a:pt x="1124087" y="766529"/>
                  <a:pt x="1124087" y="753904"/>
                </a:cubicBezTo>
                <a:cubicBezTo>
                  <a:pt x="1124087" y="741279"/>
                  <a:pt x="1134322" y="731044"/>
                  <a:pt x="1146947" y="731044"/>
                </a:cubicBezTo>
                <a:close/>
                <a:moveTo>
                  <a:pt x="1051697" y="731044"/>
                </a:moveTo>
                <a:cubicBezTo>
                  <a:pt x="1064322" y="731044"/>
                  <a:pt x="1074557" y="741279"/>
                  <a:pt x="1074557" y="753904"/>
                </a:cubicBezTo>
                <a:cubicBezTo>
                  <a:pt x="1074557" y="766529"/>
                  <a:pt x="1064322" y="776764"/>
                  <a:pt x="1051697" y="776764"/>
                </a:cubicBezTo>
                <a:cubicBezTo>
                  <a:pt x="1039072" y="776764"/>
                  <a:pt x="1028837" y="766529"/>
                  <a:pt x="1028837" y="753904"/>
                </a:cubicBezTo>
                <a:cubicBezTo>
                  <a:pt x="1028837" y="741279"/>
                  <a:pt x="1039072" y="731044"/>
                  <a:pt x="1051697" y="731044"/>
                </a:cubicBezTo>
                <a:close/>
                <a:moveTo>
                  <a:pt x="955886" y="731044"/>
                </a:moveTo>
                <a:cubicBezTo>
                  <a:pt x="968511" y="731044"/>
                  <a:pt x="978746" y="741279"/>
                  <a:pt x="978746" y="753904"/>
                </a:cubicBezTo>
                <a:cubicBezTo>
                  <a:pt x="978746" y="766529"/>
                  <a:pt x="968511" y="776764"/>
                  <a:pt x="955886" y="776764"/>
                </a:cubicBezTo>
                <a:cubicBezTo>
                  <a:pt x="943261" y="776764"/>
                  <a:pt x="933026" y="766529"/>
                  <a:pt x="933026" y="753904"/>
                </a:cubicBezTo>
                <a:cubicBezTo>
                  <a:pt x="933026" y="741279"/>
                  <a:pt x="943261" y="731044"/>
                  <a:pt x="955886" y="731044"/>
                </a:cubicBezTo>
                <a:close/>
                <a:moveTo>
                  <a:pt x="861761" y="731044"/>
                </a:moveTo>
                <a:cubicBezTo>
                  <a:pt x="874386" y="731044"/>
                  <a:pt x="884621" y="741279"/>
                  <a:pt x="884621" y="753904"/>
                </a:cubicBezTo>
                <a:cubicBezTo>
                  <a:pt x="884621" y="766529"/>
                  <a:pt x="874386" y="776764"/>
                  <a:pt x="861761" y="776764"/>
                </a:cubicBezTo>
                <a:cubicBezTo>
                  <a:pt x="849136" y="776764"/>
                  <a:pt x="838901" y="766529"/>
                  <a:pt x="838901" y="753904"/>
                </a:cubicBezTo>
                <a:cubicBezTo>
                  <a:pt x="838901" y="741279"/>
                  <a:pt x="849136" y="731044"/>
                  <a:pt x="861761" y="731044"/>
                </a:cubicBezTo>
                <a:close/>
                <a:moveTo>
                  <a:pt x="766880" y="731044"/>
                </a:moveTo>
                <a:cubicBezTo>
                  <a:pt x="779505" y="731044"/>
                  <a:pt x="789740" y="741279"/>
                  <a:pt x="789740" y="753904"/>
                </a:cubicBezTo>
                <a:cubicBezTo>
                  <a:pt x="789740" y="766529"/>
                  <a:pt x="779505" y="776764"/>
                  <a:pt x="766880" y="776764"/>
                </a:cubicBezTo>
                <a:cubicBezTo>
                  <a:pt x="754255" y="776764"/>
                  <a:pt x="744020" y="766529"/>
                  <a:pt x="744020" y="753904"/>
                </a:cubicBezTo>
                <a:cubicBezTo>
                  <a:pt x="744020" y="741279"/>
                  <a:pt x="754255" y="731044"/>
                  <a:pt x="766880" y="731044"/>
                </a:cubicBezTo>
                <a:close/>
                <a:moveTo>
                  <a:pt x="676910" y="731044"/>
                </a:moveTo>
                <a:cubicBezTo>
                  <a:pt x="689535" y="731044"/>
                  <a:pt x="699770" y="741279"/>
                  <a:pt x="699770" y="753904"/>
                </a:cubicBezTo>
                <a:cubicBezTo>
                  <a:pt x="699770" y="766529"/>
                  <a:pt x="689535" y="776764"/>
                  <a:pt x="676910" y="776764"/>
                </a:cubicBezTo>
                <a:cubicBezTo>
                  <a:pt x="664285" y="776764"/>
                  <a:pt x="654050" y="766529"/>
                  <a:pt x="654050" y="753904"/>
                </a:cubicBezTo>
                <a:cubicBezTo>
                  <a:pt x="654050" y="741279"/>
                  <a:pt x="664285" y="731044"/>
                  <a:pt x="676910" y="731044"/>
                </a:cubicBezTo>
                <a:close/>
                <a:moveTo>
                  <a:pt x="582358" y="731044"/>
                </a:moveTo>
                <a:cubicBezTo>
                  <a:pt x="594983" y="731044"/>
                  <a:pt x="605218" y="741279"/>
                  <a:pt x="605218" y="753904"/>
                </a:cubicBezTo>
                <a:cubicBezTo>
                  <a:pt x="605218" y="766529"/>
                  <a:pt x="594983" y="776764"/>
                  <a:pt x="582358" y="776764"/>
                </a:cubicBezTo>
                <a:cubicBezTo>
                  <a:pt x="569733" y="776764"/>
                  <a:pt x="559498" y="766529"/>
                  <a:pt x="559498" y="753904"/>
                </a:cubicBezTo>
                <a:cubicBezTo>
                  <a:pt x="559498" y="741279"/>
                  <a:pt x="569733" y="731044"/>
                  <a:pt x="582358" y="731044"/>
                </a:cubicBezTo>
                <a:close/>
                <a:moveTo>
                  <a:pt x="486547" y="731044"/>
                </a:moveTo>
                <a:cubicBezTo>
                  <a:pt x="499172" y="731044"/>
                  <a:pt x="509407" y="741279"/>
                  <a:pt x="509407" y="753904"/>
                </a:cubicBezTo>
                <a:cubicBezTo>
                  <a:pt x="509407" y="766529"/>
                  <a:pt x="499172" y="776764"/>
                  <a:pt x="486547" y="776764"/>
                </a:cubicBezTo>
                <a:cubicBezTo>
                  <a:pt x="473922" y="776764"/>
                  <a:pt x="463687" y="766529"/>
                  <a:pt x="463687" y="753904"/>
                </a:cubicBezTo>
                <a:cubicBezTo>
                  <a:pt x="463687" y="741279"/>
                  <a:pt x="473922" y="731044"/>
                  <a:pt x="486547" y="731044"/>
                </a:cubicBezTo>
                <a:close/>
                <a:moveTo>
                  <a:pt x="391297" y="731044"/>
                </a:moveTo>
                <a:cubicBezTo>
                  <a:pt x="403922" y="731044"/>
                  <a:pt x="414157" y="741279"/>
                  <a:pt x="414157" y="753904"/>
                </a:cubicBezTo>
                <a:cubicBezTo>
                  <a:pt x="414157" y="766529"/>
                  <a:pt x="403922" y="776764"/>
                  <a:pt x="391297" y="776764"/>
                </a:cubicBezTo>
                <a:cubicBezTo>
                  <a:pt x="378672" y="776764"/>
                  <a:pt x="368437" y="766529"/>
                  <a:pt x="368437" y="753904"/>
                </a:cubicBezTo>
                <a:cubicBezTo>
                  <a:pt x="368437" y="741279"/>
                  <a:pt x="378672" y="731044"/>
                  <a:pt x="391297" y="731044"/>
                </a:cubicBezTo>
                <a:close/>
                <a:moveTo>
                  <a:pt x="295486" y="731044"/>
                </a:moveTo>
                <a:cubicBezTo>
                  <a:pt x="308111" y="731044"/>
                  <a:pt x="318346" y="741279"/>
                  <a:pt x="318346" y="753904"/>
                </a:cubicBezTo>
                <a:cubicBezTo>
                  <a:pt x="318346" y="766529"/>
                  <a:pt x="308111" y="776764"/>
                  <a:pt x="295486" y="776764"/>
                </a:cubicBezTo>
                <a:cubicBezTo>
                  <a:pt x="282861" y="776764"/>
                  <a:pt x="272626" y="766529"/>
                  <a:pt x="272626" y="753904"/>
                </a:cubicBezTo>
                <a:cubicBezTo>
                  <a:pt x="272626" y="741279"/>
                  <a:pt x="282861" y="731044"/>
                  <a:pt x="295486" y="731044"/>
                </a:cubicBezTo>
                <a:close/>
                <a:moveTo>
                  <a:pt x="201361" y="731044"/>
                </a:moveTo>
                <a:cubicBezTo>
                  <a:pt x="213986" y="731044"/>
                  <a:pt x="224221" y="741279"/>
                  <a:pt x="224221" y="753904"/>
                </a:cubicBezTo>
                <a:cubicBezTo>
                  <a:pt x="224221" y="766529"/>
                  <a:pt x="213986" y="776764"/>
                  <a:pt x="201361" y="776764"/>
                </a:cubicBezTo>
                <a:cubicBezTo>
                  <a:pt x="188736" y="776764"/>
                  <a:pt x="178501" y="766529"/>
                  <a:pt x="178501" y="753904"/>
                </a:cubicBezTo>
                <a:cubicBezTo>
                  <a:pt x="178501" y="741279"/>
                  <a:pt x="188736" y="731044"/>
                  <a:pt x="201361" y="731044"/>
                </a:cubicBezTo>
                <a:close/>
                <a:moveTo>
                  <a:pt x="106480" y="731044"/>
                </a:moveTo>
                <a:cubicBezTo>
                  <a:pt x="119105" y="731044"/>
                  <a:pt x="129340" y="741279"/>
                  <a:pt x="129340" y="753904"/>
                </a:cubicBezTo>
                <a:cubicBezTo>
                  <a:pt x="129340" y="766529"/>
                  <a:pt x="119105" y="776764"/>
                  <a:pt x="106480" y="776764"/>
                </a:cubicBezTo>
                <a:cubicBezTo>
                  <a:pt x="93855" y="776764"/>
                  <a:pt x="83620" y="766529"/>
                  <a:pt x="83620" y="753904"/>
                </a:cubicBezTo>
                <a:cubicBezTo>
                  <a:pt x="83620" y="741279"/>
                  <a:pt x="93855" y="731044"/>
                  <a:pt x="106480" y="731044"/>
                </a:cubicBezTo>
                <a:close/>
                <a:moveTo>
                  <a:pt x="22860" y="731044"/>
                </a:moveTo>
                <a:cubicBezTo>
                  <a:pt x="35485" y="731044"/>
                  <a:pt x="45720" y="741279"/>
                  <a:pt x="45720" y="753904"/>
                </a:cubicBezTo>
                <a:cubicBezTo>
                  <a:pt x="45720" y="766529"/>
                  <a:pt x="35485" y="776764"/>
                  <a:pt x="22860" y="776764"/>
                </a:cubicBezTo>
                <a:lnTo>
                  <a:pt x="13515" y="772893"/>
                </a:lnTo>
                <a:lnTo>
                  <a:pt x="4356" y="743388"/>
                </a:lnTo>
                <a:lnTo>
                  <a:pt x="6696" y="737740"/>
                </a:lnTo>
                <a:cubicBezTo>
                  <a:pt x="10833" y="733603"/>
                  <a:pt x="16548" y="731044"/>
                  <a:pt x="22860" y="731044"/>
                </a:cubicBezTo>
                <a:close/>
                <a:moveTo>
                  <a:pt x="1146947" y="623888"/>
                </a:moveTo>
                <a:cubicBezTo>
                  <a:pt x="1159572" y="623888"/>
                  <a:pt x="1169807" y="634123"/>
                  <a:pt x="1169807" y="646748"/>
                </a:cubicBezTo>
                <a:cubicBezTo>
                  <a:pt x="1169807" y="659373"/>
                  <a:pt x="1159572" y="669608"/>
                  <a:pt x="1146947" y="669608"/>
                </a:cubicBezTo>
                <a:cubicBezTo>
                  <a:pt x="1134322" y="669608"/>
                  <a:pt x="1124087" y="659373"/>
                  <a:pt x="1124087" y="646748"/>
                </a:cubicBezTo>
                <a:cubicBezTo>
                  <a:pt x="1124087" y="634123"/>
                  <a:pt x="1134322" y="623888"/>
                  <a:pt x="1146947" y="623888"/>
                </a:cubicBezTo>
                <a:close/>
                <a:moveTo>
                  <a:pt x="1051697" y="623888"/>
                </a:moveTo>
                <a:cubicBezTo>
                  <a:pt x="1064322" y="623888"/>
                  <a:pt x="1074557" y="634123"/>
                  <a:pt x="1074557" y="646748"/>
                </a:cubicBezTo>
                <a:cubicBezTo>
                  <a:pt x="1074557" y="659373"/>
                  <a:pt x="1064322" y="669608"/>
                  <a:pt x="1051697" y="669608"/>
                </a:cubicBezTo>
                <a:cubicBezTo>
                  <a:pt x="1039072" y="669608"/>
                  <a:pt x="1028837" y="659373"/>
                  <a:pt x="1028837" y="646748"/>
                </a:cubicBezTo>
                <a:cubicBezTo>
                  <a:pt x="1028837" y="634123"/>
                  <a:pt x="1039072" y="623888"/>
                  <a:pt x="1051697" y="623888"/>
                </a:cubicBezTo>
                <a:close/>
                <a:moveTo>
                  <a:pt x="955886" y="623888"/>
                </a:moveTo>
                <a:cubicBezTo>
                  <a:pt x="968511" y="623888"/>
                  <a:pt x="978746" y="634123"/>
                  <a:pt x="978746" y="646748"/>
                </a:cubicBezTo>
                <a:cubicBezTo>
                  <a:pt x="978746" y="659373"/>
                  <a:pt x="968511" y="669608"/>
                  <a:pt x="955886" y="669608"/>
                </a:cubicBezTo>
                <a:cubicBezTo>
                  <a:pt x="943261" y="669608"/>
                  <a:pt x="933026" y="659373"/>
                  <a:pt x="933026" y="646748"/>
                </a:cubicBezTo>
                <a:cubicBezTo>
                  <a:pt x="933026" y="634123"/>
                  <a:pt x="943261" y="623888"/>
                  <a:pt x="955886" y="623888"/>
                </a:cubicBezTo>
                <a:close/>
                <a:moveTo>
                  <a:pt x="861761" y="623888"/>
                </a:moveTo>
                <a:cubicBezTo>
                  <a:pt x="874386" y="623888"/>
                  <a:pt x="884621" y="634123"/>
                  <a:pt x="884621" y="646748"/>
                </a:cubicBezTo>
                <a:cubicBezTo>
                  <a:pt x="884621" y="659373"/>
                  <a:pt x="874386" y="669608"/>
                  <a:pt x="861761" y="669608"/>
                </a:cubicBezTo>
                <a:cubicBezTo>
                  <a:pt x="849136" y="669608"/>
                  <a:pt x="838901" y="659373"/>
                  <a:pt x="838901" y="646748"/>
                </a:cubicBezTo>
                <a:cubicBezTo>
                  <a:pt x="838901" y="634123"/>
                  <a:pt x="849136" y="623888"/>
                  <a:pt x="861761" y="623888"/>
                </a:cubicBezTo>
                <a:close/>
                <a:moveTo>
                  <a:pt x="766880" y="623888"/>
                </a:moveTo>
                <a:cubicBezTo>
                  <a:pt x="779505" y="623888"/>
                  <a:pt x="789740" y="634123"/>
                  <a:pt x="789740" y="646748"/>
                </a:cubicBezTo>
                <a:cubicBezTo>
                  <a:pt x="789740" y="659373"/>
                  <a:pt x="779505" y="669608"/>
                  <a:pt x="766880" y="669608"/>
                </a:cubicBezTo>
                <a:cubicBezTo>
                  <a:pt x="754255" y="669608"/>
                  <a:pt x="744020" y="659373"/>
                  <a:pt x="744020" y="646748"/>
                </a:cubicBezTo>
                <a:cubicBezTo>
                  <a:pt x="744020" y="634123"/>
                  <a:pt x="754255" y="623888"/>
                  <a:pt x="766880" y="623888"/>
                </a:cubicBezTo>
                <a:close/>
                <a:moveTo>
                  <a:pt x="676910" y="623888"/>
                </a:moveTo>
                <a:cubicBezTo>
                  <a:pt x="689535" y="623888"/>
                  <a:pt x="699770" y="634123"/>
                  <a:pt x="699770" y="646748"/>
                </a:cubicBezTo>
                <a:cubicBezTo>
                  <a:pt x="699770" y="659373"/>
                  <a:pt x="689535" y="669608"/>
                  <a:pt x="676910" y="669608"/>
                </a:cubicBezTo>
                <a:cubicBezTo>
                  <a:pt x="664285" y="669608"/>
                  <a:pt x="654050" y="659373"/>
                  <a:pt x="654050" y="646748"/>
                </a:cubicBezTo>
                <a:cubicBezTo>
                  <a:pt x="654050" y="634123"/>
                  <a:pt x="664285" y="623888"/>
                  <a:pt x="676910" y="623888"/>
                </a:cubicBezTo>
                <a:close/>
                <a:moveTo>
                  <a:pt x="582358" y="623888"/>
                </a:moveTo>
                <a:cubicBezTo>
                  <a:pt x="594983" y="623888"/>
                  <a:pt x="605218" y="634123"/>
                  <a:pt x="605218" y="646748"/>
                </a:cubicBezTo>
                <a:cubicBezTo>
                  <a:pt x="605218" y="659373"/>
                  <a:pt x="594983" y="669608"/>
                  <a:pt x="582358" y="669608"/>
                </a:cubicBezTo>
                <a:cubicBezTo>
                  <a:pt x="569733" y="669608"/>
                  <a:pt x="559498" y="659373"/>
                  <a:pt x="559498" y="646748"/>
                </a:cubicBezTo>
                <a:cubicBezTo>
                  <a:pt x="559498" y="634123"/>
                  <a:pt x="569733" y="623888"/>
                  <a:pt x="582358" y="623888"/>
                </a:cubicBezTo>
                <a:close/>
                <a:moveTo>
                  <a:pt x="486547" y="623888"/>
                </a:moveTo>
                <a:cubicBezTo>
                  <a:pt x="499172" y="623888"/>
                  <a:pt x="509407" y="634123"/>
                  <a:pt x="509407" y="646748"/>
                </a:cubicBezTo>
                <a:cubicBezTo>
                  <a:pt x="509407" y="659373"/>
                  <a:pt x="499172" y="669608"/>
                  <a:pt x="486547" y="669608"/>
                </a:cubicBezTo>
                <a:cubicBezTo>
                  <a:pt x="473922" y="669608"/>
                  <a:pt x="463687" y="659373"/>
                  <a:pt x="463687" y="646748"/>
                </a:cubicBezTo>
                <a:cubicBezTo>
                  <a:pt x="463687" y="634123"/>
                  <a:pt x="473922" y="623888"/>
                  <a:pt x="486547" y="623888"/>
                </a:cubicBezTo>
                <a:close/>
                <a:moveTo>
                  <a:pt x="391297" y="623888"/>
                </a:moveTo>
                <a:cubicBezTo>
                  <a:pt x="403922" y="623888"/>
                  <a:pt x="414157" y="634123"/>
                  <a:pt x="414157" y="646748"/>
                </a:cubicBezTo>
                <a:cubicBezTo>
                  <a:pt x="414157" y="659373"/>
                  <a:pt x="403922" y="669608"/>
                  <a:pt x="391297" y="669608"/>
                </a:cubicBezTo>
                <a:cubicBezTo>
                  <a:pt x="378672" y="669608"/>
                  <a:pt x="368437" y="659373"/>
                  <a:pt x="368437" y="646748"/>
                </a:cubicBezTo>
                <a:cubicBezTo>
                  <a:pt x="368437" y="634123"/>
                  <a:pt x="378672" y="623888"/>
                  <a:pt x="391297" y="623888"/>
                </a:cubicBezTo>
                <a:close/>
                <a:moveTo>
                  <a:pt x="295486" y="623888"/>
                </a:moveTo>
                <a:cubicBezTo>
                  <a:pt x="308111" y="623888"/>
                  <a:pt x="318346" y="634123"/>
                  <a:pt x="318346" y="646748"/>
                </a:cubicBezTo>
                <a:cubicBezTo>
                  <a:pt x="318346" y="659373"/>
                  <a:pt x="308111" y="669608"/>
                  <a:pt x="295486" y="669608"/>
                </a:cubicBezTo>
                <a:cubicBezTo>
                  <a:pt x="282861" y="669608"/>
                  <a:pt x="272626" y="659373"/>
                  <a:pt x="272626" y="646748"/>
                </a:cubicBezTo>
                <a:cubicBezTo>
                  <a:pt x="272626" y="634123"/>
                  <a:pt x="282861" y="623888"/>
                  <a:pt x="295486" y="623888"/>
                </a:cubicBezTo>
                <a:close/>
                <a:moveTo>
                  <a:pt x="201361" y="623888"/>
                </a:moveTo>
                <a:cubicBezTo>
                  <a:pt x="213986" y="623888"/>
                  <a:pt x="224221" y="634123"/>
                  <a:pt x="224221" y="646748"/>
                </a:cubicBezTo>
                <a:cubicBezTo>
                  <a:pt x="224221" y="659373"/>
                  <a:pt x="213986" y="669608"/>
                  <a:pt x="201361" y="669608"/>
                </a:cubicBezTo>
                <a:cubicBezTo>
                  <a:pt x="188736" y="669608"/>
                  <a:pt x="178501" y="659373"/>
                  <a:pt x="178501" y="646748"/>
                </a:cubicBezTo>
                <a:cubicBezTo>
                  <a:pt x="178501" y="634123"/>
                  <a:pt x="188736" y="623888"/>
                  <a:pt x="201361" y="623888"/>
                </a:cubicBezTo>
                <a:close/>
                <a:moveTo>
                  <a:pt x="106480" y="623888"/>
                </a:moveTo>
                <a:cubicBezTo>
                  <a:pt x="119105" y="623888"/>
                  <a:pt x="129340" y="634123"/>
                  <a:pt x="129340" y="646748"/>
                </a:cubicBezTo>
                <a:cubicBezTo>
                  <a:pt x="129340" y="659373"/>
                  <a:pt x="119105" y="669608"/>
                  <a:pt x="106480" y="669608"/>
                </a:cubicBezTo>
                <a:cubicBezTo>
                  <a:pt x="93855" y="669608"/>
                  <a:pt x="83620" y="659373"/>
                  <a:pt x="83620" y="646748"/>
                </a:cubicBezTo>
                <a:cubicBezTo>
                  <a:pt x="83620" y="634123"/>
                  <a:pt x="93855" y="623888"/>
                  <a:pt x="106480" y="623888"/>
                </a:cubicBezTo>
                <a:close/>
                <a:moveTo>
                  <a:pt x="22860" y="623888"/>
                </a:moveTo>
                <a:cubicBezTo>
                  <a:pt x="35485" y="623888"/>
                  <a:pt x="45720" y="634123"/>
                  <a:pt x="45720" y="646748"/>
                </a:cubicBezTo>
                <a:cubicBezTo>
                  <a:pt x="45720" y="659373"/>
                  <a:pt x="35485" y="669608"/>
                  <a:pt x="22860" y="669608"/>
                </a:cubicBezTo>
                <a:cubicBezTo>
                  <a:pt x="10235" y="669608"/>
                  <a:pt x="0" y="659373"/>
                  <a:pt x="0" y="646748"/>
                </a:cubicBezTo>
                <a:cubicBezTo>
                  <a:pt x="0" y="634123"/>
                  <a:pt x="10235" y="623888"/>
                  <a:pt x="22860" y="623888"/>
                </a:cubicBezTo>
                <a:close/>
                <a:moveTo>
                  <a:pt x="1146947" y="535780"/>
                </a:moveTo>
                <a:cubicBezTo>
                  <a:pt x="1159572" y="535780"/>
                  <a:pt x="1169807" y="546015"/>
                  <a:pt x="1169807" y="558640"/>
                </a:cubicBezTo>
                <a:cubicBezTo>
                  <a:pt x="1169807" y="571265"/>
                  <a:pt x="1159572" y="581500"/>
                  <a:pt x="1146947" y="581500"/>
                </a:cubicBezTo>
                <a:cubicBezTo>
                  <a:pt x="1134322" y="581500"/>
                  <a:pt x="1124087" y="571265"/>
                  <a:pt x="1124087" y="558640"/>
                </a:cubicBezTo>
                <a:cubicBezTo>
                  <a:pt x="1124087" y="546015"/>
                  <a:pt x="1134322" y="535780"/>
                  <a:pt x="1146947" y="535780"/>
                </a:cubicBezTo>
                <a:close/>
                <a:moveTo>
                  <a:pt x="1051697" y="535780"/>
                </a:moveTo>
                <a:cubicBezTo>
                  <a:pt x="1064322" y="535780"/>
                  <a:pt x="1074557" y="546015"/>
                  <a:pt x="1074557" y="558640"/>
                </a:cubicBezTo>
                <a:cubicBezTo>
                  <a:pt x="1074557" y="571265"/>
                  <a:pt x="1064322" y="581500"/>
                  <a:pt x="1051697" y="581500"/>
                </a:cubicBezTo>
                <a:cubicBezTo>
                  <a:pt x="1039072" y="581500"/>
                  <a:pt x="1028837" y="571265"/>
                  <a:pt x="1028837" y="558640"/>
                </a:cubicBezTo>
                <a:cubicBezTo>
                  <a:pt x="1028837" y="546015"/>
                  <a:pt x="1039072" y="535780"/>
                  <a:pt x="1051697" y="535780"/>
                </a:cubicBezTo>
                <a:close/>
                <a:moveTo>
                  <a:pt x="955886" y="535780"/>
                </a:moveTo>
                <a:cubicBezTo>
                  <a:pt x="968511" y="535780"/>
                  <a:pt x="978746" y="546015"/>
                  <a:pt x="978746" y="558640"/>
                </a:cubicBezTo>
                <a:cubicBezTo>
                  <a:pt x="978746" y="571265"/>
                  <a:pt x="968511" y="581500"/>
                  <a:pt x="955886" y="581500"/>
                </a:cubicBezTo>
                <a:cubicBezTo>
                  <a:pt x="943261" y="581500"/>
                  <a:pt x="933026" y="571265"/>
                  <a:pt x="933026" y="558640"/>
                </a:cubicBezTo>
                <a:cubicBezTo>
                  <a:pt x="933026" y="546015"/>
                  <a:pt x="943261" y="535780"/>
                  <a:pt x="955886" y="535780"/>
                </a:cubicBezTo>
                <a:close/>
                <a:moveTo>
                  <a:pt x="861761" y="535780"/>
                </a:moveTo>
                <a:cubicBezTo>
                  <a:pt x="874386" y="535780"/>
                  <a:pt x="884621" y="546015"/>
                  <a:pt x="884621" y="558640"/>
                </a:cubicBezTo>
                <a:cubicBezTo>
                  <a:pt x="884621" y="571265"/>
                  <a:pt x="874386" y="581500"/>
                  <a:pt x="861761" y="581500"/>
                </a:cubicBezTo>
                <a:cubicBezTo>
                  <a:pt x="849136" y="581500"/>
                  <a:pt x="838901" y="571265"/>
                  <a:pt x="838901" y="558640"/>
                </a:cubicBezTo>
                <a:cubicBezTo>
                  <a:pt x="838901" y="546015"/>
                  <a:pt x="849136" y="535780"/>
                  <a:pt x="861761" y="535780"/>
                </a:cubicBezTo>
                <a:close/>
                <a:moveTo>
                  <a:pt x="766880" y="535780"/>
                </a:moveTo>
                <a:cubicBezTo>
                  <a:pt x="779505" y="535780"/>
                  <a:pt x="789740" y="546015"/>
                  <a:pt x="789740" y="558640"/>
                </a:cubicBezTo>
                <a:cubicBezTo>
                  <a:pt x="789740" y="571265"/>
                  <a:pt x="779505" y="581500"/>
                  <a:pt x="766880" y="581500"/>
                </a:cubicBezTo>
                <a:cubicBezTo>
                  <a:pt x="754255" y="581500"/>
                  <a:pt x="744020" y="571265"/>
                  <a:pt x="744020" y="558640"/>
                </a:cubicBezTo>
                <a:cubicBezTo>
                  <a:pt x="744020" y="546015"/>
                  <a:pt x="754255" y="535780"/>
                  <a:pt x="766880" y="535780"/>
                </a:cubicBezTo>
                <a:close/>
                <a:moveTo>
                  <a:pt x="676910" y="535780"/>
                </a:moveTo>
                <a:cubicBezTo>
                  <a:pt x="689535" y="535780"/>
                  <a:pt x="699770" y="546015"/>
                  <a:pt x="699770" y="558640"/>
                </a:cubicBezTo>
                <a:cubicBezTo>
                  <a:pt x="699770" y="571265"/>
                  <a:pt x="689535" y="581500"/>
                  <a:pt x="676910" y="581500"/>
                </a:cubicBezTo>
                <a:cubicBezTo>
                  <a:pt x="664285" y="581500"/>
                  <a:pt x="654050" y="571265"/>
                  <a:pt x="654050" y="558640"/>
                </a:cubicBezTo>
                <a:cubicBezTo>
                  <a:pt x="654050" y="546015"/>
                  <a:pt x="664285" y="535780"/>
                  <a:pt x="676910" y="535780"/>
                </a:cubicBezTo>
                <a:close/>
                <a:moveTo>
                  <a:pt x="582358" y="535780"/>
                </a:moveTo>
                <a:cubicBezTo>
                  <a:pt x="594983" y="535780"/>
                  <a:pt x="605218" y="546015"/>
                  <a:pt x="605218" y="558640"/>
                </a:cubicBezTo>
                <a:cubicBezTo>
                  <a:pt x="605218" y="571265"/>
                  <a:pt x="594983" y="581500"/>
                  <a:pt x="582358" y="581500"/>
                </a:cubicBezTo>
                <a:cubicBezTo>
                  <a:pt x="569733" y="581500"/>
                  <a:pt x="559498" y="571265"/>
                  <a:pt x="559498" y="558640"/>
                </a:cubicBezTo>
                <a:cubicBezTo>
                  <a:pt x="559498" y="546015"/>
                  <a:pt x="569733" y="535780"/>
                  <a:pt x="582358" y="535780"/>
                </a:cubicBezTo>
                <a:close/>
                <a:moveTo>
                  <a:pt x="486547" y="535780"/>
                </a:moveTo>
                <a:cubicBezTo>
                  <a:pt x="499172" y="535780"/>
                  <a:pt x="509407" y="546015"/>
                  <a:pt x="509407" y="558640"/>
                </a:cubicBezTo>
                <a:cubicBezTo>
                  <a:pt x="509407" y="571265"/>
                  <a:pt x="499172" y="581500"/>
                  <a:pt x="486547" y="581500"/>
                </a:cubicBezTo>
                <a:cubicBezTo>
                  <a:pt x="473922" y="581500"/>
                  <a:pt x="463687" y="571265"/>
                  <a:pt x="463687" y="558640"/>
                </a:cubicBezTo>
                <a:cubicBezTo>
                  <a:pt x="463687" y="546015"/>
                  <a:pt x="473922" y="535780"/>
                  <a:pt x="486547" y="535780"/>
                </a:cubicBezTo>
                <a:close/>
                <a:moveTo>
                  <a:pt x="391297" y="535780"/>
                </a:moveTo>
                <a:cubicBezTo>
                  <a:pt x="403922" y="535780"/>
                  <a:pt x="414157" y="546015"/>
                  <a:pt x="414157" y="558640"/>
                </a:cubicBezTo>
                <a:cubicBezTo>
                  <a:pt x="414157" y="571265"/>
                  <a:pt x="403922" y="581500"/>
                  <a:pt x="391297" y="581500"/>
                </a:cubicBezTo>
                <a:cubicBezTo>
                  <a:pt x="378672" y="581500"/>
                  <a:pt x="368437" y="571265"/>
                  <a:pt x="368437" y="558640"/>
                </a:cubicBezTo>
                <a:cubicBezTo>
                  <a:pt x="368437" y="546015"/>
                  <a:pt x="378672" y="535780"/>
                  <a:pt x="391297" y="535780"/>
                </a:cubicBezTo>
                <a:close/>
                <a:moveTo>
                  <a:pt x="295486" y="535780"/>
                </a:moveTo>
                <a:cubicBezTo>
                  <a:pt x="308111" y="535780"/>
                  <a:pt x="318346" y="546015"/>
                  <a:pt x="318346" y="558640"/>
                </a:cubicBezTo>
                <a:cubicBezTo>
                  <a:pt x="318346" y="571265"/>
                  <a:pt x="308111" y="581500"/>
                  <a:pt x="295486" y="581500"/>
                </a:cubicBezTo>
                <a:cubicBezTo>
                  <a:pt x="282861" y="581500"/>
                  <a:pt x="272626" y="571265"/>
                  <a:pt x="272626" y="558640"/>
                </a:cubicBezTo>
                <a:cubicBezTo>
                  <a:pt x="272626" y="546015"/>
                  <a:pt x="282861" y="535780"/>
                  <a:pt x="295486" y="535780"/>
                </a:cubicBezTo>
                <a:close/>
                <a:moveTo>
                  <a:pt x="201361" y="535780"/>
                </a:moveTo>
                <a:cubicBezTo>
                  <a:pt x="213986" y="535780"/>
                  <a:pt x="224221" y="546015"/>
                  <a:pt x="224221" y="558640"/>
                </a:cubicBezTo>
                <a:cubicBezTo>
                  <a:pt x="224221" y="571265"/>
                  <a:pt x="213986" y="581500"/>
                  <a:pt x="201361" y="581500"/>
                </a:cubicBezTo>
                <a:cubicBezTo>
                  <a:pt x="188736" y="581500"/>
                  <a:pt x="178501" y="571265"/>
                  <a:pt x="178501" y="558640"/>
                </a:cubicBezTo>
                <a:cubicBezTo>
                  <a:pt x="178501" y="546015"/>
                  <a:pt x="188736" y="535780"/>
                  <a:pt x="201361" y="535780"/>
                </a:cubicBezTo>
                <a:close/>
                <a:moveTo>
                  <a:pt x="106480" y="535780"/>
                </a:moveTo>
                <a:cubicBezTo>
                  <a:pt x="119105" y="535780"/>
                  <a:pt x="129340" y="546015"/>
                  <a:pt x="129340" y="558640"/>
                </a:cubicBezTo>
                <a:cubicBezTo>
                  <a:pt x="129340" y="571265"/>
                  <a:pt x="119105" y="581500"/>
                  <a:pt x="106480" y="581500"/>
                </a:cubicBezTo>
                <a:cubicBezTo>
                  <a:pt x="93855" y="581500"/>
                  <a:pt x="83620" y="571265"/>
                  <a:pt x="83620" y="558640"/>
                </a:cubicBezTo>
                <a:cubicBezTo>
                  <a:pt x="83620" y="546015"/>
                  <a:pt x="93855" y="535780"/>
                  <a:pt x="106480" y="535780"/>
                </a:cubicBezTo>
                <a:close/>
                <a:moveTo>
                  <a:pt x="22860" y="535780"/>
                </a:moveTo>
                <a:cubicBezTo>
                  <a:pt x="35485" y="535780"/>
                  <a:pt x="45720" y="546015"/>
                  <a:pt x="45720" y="558640"/>
                </a:cubicBezTo>
                <a:cubicBezTo>
                  <a:pt x="45720" y="571265"/>
                  <a:pt x="35485" y="581500"/>
                  <a:pt x="22860" y="581500"/>
                </a:cubicBezTo>
                <a:cubicBezTo>
                  <a:pt x="10235" y="581500"/>
                  <a:pt x="0" y="571265"/>
                  <a:pt x="0" y="558640"/>
                </a:cubicBezTo>
                <a:cubicBezTo>
                  <a:pt x="0" y="546015"/>
                  <a:pt x="10235" y="535780"/>
                  <a:pt x="22860" y="535780"/>
                </a:cubicBezTo>
                <a:close/>
                <a:moveTo>
                  <a:pt x="1146947" y="428624"/>
                </a:moveTo>
                <a:cubicBezTo>
                  <a:pt x="1159572" y="428624"/>
                  <a:pt x="1169807" y="438859"/>
                  <a:pt x="1169807" y="451484"/>
                </a:cubicBezTo>
                <a:cubicBezTo>
                  <a:pt x="1169807" y="464109"/>
                  <a:pt x="1159572" y="474344"/>
                  <a:pt x="1146947" y="474344"/>
                </a:cubicBezTo>
                <a:cubicBezTo>
                  <a:pt x="1134322" y="474344"/>
                  <a:pt x="1124087" y="464109"/>
                  <a:pt x="1124087" y="451484"/>
                </a:cubicBezTo>
                <a:cubicBezTo>
                  <a:pt x="1124087" y="438859"/>
                  <a:pt x="1134322" y="428624"/>
                  <a:pt x="1146947" y="428624"/>
                </a:cubicBezTo>
                <a:close/>
                <a:moveTo>
                  <a:pt x="1051697" y="428624"/>
                </a:moveTo>
                <a:cubicBezTo>
                  <a:pt x="1064322" y="428624"/>
                  <a:pt x="1074557" y="438859"/>
                  <a:pt x="1074557" y="451484"/>
                </a:cubicBezTo>
                <a:cubicBezTo>
                  <a:pt x="1074557" y="464109"/>
                  <a:pt x="1064322" y="474344"/>
                  <a:pt x="1051697" y="474344"/>
                </a:cubicBezTo>
                <a:cubicBezTo>
                  <a:pt x="1039072" y="474344"/>
                  <a:pt x="1028837" y="464109"/>
                  <a:pt x="1028837" y="451484"/>
                </a:cubicBezTo>
                <a:cubicBezTo>
                  <a:pt x="1028837" y="438859"/>
                  <a:pt x="1039072" y="428624"/>
                  <a:pt x="1051697" y="428624"/>
                </a:cubicBezTo>
                <a:close/>
                <a:moveTo>
                  <a:pt x="955886" y="428624"/>
                </a:moveTo>
                <a:cubicBezTo>
                  <a:pt x="968511" y="428624"/>
                  <a:pt x="978746" y="438859"/>
                  <a:pt x="978746" y="451484"/>
                </a:cubicBezTo>
                <a:cubicBezTo>
                  <a:pt x="978746" y="464109"/>
                  <a:pt x="968511" y="474344"/>
                  <a:pt x="955886" y="474344"/>
                </a:cubicBezTo>
                <a:cubicBezTo>
                  <a:pt x="943261" y="474344"/>
                  <a:pt x="933026" y="464109"/>
                  <a:pt x="933026" y="451484"/>
                </a:cubicBezTo>
                <a:cubicBezTo>
                  <a:pt x="933026" y="438859"/>
                  <a:pt x="943261" y="428624"/>
                  <a:pt x="955886" y="428624"/>
                </a:cubicBezTo>
                <a:close/>
                <a:moveTo>
                  <a:pt x="861761" y="428624"/>
                </a:moveTo>
                <a:cubicBezTo>
                  <a:pt x="874386" y="428624"/>
                  <a:pt x="884621" y="438859"/>
                  <a:pt x="884621" y="451484"/>
                </a:cubicBezTo>
                <a:cubicBezTo>
                  <a:pt x="884621" y="464109"/>
                  <a:pt x="874386" y="474344"/>
                  <a:pt x="861761" y="474344"/>
                </a:cubicBezTo>
                <a:cubicBezTo>
                  <a:pt x="849136" y="474344"/>
                  <a:pt x="838901" y="464109"/>
                  <a:pt x="838901" y="451484"/>
                </a:cubicBezTo>
                <a:cubicBezTo>
                  <a:pt x="838901" y="438859"/>
                  <a:pt x="849136" y="428624"/>
                  <a:pt x="861761" y="428624"/>
                </a:cubicBezTo>
                <a:close/>
                <a:moveTo>
                  <a:pt x="766880" y="428624"/>
                </a:moveTo>
                <a:cubicBezTo>
                  <a:pt x="779505" y="428624"/>
                  <a:pt x="789740" y="438859"/>
                  <a:pt x="789740" y="451484"/>
                </a:cubicBezTo>
                <a:cubicBezTo>
                  <a:pt x="789740" y="464109"/>
                  <a:pt x="779505" y="474344"/>
                  <a:pt x="766880" y="474344"/>
                </a:cubicBezTo>
                <a:cubicBezTo>
                  <a:pt x="754255" y="474344"/>
                  <a:pt x="744020" y="464109"/>
                  <a:pt x="744020" y="451484"/>
                </a:cubicBezTo>
                <a:cubicBezTo>
                  <a:pt x="744020" y="438859"/>
                  <a:pt x="754255" y="428624"/>
                  <a:pt x="766880" y="428624"/>
                </a:cubicBezTo>
                <a:close/>
                <a:moveTo>
                  <a:pt x="676910" y="428624"/>
                </a:moveTo>
                <a:cubicBezTo>
                  <a:pt x="689535" y="428624"/>
                  <a:pt x="699770" y="438859"/>
                  <a:pt x="699770" y="451484"/>
                </a:cubicBezTo>
                <a:cubicBezTo>
                  <a:pt x="699770" y="464109"/>
                  <a:pt x="689535" y="474344"/>
                  <a:pt x="676910" y="474344"/>
                </a:cubicBezTo>
                <a:cubicBezTo>
                  <a:pt x="664285" y="474344"/>
                  <a:pt x="654050" y="464109"/>
                  <a:pt x="654050" y="451484"/>
                </a:cubicBezTo>
                <a:cubicBezTo>
                  <a:pt x="654050" y="438859"/>
                  <a:pt x="664285" y="428624"/>
                  <a:pt x="676910" y="428624"/>
                </a:cubicBezTo>
                <a:close/>
                <a:moveTo>
                  <a:pt x="582358" y="428624"/>
                </a:moveTo>
                <a:cubicBezTo>
                  <a:pt x="594983" y="428624"/>
                  <a:pt x="605218" y="438859"/>
                  <a:pt x="605218" y="451484"/>
                </a:cubicBezTo>
                <a:cubicBezTo>
                  <a:pt x="605218" y="464109"/>
                  <a:pt x="594983" y="474344"/>
                  <a:pt x="582358" y="474344"/>
                </a:cubicBezTo>
                <a:cubicBezTo>
                  <a:pt x="569733" y="474344"/>
                  <a:pt x="559498" y="464109"/>
                  <a:pt x="559498" y="451484"/>
                </a:cubicBezTo>
                <a:cubicBezTo>
                  <a:pt x="559498" y="438859"/>
                  <a:pt x="569733" y="428624"/>
                  <a:pt x="582358" y="428624"/>
                </a:cubicBezTo>
                <a:close/>
                <a:moveTo>
                  <a:pt x="486547" y="428624"/>
                </a:moveTo>
                <a:cubicBezTo>
                  <a:pt x="499172" y="428624"/>
                  <a:pt x="509407" y="438859"/>
                  <a:pt x="509407" y="451484"/>
                </a:cubicBezTo>
                <a:cubicBezTo>
                  <a:pt x="509407" y="464109"/>
                  <a:pt x="499172" y="474344"/>
                  <a:pt x="486547" y="474344"/>
                </a:cubicBezTo>
                <a:cubicBezTo>
                  <a:pt x="473922" y="474344"/>
                  <a:pt x="463687" y="464109"/>
                  <a:pt x="463687" y="451484"/>
                </a:cubicBezTo>
                <a:cubicBezTo>
                  <a:pt x="463687" y="438859"/>
                  <a:pt x="473922" y="428624"/>
                  <a:pt x="486547" y="428624"/>
                </a:cubicBezTo>
                <a:close/>
                <a:moveTo>
                  <a:pt x="391297" y="428624"/>
                </a:moveTo>
                <a:cubicBezTo>
                  <a:pt x="403922" y="428624"/>
                  <a:pt x="414157" y="438859"/>
                  <a:pt x="414157" y="451484"/>
                </a:cubicBezTo>
                <a:cubicBezTo>
                  <a:pt x="414157" y="464109"/>
                  <a:pt x="403922" y="474344"/>
                  <a:pt x="391297" y="474344"/>
                </a:cubicBezTo>
                <a:cubicBezTo>
                  <a:pt x="378672" y="474344"/>
                  <a:pt x="368437" y="464109"/>
                  <a:pt x="368437" y="451484"/>
                </a:cubicBezTo>
                <a:cubicBezTo>
                  <a:pt x="368437" y="438859"/>
                  <a:pt x="378672" y="428624"/>
                  <a:pt x="391297" y="428624"/>
                </a:cubicBezTo>
                <a:close/>
                <a:moveTo>
                  <a:pt x="295486" y="428624"/>
                </a:moveTo>
                <a:cubicBezTo>
                  <a:pt x="308111" y="428624"/>
                  <a:pt x="318346" y="438859"/>
                  <a:pt x="318346" y="451484"/>
                </a:cubicBezTo>
                <a:cubicBezTo>
                  <a:pt x="318346" y="464109"/>
                  <a:pt x="308111" y="474344"/>
                  <a:pt x="295486" y="474344"/>
                </a:cubicBezTo>
                <a:cubicBezTo>
                  <a:pt x="282861" y="474344"/>
                  <a:pt x="272626" y="464109"/>
                  <a:pt x="272626" y="451484"/>
                </a:cubicBezTo>
                <a:cubicBezTo>
                  <a:pt x="272626" y="438859"/>
                  <a:pt x="282861" y="428624"/>
                  <a:pt x="295486" y="428624"/>
                </a:cubicBezTo>
                <a:close/>
                <a:moveTo>
                  <a:pt x="201361" y="428624"/>
                </a:moveTo>
                <a:cubicBezTo>
                  <a:pt x="213986" y="428624"/>
                  <a:pt x="224221" y="438859"/>
                  <a:pt x="224221" y="451484"/>
                </a:cubicBezTo>
                <a:cubicBezTo>
                  <a:pt x="224221" y="464109"/>
                  <a:pt x="213986" y="474344"/>
                  <a:pt x="201361" y="474344"/>
                </a:cubicBezTo>
                <a:cubicBezTo>
                  <a:pt x="188736" y="474344"/>
                  <a:pt x="178501" y="464109"/>
                  <a:pt x="178501" y="451484"/>
                </a:cubicBezTo>
                <a:cubicBezTo>
                  <a:pt x="178501" y="438859"/>
                  <a:pt x="188736" y="428624"/>
                  <a:pt x="201361" y="428624"/>
                </a:cubicBezTo>
                <a:close/>
                <a:moveTo>
                  <a:pt x="106480" y="428624"/>
                </a:moveTo>
                <a:cubicBezTo>
                  <a:pt x="119105" y="428624"/>
                  <a:pt x="129340" y="438859"/>
                  <a:pt x="129340" y="451484"/>
                </a:cubicBezTo>
                <a:cubicBezTo>
                  <a:pt x="129340" y="464109"/>
                  <a:pt x="119105" y="474344"/>
                  <a:pt x="106480" y="474344"/>
                </a:cubicBezTo>
                <a:cubicBezTo>
                  <a:pt x="93855" y="474344"/>
                  <a:pt x="83620" y="464109"/>
                  <a:pt x="83620" y="451484"/>
                </a:cubicBezTo>
                <a:cubicBezTo>
                  <a:pt x="83620" y="438859"/>
                  <a:pt x="93855" y="428624"/>
                  <a:pt x="106480" y="428624"/>
                </a:cubicBezTo>
                <a:close/>
                <a:moveTo>
                  <a:pt x="22860" y="428624"/>
                </a:moveTo>
                <a:cubicBezTo>
                  <a:pt x="35485" y="428624"/>
                  <a:pt x="45720" y="438859"/>
                  <a:pt x="45720" y="451484"/>
                </a:cubicBezTo>
                <a:cubicBezTo>
                  <a:pt x="45720" y="464109"/>
                  <a:pt x="35485" y="474344"/>
                  <a:pt x="22860" y="474344"/>
                </a:cubicBezTo>
                <a:cubicBezTo>
                  <a:pt x="16548" y="474344"/>
                  <a:pt x="10833" y="471785"/>
                  <a:pt x="6696" y="467648"/>
                </a:cubicBezTo>
                <a:lnTo>
                  <a:pt x="4356" y="462000"/>
                </a:lnTo>
                <a:lnTo>
                  <a:pt x="13515" y="432495"/>
                </a:lnTo>
                <a:close/>
                <a:moveTo>
                  <a:pt x="45397" y="343547"/>
                </a:moveTo>
                <a:lnTo>
                  <a:pt x="45720" y="344328"/>
                </a:lnTo>
                <a:cubicBezTo>
                  <a:pt x="45720" y="350641"/>
                  <a:pt x="43162" y="356356"/>
                  <a:pt x="39025" y="360492"/>
                </a:cubicBezTo>
                <a:lnTo>
                  <a:pt x="35400" y="361994"/>
                </a:lnTo>
                <a:lnTo>
                  <a:pt x="35421" y="361927"/>
                </a:lnTo>
                <a:close/>
                <a:moveTo>
                  <a:pt x="1146947" y="321468"/>
                </a:moveTo>
                <a:lnTo>
                  <a:pt x="1155193" y="324884"/>
                </a:lnTo>
                <a:lnTo>
                  <a:pt x="1168050" y="348570"/>
                </a:lnTo>
                <a:lnTo>
                  <a:pt x="1163112" y="360492"/>
                </a:lnTo>
                <a:cubicBezTo>
                  <a:pt x="1158975" y="364629"/>
                  <a:pt x="1153260" y="367188"/>
                  <a:pt x="1146947" y="367188"/>
                </a:cubicBezTo>
                <a:cubicBezTo>
                  <a:pt x="1134322" y="367188"/>
                  <a:pt x="1124087" y="356953"/>
                  <a:pt x="1124087" y="344328"/>
                </a:cubicBezTo>
                <a:cubicBezTo>
                  <a:pt x="1124087" y="331703"/>
                  <a:pt x="1134322" y="321468"/>
                  <a:pt x="1146947" y="321468"/>
                </a:cubicBezTo>
                <a:close/>
                <a:moveTo>
                  <a:pt x="1051697" y="321468"/>
                </a:moveTo>
                <a:cubicBezTo>
                  <a:pt x="1064322" y="321468"/>
                  <a:pt x="1074557" y="331703"/>
                  <a:pt x="1074557" y="344328"/>
                </a:cubicBezTo>
                <a:cubicBezTo>
                  <a:pt x="1074557" y="356953"/>
                  <a:pt x="1064322" y="367188"/>
                  <a:pt x="1051697" y="367188"/>
                </a:cubicBezTo>
                <a:cubicBezTo>
                  <a:pt x="1039072" y="367188"/>
                  <a:pt x="1028837" y="356953"/>
                  <a:pt x="1028837" y="344328"/>
                </a:cubicBezTo>
                <a:cubicBezTo>
                  <a:pt x="1028837" y="331703"/>
                  <a:pt x="1039072" y="321468"/>
                  <a:pt x="1051697" y="321468"/>
                </a:cubicBezTo>
                <a:close/>
                <a:moveTo>
                  <a:pt x="955886" y="321468"/>
                </a:moveTo>
                <a:cubicBezTo>
                  <a:pt x="968511" y="321468"/>
                  <a:pt x="978746" y="331703"/>
                  <a:pt x="978746" y="344328"/>
                </a:cubicBezTo>
                <a:cubicBezTo>
                  <a:pt x="978746" y="356953"/>
                  <a:pt x="968511" y="367188"/>
                  <a:pt x="955886" y="367188"/>
                </a:cubicBezTo>
                <a:cubicBezTo>
                  <a:pt x="943261" y="367188"/>
                  <a:pt x="933026" y="356953"/>
                  <a:pt x="933026" y="344328"/>
                </a:cubicBezTo>
                <a:cubicBezTo>
                  <a:pt x="933026" y="331703"/>
                  <a:pt x="943261" y="321468"/>
                  <a:pt x="955886" y="321468"/>
                </a:cubicBezTo>
                <a:close/>
                <a:moveTo>
                  <a:pt x="861761" y="321468"/>
                </a:moveTo>
                <a:cubicBezTo>
                  <a:pt x="874386" y="321468"/>
                  <a:pt x="884621" y="331703"/>
                  <a:pt x="884621" y="344328"/>
                </a:cubicBezTo>
                <a:cubicBezTo>
                  <a:pt x="884621" y="356953"/>
                  <a:pt x="874386" y="367188"/>
                  <a:pt x="861761" y="367188"/>
                </a:cubicBezTo>
                <a:cubicBezTo>
                  <a:pt x="849136" y="367188"/>
                  <a:pt x="838901" y="356953"/>
                  <a:pt x="838901" y="344328"/>
                </a:cubicBezTo>
                <a:cubicBezTo>
                  <a:pt x="838901" y="331703"/>
                  <a:pt x="849136" y="321468"/>
                  <a:pt x="861761" y="321468"/>
                </a:cubicBezTo>
                <a:close/>
                <a:moveTo>
                  <a:pt x="766880" y="321468"/>
                </a:moveTo>
                <a:cubicBezTo>
                  <a:pt x="779505" y="321468"/>
                  <a:pt x="789740" y="331703"/>
                  <a:pt x="789740" y="344328"/>
                </a:cubicBezTo>
                <a:cubicBezTo>
                  <a:pt x="789740" y="356953"/>
                  <a:pt x="779505" y="367188"/>
                  <a:pt x="766880" y="367188"/>
                </a:cubicBezTo>
                <a:cubicBezTo>
                  <a:pt x="754255" y="367188"/>
                  <a:pt x="744020" y="356953"/>
                  <a:pt x="744020" y="344328"/>
                </a:cubicBezTo>
                <a:cubicBezTo>
                  <a:pt x="744020" y="331703"/>
                  <a:pt x="754255" y="321468"/>
                  <a:pt x="766880" y="321468"/>
                </a:cubicBezTo>
                <a:close/>
                <a:moveTo>
                  <a:pt x="676910" y="321468"/>
                </a:moveTo>
                <a:cubicBezTo>
                  <a:pt x="689535" y="321468"/>
                  <a:pt x="699770" y="331703"/>
                  <a:pt x="699770" y="344328"/>
                </a:cubicBezTo>
                <a:cubicBezTo>
                  <a:pt x="699770" y="356953"/>
                  <a:pt x="689535" y="367188"/>
                  <a:pt x="676910" y="367188"/>
                </a:cubicBezTo>
                <a:cubicBezTo>
                  <a:pt x="664285" y="367188"/>
                  <a:pt x="654050" y="356953"/>
                  <a:pt x="654050" y="344328"/>
                </a:cubicBezTo>
                <a:cubicBezTo>
                  <a:pt x="654050" y="331703"/>
                  <a:pt x="664285" y="321468"/>
                  <a:pt x="676910" y="321468"/>
                </a:cubicBezTo>
                <a:close/>
                <a:moveTo>
                  <a:pt x="582358" y="321468"/>
                </a:moveTo>
                <a:cubicBezTo>
                  <a:pt x="594983" y="321468"/>
                  <a:pt x="605218" y="331703"/>
                  <a:pt x="605218" y="344328"/>
                </a:cubicBezTo>
                <a:cubicBezTo>
                  <a:pt x="605218" y="356953"/>
                  <a:pt x="594983" y="367188"/>
                  <a:pt x="582358" y="367188"/>
                </a:cubicBezTo>
                <a:cubicBezTo>
                  <a:pt x="569733" y="367188"/>
                  <a:pt x="559498" y="356953"/>
                  <a:pt x="559498" y="344328"/>
                </a:cubicBezTo>
                <a:cubicBezTo>
                  <a:pt x="559498" y="331703"/>
                  <a:pt x="569733" y="321468"/>
                  <a:pt x="582358" y="321468"/>
                </a:cubicBezTo>
                <a:close/>
                <a:moveTo>
                  <a:pt x="486547" y="321468"/>
                </a:moveTo>
                <a:cubicBezTo>
                  <a:pt x="499172" y="321468"/>
                  <a:pt x="509407" y="331703"/>
                  <a:pt x="509407" y="344328"/>
                </a:cubicBezTo>
                <a:cubicBezTo>
                  <a:pt x="509407" y="356953"/>
                  <a:pt x="499172" y="367188"/>
                  <a:pt x="486547" y="367188"/>
                </a:cubicBezTo>
                <a:cubicBezTo>
                  <a:pt x="473922" y="367188"/>
                  <a:pt x="463687" y="356953"/>
                  <a:pt x="463687" y="344328"/>
                </a:cubicBezTo>
                <a:cubicBezTo>
                  <a:pt x="463687" y="331703"/>
                  <a:pt x="473922" y="321468"/>
                  <a:pt x="486547" y="321468"/>
                </a:cubicBezTo>
                <a:close/>
                <a:moveTo>
                  <a:pt x="391297" y="321468"/>
                </a:moveTo>
                <a:cubicBezTo>
                  <a:pt x="403922" y="321468"/>
                  <a:pt x="414157" y="331703"/>
                  <a:pt x="414157" y="344328"/>
                </a:cubicBezTo>
                <a:cubicBezTo>
                  <a:pt x="414157" y="356953"/>
                  <a:pt x="403922" y="367188"/>
                  <a:pt x="391297" y="367188"/>
                </a:cubicBezTo>
                <a:cubicBezTo>
                  <a:pt x="378672" y="367188"/>
                  <a:pt x="368437" y="356953"/>
                  <a:pt x="368437" y="344328"/>
                </a:cubicBezTo>
                <a:cubicBezTo>
                  <a:pt x="368437" y="331703"/>
                  <a:pt x="378672" y="321468"/>
                  <a:pt x="391297" y="321468"/>
                </a:cubicBezTo>
                <a:close/>
                <a:moveTo>
                  <a:pt x="295486" y="321468"/>
                </a:moveTo>
                <a:cubicBezTo>
                  <a:pt x="308111" y="321468"/>
                  <a:pt x="318346" y="331703"/>
                  <a:pt x="318346" y="344328"/>
                </a:cubicBezTo>
                <a:cubicBezTo>
                  <a:pt x="318346" y="356953"/>
                  <a:pt x="308111" y="367188"/>
                  <a:pt x="295486" y="367188"/>
                </a:cubicBezTo>
                <a:cubicBezTo>
                  <a:pt x="282861" y="367188"/>
                  <a:pt x="272626" y="356953"/>
                  <a:pt x="272626" y="344328"/>
                </a:cubicBezTo>
                <a:cubicBezTo>
                  <a:pt x="272626" y="331703"/>
                  <a:pt x="282861" y="321468"/>
                  <a:pt x="295486" y="321468"/>
                </a:cubicBezTo>
                <a:close/>
                <a:moveTo>
                  <a:pt x="201361" y="321468"/>
                </a:moveTo>
                <a:cubicBezTo>
                  <a:pt x="213986" y="321468"/>
                  <a:pt x="224221" y="331703"/>
                  <a:pt x="224221" y="344328"/>
                </a:cubicBezTo>
                <a:cubicBezTo>
                  <a:pt x="224221" y="356953"/>
                  <a:pt x="213986" y="367188"/>
                  <a:pt x="201361" y="367188"/>
                </a:cubicBezTo>
                <a:cubicBezTo>
                  <a:pt x="188736" y="367188"/>
                  <a:pt x="178501" y="356953"/>
                  <a:pt x="178501" y="344328"/>
                </a:cubicBezTo>
                <a:cubicBezTo>
                  <a:pt x="178501" y="331703"/>
                  <a:pt x="188736" y="321468"/>
                  <a:pt x="201361" y="321468"/>
                </a:cubicBezTo>
                <a:close/>
                <a:moveTo>
                  <a:pt x="106480" y="321468"/>
                </a:moveTo>
                <a:cubicBezTo>
                  <a:pt x="119105" y="321468"/>
                  <a:pt x="129340" y="331703"/>
                  <a:pt x="129340" y="344328"/>
                </a:cubicBezTo>
                <a:cubicBezTo>
                  <a:pt x="129340" y="356953"/>
                  <a:pt x="119105" y="367188"/>
                  <a:pt x="106480" y="367188"/>
                </a:cubicBezTo>
                <a:cubicBezTo>
                  <a:pt x="93855" y="367188"/>
                  <a:pt x="83620" y="356953"/>
                  <a:pt x="83620" y="344328"/>
                </a:cubicBezTo>
                <a:cubicBezTo>
                  <a:pt x="83620" y="331703"/>
                  <a:pt x="93855" y="321468"/>
                  <a:pt x="106480" y="321468"/>
                </a:cubicBezTo>
                <a:close/>
                <a:moveTo>
                  <a:pt x="122186" y="220818"/>
                </a:moveTo>
                <a:lnTo>
                  <a:pt x="122645" y="221008"/>
                </a:lnTo>
                <a:cubicBezTo>
                  <a:pt x="126782" y="225145"/>
                  <a:pt x="129340" y="230860"/>
                  <a:pt x="129340" y="237172"/>
                </a:cubicBezTo>
                <a:cubicBezTo>
                  <a:pt x="129340" y="249797"/>
                  <a:pt x="119105" y="260032"/>
                  <a:pt x="106480" y="260032"/>
                </a:cubicBezTo>
                <a:lnTo>
                  <a:pt x="94072" y="254892"/>
                </a:lnTo>
                <a:close/>
                <a:moveTo>
                  <a:pt x="1051697" y="214312"/>
                </a:moveTo>
                <a:cubicBezTo>
                  <a:pt x="1064322" y="214312"/>
                  <a:pt x="1074557" y="224547"/>
                  <a:pt x="1074557" y="237172"/>
                </a:cubicBezTo>
                <a:cubicBezTo>
                  <a:pt x="1074557" y="249797"/>
                  <a:pt x="1064322" y="260032"/>
                  <a:pt x="1051697" y="260032"/>
                </a:cubicBezTo>
                <a:cubicBezTo>
                  <a:pt x="1039072" y="260032"/>
                  <a:pt x="1028837" y="249797"/>
                  <a:pt x="1028837" y="237172"/>
                </a:cubicBezTo>
                <a:cubicBezTo>
                  <a:pt x="1028837" y="224547"/>
                  <a:pt x="1039072" y="214312"/>
                  <a:pt x="1051697" y="214312"/>
                </a:cubicBezTo>
                <a:close/>
                <a:moveTo>
                  <a:pt x="955886" y="214312"/>
                </a:moveTo>
                <a:cubicBezTo>
                  <a:pt x="968511" y="214312"/>
                  <a:pt x="978746" y="224547"/>
                  <a:pt x="978746" y="237172"/>
                </a:cubicBezTo>
                <a:cubicBezTo>
                  <a:pt x="978746" y="249797"/>
                  <a:pt x="968511" y="260032"/>
                  <a:pt x="955886" y="260032"/>
                </a:cubicBezTo>
                <a:cubicBezTo>
                  <a:pt x="943261" y="260032"/>
                  <a:pt x="933026" y="249797"/>
                  <a:pt x="933026" y="237172"/>
                </a:cubicBezTo>
                <a:cubicBezTo>
                  <a:pt x="933026" y="224547"/>
                  <a:pt x="943261" y="214312"/>
                  <a:pt x="955886" y="214312"/>
                </a:cubicBezTo>
                <a:close/>
                <a:moveTo>
                  <a:pt x="861761" y="214312"/>
                </a:moveTo>
                <a:cubicBezTo>
                  <a:pt x="874386" y="214312"/>
                  <a:pt x="884621" y="224547"/>
                  <a:pt x="884621" y="237172"/>
                </a:cubicBezTo>
                <a:cubicBezTo>
                  <a:pt x="884621" y="249797"/>
                  <a:pt x="874386" y="260032"/>
                  <a:pt x="861761" y="260032"/>
                </a:cubicBezTo>
                <a:cubicBezTo>
                  <a:pt x="849136" y="260032"/>
                  <a:pt x="838901" y="249797"/>
                  <a:pt x="838901" y="237172"/>
                </a:cubicBezTo>
                <a:cubicBezTo>
                  <a:pt x="838901" y="224547"/>
                  <a:pt x="849136" y="214312"/>
                  <a:pt x="861761" y="214312"/>
                </a:cubicBezTo>
                <a:close/>
                <a:moveTo>
                  <a:pt x="766880" y="214312"/>
                </a:moveTo>
                <a:cubicBezTo>
                  <a:pt x="779505" y="214312"/>
                  <a:pt x="789740" y="224547"/>
                  <a:pt x="789740" y="237172"/>
                </a:cubicBezTo>
                <a:cubicBezTo>
                  <a:pt x="789740" y="249797"/>
                  <a:pt x="779505" y="260032"/>
                  <a:pt x="766880" y="260032"/>
                </a:cubicBezTo>
                <a:cubicBezTo>
                  <a:pt x="754255" y="260032"/>
                  <a:pt x="744020" y="249797"/>
                  <a:pt x="744020" y="237172"/>
                </a:cubicBezTo>
                <a:cubicBezTo>
                  <a:pt x="744020" y="224547"/>
                  <a:pt x="754255" y="214312"/>
                  <a:pt x="766880" y="214312"/>
                </a:cubicBezTo>
                <a:close/>
                <a:moveTo>
                  <a:pt x="676910" y="214312"/>
                </a:moveTo>
                <a:cubicBezTo>
                  <a:pt x="689535" y="214312"/>
                  <a:pt x="699770" y="224547"/>
                  <a:pt x="699770" y="237172"/>
                </a:cubicBezTo>
                <a:cubicBezTo>
                  <a:pt x="699770" y="249797"/>
                  <a:pt x="689535" y="260032"/>
                  <a:pt x="676910" y="260032"/>
                </a:cubicBezTo>
                <a:cubicBezTo>
                  <a:pt x="664285" y="260032"/>
                  <a:pt x="654050" y="249797"/>
                  <a:pt x="654050" y="237172"/>
                </a:cubicBezTo>
                <a:cubicBezTo>
                  <a:pt x="654050" y="224547"/>
                  <a:pt x="664285" y="214312"/>
                  <a:pt x="676910" y="214312"/>
                </a:cubicBezTo>
                <a:close/>
                <a:moveTo>
                  <a:pt x="582358" y="214312"/>
                </a:moveTo>
                <a:cubicBezTo>
                  <a:pt x="594983" y="214312"/>
                  <a:pt x="605218" y="224547"/>
                  <a:pt x="605218" y="237172"/>
                </a:cubicBezTo>
                <a:cubicBezTo>
                  <a:pt x="605218" y="249797"/>
                  <a:pt x="594983" y="260032"/>
                  <a:pt x="582358" y="260032"/>
                </a:cubicBezTo>
                <a:cubicBezTo>
                  <a:pt x="569733" y="260032"/>
                  <a:pt x="559498" y="249797"/>
                  <a:pt x="559498" y="237172"/>
                </a:cubicBezTo>
                <a:cubicBezTo>
                  <a:pt x="559498" y="224547"/>
                  <a:pt x="569733" y="214312"/>
                  <a:pt x="582358" y="214312"/>
                </a:cubicBezTo>
                <a:close/>
                <a:moveTo>
                  <a:pt x="486547" y="214312"/>
                </a:moveTo>
                <a:cubicBezTo>
                  <a:pt x="499172" y="214312"/>
                  <a:pt x="509407" y="224547"/>
                  <a:pt x="509407" y="237172"/>
                </a:cubicBezTo>
                <a:cubicBezTo>
                  <a:pt x="509407" y="249797"/>
                  <a:pt x="499172" y="260032"/>
                  <a:pt x="486547" y="260032"/>
                </a:cubicBezTo>
                <a:cubicBezTo>
                  <a:pt x="473922" y="260032"/>
                  <a:pt x="463687" y="249797"/>
                  <a:pt x="463687" y="237172"/>
                </a:cubicBezTo>
                <a:cubicBezTo>
                  <a:pt x="463687" y="224547"/>
                  <a:pt x="473922" y="214312"/>
                  <a:pt x="486547" y="214312"/>
                </a:cubicBezTo>
                <a:close/>
                <a:moveTo>
                  <a:pt x="391297" y="214312"/>
                </a:moveTo>
                <a:cubicBezTo>
                  <a:pt x="403922" y="214312"/>
                  <a:pt x="414157" y="224547"/>
                  <a:pt x="414157" y="237172"/>
                </a:cubicBezTo>
                <a:cubicBezTo>
                  <a:pt x="414157" y="249797"/>
                  <a:pt x="403922" y="260032"/>
                  <a:pt x="391297" y="260032"/>
                </a:cubicBezTo>
                <a:cubicBezTo>
                  <a:pt x="378672" y="260032"/>
                  <a:pt x="368437" y="249797"/>
                  <a:pt x="368437" y="237172"/>
                </a:cubicBezTo>
                <a:cubicBezTo>
                  <a:pt x="368437" y="224547"/>
                  <a:pt x="378672" y="214312"/>
                  <a:pt x="391297" y="214312"/>
                </a:cubicBezTo>
                <a:close/>
                <a:moveTo>
                  <a:pt x="295486" y="214312"/>
                </a:moveTo>
                <a:cubicBezTo>
                  <a:pt x="308111" y="214312"/>
                  <a:pt x="318346" y="224547"/>
                  <a:pt x="318346" y="237172"/>
                </a:cubicBezTo>
                <a:cubicBezTo>
                  <a:pt x="318346" y="249797"/>
                  <a:pt x="308111" y="260032"/>
                  <a:pt x="295486" y="260032"/>
                </a:cubicBezTo>
                <a:cubicBezTo>
                  <a:pt x="282861" y="260032"/>
                  <a:pt x="272626" y="249797"/>
                  <a:pt x="272626" y="237172"/>
                </a:cubicBezTo>
                <a:cubicBezTo>
                  <a:pt x="272626" y="224547"/>
                  <a:pt x="282861" y="214312"/>
                  <a:pt x="295486" y="214312"/>
                </a:cubicBezTo>
                <a:close/>
                <a:moveTo>
                  <a:pt x="201361" y="214312"/>
                </a:moveTo>
                <a:cubicBezTo>
                  <a:pt x="213986" y="214312"/>
                  <a:pt x="224221" y="224547"/>
                  <a:pt x="224221" y="237172"/>
                </a:cubicBezTo>
                <a:cubicBezTo>
                  <a:pt x="224221" y="249797"/>
                  <a:pt x="213986" y="260032"/>
                  <a:pt x="201361" y="260032"/>
                </a:cubicBezTo>
                <a:cubicBezTo>
                  <a:pt x="188736" y="260032"/>
                  <a:pt x="178501" y="249797"/>
                  <a:pt x="178501" y="237172"/>
                </a:cubicBezTo>
                <a:cubicBezTo>
                  <a:pt x="178501" y="224547"/>
                  <a:pt x="188736" y="214312"/>
                  <a:pt x="201361" y="214312"/>
                </a:cubicBezTo>
                <a:close/>
                <a:moveTo>
                  <a:pt x="220793" y="121740"/>
                </a:moveTo>
                <a:lnTo>
                  <a:pt x="224221" y="130016"/>
                </a:lnTo>
                <a:cubicBezTo>
                  <a:pt x="224221" y="142641"/>
                  <a:pt x="213986" y="152876"/>
                  <a:pt x="201361" y="152876"/>
                </a:cubicBezTo>
                <a:lnTo>
                  <a:pt x="189174" y="147828"/>
                </a:lnTo>
                <a:close/>
                <a:moveTo>
                  <a:pt x="955886" y="107156"/>
                </a:moveTo>
                <a:cubicBezTo>
                  <a:pt x="968511" y="107156"/>
                  <a:pt x="978746" y="117391"/>
                  <a:pt x="978746" y="130016"/>
                </a:cubicBezTo>
                <a:cubicBezTo>
                  <a:pt x="978746" y="142641"/>
                  <a:pt x="968511" y="152876"/>
                  <a:pt x="955886" y="152876"/>
                </a:cubicBezTo>
                <a:cubicBezTo>
                  <a:pt x="943261" y="152876"/>
                  <a:pt x="933026" y="142641"/>
                  <a:pt x="933026" y="130016"/>
                </a:cubicBezTo>
                <a:cubicBezTo>
                  <a:pt x="933026" y="117391"/>
                  <a:pt x="943261" y="107156"/>
                  <a:pt x="955886" y="107156"/>
                </a:cubicBezTo>
                <a:close/>
                <a:moveTo>
                  <a:pt x="861761" y="107156"/>
                </a:moveTo>
                <a:cubicBezTo>
                  <a:pt x="874386" y="107156"/>
                  <a:pt x="884621" y="117391"/>
                  <a:pt x="884621" y="130016"/>
                </a:cubicBezTo>
                <a:cubicBezTo>
                  <a:pt x="884621" y="142641"/>
                  <a:pt x="874386" y="152876"/>
                  <a:pt x="861761" y="152876"/>
                </a:cubicBezTo>
                <a:cubicBezTo>
                  <a:pt x="849136" y="152876"/>
                  <a:pt x="838901" y="142641"/>
                  <a:pt x="838901" y="130016"/>
                </a:cubicBezTo>
                <a:cubicBezTo>
                  <a:pt x="838901" y="117391"/>
                  <a:pt x="849136" y="107156"/>
                  <a:pt x="861761" y="107156"/>
                </a:cubicBezTo>
                <a:close/>
                <a:moveTo>
                  <a:pt x="766880" y="107156"/>
                </a:moveTo>
                <a:cubicBezTo>
                  <a:pt x="779505" y="107156"/>
                  <a:pt x="789740" y="117391"/>
                  <a:pt x="789740" y="130016"/>
                </a:cubicBezTo>
                <a:cubicBezTo>
                  <a:pt x="789740" y="142641"/>
                  <a:pt x="779505" y="152876"/>
                  <a:pt x="766880" y="152876"/>
                </a:cubicBezTo>
                <a:cubicBezTo>
                  <a:pt x="754255" y="152876"/>
                  <a:pt x="744020" y="142641"/>
                  <a:pt x="744020" y="130016"/>
                </a:cubicBezTo>
                <a:cubicBezTo>
                  <a:pt x="744020" y="117391"/>
                  <a:pt x="754255" y="107156"/>
                  <a:pt x="766880" y="107156"/>
                </a:cubicBezTo>
                <a:close/>
                <a:moveTo>
                  <a:pt x="676910" y="107156"/>
                </a:moveTo>
                <a:cubicBezTo>
                  <a:pt x="689535" y="107156"/>
                  <a:pt x="699770" y="117391"/>
                  <a:pt x="699770" y="130016"/>
                </a:cubicBezTo>
                <a:cubicBezTo>
                  <a:pt x="699770" y="142641"/>
                  <a:pt x="689535" y="152876"/>
                  <a:pt x="676910" y="152876"/>
                </a:cubicBezTo>
                <a:cubicBezTo>
                  <a:pt x="664285" y="152876"/>
                  <a:pt x="654050" y="142641"/>
                  <a:pt x="654050" y="130016"/>
                </a:cubicBezTo>
                <a:cubicBezTo>
                  <a:pt x="654050" y="117391"/>
                  <a:pt x="664285" y="107156"/>
                  <a:pt x="676910" y="107156"/>
                </a:cubicBezTo>
                <a:close/>
                <a:moveTo>
                  <a:pt x="582358" y="107156"/>
                </a:moveTo>
                <a:cubicBezTo>
                  <a:pt x="594983" y="107156"/>
                  <a:pt x="605218" y="117391"/>
                  <a:pt x="605218" y="130016"/>
                </a:cubicBezTo>
                <a:cubicBezTo>
                  <a:pt x="605218" y="142641"/>
                  <a:pt x="594983" y="152876"/>
                  <a:pt x="582358" y="152876"/>
                </a:cubicBezTo>
                <a:cubicBezTo>
                  <a:pt x="569733" y="152876"/>
                  <a:pt x="559498" y="142641"/>
                  <a:pt x="559498" y="130016"/>
                </a:cubicBezTo>
                <a:cubicBezTo>
                  <a:pt x="559498" y="117391"/>
                  <a:pt x="569733" y="107156"/>
                  <a:pt x="582358" y="107156"/>
                </a:cubicBezTo>
                <a:close/>
                <a:moveTo>
                  <a:pt x="486547" y="107156"/>
                </a:moveTo>
                <a:cubicBezTo>
                  <a:pt x="499172" y="107156"/>
                  <a:pt x="509407" y="117391"/>
                  <a:pt x="509407" y="130016"/>
                </a:cubicBezTo>
                <a:cubicBezTo>
                  <a:pt x="509407" y="142641"/>
                  <a:pt x="499172" y="152876"/>
                  <a:pt x="486547" y="152876"/>
                </a:cubicBezTo>
                <a:cubicBezTo>
                  <a:pt x="473922" y="152876"/>
                  <a:pt x="463687" y="142641"/>
                  <a:pt x="463687" y="130016"/>
                </a:cubicBezTo>
                <a:cubicBezTo>
                  <a:pt x="463687" y="117391"/>
                  <a:pt x="473922" y="107156"/>
                  <a:pt x="486547" y="107156"/>
                </a:cubicBezTo>
                <a:close/>
                <a:moveTo>
                  <a:pt x="391297" y="107156"/>
                </a:moveTo>
                <a:cubicBezTo>
                  <a:pt x="403922" y="107156"/>
                  <a:pt x="414157" y="117391"/>
                  <a:pt x="414157" y="130016"/>
                </a:cubicBezTo>
                <a:cubicBezTo>
                  <a:pt x="414157" y="142641"/>
                  <a:pt x="403922" y="152876"/>
                  <a:pt x="391297" y="152876"/>
                </a:cubicBezTo>
                <a:cubicBezTo>
                  <a:pt x="378672" y="152876"/>
                  <a:pt x="368437" y="142641"/>
                  <a:pt x="368437" y="130016"/>
                </a:cubicBezTo>
                <a:cubicBezTo>
                  <a:pt x="368437" y="117391"/>
                  <a:pt x="378672" y="107156"/>
                  <a:pt x="391297" y="107156"/>
                </a:cubicBezTo>
                <a:close/>
                <a:moveTo>
                  <a:pt x="295486" y="107156"/>
                </a:moveTo>
                <a:cubicBezTo>
                  <a:pt x="308111" y="107156"/>
                  <a:pt x="318346" y="117391"/>
                  <a:pt x="318346" y="130016"/>
                </a:cubicBezTo>
                <a:cubicBezTo>
                  <a:pt x="318346" y="142641"/>
                  <a:pt x="308111" y="152876"/>
                  <a:pt x="295486" y="152876"/>
                </a:cubicBezTo>
                <a:cubicBezTo>
                  <a:pt x="282861" y="152876"/>
                  <a:pt x="272626" y="142641"/>
                  <a:pt x="272626" y="130016"/>
                </a:cubicBezTo>
                <a:cubicBezTo>
                  <a:pt x="272626" y="117391"/>
                  <a:pt x="282861" y="107156"/>
                  <a:pt x="295486" y="107156"/>
                </a:cubicBezTo>
                <a:close/>
                <a:moveTo>
                  <a:pt x="842538" y="31640"/>
                </a:moveTo>
                <a:lnTo>
                  <a:pt x="846127" y="32755"/>
                </a:lnTo>
                <a:lnTo>
                  <a:pt x="866442" y="43781"/>
                </a:lnTo>
                <a:lnTo>
                  <a:pt x="861761" y="45720"/>
                </a:lnTo>
                <a:cubicBezTo>
                  <a:pt x="855449" y="45720"/>
                  <a:pt x="849734" y="43161"/>
                  <a:pt x="845597" y="39024"/>
                </a:cubicBezTo>
                <a:close/>
                <a:moveTo>
                  <a:pt x="412142" y="17995"/>
                </a:moveTo>
                <a:lnTo>
                  <a:pt x="414157" y="22860"/>
                </a:lnTo>
                <a:cubicBezTo>
                  <a:pt x="414157" y="35485"/>
                  <a:pt x="403922" y="45720"/>
                  <a:pt x="391297" y="45720"/>
                </a:cubicBezTo>
                <a:cubicBezTo>
                  <a:pt x="384985" y="45720"/>
                  <a:pt x="379270" y="43161"/>
                  <a:pt x="375133" y="39024"/>
                </a:cubicBezTo>
                <a:lnTo>
                  <a:pt x="371631" y="30570"/>
                </a:lnTo>
                <a:close/>
                <a:moveTo>
                  <a:pt x="755626" y="4662"/>
                </a:moveTo>
                <a:lnTo>
                  <a:pt x="786123" y="14128"/>
                </a:lnTo>
                <a:lnTo>
                  <a:pt x="789740" y="22860"/>
                </a:lnTo>
                <a:cubicBezTo>
                  <a:pt x="789740" y="35485"/>
                  <a:pt x="779505" y="45720"/>
                  <a:pt x="766880" y="45720"/>
                </a:cubicBezTo>
                <a:cubicBezTo>
                  <a:pt x="754255" y="45720"/>
                  <a:pt x="744020" y="35485"/>
                  <a:pt x="744020" y="22860"/>
                </a:cubicBezTo>
                <a:cubicBezTo>
                  <a:pt x="744020" y="16548"/>
                  <a:pt x="746579" y="10833"/>
                  <a:pt x="750716" y="6696"/>
                </a:cubicBezTo>
                <a:close/>
                <a:moveTo>
                  <a:pt x="676910" y="0"/>
                </a:moveTo>
                <a:cubicBezTo>
                  <a:pt x="689535" y="0"/>
                  <a:pt x="699770" y="10235"/>
                  <a:pt x="699770" y="22860"/>
                </a:cubicBezTo>
                <a:cubicBezTo>
                  <a:pt x="699770" y="35485"/>
                  <a:pt x="689535" y="45720"/>
                  <a:pt x="676910" y="45720"/>
                </a:cubicBezTo>
                <a:cubicBezTo>
                  <a:pt x="664285" y="45720"/>
                  <a:pt x="654050" y="35485"/>
                  <a:pt x="654050" y="22860"/>
                </a:cubicBezTo>
                <a:cubicBezTo>
                  <a:pt x="654050" y="10235"/>
                  <a:pt x="664285" y="0"/>
                  <a:pt x="676910" y="0"/>
                </a:cubicBezTo>
                <a:close/>
                <a:moveTo>
                  <a:pt x="582358" y="0"/>
                </a:moveTo>
                <a:cubicBezTo>
                  <a:pt x="594983" y="0"/>
                  <a:pt x="605218" y="10235"/>
                  <a:pt x="605218" y="22860"/>
                </a:cubicBezTo>
                <a:cubicBezTo>
                  <a:pt x="605218" y="35485"/>
                  <a:pt x="594983" y="45720"/>
                  <a:pt x="582358" y="45720"/>
                </a:cubicBezTo>
                <a:cubicBezTo>
                  <a:pt x="569733" y="45720"/>
                  <a:pt x="559498" y="35485"/>
                  <a:pt x="559498" y="22860"/>
                </a:cubicBezTo>
                <a:cubicBezTo>
                  <a:pt x="559498" y="10235"/>
                  <a:pt x="569733" y="0"/>
                  <a:pt x="582358" y="0"/>
                </a:cubicBezTo>
                <a:close/>
                <a:moveTo>
                  <a:pt x="486547" y="0"/>
                </a:moveTo>
                <a:cubicBezTo>
                  <a:pt x="499172" y="0"/>
                  <a:pt x="509407" y="10235"/>
                  <a:pt x="509407" y="22860"/>
                </a:cubicBezTo>
                <a:cubicBezTo>
                  <a:pt x="509407" y="35485"/>
                  <a:pt x="499172" y="45720"/>
                  <a:pt x="486547" y="45720"/>
                </a:cubicBezTo>
                <a:cubicBezTo>
                  <a:pt x="473922" y="45720"/>
                  <a:pt x="463687" y="35485"/>
                  <a:pt x="463687" y="22860"/>
                </a:cubicBezTo>
                <a:cubicBezTo>
                  <a:pt x="463687" y="10235"/>
                  <a:pt x="473922" y="0"/>
                  <a:pt x="486547" y="0"/>
                </a:cubicBezTo>
                <a:close/>
              </a:path>
            </a:pathLst>
          </a:custGeom>
          <a:solidFill>
            <a:srgbClr val="F6B6C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Freeform: Shape 15">
            <a:extLst>
              <a:ext uri="{FF2B5EF4-FFF2-40B4-BE49-F238E27FC236}">
                <a16:creationId xmlns:a16="http://schemas.microsoft.com/office/drawing/2014/main" id="{286D54EB-156B-4048-9CBE-A0532FEDCF7E}"/>
              </a:ext>
            </a:extLst>
          </p:cNvPr>
          <p:cNvSpPr/>
          <p:nvPr userDrawn="1"/>
        </p:nvSpPr>
        <p:spPr>
          <a:xfrm>
            <a:off x="9527575" y="4540806"/>
            <a:ext cx="1169807" cy="1205388"/>
          </a:xfrm>
          <a:custGeom>
            <a:avLst/>
            <a:gdLst>
              <a:gd name="connsiteX0" fmla="*/ 861761 w 1169807"/>
              <a:gd name="connsiteY0" fmla="*/ 1159668 h 1205388"/>
              <a:gd name="connsiteX1" fmla="*/ 866442 w 1169807"/>
              <a:gd name="connsiteY1" fmla="*/ 1161607 h 1205388"/>
              <a:gd name="connsiteX2" fmla="*/ 846127 w 1169807"/>
              <a:gd name="connsiteY2" fmla="*/ 1172634 h 1205388"/>
              <a:gd name="connsiteX3" fmla="*/ 842538 w 1169807"/>
              <a:gd name="connsiteY3" fmla="*/ 1173748 h 1205388"/>
              <a:gd name="connsiteX4" fmla="*/ 845597 w 1169807"/>
              <a:gd name="connsiteY4" fmla="*/ 1166364 h 1205388"/>
              <a:gd name="connsiteX5" fmla="*/ 861761 w 1169807"/>
              <a:gd name="connsiteY5" fmla="*/ 1159668 h 1205388"/>
              <a:gd name="connsiteX6" fmla="*/ 766880 w 1169807"/>
              <a:gd name="connsiteY6" fmla="*/ 1159668 h 1205388"/>
              <a:gd name="connsiteX7" fmla="*/ 789740 w 1169807"/>
              <a:gd name="connsiteY7" fmla="*/ 1182528 h 1205388"/>
              <a:gd name="connsiteX8" fmla="*/ 786123 w 1169807"/>
              <a:gd name="connsiteY8" fmla="*/ 1191260 h 1205388"/>
              <a:gd name="connsiteX9" fmla="*/ 755626 w 1169807"/>
              <a:gd name="connsiteY9" fmla="*/ 1200727 h 1205388"/>
              <a:gd name="connsiteX10" fmla="*/ 750716 w 1169807"/>
              <a:gd name="connsiteY10" fmla="*/ 1198692 h 1205388"/>
              <a:gd name="connsiteX11" fmla="*/ 744020 w 1169807"/>
              <a:gd name="connsiteY11" fmla="*/ 1182528 h 1205388"/>
              <a:gd name="connsiteX12" fmla="*/ 766880 w 1169807"/>
              <a:gd name="connsiteY12" fmla="*/ 1159668 h 1205388"/>
              <a:gd name="connsiteX13" fmla="*/ 676910 w 1169807"/>
              <a:gd name="connsiteY13" fmla="*/ 1159668 h 1205388"/>
              <a:gd name="connsiteX14" fmla="*/ 699770 w 1169807"/>
              <a:gd name="connsiteY14" fmla="*/ 1182528 h 1205388"/>
              <a:gd name="connsiteX15" fmla="*/ 676910 w 1169807"/>
              <a:gd name="connsiteY15" fmla="*/ 1205388 h 1205388"/>
              <a:gd name="connsiteX16" fmla="*/ 654050 w 1169807"/>
              <a:gd name="connsiteY16" fmla="*/ 1182528 h 1205388"/>
              <a:gd name="connsiteX17" fmla="*/ 676910 w 1169807"/>
              <a:gd name="connsiteY17" fmla="*/ 1159668 h 1205388"/>
              <a:gd name="connsiteX18" fmla="*/ 582358 w 1169807"/>
              <a:gd name="connsiteY18" fmla="*/ 1159668 h 1205388"/>
              <a:gd name="connsiteX19" fmla="*/ 605218 w 1169807"/>
              <a:gd name="connsiteY19" fmla="*/ 1182528 h 1205388"/>
              <a:gd name="connsiteX20" fmla="*/ 582358 w 1169807"/>
              <a:gd name="connsiteY20" fmla="*/ 1205388 h 1205388"/>
              <a:gd name="connsiteX21" fmla="*/ 559498 w 1169807"/>
              <a:gd name="connsiteY21" fmla="*/ 1182528 h 1205388"/>
              <a:gd name="connsiteX22" fmla="*/ 582358 w 1169807"/>
              <a:gd name="connsiteY22" fmla="*/ 1159668 h 1205388"/>
              <a:gd name="connsiteX23" fmla="*/ 486547 w 1169807"/>
              <a:gd name="connsiteY23" fmla="*/ 1159668 h 1205388"/>
              <a:gd name="connsiteX24" fmla="*/ 509407 w 1169807"/>
              <a:gd name="connsiteY24" fmla="*/ 1182528 h 1205388"/>
              <a:gd name="connsiteX25" fmla="*/ 486547 w 1169807"/>
              <a:gd name="connsiteY25" fmla="*/ 1205388 h 1205388"/>
              <a:gd name="connsiteX26" fmla="*/ 463687 w 1169807"/>
              <a:gd name="connsiteY26" fmla="*/ 1182528 h 1205388"/>
              <a:gd name="connsiteX27" fmla="*/ 486547 w 1169807"/>
              <a:gd name="connsiteY27" fmla="*/ 1159668 h 1205388"/>
              <a:gd name="connsiteX28" fmla="*/ 391297 w 1169807"/>
              <a:gd name="connsiteY28" fmla="*/ 1159668 h 1205388"/>
              <a:gd name="connsiteX29" fmla="*/ 414157 w 1169807"/>
              <a:gd name="connsiteY29" fmla="*/ 1182528 h 1205388"/>
              <a:gd name="connsiteX30" fmla="*/ 412142 w 1169807"/>
              <a:gd name="connsiteY30" fmla="*/ 1187393 h 1205388"/>
              <a:gd name="connsiteX31" fmla="*/ 371631 w 1169807"/>
              <a:gd name="connsiteY31" fmla="*/ 1174818 h 1205388"/>
              <a:gd name="connsiteX32" fmla="*/ 375133 w 1169807"/>
              <a:gd name="connsiteY32" fmla="*/ 1166364 h 1205388"/>
              <a:gd name="connsiteX33" fmla="*/ 391297 w 1169807"/>
              <a:gd name="connsiteY33" fmla="*/ 1159668 h 1205388"/>
              <a:gd name="connsiteX34" fmla="*/ 955886 w 1169807"/>
              <a:gd name="connsiteY34" fmla="*/ 1052512 h 1205388"/>
              <a:gd name="connsiteX35" fmla="*/ 978746 w 1169807"/>
              <a:gd name="connsiteY35" fmla="*/ 1075372 h 1205388"/>
              <a:gd name="connsiteX36" fmla="*/ 955886 w 1169807"/>
              <a:gd name="connsiteY36" fmla="*/ 1098232 h 1205388"/>
              <a:gd name="connsiteX37" fmla="*/ 933026 w 1169807"/>
              <a:gd name="connsiteY37" fmla="*/ 1075372 h 1205388"/>
              <a:gd name="connsiteX38" fmla="*/ 955886 w 1169807"/>
              <a:gd name="connsiteY38" fmla="*/ 1052512 h 1205388"/>
              <a:gd name="connsiteX39" fmla="*/ 861761 w 1169807"/>
              <a:gd name="connsiteY39" fmla="*/ 1052512 h 1205388"/>
              <a:gd name="connsiteX40" fmla="*/ 884621 w 1169807"/>
              <a:gd name="connsiteY40" fmla="*/ 1075372 h 1205388"/>
              <a:gd name="connsiteX41" fmla="*/ 861761 w 1169807"/>
              <a:gd name="connsiteY41" fmla="*/ 1098232 h 1205388"/>
              <a:gd name="connsiteX42" fmla="*/ 838901 w 1169807"/>
              <a:gd name="connsiteY42" fmla="*/ 1075372 h 1205388"/>
              <a:gd name="connsiteX43" fmla="*/ 861761 w 1169807"/>
              <a:gd name="connsiteY43" fmla="*/ 1052512 h 1205388"/>
              <a:gd name="connsiteX44" fmla="*/ 766880 w 1169807"/>
              <a:gd name="connsiteY44" fmla="*/ 1052512 h 1205388"/>
              <a:gd name="connsiteX45" fmla="*/ 789740 w 1169807"/>
              <a:gd name="connsiteY45" fmla="*/ 1075372 h 1205388"/>
              <a:gd name="connsiteX46" fmla="*/ 766880 w 1169807"/>
              <a:gd name="connsiteY46" fmla="*/ 1098232 h 1205388"/>
              <a:gd name="connsiteX47" fmla="*/ 744020 w 1169807"/>
              <a:gd name="connsiteY47" fmla="*/ 1075372 h 1205388"/>
              <a:gd name="connsiteX48" fmla="*/ 766880 w 1169807"/>
              <a:gd name="connsiteY48" fmla="*/ 1052512 h 1205388"/>
              <a:gd name="connsiteX49" fmla="*/ 676910 w 1169807"/>
              <a:gd name="connsiteY49" fmla="*/ 1052512 h 1205388"/>
              <a:gd name="connsiteX50" fmla="*/ 699770 w 1169807"/>
              <a:gd name="connsiteY50" fmla="*/ 1075372 h 1205388"/>
              <a:gd name="connsiteX51" fmla="*/ 676910 w 1169807"/>
              <a:gd name="connsiteY51" fmla="*/ 1098232 h 1205388"/>
              <a:gd name="connsiteX52" fmla="*/ 654050 w 1169807"/>
              <a:gd name="connsiteY52" fmla="*/ 1075372 h 1205388"/>
              <a:gd name="connsiteX53" fmla="*/ 676910 w 1169807"/>
              <a:gd name="connsiteY53" fmla="*/ 1052512 h 1205388"/>
              <a:gd name="connsiteX54" fmla="*/ 582358 w 1169807"/>
              <a:gd name="connsiteY54" fmla="*/ 1052512 h 1205388"/>
              <a:gd name="connsiteX55" fmla="*/ 605218 w 1169807"/>
              <a:gd name="connsiteY55" fmla="*/ 1075372 h 1205388"/>
              <a:gd name="connsiteX56" fmla="*/ 582358 w 1169807"/>
              <a:gd name="connsiteY56" fmla="*/ 1098232 h 1205388"/>
              <a:gd name="connsiteX57" fmla="*/ 559498 w 1169807"/>
              <a:gd name="connsiteY57" fmla="*/ 1075372 h 1205388"/>
              <a:gd name="connsiteX58" fmla="*/ 582358 w 1169807"/>
              <a:gd name="connsiteY58" fmla="*/ 1052512 h 1205388"/>
              <a:gd name="connsiteX59" fmla="*/ 486547 w 1169807"/>
              <a:gd name="connsiteY59" fmla="*/ 1052512 h 1205388"/>
              <a:gd name="connsiteX60" fmla="*/ 509407 w 1169807"/>
              <a:gd name="connsiteY60" fmla="*/ 1075372 h 1205388"/>
              <a:gd name="connsiteX61" fmla="*/ 486547 w 1169807"/>
              <a:gd name="connsiteY61" fmla="*/ 1098232 h 1205388"/>
              <a:gd name="connsiteX62" fmla="*/ 463687 w 1169807"/>
              <a:gd name="connsiteY62" fmla="*/ 1075372 h 1205388"/>
              <a:gd name="connsiteX63" fmla="*/ 486547 w 1169807"/>
              <a:gd name="connsiteY63" fmla="*/ 1052512 h 1205388"/>
              <a:gd name="connsiteX64" fmla="*/ 391297 w 1169807"/>
              <a:gd name="connsiteY64" fmla="*/ 1052512 h 1205388"/>
              <a:gd name="connsiteX65" fmla="*/ 414157 w 1169807"/>
              <a:gd name="connsiteY65" fmla="*/ 1075372 h 1205388"/>
              <a:gd name="connsiteX66" fmla="*/ 391297 w 1169807"/>
              <a:gd name="connsiteY66" fmla="*/ 1098232 h 1205388"/>
              <a:gd name="connsiteX67" fmla="*/ 368437 w 1169807"/>
              <a:gd name="connsiteY67" fmla="*/ 1075372 h 1205388"/>
              <a:gd name="connsiteX68" fmla="*/ 391297 w 1169807"/>
              <a:gd name="connsiteY68" fmla="*/ 1052512 h 1205388"/>
              <a:gd name="connsiteX69" fmla="*/ 295486 w 1169807"/>
              <a:gd name="connsiteY69" fmla="*/ 1052512 h 1205388"/>
              <a:gd name="connsiteX70" fmla="*/ 318346 w 1169807"/>
              <a:gd name="connsiteY70" fmla="*/ 1075372 h 1205388"/>
              <a:gd name="connsiteX71" fmla="*/ 295486 w 1169807"/>
              <a:gd name="connsiteY71" fmla="*/ 1098232 h 1205388"/>
              <a:gd name="connsiteX72" fmla="*/ 272626 w 1169807"/>
              <a:gd name="connsiteY72" fmla="*/ 1075372 h 1205388"/>
              <a:gd name="connsiteX73" fmla="*/ 295486 w 1169807"/>
              <a:gd name="connsiteY73" fmla="*/ 1052512 h 1205388"/>
              <a:gd name="connsiteX74" fmla="*/ 201361 w 1169807"/>
              <a:gd name="connsiteY74" fmla="*/ 1052512 h 1205388"/>
              <a:gd name="connsiteX75" fmla="*/ 224221 w 1169807"/>
              <a:gd name="connsiteY75" fmla="*/ 1075372 h 1205388"/>
              <a:gd name="connsiteX76" fmla="*/ 220793 w 1169807"/>
              <a:gd name="connsiteY76" fmla="*/ 1083648 h 1205388"/>
              <a:gd name="connsiteX77" fmla="*/ 189174 w 1169807"/>
              <a:gd name="connsiteY77" fmla="*/ 1057560 h 1205388"/>
              <a:gd name="connsiteX78" fmla="*/ 1051697 w 1169807"/>
              <a:gd name="connsiteY78" fmla="*/ 945356 h 1205388"/>
              <a:gd name="connsiteX79" fmla="*/ 1074557 w 1169807"/>
              <a:gd name="connsiteY79" fmla="*/ 968216 h 1205388"/>
              <a:gd name="connsiteX80" fmla="*/ 1051697 w 1169807"/>
              <a:gd name="connsiteY80" fmla="*/ 991076 h 1205388"/>
              <a:gd name="connsiteX81" fmla="*/ 1028837 w 1169807"/>
              <a:gd name="connsiteY81" fmla="*/ 968216 h 1205388"/>
              <a:gd name="connsiteX82" fmla="*/ 1051697 w 1169807"/>
              <a:gd name="connsiteY82" fmla="*/ 945356 h 1205388"/>
              <a:gd name="connsiteX83" fmla="*/ 955886 w 1169807"/>
              <a:gd name="connsiteY83" fmla="*/ 945356 h 1205388"/>
              <a:gd name="connsiteX84" fmla="*/ 978746 w 1169807"/>
              <a:gd name="connsiteY84" fmla="*/ 968216 h 1205388"/>
              <a:gd name="connsiteX85" fmla="*/ 955886 w 1169807"/>
              <a:gd name="connsiteY85" fmla="*/ 991076 h 1205388"/>
              <a:gd name="connsiteX86" fmla="*/ 933026 w 1169807"/>
              <a:gd name="connsiteY86" fmla="*/ 968216 h 1205388"/>
              <a:gd name="connsiteX87" fmla="*/ 955886 w 1169807"/>
              <a:gd name="connsiteY87" fmla="*/ 945356 h 1205388"/>
              <a:gd name="connsiteX88" fmla="*/ 861761 w 1169807"/>
              <a:gd name="connsiteY88" fmla="*/ 945356 h 1205388"/>
              <a:gd name="connsiteX89" fmla="*/ 884621 w 1169807"/>
              <a:gd name="connsiteY89" fmla="*/ 968216 h 1205388"/>
              <a:gd name="connsiteX90" fmla="*/ 861761 w 1169807"/>
              <a:gd name="connsiteY90" fmla="*/ 991076 h 1205388"/>
              <a:gd name="connsiteX91" fmla="*/ 838901 w 1169807"/>
              <a:gd name="connsiteY91" fmla="*/ 968216 h 1205388"/>
              <a:gd name="connsiteX92" fmla="*/ 861761 w 1169807"/>
              <a:gd name="connsiteY92" fmla="*/ 945356 h 1205388"/>
              <a:gd name="connsiteX93" fmla="*/ 766880 w 1169807"/>
              <a:gd name="connsiteY93" fmla="*/ 945356 h 1205388"/>
              <a:gd name="connsiteX94" fmla="*/ 789740 w 1169807"/>
              <a:gd name="connsiteY94" fmla="*/ 968216 h 1205388"/>
              <a:gd name="connsiteX95" fmla="*/ 766880 w 1169807"/>
              <a:gd name="connsiteY95" fmla="*/ 991076 h 1205388"/>
              <a:gd name="connsiteX96" fmla="*/ 744020 w 1169807"/>
              <a:gd name="connsiteY96" fmla="*/ 968216 h 1205388"/>
              <a:gd name="connsiteX97" fmla="*/ 766880 w 1169807"/>
              <a:gd name="connsiteY97" fmla="*/ 945356 h 1205388"/>
              <a:gd name="connsiteX98" fmla="*/ 676910 w 1169807"/>
              <a:gd name="connsiteY98" fmla="*/ 945356 h 1205388"/>
              <a:gd name="connsiteX99" fmla="*/ 699770 w 1169807"/>
              <a:gd name="connsiteY99" fmla="*/ 968216 h 1205388"/>
              <a:gd name="connsiteX100" fmla="*/ 676910 w 1169807"/>
              <a:gd name="connsiteY100" fmla="*/ 991076 h 1205388"/>
              <a:gd name="connsiteX101" fmla="*/ 654050 w 1169807"/>
              <a:gd name="connsiteY101" fmla="*/ 968216 h 1205388"/>
              <a:gd name="connsiteX102" fmla="*/ 676910 w 1169807"/>
              <a:gd name="connsiteY102" fmla="*/ 945356 h 1205388"/>
              <a:gd name="connsiteX103" fmla="*/ 582358 w 1169807"/>
              <a:gd name="connsiteY103" fmla="*/ 945356 h 1205388"/>
              <a:gd name="connsiteX104" fmla="*/ 605218 w 1169807"/>
              <a:gd name="connsiteY104" fmla="*/ 968216 h 1205388"/>
              <a:gd name="connsiteX105" fmla="*/ 582358 w 1169807"/>
              <a:gd name="connsiteY105" fmla="*/ 991076 h 1205388"/>
              <a:gd name="connsiteX106" fmla="*/ 559498 w 1169807"/>
              <a:gd name="connsiteY106" fmla="*/ 968216 h 1205388"/>
              <a:gd name="connsiteX107" fmla="*/ 582358 w 1169807"/>
              <a:gd name="connsiteY107" fmla="*/ 945356 h 1205388"/>
              <a:gd name="connsiteX108" fmla="*/ 486547 w 1169807"/>
              <a:gd name="connsiteY108" fmla="*/ 945356 h 1205388"/>
              <a:gd name="connsiteX109" fmla="*/ 509407 w 1169807"/>
              <a:gd name="connsiteY109" fmla="*/ 968216 h 1205388"/>
              <a:gd name="connsiteX110" fmla="*/ 486547 w 1169807"/>
              <a:gd name="connsiteY110" fmla="*/ 991076 h 1205388"/>
              <a:gd name="connsiteX111" fmla="*/ 463687 w 1169807"/>
              <a:gd name="connsiteY111" fmla="*/ 968216 h 1205388"/>
              <a:gd name="connsiteX112" fmla="*/ 486547 w 1169807"/>
              <a:gd name="connsiteY112" fmla="*/ 945356 h 1205388"/>
              <a:gd name="connsiteX113" fmla="*/ 391297 w 1169807"/>
              <a:gd name="connsiteY113" fmla="*/ 945356 h 1205388"/>
              <a:gd name="connsiteX114" fmla="*/ 414157 w 1169807"/>
              <a:gd name="connsiteY114" fmla="*/ 968216 h 1205388"/>
              <a:gd name="connsiteX115" fmla="*/ 391297 w 1169807"/>
              <a:gd name="connsiteY115" fmla="*/ 991076 h 1205388"/>
              <a:gd name="connsiteX116" fmla="*/ 368437 w 1169807"/>
              <a:gd name="connsiteY116" fmla="*/ 968216 h 1205388"/>
              <a:gd name="connsiteX117" fmla="*/ 391297 w 1169807"/>
              <a:gd name="connsiteY117" fmla="*/ 945356 h 1205388"/>
              <a:gd name="connsiteX118" fmla="*/ 295486 w 1169807"/>
              <a:gd name="connsiteY118" fmla="*/ 945356 h 1205388"/>
              <a:gd name="connsiteX119" fmla="*/ 318346 w 1169807"/>
              <a:gd name="connsiteY119" fmla="*/ 968216 h 1205388"/>
              <a:gd name="connsiteX120" fmla="*/ 295486 w 1169807"/>
              <a:gd name="connsiteY120" fmla="*/ 991076 h 1205388"/>
              <a:gd name="connsiteX121" fmla="*/ 272626 w 1169807"/>
              <a:gd name="connsiteY121" fmla="*/ 968216 h 1205388"/>
              <a:gd name="connsiteX122" fmla="*/ 295486 w 1169807"/>
              <a:gd name="connsiteY122" fmla="*/ 945356 h 1205388"/>
              <a:gd name="connsiteX123" fmla="*/ 201361 w 1169807"/>
              <a:gd name="connsiteY123" fmla="*/ 945356 h 1205388"/>
              <a:gd name="connsiteX124" fmla="*/ 224221 w 1169807"/>
              <a:gd name="connsiteY124" fmla="*/ 968216 h 1205388"/>
              <a:gd name="connsiteX125" fmla="*/ 201361 w 1169807"/>
              <a:gd name="connsiteY125" fmla="*/ 991076 h 1205388"/>
              <a:gd name="connsiteX126" fmla="*/ 178501 w 1169807"/>
              <a:gd name="connsiteY126" fmla="*/ 968216 h 1205388"/>
              <a:gd name="connsiteX127" fmla="*/ 201361 w 1169807"/>
              <a:gd name="connsiteY127" fmla="*/ 945356 h 1205388"/>
              <a:gd name="connsiteX128" fmla="*/ 106480 w 1169807"/>
              <a:gd name="connsiteY128" fmla="*/ 945356 h 1205388"/>
              <a:gd name="connsiteX129" fmla="*/ 129340 w 1169807"/>
              <a:gd name="connsiteY129" fmla="*/ 968216 h 1205388"/>
              <a:gd name="connsiteX130" fmla="*/ 122645 w 1169807"/>
              <a:gd name="connsiteY130" fmla="*/ 984380 h 1205388"/>
              <a:gd name="connsiteX131" fmla="*/ 122186 w 1169807"/>
              <a:gd name="connsiteY131" fmla="*/ 984570 h 1205388"/>
              <a:gd name="connsiteX132" fmla="*/ 94072 w 1169807"/>
              <a:gd name="connsiteY132" fmla="*/ 950496 h 1205388"/>
              <a:gd name="connsiteX133" fmla="*/ 35400 w 1169807"/>
              <a:gd name="connsiteY133" fmla="*/ 843394 h 1205388"/>
              <a:gd name="connsiteX134" fmla="*/ 39025 w 1169807"/>
              <a:gd name="connsiteY134" fmla="*/ 844896 h 1205388"/>
              <a:gd name="connsiteX135" fmla="*/ 45720 w 1169807"/>
              <a:gd name="connsiteY135" fmla="*/ 861060 h 1205388"/>
              <a:gd name="connsiteX136" fmla="*/ 45397 w 1169807"/>
              <a:gd name="connsiteY136" fmla="*/ 861841 h 1205388"/>
              <a:gd name="connsiteX137" fmla="*/ 35421 w 1169807"/>
              <a:gd name="connsiteY137" fmla="*/ 843461 h 1205388"/>
              <a:gd name="connsiteX138" fmla="*/ 1146947 w 1169807"/>
              <a:gd name="connsiteY138" fmla="*/ 838200 h 1205388"/>
              <a:gd name="connsiteX139" fmla="*/ 1163112 w 1169807"/>
              <a:gd name="connsiteY139" fmla="*/ 844896 h 1205388"/>
              <a:gd name="connsiteX140" fmla="*/ 1168050 w 1169807"/>
              <a:gd name="connsiteY140" fmla="*/ 856818 h 1205388"/>
              <a:gd name="connsiteX141" fmla="*/ 1155193 w 1169807"/>
              <a:gd name="connsiteY141" fmla="*/ 880504 h 1205388"/>
              <a:gd name="connsiteX142" fmla="*/ 1146947 w 1169807"/>
              <a:gd name="connsiteY142" fmla="*/ 883920 h 1205388"/>
              <a:gd name="connsiteX143" fmla="*/ 1124087 w 1169807"/>
              <a:gd name="connsiteY143" fmla="*/ 861060 h 1205388"/>
              <a:gd name="connsiteX144" fmla="*/ 1146947 w 1169807"/>
              <a:gd name="connsiteY144" fmla="*/ 838200 h 1205388"/>
              <a:gd name="connsiteX145" fmla="*/ 1051697 w 1169807"/>
              <a:gd name="connsiteY145" fmla="*/ 838200 h 1205388"/>
              <a:gd name="connsiteX146" fmla="*/ 1074557 w 1169807"/>
              <a:gd name="connsiteY146" fmla="*/ 861060 h 1205388"/>
              <a:gd name="connsiteX147" fmla="*/ 1051697 w 1169807"/>
              <a:gd name="connsiteY147" fmla="*/ 883920 h 1205388"/>
              <a:gd name="connsiteX148" fmla="*/ 1028837 w 1169807"/>
              <a:gd name="connsiteY148" fmla="*/ 861060 h 1205388"/>
              <a:gd name="connsiteX149" fmla="*/ 1051697 w 1169807"/>
              <a:gd name="connsiteY149" fmla="*/ 838200 h 1205388"/>
              <a:gd name="connsiteX150" fmla="*/ 955886 w 1169807"/>
              <a:gd name="connsiteY150" fmla="*/ 838200 h 1205388"/>
              <a:gd name="connsiteX151" fmla="*/ 978746 w 1169807"/>
              <a:gd name="connsiteY151" fmla="*/ 861060 h 1205388"/>
              <a:gd name="connsiteX152" fmla="*/ 955886 w 1169807"/>
              <a:gd name="connsiteY152" fmla="*/ 883920 h 1205388"/>
              <a:gd name="connsiteX153" fmla="*/ 933026 w 1169807"/>
              <a:gd name="connsiteY153" fmla="*/ 861060 h 1205388"/>
              <a:gd name="connsiteX154" fmla="*/ 955886 w 1169807"/>
              <a:gd name="connsiteY154" fmla="*/ 838200 h 1205388"/>
              <a:gd name="connsiteX155" fmla="*/ 861761 w 1169807"/>
              <a:gd name="connsiteY155" fmla="*/ 838200 h 1205388"/>
              <a:gd name="connsiteX156" fmla="*/ 884621 w 1169807"/>
              <a:gd name="connsiteY156" fmla="*/ 861060 h 1205388"/>
              <a:gd name="connsiteX157" fmla="*/ 861761 w 1169807"/>
              <a:gd name="connsiteY157" fmla="*/ 883920 h 1205388"/>
              <a:gd name="connsiteX158" fmla="*/ 838901 w 1169807"/>
              <a:gd name="connsiteY158" fmla="*/ 861060 h 1205388"/>
              <a:gd name="connsiteX159" fmla="*/ 861761 w 1169807"/>
              <a:gd name="connsiteY159" fmla="*/ 838200 h 1205388"/>
              <a:gd name="connsiteX160" fmla="*/ 766880 w 1169807"/>
              <a:gd name="connsiteY160" fmla="*/ 838200 h 1205388"/>
              <a:gd name="connsiteX161" fmla="*/ 789740 w 1169807"/>
              <a:gd name="connsiteY161" fmla="*/ 861060 h 1205388"/>
              <a:gd name="connsiteX162" fmla="*/ 766880 w 1169807"/>
              <a:gd name="connsiteY162" fmla="*/ 883920 h 1205388"/>
              <a:gd name="connsiteX163" fmla="*/ 744020 w 1169807"/>
              <a:gd name="connsiteY163" fmla="*/ 861060 h 1205388"/>
              <a:gd name="connsiteX164" fmla="*/ 766880 w 1169807"/>
              <a:gd name="connsiteY164" fmla="*/ 838200 h 1205388"/>
              <a:gd name="connsiteX165" fmla="*/ 676910 w 1169807"/>
              <a:gd name="connsiteY165" fmla="*/ 838200 h 1205388"/>
              <a:gd name="connsiteX166" fmla="*/ 699770 w 1169807"/>
              <a:gd name="connsiteY166" fmla="*/ 861060 h 1205388"/>
              <a:gd name="connsiteX167" fmla="*/ 676910 w 1169807"/>
              <a:gd name="connsiteY167" fmla="*/ 883920 h 1205388"/>
              <a:gd name="connsiteX168" fmla="*/ 654050 w 1169807"/>
              <a:gd name="connsiteY168" fmla="*/ 861060 h 1205388"/>
              <a:gd name="connsiteX169" fmla="*/ 676910 w 1169807"/>
              <a:gd name="connsiteY169" fmla="*/ 838200 h 1205388"/>
              <a:gd name="connsiteX170" fmla="*/ 582358 w 1169807"/>
              <a:gd name="connsiteY170" fmla="*/ 838200 h 1205388"/>
              <a:gd name="connsiteX171" fmla="*/ 605218 w 1169807"/>
              <a:gd name="connsiteY171" fmla="*/ 861060 h 1205388"/>
              <a:gd name="connsiteX172" fmla="*/ 582358 w 1169807"/>
              <a:gd name="connsiteY172" fmla="*/ 883920 h 1205388"/>
              <a:gd name="connsiteX173" fmla="*/ 559498 w 1169807"/>
              <a:gd name="connsiteY173" fmla="*/ 861060 h 1205388"/>
              <a:gd name="connsiteX174" fmla="*/ 582358 w 1169807"/>
              <a:gd name="connsiteY174" fmla="*/ 838200 h 1205388"/>
              <a:gd name="connsiteX175" fmla="*/ 486547 w 1169807"/>
              <a:gd name="connsiteY175" fmla="*/ 838200 h 1205388"/>
              <a:gd name="connsiteX176" fmla="*/ 509407 w 1169807"/>
              <a:gd name="connsiteY176" fmla="*/ 861060 h 1205388"/>
              <a:gd name="connsiteX177" fmla="*/ 486547 w 1169807"/>
              <a:gd name="connsiteY177" fmla="*/ 883920 h 1205388"/>
              <a:gd name="connsiteX178" fmla="*/ 463687 w 1169807"/>
              <a:gd name="connsiteY178" fmla="*/ 861060 h 1205388"/>
              <a:gd name="connsiteX179" fmla="*/ 486547 w 1169807"/>
              <a:gd name="connsiteY179" fmla="*/ 838200 h 1205388"/>
              <a:gd name="connsiteX180" fmla="*/ 391297 w 1169807"/>
              <a:gd name="connsiteY180" fmla="*/ 838200 h 1205388"/>
              <a:gd name="connsiteX181" fmla="*/ 414157 w 1169807"/>
              <a:gd name="connsiteY181" fmla="*/ 861060 h 1205388"/>
              <a:gd name="connsiteX182" fmla="*/ 391297 w 1169807"/>
              <a:gd name="connsiteY182" fmla="*/ 883920 h 1205388"/>
              <a:gd name="connsiteX183" fmla="*/ 368437 w 1169807"/>
              <a:gd name="connsiteY183" fmla="*/ 861060 h 1205388"/>
              <a:gd name="connsiteX184" fmla="*/ 391297 w 1169807"/>
              <a:gd name="connsiteY184" fmla="*/ 838200 h 1205388"/>
              <a:gd name="connsiteX185" fmla="*/ 295486 w 1169807"/>
              <a:gd name="connsiteY185" fmla="*/ 838200 h 1205388"/>
              <a:gd name="connsiteX186" fmla="*/ 318346 w 1169807"/>
              <a:gd name="connsiteY186" fmla="*/ 861060 h 1205388"/>
              <a:gd name="connsiteX187" fmla="*/ 295486 w 1169807"/>
              <a:gd name="connsiteY187" fmla="*/ 883920 h 1205388"/>
              <a:gd name="connsiteX188" fmla="*/ 272626 w 1169807"/>
              <a:gd name="connsiteY188" fmla="*/ 861060 h 1205388"/>
              <a:gd name="connsiteX189" fmla="*/ 295486 w 1169807"/>
              <a:gd name="connsiteY189" fmla="*/ 838200 h 1205388"/>
              <a:gd name="connsiteX190" fmla="*/ 201361 w 1169807"/>
              <a:gd name="connsiteY190" fmla="*/ 838200 h 1205388"/>
              <a:gd name="connsiteX191" fmla="*/ 224221 w 1169807"/>
              <a:gd name="connsiteY191" fmla="*/ 861060 h 1205388"/>
              <a:gd name="connsiteX192" fmla="*/ 201361 w 1169807"/>
              <a:gd name="connsiteY192" fmla="*/ 883920 h 1205388"/>
              <a:gd name="connsiteX193" fmla="*/ 178501 w 1169807"/>
              <a:gd name="connsiteY193" fmla="*/ 861060 h 1205388"/>
              <a:gd name="connsiteX194" fmla="*/ 201361 w 1169807"/>
              <a:gd name="connsiteY194" fmla="*/ 838200 h 1205388"/>
              <a:gd name="connsiteX195" fmla="*/ 106480 w 1169807"/>
              <a:gd name="connsiteY195" fmla="*/ 838200 h 1205388"/>
              <a:gd name="connsiteX196" fmla="*/ 129340 w 1169807"/>
              <a:gd name="connsiteY196" fmla="*/ 861060 h 1205388"/>
              <a:gd name="connsiteX197" fmla="*/ 106480 w 1169807"/>
              <a:gd name="connsiteY197" fmla="*/ 883920 h 1205388"/>
              <a:gd name="connsiteX198" fmla="*/ 83620 w 1169807"/>
              <a:gd name="connsiteY198" fmla="*/ 861060 h 1205388"/>
              <a:gd name="connsiteX199" fmla="*/ 106480 w 1169807"/>
              <a:gd name="connsiteY199" fmla="*/ 838200 h 1205388"/>
              <a:gd name="connsiteX200" fmla="*/ 1146947 w 1169807"/>
              <a:gd name="connsiteY200" fmla="*/ 731044 h 1205388"/>
              <a:gd name="connsiteX201" fmla="*/ 1169807 w 1169807"/>
              <a:gd name="connsiteY201" fmla="*/ 753904 h 1205388"/>
              <a:gd name="connsiteX202" fmla="*/ 1146947 w 1169807"/>
              <a:gd name="connsiteY202" fmla="*/ 776764 h 1205388"/>
              <a:gd name="connsiteX203" fmla="*/ 1124087 w 1169807"/>
              <a:gd name="connsiteY203" fmla="*/ 753904 h 1205388"/>
              <a:gd name="connsiteX204" fmla="*/ 1146947 w 1169807"/>
              <a:gd name="connsiteY204" fmla="*/ 731044 h 1205388"/>
              <a:gd name="connsiteX205" fmla="*/ 1051697 w 1169807"/>
              <a:gd name="connsiteY205" fmla="*/ 731044 h 1205388"/>
              <a:gd name="connsiteX206" fmla="*/ 1074557 w 1169807"/>
              <a:gd name="connsiteY206" fmla="*/ 753904 h 1205388"/>
              <a:gd name="connsiteX207" fmla="*/ 1051697 w 1169807"/>
              <a:gd name="connsiteY207" fmla="*/ 776764 h 1205388"/>
              <a:gd name="connsiteX208" fmla="*/ 1028837 w 1169807"/>
              <a:gd name="connsiteY208" fmla="*/ 753904 h 1205388"/>
              <a:gd name="connsiteX209" fmla="*/ 1051697 w 1169807"/>
              <a:gd name="connsiteY209" fmla="*/ 731044 h 1205388"/>
              <a:gd name="connsiteX210" fmla="*/ 955886 w 1169807"/>
              <a:gd name="connsiteY210" fmla="*/ 731044 h 1205388"/>
              <a:gd name="connsiteX211" fmla="*/ 978746 w 1169807"/>
              <a:gd name="connsiteY211" fmla="*/ 753904 h 1205388"/>
              <a:gd name="connsiteX212" fmla="*/ 955886 w 1169807"/>
              <a:gd name="connsiteY212" fmla="*/ 776764 h 1205388"/>
              <a:gd name="connsiteX213" fmla="*/ 933026 w 1169807"/>
              <a:gd name="connsiteY213" fmla="*/ 753904 h 1205388"/>
              <a:gd name="connsiteX214" fmla="*/ 955886 w 1169807"/>
              <a:gd name="connsiteY214" fmla="*/ 731044 h 1205388"/>
              <a:gd name="connsiteX215" fmla="*/ 861761 w 1169807"/>
              <a:gd name="connsiteY215" fmla="*/ 731044 h 1205388"/>
              <a:gd name="connsiteX216" fmla="*/ 884621 w 1169807"/>
              <a:gd name="connsiteY216" fmla="*/ 753904 h 1205388"/>
              <a:gd name="connsiteX217" fmla="*/ 861761 w 1169807"/>
              <a:gd name="connsiteY217" fmla="*/ 776764 h 1205388"/>
              <a:gd name="connsiteX218" fmla="*/ 838901 w 1169807"/>
              <a:gd name="connsiteY218" fmla="*/ 753904 h 1205388"/>
              <a:gd name="connsiteX219" fmla="*/ 861761 w 1169807"/>
              <a:gd name="connsiteY219" fmla="*/ 731044 h 1205388"/>
              <a:gd name="connsiteX220" fmla="*/ 766880 w 1169807"/>
              <a:gd name="connsiteY220" fmla="*/ 731044 h 1205388"/>
              <a:gd name="connsiteX221" fmla="*/ 789740 w 1169807"/>
              <a:gd name="connsiteY221" fmla="*/ 753904 h 1205388"/>
              <a:gd name="connsiteX222" fmla="*/ 766880 w 1169807"/>
              <a:gd name="connsiteY222" fmla="*/ 776764 h 1205388"/>
              <a:gd name="connsiteX223" fmla="*/ 744020 w 1169807"/>
              <a:gd name="connsiteY223" fmla="*/ 753904 h 1205388"/>
              <a:gd name="connsiteX224" fmla="*/ 766880 w 1169807"/>
              <a:gd name="connsiteY224" fmla="*/ 731044 h 1205388"/>
              <a:gd name="connsiteX225" fmla="*/ 676910 w 1169807"/>
              <a:gd name="connsiteY225" fmla="*/ 731044 h 1205388"/>
              <a:gd name="connsiteX226" fmla="*/ 699770 w 1169807"/>
              <a:gd name="connsiteY226" fmla="*/ 753904 h 1205388"/>
              <a:gd name="connsiteX227" fmla="*/ 676910 w 1169807"/>
              <a:gd name="connsiteY227" fmla="*/ 776764 h 1205388"/>
              <a:gd name="connsiteX228" fmla="*/ 654050 w 1169807"/>
              <a:gd name="connsiteY228" fmla="*/ 753904 h 1205388"/>
              <a:gd name="connsiteX229" fmla="*/ 676910 w 1169807"/>
              <a:gd name="connsiteY229" fmla="*/ 731044 h 1205388"/>
              <a:gd name="connsiteX230" fmla="*/ 582358 w 1169807"/>
              <a:gd name="connsiteY230" fmla="*/ 731044 h 1205388"/>
              <a:gd name="connsiteX231" fmla="*/ 605218 w 1169807"/>
              <a:gd name="connsiteY231" fmla="*/ 753904 h 1205388"/>
              <a:gd name="connsiteX232" fmla="*/ 582358 w 1169807"/>
              <a:gd name="connsiteY232" fmla="*/ 776764 h 1205388"/>
              <a:gd name="connsiteX233" fmla="*/ 559498 w 1169807"/>
              <a:gd name="connsiteY233" fmla="*/ 753904 h 1205388"/>
              <a:gd name="connsiteX234" fmla="*/ 582358 w 1169807"/>
              <a:gd name="connsiteY234" fmla="*/ 731044 h 1205388"/>
              <a:gd name="connsiteX235" fmla="*/ 486547 w 1169807"/>
              <a:gd name="connsiteY235" fmla="*/ 731044 h 1205388"/>
              <a:gd name="connsiteX236" fmla="*/ 509407 w 1169807"/>
              <a:gd name="connsiteY236" fmla="*/ 753904 h 1205388"/>
              <a:gd name="connsiteX237" fmla="*/ 486547 w 1169807"/>
              <a:gd name="connsiteY237" fmla="*/ 776764 h 1205388"/>
              <a:gd name="connsiteX238" fmla="*/ 463687 w 1169807"/>
              <a:gd name="connsiteY238" fmla="*/ 753904 h 1205388"/>
              <a:gd name="connsiteX239" fmla="*/ 486547 w 1169807"/>
              <a:gd name="connsiteY239" fmla="*/ 731044 h 1205388"/>
              <a:gd name="connsiteX240" fmla="*/ 391297 w 1169807"/>
              <a:gd name="connsiteY240" fmla="*/ 731044 h 1205388"/>
              <a:gd name="connsiteX241" fmla="*/ 414157 w 1169807"/>
              <a:gd name="connsiteY241" fmla="*/ 753904 h 1205388"/>
              <a:gd name="connsiteX242" fmla="*/ 391297 w 1169807"/>
              <a:gd name="connsiteY242" fmla="*/ 776764 h 1205388"/>
              <a:gd name="connsiteX243" fmla="*/ 368437 w 1169807"/>
              <a:gd name="connsiteY243" fmla="*/ 753904 h 1205388"/>
              <a:gd name="connsiteX244" fmla="*/ 391297 w 1169807"/>
              <a:gd name="connsiteY244" fmla="*/ 731044 h 1205388"/>
              <a:gd name="connsiteX245" fmla="*/ 295486 w 1169807"/>
              <a:gd name="connsiteY245" fmla="*/ 731044 h 1205388"/>
              <a:gd name="connsiteX246" fmla="*/ 318346 w 1169807"/>
              <a:gd name="connsiteY246" fmla="*/ 753904 h 1205388"/>
              <a:gd name="connsiteX247" fmla="*/ 295486 w 1169807"/>
              <a:gd name="connsiteY247" fmla="*/ 776764 h 1205388"/>
              <a:gd name="connsiteX248" fmla="*/ 272626 w 1169807"/>
              <a:gd name="connsiteY248" fmla="*/ 753904 h 1205388"/>
              <a:gd name="connsiteX249" fmla="*/ 295486 w 1169807"/>
              <a:gd name="connsiteY249" fmla="*/ 731044 h 1205388"/>
              <a:gd name="connsiteX250" fmla="*/ 201361 w 1169807"/>
              <a:gd name="connsiteY250" fmla="*/ 731044 h 1205388"/>
              <a:gd name="connsiteX251" fmla="*/ 224221 w 1169807"/>
              <a:gd name="connsiteY251" fmla="*/ 753904 h 1205388"/>
              <a:gd name="connsiteX252" fmla="*/ 201361 w 1169807"/>
              <a:gd name="connsiteY252" fmla="*/ 776764 h 1205388"/>
              <a:gd name="connsiteX253" fmla="*/ 178501 w 1169807"/>
              <a:gd name="connsiteY253" fmla="*/ 753904 h 1205388"/>
              <a:gd name="connsiteX254" fmla="*/ 201361 w 1169807"/>
              <a:gd name="connsiteY254" fmla="*/ 731044 h 1205388"/>
              <a:gd name="connsiteX255" fmla="*/ 106480 w 1169807"/>
              <a:gd name="connsiteY255" fmla="*/ 731044 h 1205388"/>
              <a:gd name="connsiteX256" fmla="*/ 129340 w 1169807"/>
              <a:gd name="connsiteY256" fmla="*/ 753904 h 1205388"/>
              <a:gd name="connsiteX257" fmla="*/ 106480 w 1169807"/>
              <a:gd name="connsiteY257" fmla="*/ 776764 h 1205388"/>
              <a:gd name="connsiteX258" fmla="*/ 83620 w 1169807"/>
              <a:gd name="connsiteY258" fmla="*/ 753904 h 1205388"/>
              <a:gd name="connsiteX259" fmla="*/ 106480 w 1169807"/>
              <a:gd name="connsiteY259" fmla="*/ 731044 h 1205388"/>
              <a:gd name="connsiteX260" fmla="*/ 22860 w 1169807"/>
              <a:gd name="connsiteY260" fmla="*/ 731044 h 1205388"/>
              <a:gd name="connsiteX261" fmla="*/ 45720 w 1169807"/>
              <a:gd name="connsiteY261" fmla="*/ 753904 h 1205388"/>
              <a:gd name="connsiteX262" fmla="*/ 22860 w 1169807"/>
              <a:gd name="connsiteY262" fmla="*/ 776764 h 1205388"/>
              <a:gd name="connsiteX263" fmla="*/ 13515 w 1169807"/>
              <a:gd name="connsiteY263" fmla="*/ 772893 h 1205388"/>
              <a:gd name="connsiteX264" fmla="*/ 4356 w 1169807"/>
              <a:gd name="connsiteY264" fmla="*/ 743388 h 1205388"/>
              <a:gd name="connsiteX265" fmla="*/ 6696 w 1169807"/>
              <a:gd name="connsiteY265" fmla="*/ 737740 h 1205388"/>
              <a:gd name="connsiteX266" fmla="*/ 22860 w 1169807"/>
              <a:gd name="connsiteY266" fmla="*/ 731044 h 1205388"/>
              <a:gd name="connsiteX267" fmla="*/ 1146947 w 1169807"/>
              <a:gd name="connsiteY267" fmla="*/ 623888 h 1205388"/>
              <a:gd name="connsiteX268" fmla="*/ 1169807 w 1169807"/>
              <a:gd name="connsiteY268" fmla="*/ 646748 h 1205388"/>
              <a:gd name="connsiteX269" fmla="*/ 1146947 w 1169807"/>
              <a:gd name="connsiteY269" fmla="*/ 669608 h 1205388"/>
              <a:gd name="connsiteX270" fmla="*/ 1124087 w 1169807"/>
              <a:gd name="connsiteY270" fmla="*/ 646748 h 1205388"/>
              <a:gd name="connsiteX271" fmla="*/ 1146947 w 1169807"/>
              <a:gd name="connsiteY271" fmla="*/ 623888 h 1205388"/>
              <a:gd name="connsiteX272" fmla="*/ 1051697 w 1169807"/>
              <a:gd name="connsiteY272" fmla="*/ 623888 h 1205388"/>
              <a:gd name="connsiteX273" fmla="*/ 1074557 w 1169807"/>
              <a:gd name="connsiteY273" fmla="*/ 646748 h 1205388"/>
              <a:gd name="connsiteX274" fmla="*/ 1051697 w 1169807"/>
              <a:gd name="connsiteY274" fmla="*/ 669608 h 1205388"/>
              <a:gd name="connsiteX275" fmla="*/ 1028837 w 1169807"/>
              <a:gd name="connsiteY275" fmla="*/ 646748 h 1205388"/>
              <a:gd name="connsiteX276" fmla="*/ 1051697 w 1169807"/>
              <a:gd name="connsiteY276" fmla="*/ 623888 h 1205388"/>
              <a:gd name="connsiteX277" fmla="*/ 955886 w 1169807"/>
              <a:gd name="connsiteY277" fmla="*/ 623888 h 1205388"/>
              <a:gd name="connsiteX278" fmla="*/ 978746 w 1169807"/>
              <a:gd name="connsiteY278" fmla="*/ 646748 h 1205388"/>
              <a:gd name="connsiteX279" fmla="*/ 955886 w 1169807"/>
              <a:gd name="connsiteY279" fmla="*/ 669608 h 1205388"/>
              <a:gd name="connsiteX280" fmla="*/ 933026 w 1169807"/>
              <a:gd name="connsiteY280" fmla="*/ 646748 h 1205388"/>
              <a:gd name="connsiteX281" fmla="*/ 955886 w 1169807"/>
              <a:gd name="connsiteY281" fmla="*/ 623888 h 1205388"/>
              <a:gd name="connsiteX282" fmla="*/ 861761 w 1169807"/>
              <a:gd name="connsiteY282" fmla="*/ 623888 h 1205388"/>
              <a:gd name="connsiteX283" fmla="*/ 884621 w 1169807"/>
              <a:gd name="connsiteY283" fmla="*/ 646748 h 1205388"/>
              <a:gd name="connsiteX284" fmla="*/ 861761 w 1169807"/>
              <a:gd name="connsiteY284" fmla="*/ 669608 h 1205388"/>
              <a:gd name="connsiteX285" fmla="*/ 838901 w 1169807"/>
              <a:gd name="connsiteY285" fmla="*/ 646748 h 1205388"/>
              <a:gd name="connsiteX286" fmla="*/ 861761 w 1169807"/>
              <a:gd name="connsiteY286" fmla="*/ 623888 h 1205388"/>
              <a:gd name="connsiteX287" fmla="*/ 766880 w 1169807"/>
              <a:gd name="connsiteY287" fmla="*/ 623888 h 1205388"/>
              <a:gd name="connsiteX288" fmla="*/ 789740 w 1169807"/>
              <a:gd name="connsiteY288" fmla="*/ 646748 h 1205388"/>
              <a:gd name="connsiteX289" fmla="*/ 766880 w 1169807"/>
              <a:gd name="connsiteY289" fmla="*/ 669608 h 1205388"/>
              <a:gd name="connsiteX290" fmla="*/ 744020 w 1169807"/>
              <a:gd name="connsiteY290" fmla="*/ 646748 h 1205388"/>
              <a:gd name="connsiteX291" fmla="*/ 766880 w 1169807"/>
              <a:gd name="connsiteY291" fmla="*/ 623888 h 1205388"/>
              <a:gd name="connsiteX292" fmla="*/ 676910 w 1169807"/>
              <a:gd name="connsiteY292" fmla="*/ 623888 h 1205388"/>
              <a:gd name="connsiteX293" fmla="*/ 699770 w 1169807"/>
              <a:gd name="connsiteY293" fmla="*/ 646748 h 1205388"/>
              <a:gd name="connsiteX294" fmla="*/ 676910 w 1169807"/>
              <a:gd name="connsiteY294" fmla="*/ 669608 h 1205388"/>
              <a:gd name="connsiteX295" fmla="*/ 654050 w 1169807"/>
              <a:gd name="connsiteY295" fmla="*/ 646748 h 1205388"/>
              <a:gd name="connsiteX296" fmla="*/ 676910 w 1169807"/>
              <a:gd name="connsiteY296" fmla="*/ 623888 h 1205388"/>
              <a:gd name="connsiteX297" fmla="*/ 582358 w 1169807"/>
              <a:gd name="connsiteY297" fmla="*/ 623888 h 1205388"/>
              <a:gd name="connsiteX298" fmla="*/ 605218 w 1169807"/>
              <a:gd name="connsiteY298" fmla="*/ 646748 h 1205388"/>
              <a:gd name="connsiteX299" fmla="*/ 582358 w 1169807"/>
              <a:gd name="connsiteY299" fmla="*/ 669608 h 1205388"/>
              <a:gd name="connsiteX300" fmla="*/ 559498 w 1169807"/>
              <a:gd name="connsiteY300" fmla="*/ 646748 h 1205388"/>
              <a:gd name="connsiteX301" fmla="*/ 582358 w 1169807"/>
              <a:gd name="connsiteY301" fmla="*/ 623888 h 1205388"/>
              <a:gd name="connsiteX302" fmla="*/ 486547 w 1169807"/>
              <a:gd name="connsiteY302" fmla="*/ 623888 h 1205388"/>
              <a:gd name="connsiteX303" fmla="*/ 509407 w 1169807"/>
              <a:gd name="connsiteY303" fmla="*/ 646748 h 1205388"/>
              <a:gd name="connsiteX304" fmla="*/ 486547 w 1169807"/>
              <a:gd name="connsiteY304" fmla="*/ 669608 h 1205388"/>
              <a:gd name="connsiteX305" fmla="*/ 463687 w 1169807"/>
              <a:gd name="connsiteY305" fmla="*/ 646748 h 1205388"/>
              <a:gd name="connsiteX306" fmla="*/ 486547 w 1169807"/>
              <a:gd name="connsiteY306" fmla="*/ 623888 h 1205388"/>
              <a:gd name="connsiteX307" fmla="*/ 391297 w 1169807"/>
              <a:gd name="connsiteY307" fmla="*/ 623888 h 1205388"/>
              <a:gd name="connsiteX308" fmla="*/ 414157 w 1169807"/>
              <a:gd name="connsiteY308" fmla="*/ 646748 h 1205388"/>
              <a:gd name="connsiteX309" fmla="*/ 391297 w 1169807"/>
              <a:gd name="connsiteY309" fmla="*/ 669608 h 1205388"/>
              <a:gd name="connsiteX310" fmla="*/ 368437 w 1169807"/>
              <a:gd name="connsiteY310" fmla="*/ 646748 h 1205388"/>
              <a:gd name="connsiteX311" fmla="*/ 391297 w 1169807"/>
              <a:gd name="connsiteY311" fmla="*/ 623888 h 1205388"/>
              <a:gd name="connsiteX312" fmla="*/ 295486 w 1169807"/>
              <a:gd name="connsiteY312" fmla="*/ 623888 h 1205388"/>
              <a:gd name="connsiteX313" fmla="*/ 318346 w 1169807"/>
              <a:gd name="connsiteY313" fmla="*/ 646748 h 1205388"/>
              <a:gd name="connsiteX314" fmla="*/ 295486 w 1169807"/>
              <a:gd name="connsiteY314" fmla="*/ 669608 h 1205388"/>
              <a:gd name="connsiteX315" fmla="*/ 272626 w 1169807"/>
              <a:gd name="connsiteY315" fmla="*/ 646748 h 1205388"/>
              <a:gd name="connsiteX316" fmla="*/ 295486 w 1169807"/>
              <a:gd name="connsiteY316" fmla="*/ 623888 h 1205388"/>
              <a:gd name="connsiteX317" fmla="*/ 201361 w 1169807"/>
              <a:gd name="connsiteY317" fmla="*/ 623888 h 1205388"/>
              <a:gd name="connsiteX318" fmla="*/ 224221 w 1169807"/>
              <a:gd name="connsiteY318" fmla="*/ 646748 h 1205388"/>
              <a:gd name="connsiteX319" fmla="*/ 201361 w 1169807"/>
              <a:gd name="connsiteY319" fmla="*/ 669608 h 1205388"/>
              <a:gd name="connsiteX320" fmla="*/ 178501 w 1169807"/>
              <a:gd name="connsiteY320" fmla="*/ 646748 h 1205388"/>
              <a:gd name="connsiteX321" fmla="*/ 201361 w 1169807"/>
              <a:gd name="connsiteY321" fmla="*/ 623888 h 1205388"/>
              <a:gd name="connsiteX322" fmla="*/ 106480 w 1169807"/>
              <a:gd name="connsiteY322" fmla="*/ 623888 h 1205388"/>
              <a:gd name="connsiteX323" fmla="*/ 129340 w 1169807"/>
              <a:gd name="connsiteY323" fmla="*/ 646748 h 1205388"/>
              <a:gd name="connsiteX324" fmla="*/ 106480 w 1169807"/>
              <a:gd name="connsiteY324" fmla="*/ 669608 h 1205388"/>
              <a:gd name="connsiteX325" fmla="*/ 83620 w 1169807"/>
              <a:gd name="connsiteY325" fmla="*/ 646748 h 1205388"/>
              <a:gd name="connsiteX326" fmla="*/ 106480 w 1169807"/>
              <a:gd name="connsiteY326" fmla="*/ 623888 h 1205388"/>
              <a:gd name="connsiteX327" fmla="*/ 22860 w 1169807"/>
              <a:gd name="connsiteY327" fmla="*/ 623888 h 1205388"/>
              <a:gd name="connsiteX328" fmla="*/ 45720 w 1169807"/>
              <a:gd name="connsiteY328" fmla="*/ 646748 h 1205388"/>
              <a:gd name="connsiteX329" fmla="*/ 22860 w 1169807"/>
              <a:gd name="connsiteY329" fmla="*/ 669608 h 1205388"/>
              <a:gd name="connsiteX330" fmla="*/ 0 w 1169807"/>
              <a:gd name="connsiteY330" fmla="*/ 646748 h 1205388"/>
              <a:gd name="connsiteX331" fmla="*/ 22860 w 1169807"/>
              <a:gd name="connsiteY331" fmla="*/ 623888 h 1205388"/>
              <a:gd name="connsiteX332" fmla="*/ 1146947 w 1169807"/>
              <a:gd name="connsiteY332" fmla="*/ 535780 h 1205388"/>
              <a:gd name="connsiteX333" fmla="*/ 1169807 w 1169807"/>
              <a:gd name="connsiteY333" fmla="*/ 558640 h 1205388"/>
              <a:gd name="connsiteX334" fmla="*/ 1146947 w 1169807"/>
              <a:gd name="connsiteY334" fmla="*/ 581500 h 1205388"/>
              <a:gd name="connsiteX335" fmla="*/ 1124087 w 1169807"/>
              <a:gd name="connsiteY335" fmla="*/ 558640 h 1205388"/>
              <a:gd name="connsiteX336" fmla="*/ 1146947 w 1169807"/>
              <a:gd name="connsiteY336" fmla="*/ 535780 h 1205388"/>
              <a:gd name="connsiteX337" fmla="*/ 1051697 w 1169807"/>
              <a:gd name="connsiteY337" fmla="*/ 535780 h 1205388"/>
              <a:gd name="connsiteX338" fmla="*/ 1074557 w 1169807"/>
              <a:gd name="connsiteY338" fmla="*/ 558640 h 1205388"/>
              <a:gd name="connsiteX339" fmla="*/ 1051697 w 1169807"/>
              <a:gd name="connsiteY339" fmla="*/ 581500 h 1205388"/>
              <a:gd name="connsiteX340" fmla="*/ 1028837 w 1169807"/>
              <a:gd name="connsiteY340" fmla="*/ 558640 h 1205388"/>
              <a:gd name="connsiteX341" fmla="*/ 1051697 w 1169807"/>
              <a:gd name="connsiteY341" fmla="*/ 535780 h 1205388"/>
              <a:gd name="connsiteX342" fmla="*/ 955886 w 1169807"/>
              <a:gd name="connsiteY342" fmla="*/ 535780 h 1205388"/>
              <a:gd name="connsiteX343" fmla="*/ 978746 w 1169807"/>
              <a:gd name="connsiteY343" fmla="*/ 558640 h 1205388"/>
              <a:gd name="connsiteX344" fmla="*/ 955886 w 1169807"/>
              <a:gd name="connsiteY344" fmla="*/ 581500 h 1205388"/>
              <a:gd name="connsiteX345" fmla="*/ 933026 w 1169807"/>
              <a:gd name="connsiteY345" fmla="*/ 558640 h 1205388"/>
              <a:gd name="connsiteX346" fmla="*/ 955886 w 1169807"/>
              <a:gd name="connsiteY346" fmla="*/ 535780 h 1205388"/>
              <a:gd name="connsiteX347" fmla="*/ 861761 w 1169807"/>
              <a:gd name="connsiteY347" fmla="*/ 535780 h 1205388"/>
              <a:gd name="connsiteX348" fmla="*/ 884621 w 1169807"/>
              <a:gd name="connsiteY348" fmla="*/ 558640 h 1205388"/>
              <a:gd name="connsiteX349" fmla="*/ 861761 w 1169807"/>
              <a:gd name="connsiteY349" fmla="*/ 581500 h 1205388"/>
              <a:gd name="connsiteX350" fmla="*/ 838901 w 1169807"/>
              <a:gd name="connsiteY350" fmla="*/ 558640 h 1205388"/>
              <a:gd name="connsiteX351" fmla="*/ 861761 w 1169807"/>
              <a:gd name="connsiteY351" fmla="*/ 535780 h 1205388"/>
              <a:gd name="connsiteX352" fmla="*/ 766880 w 1169807"/>
              <a:gd name="connsiteY352" fmla="*/ 535780 h 1205388"/>
              <a:gd name="connsiteX353" fmla="*/ 789740 w 1169807"/>
              <a:gd name="connsiteY353" fmla="*/ 558640 h 1205388"/>
              <a:gd name="connsiteX354" fmla="*/ 766880 w 1169807"/>
              <a:gd name="connsiteY354" fmla="*/ 581500 h 1205388"/>
              <a:gd name="connsiteX355" fmla="*/ 744020 w 1169807"/>
              <a:gd name="connsiteY355" fmla="*/ 558640 h 1205388"/>
              <a:gd name="connsiteX356" fmla="*/ 766880 w 1169807"/>
              <a:gd name="connsiteY356" fmla="*/ 535780 h 1205388"/>
              <a:gd name="connsiteX357" fmla="*/ 676910 w 1169807"/>
              <a:gd name="connsiteY357" fmla="*/ 535780 h 1205388"/>
              <a:gd name="connsiteX358" fmla="*/ 699770 w 1169807"/>
              <a:gd name="connsiteY358" fmla="*/ 558640 h 1205388"/>
              <a:gd name="connsiteX359" fmla="*/ 676910 w 1169807"/>
              <a:gd name="connsiteY359" fmla="*/ 581500 h 1205388"/>
              <a:gd name="connsiteX360" fmla="*/ 654050 w 1169807"/>
              <a:gd name="connsiteY360" fmla="*/ 558640 h 1205388"/>
              <a:gd name="connsiteX361" fmla="*/ 676910 w 1169807"/>
              <a:gd name="connsiteY361" fmla="*/ 535780 h 1205388"/>
              <a:gd name="connsiteX362" fmla="*/ 582358 w 1169807"/>
              <a:gd name="connsiteY362" fmla="*/ 535780 h 1205388"/>
              <a:gd name="connsiteX363" fmla="*/ 605218 w 1169807"/>
              <a:gd name="connsiteY363" fmla="*/ 558640 h 1205388"/>
              <a:gd name="connsiteX364" fmla="*/ 582358 w 1169807"/>
              <a:gd name="connsiteY364" fmla="*/ 581500 h 1205388"/>
              <a:gd name="connsiteX365" fmla="*/ 559498 w 1169807"/>
              <a:gd name="connsiteY365" fmla="*/ 558640 h 1205388"/>
              <a:gd name="connsiteX366" fmla="*/ 582358 w 1169807"/>
              <a:gd name="connsiteY366" fmla="*/ 535780 h 1205388"/>
              <a:gd name="connsiteX367" fmla="*/ 486547 w 1169807"/>
              <a:gd name="connsiteY367" fmla="*/ 535780 h 1205388"/>
              <a:gd name="connsiteX368" fmla="*/ 509407 w 1169807"/>
              <a:gd name="connsiteY368" fmla="*/ 558640 h 1205388"/>
              <a:gd name="connsiteX369" fmla="*/ 486547 w 1169807"/>
              <a:gd name="connsiteY369" fmla="*/ 581500 h 1205388"/>
              <a:gd name="connsiteX370" fmla="*/ 463687 w 1169807"/>
              <a:gd name="connsiteY370" fmla="*/ 558640 h 1205388"/>
              <a:gd name="connsiteX371" fmla="*/ 486547 w 1169807"/>
              <a:gd name="connsiteY371" fmla="*/ 535780 h 1205388"/>
              <a:gd name="connsiteX372" fmla="*/ 391297 w 1169807"/>
              <a:gd name="connsiteY372" fmla="*/ 535780 h 1205388"/>
              <a:gd name="connsiteX373" fmla="*/ 414157 w 1169807"/>
              <a:gd name="connsiteY373" fmla="*/ 558640 h 1205388"/>
              <a:gd name="connsiteX374" fmla="*/ 391297 w 1169807"/>
              <a:gd name="connsiteY374" fmla="*/ 581500 h 1205388"/>
              <a:gd name="connsiteX375" fmla="*/ 368437 w 1169807"/>
              <a:gd name="connsiteY375" fmla="*/ 558640 h 1205388"/>
              <a:gd name="connsiteX376" fmla="*/ 391297 w 1169807"/>
              <a:gd name="connsiteY376" fmla="*/ 535780 h 1205388"/>
              <a:gd name="connsiteX377" fmla="*/ 295486 w 1169807"/>
              <a:gd name="connsiteY377" fmla="*/ 535780 h 1205388"/>
              <a:gd name="connsiteX378" fmla="*/ 318346 w 1169807"/>
              <a:gd name="connsiteY378" fmla="*/ 558640 h 1205388"/>
              <a:gd name="connsiteX379" fmla="*/ 295486 w 1169807"/>
              <a:gd name="connsiteY379" fmla="*/ 581500 h 1205388"/>
              <a:gd name="connsiteX380" fmla="*/ 272626 w 1169807"/>
              <a:gd name="connsiteY380" fmla="*/ 558640 h 1205388"/>
              <a:gd name="connsiteX381" fmla="*/ 295486 w 1169807"/>
              <a:gd name="connsiteY381" fmla="*/ 535780 h 1205388"/>
              <a:gd name="connsiteX382" fmla="*/ 201361 w 1169807"/>
              <a:gd name="connsiteY382" fmla="*/ 535780 h 1205388"/>
              <a:gd name="connsiteX383" fmla="*/ 224221 w 1169807"/>
              <a:gd name="connsiteY383" fmla="*/ 558640 h 1205388"/>
              <a:gd name="connsiteX384" fmla="*/ 201361 w 1169807"/>
              <a:gd name="connsiteY384" fmla="*/ 581500 h 1205388"/>
              <a:gd name="connsiteX385" fmla="*/ 178501 w 1169807"/>
              <a:gd name="connsiteY385" fmla="*/ 558640 h 1205388"/>
              <a:gd name="connsiteX386" fmla="*/ 201361 w 1169807"/>
              <a:gd name="connsiteY386" fmla="*/ 535780 h 1205388"/>
              <a:gd name="connsiteX387" fmla="*/ 106480 w 1169807"/>
              <a:gd name="connsiteY387" fmla="*/ 535780 h 1205388"/>
              <a:gd name="connsiteX388" fmla="*/ 129340 w 1169807"/>
              <a:gd name="connsiteY388" fmla="*/ 558640 h 1205388"/>
              <a:gd name="connsiteX389" fmla="*/ 106480 w 1169807"/>
              <a:gd name="connsiteY389" fmla="*/ 581500 h 1205388"/>
              <a:gd name="connsiteX390" fmla="*/ 83620 w 1169807"/>
              <a:gd name="connsiteY390" fmla="*/ 558640 h 1205388"/>
              <a:gd name="connsiteX391" fmla="*/ 106480 w 1169807"/>
              <a:gd name="connsiteY391" fmla="*/ 535780 h 1205388"/>
              <a:gd name="connsiteX392" fmla="*/ 22860 w 1169807"/>
              <a:gd name="connsiteY392" fmla="*/ 535780 h 1205388"/>
              <a:gd name="connsiteX393" fmla="*/ 45720 w 1169807"/>
              <a:gd name="connsiteY393" fmla="*/ 558640 h 1205388"/>
              <a:gd name="connsiteX394" fmla="*/ 22860 w 1169807"/>
              <a:gd name="connsiteY394" fmla="*/ 581500 h 1205388"/>
              <a:gd name="connsiteX395" fmla="*/ 0 w 1169807"/>
              <a:gd name="connsiteY395" fmla="*/ 558640 h 1205388"/>
              <a:gd name="connsiteX396" fmla="*/ 22860 w 1169807"/>
              <a:gd name="connsiteY396" fmla="*/ 535780 h 1205388"/>
              <a:gd name="connsiteX397" fmla="*/ 1146947 w 1169807"/>
              <a:gd name="connsiteY397" fmla="*/ 428624 h 1205388"/>
              <a:gd name="connsiteX398" fmla="*/ 1169807 w 1169807"/>
              <a:gd name="connsiteY398" fmla="*/ 451484 h 1205388"/>
              <a:gd name="connsiteX399" fmla="*/ 1146947 w 1169807"/>
              <a:gd name="connsiteY399" fmla="*/ 474344 h 1205388"/>
              <a:gd name="connsiteX400" fmla="*/ 1124087 w 1169807"/>
              <a:gd name="connsiteY400" fmla="*/ 451484 h 1205388"/>
              <a:gd name="connsiteX401" fmla="*/ 1146947 w 1169807"/>
              <a:gd name="connsiteY401" fmla="*/ 428624 h 1205388"/>
              <a:gd name="connsiteX402" fmla="*/ 1051697 w 1169807"/>
              <a:gd name="connsiteY402" fmla="*/ 428624 h 1205388"/>
              <a:gd name="connsiteX403" fmla="*/ 1074557 w 1169807"/>
              <a:gd name="connsiteY403" fmla="*/ 451484 h 1205388"/>
              <a:gd name="connsiteX404" fmla="*/ 1051697 w 1169807"/>
              <a:gd name="connsiteY404" fmla="*/ 474344 h 1205388"/>
              <a:gd name="connsiteX405" fmla="*/ 1028837 w 1169807"/>
              <a:gd name="connsiteY405" fmla="*/ 451484 h 1205388"/>
              <a:gd name="connsiteX406" fmla="*/ 1051697 w 1169807"/>
              <a:gd name="connsiteY406" fmla="*/ 428624 h 1205388"/>
              <a:gd name="connsiteX407" fmla="*/ 955886 w 1169807"/>
              <a:gd name="connsiteY407" fmla="*/ 428624 h 1205388"/>
              <a:gd name="connsiteX408" fmla="*/ 978746 w 1169807"/>
              <a:gd name="connsiteY408" fmla="*/ 451484 h 1205388"/>
              <a:gd name="connsiteX409" fmla="*/ 955886 w 1169807"/>
              <a:gd name="connsiteY409" fmla="*/ 474344 h 1205388"/>
              <a:gd name="connsiteX410" fmla="*/ 933026 w 1169807"/>
              <a:gd name="connsiteY410" fmla="*/ 451484 h 1205388"/>
              <a:gd name="connsiteX411" fmla="*/ 955886 w 1169807"/>
              <a:gd name="connsiteY411" fmla="*/ 428624 h 1205388"/>
              <a:gd name="connsiteX412" fmla="*/ 861761 w 1169807"/>
              <a:gd name="connsiteY412" fmla="*/ 428624 h 1205388"/>
              <a:gd name="connsiteX413" fmla="*/ 884621 w 1169807"/>
              <a:gd name="connsiteY413" fmla="*/ 451484 h 1205388"/>
              <a:gd name="connsiteX414" fmla="*/ 861761 w 1169807"/>
              <a:gd name="connsiteY414" fmla="*/ 474344 h 1205388"/>
              <a:gd name="connsiteX415" fmla="*/ 838901 w 1169807"/>
              <a:gd name="connsiteY415" fmla="*/ 451484 h 1205388"/>
              <a:gd name="connsiteX416" fmla="*/ 861761 w 1169807"/>
              <a:gd name="connsiteY416" fmla="*/ 428624 h 1205388"/>
              <a:gd name="connsiteX417" fmla="*/ 766880 w 1169807"/>
              <a:gd name="connsiteY417" fmla="*/ 428624 h 1205388"/>
              <a:gd name="connsiteX418" fmla="*/ 789740 w 1169807"/>
              <a:gd name="connsiteY418" fmla="*/ 451484 h 1205388"/>
              <a:gd name="connsiteX419" fmla="*/ 766880 w 1169807"/>
              <a:gd name="connsiteY419" fmla="*/ 474344 h 1205388"/>
              <a:gd name="connsiteX420" fmla="*/ 744020 w 1169807"/>
              <a:gd name="connsiteY420" fmla="*/ 451484 h 1205388"/>
              <a:gd name="connsiteX421" fmla="*/ 766880 w 1169807"/>
              <a:gd name="connsiteY421" fmla="*/ 428624 h 1205388"/>
              <a:gd name="connsiteX422" fmla="*/ 676910 w 1169807"/>
              <a:gd name="connsiteY422" fmla="*/ 428624 h 1205388"/>
              <a:gd name="connsiteX423" fmla="*/ 699770 w 1169807"/>
              <a:gd name="connsiteY423" fmla="*/ 451484 h 1205388"/>
              <a:gd name="connsiteX424" fmla="*/ 676910 w 1169807"/>
              <a:gd name="connsiteY424" fmla="*/ 474344 h 1205388"/>
              <a:gd name="connsiteX425" fmla="*/ 654050 w 1169807"/>
              <a:gd name="connsiteY425" fmla="*/ 451484 h 1205388"/>
              <a:gd name="connsiteX426" fmla="*/ 676910 w 1169807"/>
              <a:gd name="connsiteY426" fmla="*/ 428624 h 1205388"/>
              <a:gd name="connsiteX427" fmla="*/ 582358 w 1169807"/>
              <a:gd name="connsiteY427" fmla="*/ 428624 h 1205388"/>
              <a:gd name="connsiteX428" fmla="*/ 605218 w 1169807"/>
              <a:gd name="connsiteY428" fmla="*/ 451484 h 1205388"/>
              <a:gd name="connsiteX429" fmla="*/ 582358 w 1169807"/>
              <a:gd name="connsiteY429" fmla="*/ 474344 h 1205388"/>
              <a:gd name="connsiteX430" fmla="*/ 559498 w 1169807"/>
              <a:gd name="connsiteY430" fmla="*/ 451484 h 1205388"/>
              <a:gd name="connsiteX431" fmla="*/ 582358 w 1169807"/>
              <a:gd name="connsiteY431" fmla="*/ 428624 h 1205388"/>
              <a:gd name="connsiteX432" fmla="*/ 486547 w 1169807"/>
              <a:gd name="connsiteY432" fmla="*/ 428624 h 1205388"/>
              <a:gd name="connsiteX433" fmla="*/ 509407 w 1169807"/>
              <a:gd name="connsiteY433" fmla="*/ 451484 h 1205388"/>
              <a:gd name="connsiteX434" fmla="*/ 486547 w 1169807"/>
              <a:gd name="connsiteY434" fmla="*/ 474344 h 1205388"/>
              <a:gd name="connsiteX435" fmla="*/ 463687 w 1169807"/>
              <a:gd name="connsiteY435" fmla="*/ 451484 h 1205388"/>
              <a:gd name="connsiteX436" fmla="*/ 486547 w 1169807"/>
              <a:gd name="connsiteY436" fmla="*/ 428624 h 1205388"/>
              <a:gd name="connsiteX437" fmla="*/ 391297 w 1169807"/>
              <a:gd name="connsiteY437" fmla="*/ 428624 h 1205388"/>
              <a:gd name="connsiteX438" fmla="*/ 414157 w 1169807"/>
              <a:gd name="connsiteY438" fmla="*/ 451484 h 1205388"/>
              <a:gd name="connsiteX439" fmla="*/ 391297 w 1169807"/>
              <a:gd name="connsiteY439" fmla="*/ 474344 h 1205388"/>
              <a:gd name="connsiteX440" fmla="*/ 368437 w 1169807"/>
              <a:gd name="connsiteY440" fmla="*/ 451484 h 1205388"/>
              <a:gd name="connsiteX441" fmla="*/ 391297 w 1169807"/>
              <a:gd name="connsiteY441" fmla="*/ 428624 h 1205388"/>
              <a:gd name="connsiteX442" fmla="*/ 295486 w 1169807"/>
              <a:gd name="connsiteY442" fmla="*/ 428624 h 1205388"/>
              <a:gd name="connsiteX443" fmla="*/ 318346 w 1169807"/>
              <a:gd name="connsiteY443" fmla="*/ 451484 h 1205388"/>
              <a:gd name="connsiteX444" fmla="*/ 295486 w 1169807"/>
              <a:gd name="connsiteY444" fmla="*/ 474344 h 1205388"/>
              <a:gd name="connsiteX445" fmla="*/ 272626 w 1169807"/>
              <a:gd name="connsiteY445" fmla="*/ 451484 h 1205388"/>
              <a:gd name="connsiteX446" fmla="*/ 295486 w 1169807"/>
              <a:gd name="connsiteY446" fmla="*/ 428624 h 1205388"/>
              <a:gd name="connsiteX447" fmla="*/ 201361 w 1169807"/>
              <a:gd name="connsiteY447" fmla="*/ 428624 h 1205388"/>
              <a:gd name="connsiteX448" fmla="*/ 224221 w 1169807"/>
              <a:gd name="connsiteY448" fmla="*/ 451484 h 1205388"/>
              <a:gd name="connsiteX449" fmla="*/ 201361 w 1169807"/>
              <a:gd name="connsiteY449" fmla="*/ 474344 h 1205388"/>
              <a:gd name="connsiteX450" fmla="*/ 178501 w 1169807"/>
              <a:gd name="connsiteY450" fmla="*/ 451484 h 1205388"/>
              <a:gd name="connsiteX451" fmla="*/ 201361 w 1169807"/>
              <a:gd name="connsiteY451" fmla="*/ 428624 h 1205388"/>
              <a:gd name="connsiteX452" fmla="*/ 106480 w 1169807"/>
              <a:gd name="connsiteY452" fmla="*/ 428624 h 1205388"/>
              <a:gd name="connsiteX453" fmla="*/ 129340 w 1169807"/>
              <a:gd name="connsiteY453" fmla="*/ 451484 h 1205388"/>
              <a:gd name="connsiteX454" fmla="*/ 106480 w 1169807"/>
              <a:gd name="connsiteY454" fmla="*/ 474344 h 1205388"/>
              <a:gd name="connsiteX455" fmla="*/ 83620 w 1169807"/>
              <a:gd name="connsiteY455" fmla="*/ 451484 h 1205388"/>
              <a:gd name="connsiteX456" fmla="*/ 106480 w 1169807"/>
              <a:gd name="connsiteY456" fmla="*/ 428624 h 1205388"/>
              <a:gd name="connsiteX457" fmla="*/ 22860 w 1169807"/>
              <a:gd name="connsiteY457" fmla="*/ 428624 h 1205388"/>
              <a:gd name="connsiteX458" fmla="*/ 45720 w 1169807"/>
              <a:gd name="connsiteY458" fmla="*/ 451484 h 1205388"/>
              <a:gd name="connsiteX459" fmla="*/ 22860 w 1169807"/>
              <a:gd name="connsiteY459" fmla="*/ 474344 h 1205388"/>
              <a:gd name="connsiteX460" fmla="*/ 6696 w 1169807"/>
              <a:gd name="connsiteY460" fmla="*/ 467648 h 1205388"/>
              <a:gd name="connsiteX461" fmla="*/ 4356 w 1169807"/>
              <a:gd name="connsiteY461" fmla="*/ 462000 h 1205388"/>
              <a:gd name="connsiteX462" fmla="*/ 13515 w 1169807"/>
              <a:gd name="connsiteY462" fmla="*/ 432495 h 1205388"/>
              <a:gd name="connsiteX463" fmla="*/ 45397 w 1169807"/>
              <a:gd name="connsiteY463" fmla="*/ 343547 h 1205388"/>
              <a:gd name="connsiteX464" fmla="*/ 45720 w 1169807"/>
              <a:gd name="connsiteY464" fmla="*/ 344328 h 1205388"/>
              <a:gd name="connsiteX465" fmla="*/ 39025 w 1169807"/>
              <a:gd name="connsiteY465" fmla="*/ 360492 h 1205388"/>
              <a:gd name="connsiteX466" fmla="*/ 35400 w 1169807"/>
              <a:gd name="connsiteY466" fmla="*/ 361994 h 1205388"/>
              <a:gd name="connsiteX467" fmla="*/ 35421 w 1169807"/>
              <a:gd name="connsiteY467" fmla="*/ 361927 h 1205388"/>
              <a:gd name="connsiteX468" fmla="*/ 1146947 w 1169807"/>
              <a:gd name="connsiteY468" fmla="*/ 321468 h 1205388"/>
              <a:gd name="connsiteX469" fmla="*/ 1155193 w 1169807"/>
              <a:gd name="connsiteY469" fmla="*/ 324884 h 1205388"/>
              <a:gd name="connsiteX470" fmla="*/ 1168050 w 1169807"/>
              <a:gd name="connsiteY470" fmla="*/ 348570 h 1205388"/>
              <a:gd name="connsiteX471" fmla="*/ 1163112 w 1169807"/>
              <a:gd name="connsiteY471" fmla="*/ 360492 h 1205388"/>
              <a:gd name="connsiteX472" fmla="*/ 1146947 w 1169807"/>
              <a:gd name="connsiteY472" fmla="*/ 367188 h 1205388"/>
              <a:gd name="connsiteX473" fmla="*/ 1124087 w 1169807"/>
              <a:gd name="connsiteY473" fmla="*/ 344328 h 1205388"/>
              <a:gd name="connsiteX474" fmla="*/ 1146947 w 1169807"/>
              <a:gd name="connsiteY474" fmla="*/ 321468 h 1205388"/>
              <a:gd name="connsiteX475" fmla="*/ 1051697 w 1169807"/>
              <a:gd name="connsiteY475" fmla="*/ 321468 h 1205388"/>
              <a:gd name="connsiteX476" fmla="*/ 1074557 w 1169807"/>
              <a:gd name="connsiteY476" fmla="*/ 344328 h 1205388"/>
              <a:gd name="connsiteX477" fmla="*/ 1051697 w 1169807"/>
              <a:gd name="connsiteY477" fmla="*/ 367188 h 1205388"/>
              <a:gd name="connsiteX478" fmla="*/ 1028837 w 1169807"/>
              <a:gd name="connsiteY478" fmla="*/ 344328 h 1205388"/>
              <a:gd name="connsiteX479" fmla="*/ 1051697 w 1169807"/>
              <a:gd name="connsiteY479" fmla="*/ 321468 h 1205388"/>
              <a:gd name="connsiteX480" fmla="*/ 955886 w 1169807"/>
              <a:gd name="connsiteY480" fmla="*/ 321468 h 1205388"/>
              <a:gd name="connsiteX481" fmla="*/ 978746 w 1169807"/>
              <a:gd name="connsiteY481" fmla="*/ 344328 h 1205388"/>
              <a:gd name="connsiteX482" fmla="*/ 955886 w 1169807"/>
              <a:gd name="connsiteY482" fmla="*/ 367188 h 1205388"/>
              <a:gd name="connsiteX483" fmla="*/ 933026 w 1169807"/>
              <a:gd name="connsiteY483" fmla="*/ 344328 h 1205388"/>
              <a:gd name="connsiteX484" fmla="*/ 955886 w 1169807"/>
              <a:gd name="connsiteY484" fmla="*/ 321468 h 1205388"/>
              <a:gd name="connsiteX485" fmla="*/ 861761 w 1169807"/>
              <a:gd name="connsiteY485" fmla="*/ 321468 h 1205388"/>
              <a:gd name="connsiteX486" fmla="*/ 884621 w 1169807"/>
              <a:gd name="connsiteY486" fmla="*/ 344328 h 1205388"/>
              <a:gd name="connsiteX487" fmla="*/ 861761 w 1169807"/>
              <a:gd name="connsiteY487" fmla="*/ 367188 h 1205388"/>
              <a:gd name="connsiteX488" fmla="*/ 838901 w 1169807"/>
              <a:gd name="connsiteY488" fmla="*/ 344328 h 1205388"/>
              <a:gd name="connsiteX489" fmla="*/ 861761 w 1169807"/>
              <a:gd name="connsiteY489" fmla="*/ 321468 h 1205388"/>
              <a:gd name="connsiteX490" fmla="*/ 766880 w 1169807"/>
              <a:gd name="connsiteY490" fmla="*/ 321468 h 1205388"/>
              <a:gd name="connsiteX491" fmla="*/ 789740 w 1169807"/>
              <a:gd name="connsiteY491" fmla="*/ 344328 h 1205388"/>
              <a:gd name="connsiteX492" fmla="*/ 766880 w 1169807"/>
              <a:gd name="connsiteY492" fmla="*/ 367188 h 1205388"/>
              <a:gd name="connsiteX493" fmla="*/ 744020 w 1169807"/>
              <a:gd name="connsiteY493" fmla="*/ 344328 h 1205388"/>
              <a:gd name="connsiteX494" fmla="*/ 766880 w 1169807"/>
              <a:gd name="connsiteY494" fmla="*/ 321468 h 1205388"/>
              <a:gd name="connsiteX495" fmla="*/ 676910 w 1169807"/>
              <a:gd name="connsiteY495" fmla="*/ 321468 h 1205388"/>
              <a:gd name="connsiteX496" fmla="*/ 699770 w 1169807"/>
              <a:gd name="connsiteY496" fmla="*/ 344328 h 1205388"/>
              <a:gd name="connsiteX497" fmla="*/ 676910 w 1169807"/>
              <a:gd name="connsiteY497" fmla="*/ 367188 h 1205388"/>
              <a:gd name="connsiteX498" fmla="*/ 654050 w 1169807"/>
              <a:gd name="connsiteY498" fmla="*/ 344328 h 1205388"/>
              <a:gd name="connsiteX499" fmla="*/ 676910 w 1169807"/>
              <a:gd name="connsiteY499" fmla="*/ 321468 h 1205388"/>
              <a:gd name="connsiteX500" fmla="*/ 582358 w 1169807"/>
              <a:gd name="connsiteY500" fmla="*/ 321468 h 1205388"/>
              <a:gd name="connsiteX501" fmla="*/ 605218 w 1169807"/>
              <a:gd name="connsiteY501" fmla="*/ 344328 h 1205388"/>
              <a:gd name="connsiteX502" fmla="*/ 582358 w 1169807"/>
              <a:gd name="connsiteY502" fmla="*/ 367188 h 1205388"/>
              <a:gd name="connsiteX503" fmla="*/ 559498 w 1169807"/>
              <a:gd name="connsiteY503" fmla="*/ 344328 h 1205388"/>
              <a:gd name="connsiteX504" fmla="*/ 582358 w 1169807"/>
              <a:gd name="connsiteY504" fmla="*/ 321468 h 1205388"/>
              <a:gd name="connsiteX505" fmla="*/ 486547 w 1169807"/>
              <a:gd name="connsiteY505" fmla="*/ 321468 h 1205388"/>
              <a:gd name="connsiteX506" fmla="*/ 509407 w 1169807"/>
              <a:gd name="connsiteY506" fmla="*/ 344328 h 1205388"/>
              <a:gd name="connsiteX507" fmla="*/ 486547 w 1169807"/>
              <a:gd name="connsiteY507" fmla="*/ 367188 h 1205388"/>
              <a:gd name="connsiteX508" fmla="*/ 463687 w 1169807"/>
              <a:gd name="connsiteY508" fmla="*/ 344328 h 1205388"/>
              <a:gd name="connsiteX509" fmla="*/ 486547 w 1169807"/>
              <a:gd name="connsiteY509" fmla="*/ 321468 h 1205388"/>
              <a:gd name="connsiteX510" fmla="*/ 391297 w 1169807"/>
              <a:gd name="connsiteY510" fmla="*/ 321468 h 1205388"/>
              <a:gd name="connsiteX511" fmla="*/ 414157 w 1169807"/>
              <a:gd name="connsiteY511" fmla="*/ 344328 h 1205388"/>
              <a:gd name="connsiteX512" fmla="*/ 391297 w 1169807"/>
              <a:gd name="connsiteY512" fmla="*/ 367188 h 1205388"/>
              <a:gd name="connsiteX513" fmla="*/ 368437 w 1169807"/>
              <a:gd name="connsiteY513" fmla="*/ 344328 h 1205388"/>
              <a:gd name="connsiteX514" fmla="*/ 391297 w 1169807"/>
              <a:gd name="connsiteY514" fmla="*/ 321468 h 1205388"/>
              <a:gd name="connsiteX515" fmla="*/ 295486 w 1169807"/>
              <a:gd name="connsiteY515" fmla="*/ 321468 h 1205388"/>
              <a:gd name="connsiteX516" fmla="*/ 318346 w 1169807"/>
              <a:gd name="connsiteY516" fmla="*/ 344328 h 1205388"/>
              <a:gd name="connsiteX517" fmla="*/ 295486 w 1169807"/>
              <a:gd name="connsiteY517" fmla="*/ 367188 h 1205388"/>
              <a:gd name="connsiteX518" fmla="*/ 272626 w 1169807"/>
              <a:gd name="connsiteY518" fmla="*/ 344328 h 1205388"/>
              <a:gd name="connsiteX519" fmla="*/ 295486 w 1169807"/>
              <a:gd name="connsiteY519" fmla="*/ 321468 h 1205388"/>
              <a:gd name="connsiteX520" fmla="*/ 201361 w 1169807"/>
              <a:gd name="connsiteY520" fmla="*/ 321468 h 1205388"/>
              <a:gd name="connsiteX521" fmla="*/ 224221 w 1169807"/>
              <a:gd name="connsiteY521" fmla="*/ 344328 h 1205388"/>
              <a:gd name="connsiteX522" fmla="*/ 201361 w 1169807"/>
              <a:gd name="connsiteY522" fmla="*/ 367188 h 1205388"/>
              <a:gd name="connsiteX523" fmla="*/ 178501 w 1169807"/>
              <a:gd name="connsiteY523" fmla="*/ 344328 h 1205388"/>
              <a:gd name="connsiteX524" fmla="*/ 201361 w 1169807"/>
              <a:gd name="connsiteY524" fmla="*/ 321468 h 1205388"/>
              <a:gd name="connsiteX525" fmla="*/ 106480 w 1169807"/>
              <a:gd name="connsiteY525" fmla="*/ 321468 h 1205388"/>
              <a:gd name="connsiteX526" fmla="*/ 129340 w 1169807"/>
              <a:gd name="connsiteY526" fmla="*/ 344328 h 1205388"/>
              <a:gd name="connsiteX527" fmla="*/ 106480 w 1169807"/>
              <a:gd name="connsiteY527" fmla="*/ 367188 h 1205388"/>
              <a:gd name="connsiteX528" fmla="*/ 83620 w 1169807"/>
              <a:gd name="connsiteY528" fmla="*/ 344328 h 1205388"/>
              <a:gd name="connsiteX529" fmla="*/ 106480 w 1169807"/>
              <a:gd name="connsiteY529" fmla="*/ 321468 h 1205388"/>
              <a:gd name="connsiteX530" fmla="*/ 122186 w 1169807"/>
              <a:gd name="connsiteY530" fmla="*/ 220818 h 1205388"/>
              <a:gd name="connsiteX531" fmla="*/ 122645 w 1169807"/>
              <a:gd name="connsiteY531" fmla="*/ 221008 h 1205388"/>
              <a:gd name="connsiteX532" fmla="*/ 129340 w 1169807"/>
              <a:gd name="connsiteY532" fmla="*/ 237172 h 1205388"/>
              <a:gd name="connsiteX533" fmla="*/ 106480 w 1169807"/>
              <a:gd name="connsiteY533" fmla="*/ 260032 h 1205388"/>
              <a:gd name="connsiteX534" fmla="*/ 94072 w 1169807"/>
              <a:gd name="connsiteY534" fmla="*/ 254892 h 1205388"/>
              <a:gd name="connsiteX535" fmla="*/ 1051697 w 1169807"/>
              <a:gd name="connsiteY535" fmla="*/ 214312 h 1205388"/>
              <a:gd name="connsiteX536" fmla="*/ 1074557 w 1169807"/>
              <a:gd name="connsiteY536" fmla="*/ 237172 h 1205388"/>
              <a:gd name="connsiteX537" fmla="*/ 1051697 w 1169807"/>
              <a:gd name="connsiteY537" fmla="*/ 260032 h 1205388"/>
              <a:gd name="connsiteX538" fmla="*/ 1028837 w 1169807"/>
              <a:gd name="connsiteY538" fmla="*/ 237172 h 1205388"/>
              <a:gd name="connsiteX539" fmla="*/ 1051697 w 1169807"/>
              <a:gd name="connsiteY539" fmla="*/ 214312 h 1205388"/>
              <a:gd name="connsiteX540" fmla="*/ 955886 w 1169807"/>
              <a:gd name="connsiteY540" fmla="*/ 214312 h 1205388"/>
              <a:gd name="connsiteX541" fmla="*/ 978746 w 1169807"/>
              <a:gd name="connsiteY541" fmla="*/ 237172 h 1205388"/>
              <a:gd name="connsiteX542" fmla="*/ 955886 w 1169807"/>
              <a:gd name="connsiteY542" fmla="*/ 260032 h 1205388"/>
              <a:gd name="connsiteX543" fmla="*/ 933026 w 1169807"/>
              <a:gd name="connsiteY543" fmla="*/ 237172 h 1205388"/>
              <a:gd name="connsiteX544" fmla="*/ 955886 w 1169807"/>
              <a:gd name="connsiteY544" fmla="*/ 214312 h 1205388"/>
              <a:gd name="connsiteX545" fmla="*/ 861761 w 1169807"/>
              <a:gd name="connsiteY545" fmla="*/ 214312 h 1205388"/>
              <a:gd name="connsiteX546" fmla="*/ 884621 w 1169807"/>
              <a:gd name="connsiteY546" fmla="*/ 237172 h 1205388"/>
              <a:gd name="connsiteX547" fmla="*/ 861761 w 1169807"/>
              <a:gd name="connsiteY547" fmla="*/ 260032 h 1205388"/>
              <a:gd name="connsiteX548" fmla="*/ 838901 w 1169807"/>
              <a:gd name="connsiteY548" fmla="*/ 237172 h 1205388"/>
              <a:gd name="connsiteX549" fmla="*/ 861761 w 1169807"/>
              <a:gd name="connsiteY549" fmla="*/ 214312 h 1205388"/>
              <a:gd name="connsiteX550" fmla="*/ 766880 w 1169807"/>
              <a:gd name="connsiteY550" fmla="*/ 214312 h 1205388"/>
              <a:gd name="connsiteX551" fmla="*/ 789740 w 1169807"/>
              <a:gd name="connsiteY551" fmla="*/ 237172 h 1205388"/>
              <a:gd name="connsiteX552" fmla="*/ 766880 w 1169807"/>
              <a:gd name="connsiteY552" fmla="*/ 260032 h 1205388"/>
              <a:gd name="connsiteX553" fmla="*/ 744020 w 1169807"/>
              <a:gd name="connsiteY553" fmla="*/ 237172 h 1205388"/>
              <a:gd name="connsiteX554" fmla="*/ 766880 w 1169807"/>
              <a:gd name="connsiteY554" fmla="*/ 214312 h 1205388"/>
              <a:gd name="connsiteX555" fmla="*/ 676910 w 1169807"/>
              <a:gd name="connsiteY555" fmla="*/ 214312 h 1205388"/>
              <a:gd name="connsiteX556" fmla="*/ 699770 w 1169807"/>
              <a:gd name="connsiteY556" fmla="*/ 237172 h 1205388"/>
              <a:gd name="connsiteX557" fmla="*/ 676910 w 1169807"/>
              <a:gd name="connsiteY557" fmla="*/ 260032 h 1205388"/>
              <a:gd name="connsiteX558" fmla="*/ 654050 w 1169807"/>
              <a:gd name="connsiteY558" fmla="*/ 237172 h 1205388"/>
              <a:gd name="connsiteX559" fmla="*/ 676910 w 1169807"/>
              <a:gd name="connsiteY559" fmla="*/ 214312 h 1205388"/>
              <a:gd name="connsiteX560" fmla="*/ 582358 w 1169807"/>
              <a:gd name="connsiteY560" fmla="*/ 214312 h 1205388"/>
              <a:gd name="connsiteX561" fmla="*/ 605218 w 1169807"/>
              <a:gd name="connsiteY561" fmla="*/ 237172 h 1205388"/>
              <a:gd name="connsiteX562" fmla="*/ 582358 w 1169807"/>
              <a:gd name="connsiteY562" fmla="*/ 260032 h 1205388"/>
              <a:gd name="connsiteX563" fmla="*/ 559498 w 1169807"/>
              <a:gd name="connsiteY563" fmla="*/ 237172 h 1205388"/>
              <a:gd name="connsiteX564" fmla="*/ 582358 w 1169807"/>
              <a:gd name="connsiteY564" fmla="*/ 214312 h 1205388"/>
              <a:gd name="connsiteX565" fmla="*/ 486547 w 1169807"/>
              <a:gd name="connsiteY565" fmla="*/ 214312 h 1205388"/>
              <a:gd name="connsiteX566" fmla="*/ 509407 w 1169807"/>
              <a:gd name="connsiteY566" fmla="*/ 237172 h 1205388"/>
              <a:gd name="connsiteX567" fmla="*/ 486547 w 1169807"/>
              <a:gd name="connsiteY567" fmla="*/ 260032 h 1205388"/>
              <a:gd name="connsiteX568" fmla="*/ 463687 w 1169807"/>
              <a:gd name="connsiteY568" fmla="*/ 237172 h 1205388"/>
              <a:gd name="connsiteX569" fmla="*/ 486547 w 1169807"/>
              <a:gd name="connsiteY569" fmla="*/ 214312 h 1205388"/>
              <a:gd name="connsiteX570" fmla="*/ 391297 w 1169807"/>
              <a:gd name="connsiteY570" fmla="*/ 214312 h 1205388"/>
              <a:gd name="connsiteX571" fmla="*/ 414157 w 1169807"/>
              <a:gd name="connsiteY571" fmla="*/ 237172 h 1205388"/>
              <a:gd name="connsiteX572" fmla="*/ 391297 w 1169807"/>
              <a:gd name="connsiteY572" fmla="*/ 260032 h 1205388"/>
              <a:gd name="connsiteX573" fmla="*/ 368437 w 1169807"/>
              <a:gd name="connsiteY573" fmla="*/ 237172 h 1205388"/>
              <a:gd name="connsiteX574" fmla="*/ 391297 w 1169807"/>
              <a:gd name="connsiteY574" fmla="*/ 214312 h 1205388"/>
              <a:gd name="connsiteX575" fmla="*/ 295486 w 1169807"/>
              <a:gd name="connsiteY575" fmla="*/ 214312 h 1205388"/>
              <a:gd name="connsiteX576" fmla="*/ 318346 w 1169807"/>
              <a:gd name="connsiteY576" fmla="*/ 237172 h 1205388"/>
              <a:gd name="connsiteX577" fmla="*/ 295486 w 1169807"/>
              <a:gd name="connsiteY577" fmla="*/ 260032 h 1205388"/>
              <a:gd name="connsiteX578" fmla="*/ 272626 w 1169807"/>
              <a:gd name="connsiteY578" fmla="*/ 237172 h 1205388"/>
              <a:gd name="connsiteX579" fmla="*/ 295486 w 1169807"/>
              <a:gd name="connsiteY579" fmla="*/ 214312 h 1205388"/>
              <a:gd name="connsiteX580" fmla="*/ 201361 w 1169807"/>
              <a:gd name="connsiteY580" fmla="*/ 214312 h 1205388"/>
              <a:gd name="connsiteX581" fmla="*/ 224221 w 1169807"/>
              <a:gd name="connsiteY581" fmla="*/ 237172 h 1205388"/>
              <a:gd name="connsiteX582" fmla="*/ 201361 w 1169807"/>
              <a:gd name="connsiteY582" fmla="*/ 260032 h 1205388"/>
              <a:gd name="connsiteX583" fmla="*/ 178501 w 1169807"/>
              <a:gd name="connsiteY583" fmla="*/ 237172 h 1205388"/>
              <a:gd name="connsiteX584" fmla="*/ 201361 w 1169807"/>
              <a:gd name="connsiteY584" fmla="*/ 214312 h 1205388"/>
              <a:gd name="connsiteX585" fmla="*/ 220793 w 1169807"/>
              <a:gd name="connsiteY585" fmla="*/ 121740 h 1205388"/>
              <a:gd name="connsiteX586" fmla="*/ 224221 w 1169807"/>
              <a:gd name="connsiteY586" fmla="*/ 130016 h 1205388"/>
              <a:gd name="connsiteX587" fmla="*/ 201361 w 1169807"/>
              <a:gd name="connsiteY587" fmla="*/ 152876 h 1205388"/>
              <a:gd name="connsiteX588" fmla="*/ 189174 w 1169807"/>
              <a:gd name="connsiteY588" fmla="*/ 147828 h 1205388"/>
              <a:gd name="connsiteX589" fmla="*/ 955886 w 1169807"/>
              <a:gd name="connsiteY589" fmla="*/ 107156 h 1205388"/>
              <a:gd name="connsiteX590" fmla="*/ 978746 w 1169807"/>
              <a:gd name="connsiteY590" fmla="*/ 130016 h 1205388"/>
              <a:gd name="connsiteX591" fmla="*/ 955886 w 1169807"/>
              <a:gd name="connsiteY591" fmla="*/ 152876 h 1205388"/>
              <a:gd name="connsiteX592" fmla="*/ 933026 w 1169807"/>
              <a:gd name="connsiteY592" fmla="*/ 130016 h 1205388"/>
              <a:gd name="connsiteX593" fmla="*/ 955886 w 1169807"/>
              <a:gd name="connsiteY593" fmla="*/ 107156 h 1205388"/>
              <a:gd name="connsiteX594" fmla="*/ 861761 w 1169807"/>
              <a:gd name="connsiteY594" fmla="*/ 107156 h 1205388"/>
              <a:gd name="connsiteX595" fmla="*/ 884621 w 1169807"/>
              <a:gd name="connsiteY595" fmla="*/ 130016 h 1205388"/>
              <a:gd name="connsiteX596" fmla="*/ 861761 w 1169807"/>
              <a:gd name="connsiteY596" fmla="*/ 152876 h 1205388"/>
              <a:gd name="connsiteX597" fmla="*/ 838901 w 1169807"/>
              <a:gd name="connsiteY597" fmla="*/ 130016 h 1205388"/>
              <a:gd name="connsiteX598" fmla="*/ 861761 w 1169807"/>
              <a:gd name="connsiteY598" fmla="*/ 107156 h 1205388"/>
              <a:gd name="connsiteX599" fmla="*/ 766880 w 1169807"/>
              <a:gd name="connsiteY599" fmla="*/ 107156 h 1205388"/>
              <a:gd name="connsiteX600" fmla="*/ 789740 w 1169807"/>
              <a:gd name="connsiteY600" fmla="*/ 130016 h 1205388"/>
              <a:gd name="connsiteX601" fmla="*/ 766880 w 1169807"/>
              <a:gd name="connsiteY601" fmla="*/ 152876 h 1205388"/>
              <a:gd name="connsiteX602" fmla="*/ 744020 w 1169807"/>
              <a:gd name="connsiteY602" fmla="*/ 130016 h 1205388"/>
              <a:gd name="connsiteX603" fmla="*/ 766880 w 1169807"/>
              <a:gd name="connsiteY603" fmla="*/ 107156 h 1205388"/>
              <a:gd name="connsiteX604" fmla="*/ 676910 w 1169807"/>
              <a:gd name="connsiteY604" fmla="*/ 107156 h 1205388"/>
              <a:gd name="connsiteX605" fmla="*/ 699770 w 1169807"/>
              <a:gd name="connsiteY605" fmla="*/ 130016 h 1205388"/>
              <a:gd name="connsiteX606" fmla="*/ 676910 w 1169807"/>
              <a:gd name="connsiteY606" fmla="*/ 152876 h 1205388"/>
              <a:gd name="connsiteX607" fmla="*/ 654050 w 1169807"/>
              <a:gd name="connsiteY607" fmla="*/ 130016 h 1205388"/>
              <a:gd name="connsiteX608" fmla="*/ 676910 w 1169807"/>
              <a:gd name="connsiteY608" fmla="*/ 107156 h 1205388"/>
              <a:gd name="connsiteX609" fmla="*/ 582358 w 1169807"/>
              <a:gd name="connsiteY609" fmla="*/ 107156 h 1205388"/>
              <a:gd name="connsiteX610" fmla="*/ 605218 w 1169807"/>
              <a:gd name="connsiteY610" fmla="*/ 130016 h 1205388"/>
              <a:gd name="connsiteX611" fmla="*/ 582358 w 1169807"/>
              <a:gd name="connsiteY611" fmla="*/ 152876 h 1205388"/>
              <a:gd name="connsiteX612" fmla="*/ 559498 w 1169807"/>
              <a:gd name="connsiteY612" fmla="*/ 130016 h 1205388"/>
              <a:gd name="connsiteX613" fmla="*/ 582358 w 1169807"/>
              <a:gd name="connsiteY613" fmla="*/ 107156 h 1205388"/>
              <a:gd name="connsiteX614" fmla="*/ 486547 w 1169807"/>
              <a:gd name="connsiteY614" fmla="*/ 107156 h 1205388"/>
              <a:gd name="connsiteX615" fmla="*/ 509407 w 1169807"/>
              <a:gd name="connsiteY615" fmla="*/ 130016 h 1205388"/>
              <a:gd name="connsiteX616" fmla="*/ 486547 w 1169807"/>
              <a:gd name="connsiteY616" fmla="*/ 152876 h 1205388"/>
              <a:gd name="connsiteX617" fmla="*/ 463687 w 1169807"/>
              <a:gd name="connsiteY617" fmla="*/ 130016 h 1205388"/>
              <a:gd name="connsiteX618" fmla="*/ 486547 w 1169807"/>
              <a:gd name="connsiteY618" fmla="*/ 107156 h 1205388"/>
              <a:gd name="connsiteX619" fmla="*/ 391297 w 1169807"/>
              <a:gd name="connsiteY619" fmla="*/ 107156 h 1205388"/>
              <a:gd name="connsiteX620" fmla="*/ 414157 w 1169807"/>
              <a:gd name="connsiteY620" fmla="*/ 130016 h 1205388"/>
              <a:gd name="connsiteX621" fmla="*/ 391297 w 1169807"/>
              <a:gd name="connsiteY621" fmla="*/ 152876 h 1205388"/>
              <a:gd name="connsiteX622" fmla="*/ 368437 w 1169807"/>
              <a:gd name="connsiteY622" fmla="*/ 130016 h 1205388"/>
              <a:gd name="connsiteX623" fmla="*/ 391297 w 1169807"/>
              <a:gd name="connsiteY623" fmla="*/ 107156 h 1205388"/>
              <a:gd name="connsiteX624" fmla="*/ 295486 w 1169807"/>
              <a:gd name="connsiteY624" fmla="*/ 107156 h 1205388"/>
              <a:gd name="connsiteX625" fmla="*/ 318346 w 1169807"/>
              <a:gd name="connsiteY625" fmla="*/ 130016 h 1205388"/>
              <a:gd name="connsiteX626" fmla="*/ 295486 w 1169807"/>
              <a:gd name="connsiteY626" fmla="*/ 152876 h 1205388"/>
              <a:gd name="connsiteX627" fmla="*/ 272626 w 1169807"/>
              <a:gd name="connsiteY627" fmla="*/ 130016 h 1205388"/>
              <a:gd name="connsiteX628" fmla="*/ 295486 w 1169807"/>
              <a:gd name="connsiteY628" fmla="*/ 107156 h 1205388"/>
              <a:gd name="connsiteX629" fmla="*/ 842538 w 1169807"/>
              <a:gd name="connsiteY629" fmla="*/ 31640 h 1205388"/>
              <a:gd name="connsiteX630" fmla="*/ 846127 w 1169807"/>
              <a:gd name="connsiteY630" fmla="*/ 32755 h 1205388"/>
              <a:gd name="connsiteX631" fmla="*/ 866442 w 1169807"/>
              <a:gd name="connsiteY631" fmla="*/ 43781 h 1205388"/>
              <a:gd name="connsiteX632" fmla="*/ 861761 w 1169807"/>
              <a:gd name="connsiteY632" fmla="*/ 45720 h 1205388"/>
              <a:gd name="connsiteX633" fmla="*/ 845597 w 1169807"/>
              <a:gd name="connsiteY633" fmla="*/ 39024 h 1205388"/>
              <a:gd name="connsiteX634" fmla="*/ 412142 w 1169807"/>
              <a:gd name="connsiteY634" fmla="*/ 17995 h 1205388"/>
              <a:gd name="connsiteX635" fmla="*/ 414157 w 1169807"/>
              <a:gd name="connsiteY635" fmla="*/ 22860 h 1205388"/>
              <a:gd name="connsiteX636" fmla="*/ 391297 w 1169807"/>
              <a:gd name="connsiteY636" fmla="*/ 45720 h 1205388"/>
              <a:gd name="connsiteX637" fmla="*/ 375133 w 1169807"/>
              <a:gd name="connsiteY637" fmla="*/ 39024 h 1205388"/>
              <a:gd name="connsiteX638" fmla="*/ 371631 w 1169807"/>
              <a:gd name="connsiteY638" fmla="*/ 30570 h 1205388"/>
              <a:gd name="connsiteX639" fmla="*/ 755626 w 1169807"/>
              <a:gd name="connsiteY639" fmla="*/ 4662 h 1205388"/>
              <a:gd name="connsiteX640" fmla="*/ 786123 w 1169807"/>
              <a:gd name="connsiteY640" fmla="*/ 14128 h 1205388"/>
              <a:gd name="connsiteX641" fmla="*/ 789740 w 1169807"/>
              <a:gd name="connsiteY641" fmla="*/ 22860 h 1205388"/>
              <a:gd name="connsiteX642" fmla="*/ 766880 w 1169807"/>
              <a:gd name="connsiteY642" fmla="*/ 45720 h 1205388"/>
              <a:gd name="connsiteX643" fmla="*/ 744020 w 1169807"/>
              <a:gd name="connsiteY643" fmla="*/ 22860 h 1205388"/>
              <a:gd name="connsiteX644" fmla="*/ 750716 w 1169807"/>
              <a:gd name="connsiteY644" fmla="*/ 6696 h 1205388"/>
              <a:gd name="connsiteX645" fmla="*/ 676910 w 1169807"/>
              <a:gd name="connsiteY645" fmla="*/ 0 h 1205388"/>
              <a:gd name="connsiteX646" fmla="*/ 699770 w 1169807"/>
              <a:gd name="connsiteY646" fmla="*/ 22860 h 1205388"/>
              <a:gd name="connsiteX647" fmla="*/ 676910 w 1169807"/>
              <a:gd name="connsiteY647" fmla="*/ 45720 h 1205388"/>
              <a:gd name="connsiteX648" fmla="*/ 654050 w 1169807"/>
              <a:gd name="connsiteY648" fmla="*/ 22860 h 1205388"/>
              <a:gd name="connsiteX649" fmla="*/ 676910 w 1169807"/>
              <a:gd name="connsiteY649" fmla="*/ 0 h 1205388"/>
              <a:gd name="connsiteX650" fmla="*/ 582358 w 1169807"/>
              <a:gd name="connsiteY650" fmla="*/ 0 h 1205388"/>
              <a:gd name="connsiteX651" fmla="*/ 605218 w 1169807"/>
              <a:gd name="connsiteY651" fmla="*/ 22860 h 1205388"/>
              <a:gd name="connsiteX652" fmla="*/ 582358 w 1169807"/>
              <a:gd name="connsiteY652" fmla="*/ 45720 h 1205388"/>
              <a:gd name="connsiteX653" fmla="*/ 559498 w 1169807"/>
              <a:gd name="connsiteY653" fmla="*/ 22860 h 1205388"/>
              <a:gd name="connsiteX654" fmla="*/ 582358 w 1169807"/>
              <a:gd name="connsiteY654" fmla="*/ 0 h 1205388"/>
              <a:gd name="connsiteX655" fmla="*/ 486547 w 1169807"/>
              <a:gd name="connsiteY655" fmla="*/ 0 h 1205388"/>
              <a:gd name="connsiteX656" fmla="*/ 509407 w 1169807"/>
              <a:gd name="connsiteY656" fmla="*/ 22860 h 1205388"/>
              <a:gd name="connsiteX657" fmla="*/ 486547 w 1169807"/>
              <a:gd name="connsiteY657" fmla="*/ 45720 h 1205388"/>
              <a:gd name="connsiteX658" fmla="*/ 463687 w 1169807"/>
              <a:gd name="connsiteY658" fmla="*/ 22860 h 1205388"/>
              <a:gd name="connsiteX659" fmla="*/ 486547 w 1169807"/>
              <a:gd name="connsiteY659" fmla="*/ 0 h 1205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Lst>
            <a:rect l="l" t="t" r="r" b="b"/>
            <a:pathLst>
              <a:path w="1169807" h="1205388">
                <a:moveTo>
                  <a:pt x="861761" y="1159668"/>
                </a:moveTo>
                <a:lnTo>
                  <a:pt x="866442" y="1161607"/>
                </a:lnTo>
                <a:lnTo>
                  <a:pt x="846127" y="1172634"/>
                </a:lnTo>
                <a:lnTo>
                  <a:pt x="842538" y="1173748"/>
                </a:lnTo>
                <a:lnTo>
                  <a:pt x="845597" y="1166364"/>
                </a:lnTo>
                <a:cubicBezTo>
                  <a:pt x="849734" y="1162227"/>
                  <a:pt x="855449" y="1159668"/>
                  <a:pt x="861761" y="1159668"/>
                </a:cubicBezTo>
                <a:close/>
                <a:moveTo>
                  <a:pt x="766880" y="1159668"/>
                </a:moveTo>
                <a:cubicBezTo>
                  <a:pt x="779505" y="1159668"/>
                  <a:pt x="789740" y="1169903"/>
                  <a:pt x="789740" y="1182528"/>
                </a:cubicBezTo>
                <a:lnTo>
                  <a:pt x="786123" y="1191260"/>
                </a:lnTo>
                <a:lnTo>
                  <a:pt x="755626" y="1200727"/>
                </a:lnTo>
                <a:lnTo>
                  <a:pt x="750716" y="1198692"/>
                </a:lnTo>
                <a:cubicBezTo>
                  <a:pt x="746579" y="1194556"/>
                  <a:pt x="744020" y="1188841"/>
                  <a:pt x="744020" y="1182528"/>
                </a:cubicBezTo>
                <a:cubicBezTo>
                  <a:pt x="744020" y="1169903"/>
                  <a:pt x="754255" y="1159668"/>
                  <a:pt x="766880" y="1159668"/>
                </a:cubicBezTo>
                <a:close/>
                <a:moveTo>
                  <a:pt x="676910" y="1159668"/>
                </a:moveTo>
                <a:cubicBezTo>
                  <a:pt x="689535" y="1159668"/>
                  <a:pt x="699770" y="1169903"/>
                  <a:pt x="699770" y="1182528"/>
                </a:cubicBezTo>
                <a:cubicBezTo>
                  <a:pt x="699770" y="1195153"/>
                  <a:pt x="689535" y="1205388"/>
                  <a:pt x="676910" y="1205388"/>
                </a:cubicBezTo>
                <a:cubicBezTo>
                  <a:pt x="664285" y="1205388"/>
                  <a:pt x="654050" y="1195153"/>
                  <a:pt x="654050" y="1182528"/>
                </a:cubicBezTo>
                <a:cubicBezTo>
                  <a:pt x="654050" y="1169903"/>
                  <a:pt x="664285" y="1159668"/>
                  <a:pt x="676910" y="1159668"/>
                </a:cubicBezTo>
                <a:close/>
                <a:moveTo>
                  <a:pt x="582358" y="1159668"/>
                </a:moveTo>
                <a:cubicBezTo>
                  <a:pt x="594983" y="1159668"/>
                  <a:pt x="605218" y="1169903"/>
                  <a:pt x="605218" y="1182528"/>
                </a:cubicBezTo>
                <a:cubicBezTo>
                  <a:pt x="605218" y="1195153"/>
                  <a:pt x="594983" y="1205388"/>
                  <a:pt x="582358" y="1205388"/>
                </a:cubicBezTo>
                <a:cubicBezTo>
                  <a:pt x="569733" y="1205388"/>
                  <a:pt x="559498" y="1195153"/>
                  <a:pt x="559498" y="1182528"/>
                </a:cubicBezTo>
                <a:cubicBezTo>
                  <a:pt x="559498" y="1169903"/>
                  <a:pt x="569733" y="1159668"/>
                  <a:pt x="582358" y="1159668"/>
                </a:cubicBezTo>
                <a:close/>
                <a:moveTo>
                  <a:pt x="486547" y="1159668"/>
                </a:moveTo>
                <a:cubicBezTo>
                  <a:pt x="499172" y="1159668"/>
                  <a:pt x="509407" y="1169903"/>
                  <a:pt x="509407" y="1182528"/>
                </a:cubicBezTo>
                <a:cubicBezTo>
                  <a:pt x="509407" y="1195153"/>
                  <a:pt x="499172" y="1205388"/>
                  <a:pt x="486547" y="1205388"/>
                </a:cubicBezTo>
                <a:cubicBezTo>
                  <a:pt x="473922" y="1205388"/>
                  <a:pt x="463687" y="1195153"/>
                  <a:pt x="463687" y="1182528"/>
                </a:cubicBezTo>
                <a:cubicBezTo>
                  <a:pt x="463687" y="1169903"/>
                  <a:pt x="473922" y="1159668"/>
                  <a:pt x="486547" y="1159668"/>
                </a:cubicBezTo>
                <a:close/>
                <a:moveTo>
                  <a:pt x="391297" y="1159668"/>
                </a:moveTo>
                <a:cubicBezTo>
                  <a:pt x="403922" y="1159668"/>
                  <a:pt x="414157" y="1169903"/>
                  <a:pt x="414157" y="1182528"/>
                </a:cubicBezTo>
                <a:lnTo>
                  <a:pt x="412142" y="1187393"/>
                </a:lnTo>
                <a:lnTo>
                  <a:pt x="371631" y="1174818"/>
                </a:lnTo>
                <a:lnTo>
                  <a:pt x="375133" y="1166364"/>
                </a:lnTo>
                <a:cubicBezTo>
                  <a:pt x="379270" y="1162227"/>
                  <a:pt x="384985" y="1159668"/>
                  <a:pt x="391297" y="1159668"/>
                </a:cubicBezTo>
                <a:close/>
                <a:moveTo>
                  <a:pt x="955886" y="1052512"/>
                </a:moveTo>
                <a:cubicBezTo>
                  <a:pt x="968511" y="1052512"/>
                  <a:pt x="978746" y="1062747"/>
                  <a:pt x="978746" y="1075372"/>
                </a:cubicBezTo>
                <a:cubicBezTo>
                  <a:pt x="978746" y="1087997"/>
                  <a:pt x="968511" y="1098232"/>
                  <a:pt x="955886" y="1098232"/>
                </a:cubicBezTo>
                <a:cubicBezTo>
                  <a:pt x="943261" y="1098232"/>
                  <a:pt x="933026" y="1087997"/>
                  <a:pt x="933026" y="1075372"/>
                </a:cubicBezTo>
                <a:cubicBezTo>
                  <a:pt x="933026" y="1062747"/>
                  <a:pt x="943261" y="1052512"/>
                  <a:pt x="955886" y="1052512"/>
                </a:cubicBezTo>
                <a:close/>
                <a:moveTo>
                  <a:pt x="861761" y="1052512"/>
                </a:moveTo>
                <a:cubicBezTo>
                  <a:pt x="874386" y="1052512"/>
                  <a:pt x="884621" y="1062747"/>
                  <a:pt x="884621" y="1075372"/>
                </a:cubicBezTo>
                <a:cubicBezTo>
                  <a:pt x="884621" y="1087997"/>
                  <a:pt x="874386" y="1098232"/>
                  <a:pt x="861761" y="1098232"/>
                </a:cubicBezTo>
                <a:cubicBezTo>
                  <a:pt x="849136" y="1098232"/>
                  <a:pt x="838901" y="1087997"/>
                  <a:pt x="838901" y="1075372"/>
                </a:cubicBezTo>
                <a:cubicBezTo>
                  <a:pt x="838901" y="1062747"/>
                  <a:pt x="849136" y="1052512"/>
                  <a:pt x="861761" y="1052512"/>
                </a:cubicBezTo>
                <a:close/>
                <a:moveTo>
                  <a:pt x="766880" y="1052512"/>
                </a:moveTo>
                <a:cubicBezTo>
                  <a:pt x="779505" y="1052512"/>
                  <a:pt x="789740" y="1062747"/>
                  <a:pt x="789740" y="1075372"/>
                </a:cubicBezTo>
                <a:cubicBezTo>
                  <a:pt x="789740" y="1087997"/>
                  <a:pt x="779505" y="1098232"/>
                  <a:pt x="766880" y="1098232"/>
                </a:cubicBezTo>
                <a:cubicBezTo>
                  <a:pt x="754255" y="1098232"/>
                  <a:pt x="744020" y="1087997"/>
                  <a:pt x="744020" y="1075372"/>
                </a:cubicBezTo>
                <a:cubicBezTo>
                  <a:pt x="744020" y="1062747"/>
                  <a:pt x="754255" y="1052512"/>
                  <a:pt x="766880" y="1052512"/>
                </a:cubicBezTo>
                <a:close/>
                <a:moveTo>
                  <a:pt x="676910" y="1052512"/>
                </a:moveTo>
                <a:cubicBezTo>
                  <a:pt x="689535" y="1052512"/>
                  <a:pt x="699770" y="1062747"/>
                  <a:pt x="699770" y="1075372"/>
                </a:cubicBezTo>
                <a:cubicBezTo>
                  <a:pt x="699770" y="1087997"/>
                  <a:pt x="689535" y="1098232"/>
                  <a:pt x="676910" y="1098232"/>
                </a:cubicBezTo>
                <a:cubicBezTo>
                  <a:pt x="664285" y="1098232"/>
                  <a:pt x="654050" y="1087997"/>
                  <a:pt x="654050" y="1075372"/>
                </a:cubicBezTo>
                <a:cubicBezTo>
                  <a:pt x="654050" y="1062747"/>
                  <a:pt x="664285" y="1052512"/>
                  <a:pt x="676910" y="1052512"/>
                </a:cubicBezTo>
                <a:close/>
                <a:moveTo>
                  <a:pt x="582358" y="1052512"/>
                </a:moveTo>
                <a:cubicBezTo>
                  <a:pt x="594983" y="1052512"/>
                  <a:pt x="605218" y="1062747"/>
                  <a:pt x="605218" y="1075372"/>
                </a:cubicBezTo>
                <a:cubicBezTo>
                  <a:pt x="605218" y="1087997"/>
                  <a:pt x="594983" y="1098232"/>
                  <a:pt x="582358" y="1098232"/>
                </a:cubicBezTo>
                <a:cubicBezTo>
                  <a:pt x="569733" y="1098232"/>
                  <a:pt x="559498" y="1087997"/>
                  <a:pt x="559498" y="1075372"/>
                </a:cubicBezTo>
                <a:cubicBezTo>
                  <a:pt x="559498" y="1062747"/>
                  <a:pt x="569733" y="1052512"/>
                  <a:pt x="582358" y="1052512"/>
                </a:cubicBezTo>
                <a:close/>
                <a:moveTo>
                  <a:pt x="486547" y="1052512"/>
                </a:moveTo>
                <a:cubicBezTo>
                  <a:pt x="499172" y="1052512"/>
                  <a:pt x="509407" y="1062747"/>
                  <a:pt x="509407" y="1075372"/>
                </a:cubicBezTo>
                <a:cubicBezTo>
                  <a:pt x="509407" y="1087997"/>
                  <a:pt x="499172" y="1098232"/>
                  <a:pt x="486547" y="1098232"/>
                </a:cubicBezTo>
                <a:cubicBezTo>
                  <a:pt x="473922" y="1098232"/>
                  <a:pt x="463687" y="1087997"/>
                  <a:pt x="463687" y="1075372"/>
                </a:cubicBezTo>
                <a:cubicBezTo>
                  <a:pt x="463687" y="1062747"/>
                  <a:pt x="473922" y="1052512"/>
                  <a:pt x="486547" y="1052512"/>
                </a:cubicBezTo>
                <a:close/>
                <a:moveTo>
                  <a:pt x="391297" y="1052512"/>
                </a:moveTo>
                <a:cubicBezTo>
                  <a:pt x="403922" y="1052512"/>
                  <a:pt x="414157" y="1062747"/>
                  <a:pt x="414157" y="1075372"/>
                </a:cubicBezTo>
                <a:cubicBezTo>
                  <a:pt x="414157" y="1087997"/>
                  <a:pt x="403922" y="1098232"/>
                  <a:pt x="391297" y="1098232"/>
                </a:cubicBezTo>
                <a:cubicBezTo>
                  <a:pt x="378672" y="1098232"/>
                  <a:pt x="368437" y="1087997"/>
                  <a:pt x="368437" y="1075372"/>
                </a:cubicBezTo>
                <a:cubicBezTo>
                  <a:pt x="368437" y="1062747"/>
                  <a:pt x="378672" y="1052512"/>
                  <a:pt x="391297" y="1052512"/>
                </a:cubicBezTo>
                <a:close/>
                <a:moveTo>
                  <a:pt x="295486" y="1052512"/>
                </a:moveTo>
                <a:cubicBezTo>
                  <a:pt x="308111" y="1052512"/>
                  <a:pt x="318346" y="1062747"/>
                  <a:pt x="318346" y="1075372"/>
                </a:cubicBezTo>
                <a:cubicBezTo>
                  <a:pt x="318346" y="1087997"/>
                  <a:pt x="308111" y="1098232"/>
                  <a:pt x="295486" y="1098232"/>
                </a:cubicBezTo>
                <a:cubicBezTo>
                  <a:pt x="282861" y="1098232"/>
                  <a:pt x="272626" y="1087997"/>
                  <a:pt x="272626" y="1075372"/>
                </a:cubicBezTo>
                <a:cubicBezTo>
                  <a:pt x="272626" y="1062747"/>
                  <a:pt x="282861" y="1052512"/>
                  <a:pt x="295486" y="1052512"/>
                </a:cubicBezTo>
                <a:close/>
                <a:moveTo>
                  <a:pt x="201361" y="1052512"/>
                </a:moveTo>
                <a:cubicBezTo>
                  <a:pt x="213986" y="1052512"/>
                  <a:pt x="224221" y="1062747"/>
                  <a:pt x="224221" y="1075372"/>
                </a:cubicBezTo>
                <a:lnTo>
                  <a:pt x="220793" y="1083648"/>
                </a:lnTo>
                <a:lnTo>
                  <a:pt x="189174" y="1057560"/>
                </a:lnTo>
                <a:close/>
                <a:moveTo>
                  <a:pt x="1051697" y="945356"/>
                </a:moveTo>
                <a:cubicBezTo>
                  <a:pt x="1064322" y="945356"/>
                  <a:pt x="1074557" y="955591"/>
                  <a:pt x="1074557" y="968216"/>
                </a:cubicBezTo>
                <a:cubicBezTo>
                  <a:pt x="1074557" y="980841"/>
                  <a:pt x="1064322" y="991076"/>
                  <a:pt x="1051697" y="991076"/>
                </a:cubicBezTo>
                <a:cubicBezTo>
                  <a:pt x="1039072" y="991076"/>
                  <a:pt x="1028837" y="980841"/>
                  <a:pt x="1028837" y="968216"/>
                </a:cubicBezTo>
                <a:cubicBezTo>
                  <a:pt x="1028837" y="955591"/>
                  <a:pt x="1039072" y="945356"/>
                  <a:pt x="1051697" y="945356"/>
                </a:cubicBezTo>
                <a:close/>
                <a:moveTo>
                  <a:pt x="955886" y="945356"/>
                </a:moveTo>
                <a:cubicBezTo>
                  <a:pt x="968511" y="945356"/>
                  <a:pt x="978746" y="955591"/>
                  <a:pt x="978746" y="968216"/>
                </a:cubicBezTo>
                <a:cubicBezTo>
                  <a:pt x="978746" y="980841"/>
                  <a:pt x="968511" y="991076"/>
                  <a:pt x="955886" y="991076"/>
                </a:cubicBezTo>
                <a:cubicBezTo>
                  <a:pt x="943261" y="991076"/>
                  <a:pt x="933026" y="980841"/>
                  <a:pt x="933026" y="968216"/>
                </a:cubicBezTo>
                <a:cubicBezTo>
                  <a:pt x="933026" y="955591"/>
                  <a:pt x="943261" y="945356"/>
                  <a:pt x="955886" y="945356"/>
                </a:cubicBezTo>
                <a:close/>
                <a:moveTo>
                  <a:pt x="861761" y="945356"/>
                </a:moveTo>
                <a:cubicBezTo>
                  <a:pt x="874386" y="945356"/>
                  <a:pt x="884621" y="955591"/>
                  <a:pt x="884621" y="968216"/>
                </a:cubicBezTo>
                <a:cubicBezTo>
                  <a:pt x="884621" y="980841"/>
                  <a:pt x="874386" y="991076"/>
                  <a:pt x="861761" y="991076"/>
                </a:cubicBezTo>
                <a:cubicBezTo>
                  <a:pt x="849136" y="991076"/>
                  <a:pt x="838901" y="980841"/>
                  <a:pt x="838901" y="968216"/>
                </a:cubicBezTo>
                <a:cubicBezTo>
                  <a:pt x="838901" y="955591"/>
                  <a:pt x="849136" y="945356"/>
                  <a:pt x="861761" y="945356"/>
                </a:cubicBezTo>
                <a:close/>
                <a:moveTo>
                  <a:pt x="766880" y="945356"/>
                </a:moveTo>
                <a:cubicBezTo>
                  <a:pt x="779505" y="945356"/>
                  <a:pt x="789740" y="955591"/>
                  <a:pt x="789740" y="968216"/>
                </a:cubicBezTo>
                <a:cubicBezTo>
                  <a:pt x="789740" y="980841"/>
                  <a:pt x="779505" y="991076"/>
                  <a:pt x="766880" y="991076"/>
                </a:cubicBezTo>
                <a:cubicBezTo>
                  <a:pt x="754255" y="991076"/>
                  <a:pt x="744020" y="980841"/>
                  <a:pt x="744020" y="968216"/>
                </a:cubicBezTo>
                <a:cubicBezTo>
                  <a:pt x="744020" y="955591"/>
                  <a:pt x="754255" y="945356"/>
                  <a:pt x="766880" y="945356"/>
                </a:cubicBezTo>
                <a:close/>
                <a:moveTo>
                  <a:pt x="676910" y="945356"/>
                </a:moveTo>
                <a:cubicBezTo>
                  <a:pt x="689535" y="945356"/>
                  <a:pt x="699770" y="955591"/>
                  <a:pt x="699770" y="968216"/>
                </a:cubicBezTo>
                <a:cubicBezTo>
                  <a:pt x="699770" y="980841"/>
                  <a:pt x="689535" y="991076"/>
                  <a:pt x="676910" y="991076"/>
                </a:cubicBezTo>
                <a:cubicBezTo>
                  <a:pt x="664285" y="991076"/>
                  <a:pt x="654050" y="980841"/>
                  <a:pt x="654050" y="968216"/>
                </a:cubicBezTo>
                <a:cubicBezTo>
                  <a:pt x="654050" y="955591"/>
                  <a:pt x="664285" y="945356"/>
                  <a:pt x="676910" y="945356"/>
                </a:cubicBezTo>
                <a:close/>
                <a:moveTo>
                  <a:pt x="582358" y="945356"/>
                </a:moveTo>
                <a:cubicBezTo>
                  <a:pt x="594983" y="945356"/>
                  <a:pt x="605218" y="955591"/>
                  <a:pt x="605218" y="968216"/>
                </a:cubicBezTo>
                <a:cubicBezTo>
                  <a:pt x="605218" y="980841"/>
                  <a:pt x="594983" y="991076"/>
                  <a:pt x="582358" y="991076"/>
                </a:cubicBezTo>
                <a:cubicBezTo>
                  <a:pt x="569733" y="991076"/>
                  <a:pt x="559498" y="980841"/>
                  <a:pt x="559498" y="968216"/>
                </a:cubicBezTo>
                <a:cubicBezTo>
                  <a:pt x="559498" y="955591"/>
                  <a:pt x="569733" y="945356"/>
                  <a:pt x="582358" y="945356"/>
                </a:cubicBezTo>
                <a:close/>
                <a:moveTo>
                  <a:pt x="486547" y="945356"/>
                </a:moveTo>
                <a:cubicBezTo>
                  <a:pt x="499172" y="945356"/>
                  <a:pt x="509407" y="955591"/>
                  <a:pt x="509407" y="968216"/>
                </a:cubicBezTo>
                <a:cubicBezTo>
                  <a:pt x="509407" y="980841"/>
                  <a:pt x="499172" y="991076"/>
                  <a:pt x="486547" y="991076"/>
                </a:cubicBezTo>
                <a:cubicBezTo>
                  <a:pt x="473922" y="991076"/>
                  <a:pt x="463687" y="980841"/>
                  <a:pt x="463687" y="968216"/>
                </a:cubicBezTo>
                <a:cubicBezTo>
                  <a:pt x="463687" y="955591"/>
                  <a:pt x="473922" y="945356"/>
                  <a:pt x="486547" y="945356"/>
                </a:cubicBezTo>
                <a:close/>
                <a:moveTo>
                  <a:pt x="391297" y="945356"/>
                </a:moveTo>
                <a:cubicBezTo>
                  <a:pt x="403922" y="945356"/>
                  <a:pt x="414157" y="955591"/>
                  <a:pt x="414157" y="968216"/>
                </a:cubicBezTo>
                <a:cubicBezTo>
                  <a:pt x="414157" y="980841"/>
                  <a:pt x="403922" y="991076"/>
                  <a:pt x="391297" y="991076"/>
                </a:cubicBezTo>
                <a:cubicBezTo>
                  <a:pt x="378672" y="991076"/>
                  <a:pt x="368437" y="980841"/>
                  <a:pt x="368437" y="968216"/>
                </a:cubicBezTo>
                <a:cubicBezTo>
                  <a:pt x="368437" y="955591"/>
                  <a:pt x="378672" y="945356"/>
                  <a:pt x="391297" y="945356"/>
                </a:cubicBezTo>
                <a:close/>
                <a:moveTo>
                  <a:pt x="295486" y="945356"/>
                </a:moveTo>
                <a:cubicBezTo>
                  <a:pt x="308111" y="945356"/>
                  <a:pt x="318346" y="955591"/>
                  <a:pt x="318346" y="968216"/>
                </a:cubicBezTo>
                <a:cubicBezTo>
                  <a:pt x="318346" y="980841"/>
                  <a:pt x="308111" y="991076"/>
                  <a:pt x="295486" y="991076"/>
                </a:cubicBezTo>
                <a:cubicBezTo>
                  <a:pt x="282861" y="991076"/>
                  <a:pt x="272626" y="980841"/>
                  <a:pt x="272626" y="968216"/>
                </a:cubicBezTo>
                <a:cubicBezTo>
                  <a:pt x="272626" y="955591"/>
                  <a:pt x="282861" y="945356"/>
                  <a:pt x="295486" y="945356"/>
                </a:cubicBezTo>
                <a:close/>
                <a:moveTo>
                  <a:pt x="201361" y="945356"/>
                </a:moveTo>
                <a:cubicBezTo>
                  <a:pt x="213986" y="945356"/>
                  <a:pt x="224221" y="955591"/>
                  <a:pt x="224221" y="968216"/>
                </a:cubicBezTo>
                <a:cubicBezTo>
                  <a:pt x="224221" y="980841"/>
                  <a:pt x="213986" y="991076"/>
                  <a:pt x="201361" y="991076"/>
                </a:cubicBezTo>
                <a:cubicBezTo>
                  <a:pt x="188736" y="991076"/>
                  <a:pt x="178501" y="980841"/>
                  <a:pt x="178501" y="968216"/>
                </a:cubicBezTo>
                <a:cubicBezTo>
                  <a:pt x="178501" y="955591"/>
                  <a:pt x="188736" y="945356"/>
                  <a:pt x="201361" y="945356"/>
                </a:cubicBezTo>
                <a:close/>
                <a:moveTo>
                  <a:pt x="106480" y="945356"/>
                </a:moveTo>
                <a:cubicBezTo>
                  <a:pt x="119105" y="945356"/>
                  <a:pt x="129340" y="955591"/>
                  <a:pt x="129340" y="968216"/>
                </a:cubicBezTo>
                <a:cubicBezTo>
                  <a:pt x="129340" y="974529"/>
                  <a:pt x="126782" y="980244"/>
                  <a:pt x="122645" y="984380"/>
                </a:cubicBezTo>
                <a:lnTo>
                  <a:pt x="122186" y="984570"/>
                </a:lnTo>
                <a:lnTo>
                  <a:pt x="94072" y="950496"/>
                </a:lnTo>
                <a:close/>
                <a:moveTo>
                  <a:pt x="35400" y="843394"/>
                </a:moveTo>
                <a:lnTo>
                  <a:pt x="39025" y="844896"/>
                </a:lnTo>
                <a:cubicBezTo>
                  <a:pt x="43162" y="849033"/>
                  <a:pt x="45720" y="854748"/>
                  <a:pt x="45720" y="861060"/>
                </a:cubicBezTo>
                <a:lnTo>
                  <a:pt x="45397" y="861841"/>
                </a:lnTo>
                <a:lnTo>
                  <a:pt x="35421" y="843461"/>
                </a:lnTo>
                <a:close/>
                <a:moveTo>
                  <a:pt x="1146947" y="838200"/>
                </a:moveTo>
                <a:cubicBezTo>
                  <a:pt x="1153260" y="838200"/>
                  <a:pt x="1158975" y="840759"/>
                  <a:pt x="1163112" y="844896"/>
                </a:cubicBezTo>
                <a:lnTo>
                  <a:pt x="1168050" y="856818"/>
                </a:lnTo>
                <a:lnTo>
                  <a:pt x="1155193" y="880504"/>
                </a:lnTo>
                <a:lnTo>
                  <a:pt x="1146947" y="883920"/>
                </a:lnTo>
                <a:cubicBezTo>
                  <a:pt x="1134322" y="883920"/>
                  <a:pt x="1124087" y="873685"/>
                  <a:pt x="1124087" y="861060"/>
                </a:cubicBezTo>
                <a:cubicBezTo>
                  <a:pt x="1124087" y="848435"/>
                  <a:pt x="1134322" y="838200"/>
                  <a:pt x="1146947" y="838200"/>
                </a:cubicBezTo>
                <a:close/>
                <a:moveTo>
                  <a:pt x="1051697" y="838200"/>
                </a:moveTo>
                <a:cubicBezTo>
                  <a:pt x="1064322" y="838200"/>
                  <a:pt x="1074557" y="848435"/>
                  <a:pt x="1074557" y="861060"/>
                </a:cubicBezTo>
                <a:cubicBezTo>
                  <a:pt x="1074557" y="873685"/>
                  <a:pt x="1064322" y="883920"/>
                  <a:pt x="1051697" y="883920"/>
                </a:cubicBezTo>
                <a:cubicBezTo>
                  <a:pt x="1039072" y="883920"/>
                  <a:pt x="1028837" y="873685"/>
                  <a:pt x="1028837" y="861060"/>
                </a:cubicBezTo>
                <a:cubicBezTo>
                  <a:pt x="1028837" y="848435"/>
                  <a:pt x="1039072" y="838200"/>
                  <a:pt x="1051697" y="838200"/>
                </a:cubicBezTo>
                <a:close/>
                <a:moveTo>
                  <a:pt x="955886" y="838200"/>
                </a:moveTo>
                <a:cubicBezTo>
                  <a:pt x="968511" y="838200"/>
                  <a:pt x="978746" y="848435"/>
                  <a:pt x="978746" y="861060"/>
                </a:cubicBezTo>
                <a:cubicBezTo>
                  <a:pt x="978746" y="873685"/>
                  <a:pt x="968511" y="883920"/>
                  <a:pt x="955886" y="883920"/>
                </a:cubicBezTo>
                <a:cubicBezTo>
                  <a:pt x="943261" y="883920"/>
                  <a:pt x="933026" y="873685"/>
                  <a:pt x="933026" y="861060"/>
                </a:cubicBezTo>
                <a:cubicBezTo>
                  <a:pt x="933026" y="848435"/>
                  <a:pt x="943261" y="838200"/>
                  <a:pt x="955886" y="838200"/>
                </a:cubicBezTo>
                <a:close/>
                <a:moveTo>
                  <a:pt x="861761" y="838200"/>
                </a:moveTo>
                <a:cubicBezTo>
                  <a:pt x="874386" y="838200"/>
                  <a:pt x="884621" y="848435"/>
                  <a:pt x="884621" y="861060"/>
                </a:cubicBezTo>
                <a:cubicBezTo>
                  <a:pt x="884621" y="873685"/>
                  <a:pt x="874386" y="883920"/>
                  <a:pt x="861761" y="883920"/>
                </a:cubicBezTo>
                <a:cubicBezTo>
                  <a:pt x="849136" y="883920"/>
                  <a:pt x="838901" y="873685"/>
                  <a:pt x="838901" y="861060"/>
                </a:cubicBezTo>
                <a:cubicBezTo>
                  <a:pt x="838901" y="848435"/>
                  <a:pt x="849136" y="838200"/>
                  <a:pt x="861761" y="838200"/>
                </a:cubicBezTo>
                <a:close/>
                <a:moveTo>
                  <a:pt x="766880" y="838200"/>
                </a:moveTo>
                <a:cubicBezTo>
                  <a:pt x="779505" y="838200"/>
                  <a:pt x="789740" y="848435"/>
                  <a:pt x="789740" y="861060"/>
                </a:cubicBezTo>
                <a:cubicBezTo>
                  <a:pt x="789740" y="873685"/>
                  <a:pt x="779505" y="883920"/>
                  <a:pt x="766880" y="883920"/>
                </a:cubicBezTo>
                <a:cubicBezTo>
                  <a:pt x="754255" y="883920"/>
                  <a:pt x="744020" y="873685"/>
                  <a:pt x="744020" y="861060"/>
                </a:cubicBezTo>
                <a:cubicBezTo>
                  <a:pt x="744020" y="848435"/>
                  <a:pt x="754255" y="838200"/>
                  <a:pt x="766880" y="838200"/>
                </a:cubicBezTo>
                <a:close/>
                <a:moveTo>
                  <a:pt x="676910" y="838200"/>
                </a:moveTo>
                <a:cubicBezTo>
                  <a:pt x="689535" y="838200"/>
                  <a:pt x="699770" y="848435"/>
                  <a:pt x="699770" y="861060"/>
                </a:cubicBezTo>
                <a:cubicBezTo>
                  <a:pt x="699770" y="873685"/>
                  <a:pt x="689535" y="883920"/>
                  <a:pt x="676910" y="883920"/>
                </a:cubicBezTo>
                <a:cubicBezTo>
                  <a:pt x="664285" y="883920"/>
                  <a:pt x="654050" y="873685"/>
                  <a:pt x="654050" y="861060"/>
                </a:cubicBezTo>
                <a:cubicBezTo>
                  <a:pt x="654050" y="848435"/>
                  <a:pt x="664285" y="838200"/>
                  <a:pt x="676910" y="838200"/>
                </a:cubicBezTo>
                <a:close/>
                <a:moveTo>
                  <a:pt x="582358" y="838200"/>
                </a:moveTo>
                <a:cubicBezTo>
                  <a:pt x="594983" y="838200"/>
                  <a:pt x="605218" y="848435"/>
                  <a:pt x="605218" y="861060"/>
                </a:cubicBezTo>
                <a:cubicBezTo>
                  <a:pt x="605218" y="873685"/>
                  <a:pt x="594983" y="883920"/>
                  <a:pt x="582358" y="883920"/>
                </a:cubicBezTo>
                <a:cubicBezTo>
                  <a:pt x="569733" y="883920"/>
                  <a:pt x="559498" y="873685"/>
                  <a:pt x="559498" y="861060"/>
                </a:cubicBezTo>
                <a:cubicBezTo>
                  <a:pt x="559498" y="848435"/>
                  <a:pt x="569733" y="838200"/>
                  <a:pt x="582358" y="838200"/>
                </a:cubicBezTo>
                <a:close/>
                <a:moveTo>
                  <a:pt x="486547" y="838200"/>
                </a:moveTo>
                <a:cubicBezTo>
                  <a:pt x="499172" y="838200"/>
                  <a:pt x="509407" y="848435"/>
                  <a:pt x="509407" y="861060"/>
                </a:cubicBezTo>
                <a:cubicBezTo>
                  <a:pt x="509407" y="873685"/>
                  <a:pt x="499172" y="883920"/>
                  <a:pt x="486547" y="883920"/>
                </a:cubicBezTo>
                <a:cubicBezTo>
                  <a:pt x="473922" y="883920"/>
                  <a:pt x="463687" y="873685"/>
                  <a:pt x="463687" y="861060"/>
                </a:cubicBezTo>
                <a:cubicBezTo>
                  <a:pt x="463687" y="848435"/>
                  <a:pt x="473922" y="838200"/>
                  <a:pt x="486547" y="838200"/>
                </a:cubicBezTo>
                <a:close/>
                <a:moveTo>
                  <a:pt x="391297" y="838200"/>
                </a:moveTo>
                <a:cubicBezTo>
                  <a:pt x="403922" y="838200"/>
                  <a:pt x="414157" y="848435"/>
                  <a:pt x="414157" y="861060"/>
                </a:cubicBezTo>
                <a:cubicBezTo>
                  <a:pt x="414157" y="873685"/>
                  <a:pt x="403922" y="883920"/>
                  <a:pt x="391297" y="883920"/>
                </a:cubicBezTo>
                <a:cubicBezTo>
                  <a:pt x="378672" y="883920"/>
                  <a:pt x="368437" y="873685"/>
                  <a:pt x="368437" y="861060"/>
                </a:cubicBezTo>
                <a:cubicBezTo>
                  <a:pt x="368437" y="848435"/>
                  <a:pt x="378672" y="838200"/>
                  <a:pt x="391297" y="838200"/>
                </a:cubicBezTo>
                <a:close/>
                <a:moveTo>
                  <a:pt x="295486" y="838200"/>
                </a:moveTo>
                <a:cubicBezTo>
                  <a:pt x="308111" y="838200"/>
                  <a:pt x="318346" y="848435"/>
                  <a:pt x="318346" y="861060"/>
                </a:cubicBezTo>
                <a:cubicBezTo>
                  <a:pt x="318346" y="873685"/>
                  <a:pt x="308111" y="883920"/>
                  <a:pt x="295486" y="883920"/>
                </a:cubicBezTo>
                <a:cubicBezTo>
                  <a:pt x="282861" y="883920"/>
                  <a:pt x="272626" y="873685"/>
                  <a:pt x="272626" y="861060"/>
                </a:cubicBezTo>
                <a:cubicBezTo>
                  <a:pt x="272626" y="848435"/>
                  <a:pt x="282861" y="838200"/>
                  <a:pt x="295486" y="838200"/>
                </a:cubicBezTo>
                <a:close/>
                <a:moveTo>
                  <a:pt x="201361" y="838200"/>
                </a:moveTo>
                <a:cubicBezTo>
                  <a:pt x="213986" y="838200"/>
                  <a:pt x="224221" y="848435"/>
                  <a:pt x="224221" y="861060"/>
                </a:cubicBezTo>
                <a:cubicBezTo>
                  <a:pt x="224221" y="873685"/>
                  <a:pt x="213986" y="883920"/>
                  <a:pt x="201361" y="883920"/>
                </a:cubicBezTo>
                <a:cubicBezTo>
                  <a:pt x="188736" y="883920"/>
                  <a:pt x="178501" y="873685"/>
                  <a:pt x="178501" y="861060"/>
                </a:cubicBezTo>
                <a:cubicBezTo>
                  <a:pt x="178501" y="848435"/>
                  <a:pt x="188736" y="838200"/>
                  <a:pt x="201361" y="838200"/>
                </a:cubicBezTo>
                <a:close/>
                <a:moveTo>
                  <a:pt x="106480" y="838200"/>
                </a:moveTo>
                <a:cubicBezTo>
                  <a:pt x="119105" y="838200"/>
                  <a:pt x="129340" y="848435"/>
                  <a:pt x="129340" y="861060"/>
                </a:cubicBezTo>
                <a:cubicBezTo>
                  <a:pt x="129340" y="873685"/>
                  <a:pt x="119105" y="883920"/>
                  <a:pt x="106480" y="883920"/>
                </a:cubicBezTo>
                <a:cubicBezTo>
                  <a:pt x="93855" y="883920"/>
                  <a:pt x="83620" y="873685"/>
                  <a:pt x="83620" y="861060"/>
                </a:cubicBezTo>
                <a:cubicBezTo>
                  <a:pt x="83620" y="848435"/>
                  <a:pt x="93855" y="838200"/>
                  <a:pt x="106480" y="838200"/>
                </a:cubicBezTo>
                <a:close/>
                <a:moveTo>
                  <a:pt x="1146947" y="731044"/>
                </a:moveTo>
                <a:cubicBezTo>
                  <a:pt x="1159572" y="731044"/>
                  <a:pt x="1169807" y="741279"/>
                  <a:pt x="1169807" y="753904"/>
                </a:cubicBezTo>
                <a:cubicBezTo>
                  <a:pt x="1169807" y="766529"/>
                  <a:pt x="1159572" y="776764"/>
                  <a:pt x="1146947" y="776764"/>
                </a:cubicBezTo>
                <a:cubicBezTo>
                  <a:pt x="1134322" y="776764"/>
                  <a:pt x="1124087" y="766529"/>
                  <a:pt x="1124087" y="753904"/>
                </a:cubicBezTo>
                <a:cubicBezTo>
                  <a:pt x="1124087" y="741279"/>
                  <a:pt x="1134322" y="731044"/>
                  <a:pt x="1146947" y="731044"/>
                </a:cubicBezTo>
                <a:close/>
                <a:moveTo>
                  <a:pt x="1051697" y="731044"/>
                </a:moveTo>
                <a:cubicBezTo>
                  <a:pt x="1064322" y="731044"/>
                  <a:pt x="1074557" y="741279"/>
                  <a:pt x="1074557" y="753904"/>
                </a:cubicBezTo>
                <a:cubicBezTo>
                  <a:pt x="1074557" y="766529"/>
                  <a:pt x="1064322" y="776764"/>
                  <a:pt x="1051697" y="776764"/>
                </a:cubicBezTo>
                <a:cubicBezTo>
                  <a:pt x="1039072" y="776764"/>
                  <a:pt x="1028837" y="766529"/>
                  <a:pt x="1028837" y="753904"/>
                </a:cubicBezTo>
                <a:cubicBezTo>
                  <a:pt x="1028837" y="741279"/>
                  <a:pt x="1039072" y="731044"/>
                  <a:pt x="1051697" y="731044"/>
                </a:cubicBezTo>
                <a:close/>
                <a:moveTo>
                  <a:pt x="955886" y="731044"/>
                </a:moveTo>
                <a:cubicBezTo>
                  <a:pt x="968511" y="731044"/>
                  <a:pt x="978746" y="741279"/>
                  <a:pt x="978746" y="753904"/>
                </a:cubicBezTo>
                <a:cubicBezTo>
                  <a:pt x="978746" y="766529"/>
                  <a:pt x="968511" y="776764"/>
                  <a:pt x="955886" y="776764"/>
                </a:cubicBezTo>
                <a:cubicBezTo>
                  <a:pt x="943261" y="776764"/>
                  <a:pt x="933026" y="766529"/>
                  <a:pt x="933026" y="753904"/>
                </a:cubicBezTo>
                <a:cubicBezTo>
                  <a:pt x="933026" y="741279"/>
                  <a:pt x="943261" y="731044"/>
                  <a:pt x="955886" y="731044"/>
                </a:cubicBezTo>
                <a:close/>
                <a:moveTo>
                  <a:pt x="861761" y="731044"/>
                </a:moveTo>
                <a:cubicBezTo>
                  <a:pt x="874386" y="731044"/>
                  <a:pt x="884621" y="741279"/>
                  <a:pt x="884621" y="753904"/>
                </a:cubicBezTo>
                <a:cubicBezTo>
                  <a:pt x="884621" y="766529"/>
                  <a:pt x="874386" y="776764"/>
                  <a:pt x="861761" y="776764"/>
                </a:cubicBezTo>
                <a:cubicBezTo>
                  <a:pt x="849136" y="776764"/>
                  <a:pt x="838901" y="766529"/>
                  <a:pt x="838901" y="753904"/>
                </a:cubicBezTo>
                <a:cubicBezTo>
                  <a:pt x="838901" y="741279"/>
                  <a:pt x="849136" y="731044"/>
                  <a:pt x="861761" y="731044"/>
                </a:cubicBezTo>
                <a:close/>
                <a:moveTo>
                  <a:pt x="766880" y="731044"/>
                </a:moveTo>
                <a:cubicBezTo>
                  <a:pt x="779505" y="731044"/>
                  <a:pt x="789740" y="741279"/>
                  <a:pt x="789740" y="753904"/>
                </a:cubicBezTo>
                <a:cubicBezTo>
                  <a:pt x="789740" y="766529"/>
                  <a:pt x="779505" y="776764"/>
                  <a:pt x="766880" y="776764"/>
                </a:cubicBezTo>
                <a:cubicBezTo>
                  <a:pt x="754255" y="776764"/>
                  <a:pt x="744020" y="766529"/>
                  <a:pt x="744020" y="753904"/>
                </a:cubicBezTo>
                <a:cubicBezTo>
                  <a:pt x="744020" y="741279"/>
                  <a:pt x="754255" y="731044"/>
                  <a:pt x="766880" y="731044"/>
                </a:cubicBezTo>
                <a:close/>
                <a:moveTo>
                  <a:pt x="676910" y="731044"/>
                </a:moveTo>
                <a:cubicBezTo>
                  <a:pt x="689535" y="731044"/>
                  <a:pt x="699770" y="741279"/>
                  <a:pt x="699770" y="753904"/>
                </a:cubicBezTo>
                <a:cubicBezTo>
                  <a:pt x="699770" y="766529"/>
                  <a:pt x="689535" y="776764"/>
                  <a:pt x="676910" y="776764"/>
                </a:cubicBezTo>
                <a:cubicBezTo>
                  <a:pt x="664285" y="776764"/>
                  <a:pt x="654050" y="766529"/>
                  <a:pt x="654050" y="753904"/>
                </a:cubicBezTo>
                <a:cubicBezTo>
                  <a:pt x="654050" y="741279"/>
                  <a:pt x="664285" y="731044"/>
                  <a:pt x="676910" y="731044"/>
                </a:cubicBezTo>
                <a:close/>
                <a:moveTo>
                  <a:pt x="582358" y="731044"/>
                </a:moveTo>
                <a:cubicBezTo>
                  <a:pt x="594983" y="731044"/>
                  <a:pt x="605218" y="741279"/>
                  <a:pt x="605218" y="753904"/>
                </a:cubicBezTo>
                <a:cubicBezTo>
                  <a:pt x="605218" y="766529"/>
                  <a:pt x="594983" y="776764"/>
                  <a:pt x="582358" y="776764"/>
                </a:cubicBezTo>
                <a:cubicBezTo>
                  <a:pt x="569733" y="776764"/>
                  <a:pt x="559498" y="766529"/>
                  <a:pt x="559498" y="753904"/>
                </a:cubicBezTo>
                <a:cubicBezTo>
                  <a:pt x="559498" y="741279"/>
                  <a:pt x="569733" y="731044"/>
                  <a:pt x="582358" y="731044"/>
                </a:cubicBezTo>
                <a:close/>
                <a:moveTo>
                  <a:pt x="486547" y="731044"/>
                </a:moveTo>
                <a:cubicBezTo>
                  <a:pt x="499172" y="731044"/>
                  <a:pt x="509407" y="741279"/>
                  <a:pt x="509407" y="753904"/>
                </a:cubicBezTo>
                <a:cubicBezTo>
                  <a:pt x="509407" y="766529"/>
                  <a:pt x="499172" y="776764"/>
                  <a:pt x="486547" y="776764"/>
                </a:cubicBezTo>
                <a:cubicBezTo>
                  <a:pt x="473922" y="776764"/>
                  <a:pt x="463687" y="766529"/>
                  <a:pt x="463687" y="753904"/>
                </a:cubicBezTo>
                <a:cubicBezTo>
                  <a:pt x="463687" y="741279"/>
                  <a:pt x="473922" y="731044"/>
                  <a:pt x="486547" y="731044"/>
                </a:cubicBezTo>
                <a:close/>
                <a:moveTo>
                  <a:pt x="391297" y="731044"/>
                </a:moveTo>
                <a:cubicBezTo>
                  <a:pt x="403922" y="731044"/>
                  <a:pt x="414157" y="741279"/>
                  <a:pt x="414157" y="753904"/>
                </a:cubicBezTo>
                <a:cubicBezTo>
                  <a:pt x="414157" y="766529"/>
                  <a:pt x="403922" y="776764"/>
                  <a:pt x="391297" y="776764"/>
                </a:cubicBezTo>
                <a:cubicBezTo>
                  <a:pt x="378672" y="776764"/>
                  <a:pt x="368437" y="766529"/>
                  <a:pt x="368437" y="753904"/>
                </a:cubicBezTo>
                <a:cubicBezTo>
                  <a:pt x="368437" y="741279"/>
                  <a:pt x="378672" y="731044"/>
                  <a:pt x="391297" y="731044"/>
                </a:cubicBezTo>
                <a:close/>
                <a:moveTo>
                  <a:pt x="295486" y="731044"/>
                </a:moveTo>
                <a:cubicBezTo>
                  <a:pt x="308111" y="731044"/>
                  <a:pt x="318346" y="741279"/>
                  <a:pt x="318346" y="753904"/>
                </a:cubicBezTo>
                <a:cubicBezTo>
                  <a:pt x="318346" y="766529"/>
                  <a:pt x="308111" y="776764"/>
                  <a:pt x="295486" y="776764"/>
                </a:cubicBezTo>
                <a:cubicBezTo>
                  <a:pt x="282861" y="776764"/>
                  <a:pt x="272626" y="766529"/>
                  <a:pt x="272626" y="753904"/>
                </a:cubicBezTo>
                <a:cubicBezTo>
                  <a:pt x="272626" y="741279"/>
                  <a:pt x="282861" y="731044"/>
                  <a:pt x="295486" y="731044"/>
                </a:cubicBezTo>
                <a:close/>
                <a:moveTo>
                  <a:pt x="201361" y="731044"/>
                </a:moveTo>
                <a:cubicBezTo>
                  <a:pt x="213986" y="731044"/>
                  <a:pt x="224221" y="741279"/>
                  <a:pt x="224221" y="753904"/>
                </a:cubicBezTo>
                <a:cubicBezTo>
                  <a:pt x="224221" y="766529"/>
                  <a:pt x="213986" y="776764"/>
                  <a:pt x="201361" y="776764"/>
                </a:cubicBezTo>
                <a:cubicBezTo>
                  <a:pt x="188736" y="776764"/>
                  <a:pt x="178501" y="766529"/>
                  <a:pt x="178501" y="753904"/>
                </a:cubicBezTo>
                <a:cubicBezTo>
                  <a:pt x="178501" y="741279"/>
                  <a:pt x="188736" y="731044"/>
                  <a:pt x="201361" y="731044"/>
                </a:cubicBezTo>
                <a:close/>
                <a:moveTo>
                  <a:pt x="106480" y="731044"/>
                </a:moveTo>
                <a:cubicBezTo>
                  <a:pt x="119105" y="731044"/>
                  <a:pt x="129340" y="741279"/>
                  <a:pt x="129340" y="753904"/>
                </a:cubicBezTo>
                <a:cubicBezTo>
                  <a:pt x="129340" y="766529"/>
                  <a:pt x="119105" y="776764"/>
                  <a:pt x="106480" y="776764"/>
                </a:cubicBezTo>
                <a:cubicBezTo>
                  <a:pt x="93855" y="776764"/>
                  <a:pt x="83620" y="766529"/>
                  <a:pt x="83620" y="753904"/>
                </a:cubicBezTo>
                <a:cubicBezTo>
                  <a:pt x="83620" y="741279"/>
                  <a:pt x="93855" y="731044"/>
                  <a:pt x="106480" y="731044"/>
                </a:cubicBezTo>
                <a:close/>
                <a:moveTo>
                  <a:pt x="22860" y="731044"/>
                </a:moveTo>
                <a:cubicBezTo>
                  <a:pt x="35485" y="731044"/>
                  <a:pt x="45720" y="741279"/>
                  <a:pt x="45720" y="753904"/>
                </a:cubicBezTo>
                <a:cubicBezTo>
                  <a:pt x="45720" y="766529"/>
                  <a:pt x="35485" y="776764"/>
                  <a:pt x="22860" y="776764"/>
                </a:cubicBezTo>
                <a:lnTo>
                  <a:pt x="13515" y="772893"/>
                </a:lnTo>
                <a:lnTo>
                  <a:pt x="4356" y="743388"/>
                </a:lnTo>
                <a:lnTo>
                  <a:pt x="6696" y="737740"/>
                </a:lnTo>
                <a:cubicBezTo>
                  <a:pt x="10833" y="733603"/>
                  <a:pt x="16548" y="731044"/>
                  <a:pt x="22860" y="731044"/>
                </a:cubicBezTo>
                <a:close/>
                <a:moveTo>
                  <a:pt x="1146947" y="623888"/>
                </a:moveTo>
                <a:cubicBezTo>
                  <a:pt x="1159572" y="623888"/>
                  <a:pt x="1169807" y="634123"/>
                  <a:pt x="1169807" y="646748"/>
                </a:cubicBezTo>
                <a:cubicBezTo>
                  <a:pt x="1169807" y="659373"/>
                  <a:pt x="1159572" y="669608"/>
                  <a:pt x="1146947" y="669608"/>
                </a:cubicBezTo>
                <a:cubicBezTo>
                  <a:pt x="1134322" y="669608"/>
                  <a:pt x="1124087" y="659373"/>
                  <a:pt x="1124087" y="646748"/>
                </a:cubicBezTo>
                <a:cubicBezTo>
                  <a:pt x="1124087" y="634123"/>
                  <a:pt x="1134322" y="623888"/>
                  <a:pt x="1146947" y="623888"/>
                </a:cubicBezTo>
                <a:close/>
                <a:moveTo>
                  <a:pt x="1051697" y="623888"/>
                </a:moveTo>
                <a:cubicBezTo>
                  <a:pt x="1064322" y="623888"/>
                  <a:pt x="1074557" y="634123"/>
                  <a:pt x="1074557" y="646748"/>
                </a:cubicBezTo>
                <a:cubicBezTo>
                  <a:pt x="1074557" y="659373"/>
                  <a:pt x="1064322" y="669608"/>
                  <a:pt x="1051697" y="669608"/>
                </a:cubicBezTo>
                <a:cubicBezTo>
                  <a:pt x="1039072" y="669608"/>
                  <a:pt x="1028837" y="659373"/>
                  <a:pt x="1028837" y="646748"/>
                </a:cubicBezTo>
                <a:cubicBezTo>
                  <a:pt x="1028837" y="634123"/>
                  <a:pt x="1039072" y="623888"/>
                  <a:pt x="1051697" y="623888"/>
                </a:cubicBezTo>
                <a:close/>
                <a:moveTo>
                  <a:pt x="955886" y="623888"/>
                </a:moveTo>
                <a:cubicBezTo>
                  <a:pt x="968511" y="623888"/>
                  <a:pt x="978746" y="634123"/>
                  <a:pt x="978746" y="646748"/>
                </a:cubicBezTo>
                <a:cubicBezTo>
                  <a:pt x="978746" y="659373"/>
                  <a:pt x="968511" y="669608"/>
                  <a:pt x="955886" y="669608"/>
                </a:cubicBezTo>
                <a:cubicBezTo>
                  <a:pt x="943261" y="669608"/>
                  <a:pt x="933026" y="659373"/>
                  <a:pt x="933026" y="646748"/>
                </a:cubicBezTo>
                <a:cubicBezTo>
                  <a:pt x="933026" y="634123"/>
                  <a:pt x="943261" y="623888"/>
                  <a:pt x="955886" y="623888"/>
                </a:cubicBezTo>
                <a:close/>
                <a:moveTo>
                  <a:pt x="861761" y="623888"/>
                </a:moveTo>
                <a:cubicBezTo>
                  <a:pt x="874386" y="623888"/>
                  <a:pt x="884621" y="634123"/>
                  <a:pt x="884621" y="646748"/>
                </a:cubicBezTo>
                <a:cubicBezTo>
                  <a:pt x="884621" y="659373"/>
                  <a:pt x="874386" y="669608"/>
                  <a:pt x="861761" y="669608"/>
                </a:cubicBezTo>
                <a:cubicBezTo>
                  <a:pt x="849136" y="669608"/>
                  <a:pt x="838901" y="659373"/>
                  <a:pt x="838901" y="646748"/>
                </a:cubicBezTo>
                <a:cubicBezTo>
                  <a:pt x="838901" y="634123"/>
                  <a:pt x="849136" y="623888"/>
                  <a:pt x="861761" y="623888"/>
                </a:cubicBezTo>
                <a:close/>
                <a:moveTo>
                  <a:pt x="766880" y="623888"/>
                </a:moveTo>
                <a:cubicBezTo>
                  <a:pt x="779505" y="623888"/>
                  <a:pt x="789740" y="634123"/>
                  <a:pt x="789740" y="646748"/>
                </a:cubicBezTo>
                <a:cubicBezTo>
                  <a:pt x="789740" y="659373"/>
                  <a:pt x="779505" y="669608"/>
                  <a:pt x="766880" y="669608"/>
                </a:cubicBezTo>
                <a:cubicBezTo>
                  <a:pt x="754255" y="669608"/>
                  <a:pt x="744020" y="659373"/>
                  <a:pt x="744020" y="646748"/>
                </a:cubicBezTo>
                <a:cubicBezTo>
                  <a:pt x="744020" y="634123"/>
                  <a:pt x="754255" y="623888"/>
                  <a:pt x="766880" y="623888"/>
                </a:cubicBezTo>
                <a:close/>
                <a:moveTo>
                  <a:pt x="676910" y="623888"/>
                </a:moveTo>
                <a:cubicBezTo>
                  <a:pt x="689535" y="623888"/>
                  <a:pt x="699770" y="634123"/>
                  <a:pt x="699770" y="646748"/>
                </a:cubicBezTo>
                <a:cubicBezTo>
                  <a:pt x="699770" y="659373"/>
                  <a:pt x="689535" y="669608"/>
                  <a:pt x="676910" y="669608"/>
                </a:cubicBezTo>
                <a:cubicBezTo>
                  <a:pt x="664285" y="669608"/>
                  <a:pt x="654050" y="659373"/>
                  <a:pt x="654050" y="646748"/>
                </a:cubicBezTo>
                <a:cubicBezTo>
                  <a:pt x="654050" y="634123"/>
                  <a:pt x="664285" y="623888"/>
                  <a:pt x="676910" y="623888"/>
                </a:cubicBezTo>
                <a:close/>
                <a:moveTo>
                  <a:pt x="582358" y="623888"/>
                </a:moveTo>
                <a:cubicBezTo>
                  <a:pt x="594983" y="623888"/>
                  <a:pt x="605218" y="634123"/>
                  <a:pt x="605218" y="646748"/>
                </a:cubicBezTo>
                <a:cubicBezTo>
                  <a:pt x="605218" y="659373"/>
                  <a:pt x="594983" y="669608"/>
                  <a:pt x="582358" y="669608"/>
                </a:cubicBezTo>
                <a:cubicBezTo>
                  <a:pt x="569733" y="669608"/>
                  <a:pt x="559498" y="659373"/>
                  <a:pt x="559498" y="646748"/>
                </a:cubicBezTo>
                <a:cubicBezTo>
                  <a:pt x="559498" y="634123"/>
                  <a:pt x="569733" y="623888"/>
                  <a:pt x="582358" y="623888"/>
                </a:cubicBezTo>
                <a:close/>
                <a:moveTo>
                  <a:pt x="486547" y="623888"/>
                </a:moveTo>
                <a:cubicBezTo>
                  <a:pt x="499172" y="623888"/>
                  <a:pt x="509407" y="634123"/>
                  <a:pt x="509407" y="646748"/>
                </a:cubicBezTo>
                <a:cubicBezTo>
                  <a:pt x="509407" y="659373"/>
                  <a:pt x="499172" y="669608"/>
                  <a:pt x="486547" y="669608"/>
                </a:cubicBezTo>
                <a:cubicBezTo>
                  <a:pt x="473922" y="669608"/>
                  <a:pt x="463687" y="659373"/>
                  <a:pt x="463687" y="646748"/>
                </a:cubicBezTo>
                <a:cubicBezTo>
                  <a:pt x="463687" y="634123"/>
                  <a:pt x="473922" y="623888"/>
                  <a:pt x="486547" y="623888"/>
                </a:cubicBezTo>
                <a:close/>
                <a:moveTo>
                  <a:pt x="391297" y="623888"/>
                </a:moveTo>
                <a:cubicBezTo>
                  <a:pt x="403922" y="623888"/>
                  <a:pt x="414157" y="634123"/>
                  <a:pt x="414157" y="646748"/>
                </a:cubicBezTo>
                <a:cubicBezTo>
                  <a:pt x="414157" y="659373"/>
                  <a:pt x="403922" y="669608"/>
                  <a:pt x="391297" y="669608"/>
                </a:cubicBezTo>
                <a:cubicBezTo>
                  <a:pt x="378672" y="669608"/>
                  <a:pt x="368437" y="659373"/>
                  <a:pt x="368437" y="646748"/>
                </a:cubicBezTo>
                <a:cubicBezTo>
                  <a:pt x="368437" y="634123"/>
                  <a:pt x="378672" y="623888"/>
                  <a:pt x="391297" y="623888"/>
                </a:cubicBezTo>
                <a:close/>
                <a:moveTo>
                  <a:pt x="295486" y="623888"/>
                </a:moveTo>
                <a:cubicBezTo>
                  <a:pt x="308111" y="623888"/>
                  <a:pt x="318346" y="634123"/>
                  <a:pt x="318346" y="646748"/>
                </a:cubicBezTo>
                <a:cubicBezTo>
                  <a:pt x="318346" y="659373"/>
                  <a:pt x="308111" y="669608"/>
                  <a:pt x="295486" y="669608"/>
                </a:cubicBezTo>
                <a:cubicBezTo>
                  <a:pt x="282861" y="669608"/>
                  <a:pt x="272626" y="659373"/>
                  <a:pt x="272626" y="646748"/>
                </a:cubicBezTo>
                <a:cubicBezTo>
                  <a:pt x="272626" y="634123"/>
                  <a:pt x="282861" y="623888"/>
                  <a:pt x="295486" y="623888"/>
                </a:cubicBezTo>
                <a:close/>
                <a:moveTo>
                  <a:pt x="201361" y="623888"/>
                </a:moveTo>
                <a:cubicBezTo>
                  <a:pt x="213986" y="623888"/>
                  <a:pt x="224221" y="634123"/>
                  <a:pt x="224221" y="646748"/>
                </a:cubicBezTo>
                <a:cubicBezTo>
                  <a:pt x="224221" y="659373"/>
                  <a:pt x="213986" y="669608"/>
                  <a:pt x="201361" y="669608"/>
                </a:cubicBezTo>
                <a:cubicBezTo>
                  <a:pt x="188736" y="669608"/>
                  <a:pt x="178501" y="659373"/>
                  <a:pt x="178501" y="646748"/>
                </a:cubicBezTo>
                <a:cubicBezTo>
                  <a:pt x="178501" y="634123"/>
                  <a:pt x="188736" y="623888"/>
                  <a:pt x="201361" y="623888"/>
                </a:cubicBezTo>
                <a:close/>
                <a:moveTo>
                  <a:pt x="106480" y="623888"/>
                </a:moveTo>
                <a:cubicBezTo>
                  <a:pt x="119105" y="623888"/>
                  <a:pt x="129340" y="634123"/>
                  <a:pt x="129340" y="646748"/>
                </a:cubicBezTo>
                <a:cubicBezTo>
                  <a:pt x="129340" y="659373"/>
                  <a:pt x="119105" y="669608"/>
                  <a:pt x="106480" y="669608"/>
                </a:cubicBezTo>
                <a:cubicBezTo>
                  <a:pt x="93855" y="669608"/>
                  <a:pt x="83620" y="659373"/>
                  <a:pt x="83620" y="646748"/>
                </a:cubicBezTo>
                <a:cubicBezTo>
                  <a:pt x="83620" y="634123"/>
                  <a:pt x="93855" y="623888"/>
                  <a:pt x="106480" y="623888"/>
                </a:cubicBezTo>
                <a:close/>
                <a:moveTo>
                  <a:pt x="22860" y="623888"/>
                </a:moveTo>
                <a:cubicBezTo>
                  <a:pt x="35485" y="623888"/>
                  <a:pt x="45720" y="634123"/>
                  <a:pt x="45720" y="646748"/>
                </a:cubicBezTo>
                <a:cubicBezTo>
                  <a:pt x="45720" y="659373"/>
                  <a:pt x="35485" y="669608"/>
                  <a:pt x="22860" y="669608"/>
                </a:cubicBezTo>
                <a:cubicBezTo>
                  <a:pt x="10235" y="669608"/>
                  <a:pt x="0" y="659373"/>
                  <a:pt x="0" y="646748"/>
                </a:cubicBezTo>
                <a:cubicBezTo>
                  <a:pt x="0" y="634123"/>
                  <a:pt x="10235" y="623888"/>
                  <a:pt x="22860" y="623888"/>
                </a:cubicBezTo>
                <a:close/>
                <a:moveTo>
                  <a:pt x="1146947" y="535780"/>
                </a:moveTo>
                <a:cubicBezTo>
                  <a:pt x="1159572" y="535780"/>
                  <a:pt x="1169807" y="546015"/>
                  <a:pt x="1169807" y="558640"/>
                </a:cubicBezTo>
                <a:cubicBezTo>
                  <a:pt x="1169807" y="571265"/>
                  <a:pt x="1159572" y="581500"/>
                  <a:pt x="1146947" y="581500"/>
                </a:cubicBezTo>
                <a:cubicBezTo>
                  <a:pt x="1134322" y="581500"/>
                  <a:pt x="1124087" y="571265"/>
                  <a:pt x="1124087" y="558640"/>
                </a:cubicBezTo>
                <a:cubicBezTo>
                  <a:pt x="1124087" y="546015"/>
                  <a:pt x="1134322" y="535780"/>
                  <a:pt x="1146947" y="535780"/>
                </a:cubicBezTo>
                <a:close/>
                <a:moveTo>
                  <a:pt x="1051697" y="535780"/>
                </a:moveTo>
                <a:cubicBezTo>
                  <a:pt x="1064322" y="535780"/>
                  <a:pt x="1074557" y="546015"/>
                  <a:pt x="1074557" y="558640"/>
                </a:cubicBezTo>
                <a:cubicBezTo>
                  <a:pt x="1074557" y="571265"/>
                  <a:pt x="1064322" y="581500"/>
                  <a:pt x="1051697" y="581500"/>
                </a:cubicBezTo>
                <a:cubicBezTo>
                  <a:pt x="1039072" y="581500"/>
                  <a:pt x="1028837" y="571265"/>
                  <a:pt x="1028837" y="558640"/>
                </a:cubicBezTo>
                <a:cubicBezTo>
                  <a:pt x="1028837" y="546015"/>
                  <a:pt x="1039072" y="535780"/>
                  <a:pt x="1051697" y="535780"/>
                </a:cubicBezTo>
                <a:close/>
                <a:moveTo>
                  <a:pt x="955886" y="535780"/>
                </a:moveTo>
                <a:cubicBezTo>
                  <a:pt x="968511" y="535780"/>
                  <a:pt x="978746" y="546015"/>
                  <a:pt x="978746" y="558640"/>
                </a:cubicBezTo>
                <a:cubicBezTo>
                  <a:pt x="978746" y="571265"/>
                  <a:pt x="968511" y="581500"/>
                  <a:pt x="955886" y="581500"/>
                </a:cubicBezTo>
                <a:cubicBezTo>
                  <a:pt x="943261" y="581500"/>
                  <a:pt x="933026" y="571265"/>
                  <a:pt x="933026" y="558640"/>
                </a:cubicBezTo>
                <a:cubicBezTo>
                  <a:pt x="933026" y="546015"/>
                  <a:pt x="943261" y="535780"/>
                  <a:pt x="955886" y="535780"/>
                </a:cubicBezTo>
                <a:close/>
                <a:moveTo>
                  <a:pt x="861761" y="535780"/>
                </a:moveTo>
                <a:cubicBezTo>
                  <a:pt x="874386" y="535780"/>
                  <a:pt x="884621" y="546015"/>
                  <a:pt x="884621" y="558640"/>
                </a:cubicBezTo>
                <a:cubicBezTo>
                  <a:pt x="884621" y="571265"/>
                  <a:pt x="874386" y="581500"/>
                  <a:pt x="861761" y="581500"/>
                </a:cubicBezTo>
                <a:cubicBezTo>
                  <a:pt x="849136" y="581500"/>
                  <a:pt x="838901" y="571265"/>
                  <a:pt x="838901" y="558640"/>
                </a:cubicBezTo>
                <a:cubicBezTo>
                  <a:pt x="838901" y="546015"/>
                  <a:pt x="849136" y="535780"/>
                  <a:pt x="861761" y="535780"/>
                </a:cubicBezTo>
                <a:close/>
                <a:moveTo>
                  <a:pt x="766880" y="535780"/>
                </a:moveTo>
                <a:cubicBezTo>
                  <a:pt x="779505" y="535780"/>
                  <a:pt x="789740" y="546015"/>
                  <a:pt x="789740" y="558640"/>
                </a:cubicBezTo>
                <a:cubicBezTo>
                  <a:pt x="789740" y="571265"/>
                  <a:pt x="779505" y="581500"/>
                  <a:pt x="766880" y="581500"/>
                </a:cubicBezTo>
                <a:cubicBezTo>
                  <a:pt x="754255" y="581500"/>
                  <a:pt x="744020" y="571265"/>
                  <a:pt x="744020" y="558640"/>
                </a:cubicBezTo>
                <a:cubicBezTo>
                  <a:pt x="744020" y="546015"/>
                  <a:pt x="754255" y="535780"/>
                  <a:pt x="766880" y="535780"/>
                </a:cubicBezTo>
                <a:close/>
                <a:moveTo>
                  <a:pt x="676910" y="535780"/>
                </a:moveTo>
                <a:cubicBezTo>
                  <a:pt x="689535" y="535780"/>
                  <a:pt x="699770" y="546015"/>
                  <a:pt x="699770" y="558640"/>
                </a:cubicBezTo>
                <a:cubicBezTo>
                  <a:pt x="699770" y="571265"/>
                  <a:pt x="689535" y="581500"/>
                  <a:pt x="676910" y="581500"/>
                </a:cubicBezTo>
                <a:cubicBezTo>
                  <a:pt x="664285" y="581500"/>
                  <a:pt x="654050" y="571265"/>
                  <a:pt x="654050" y="558640"/>
                </a:cubicBezTo>
                <a:cubicBezTo>
                  <a:pt x="654050" y="546015"/>
                  <a:pt x="664285" y="535780"/>
                  <a:pt x="676910" y="535780"/>
                </a:cubicBezTo>
                <a:close/>
                <a:moveTo>
                  <a:pt x="582358" y="535780"/>
                </a:moveTo>
                <a:cubicBezTo>
                  <a:pt x="594983" y="535780"/>
                  <a:pt x="605218" y="546015"/>
                  <a:pt x="605218" y="558640"/>
                </a:cubicBezTo>
                <a:cubicBezTo>
                  <a:pt x="605218" y="571265"/>
                  <a:pt x="594983" y="581500"/>
                  <a:pt x="582358" y="581500"/>
                </a:cubicBezTo>
                <a:cubicBezTo>
                  <a:pt x="569733" y="581500"/>
                  <a:pt x="559498" y="571265"/>
                  <a:pt x="559498" y="558640"/>
                </a:cubicBezTo>
                <a:cubicBezTo>
                  <a:pt x="559498" y="546015"/>
                  <a:pt x="569733" y="535780"/>
                  <a:pt x="582358" y="535780"/>
                </a:cubicBezTo>
                <a:close/>
                <a:moveTo>
                  <a:pt x="486547" y="535780"/>
                </a:moveTo>
                <a:cubicBezTo>
                  <a:pt x="499172" y="535780"/>
                  <a:pt x="509407" y="546015"/>
                  <a:pt x="509407" y="558640"/>
                </a:cubicBezTo>
                <a:cubicBezTo>
                  <a:pt x="509407" y="571265"/>
                  <a:pt x="499172" y="581500"/>
                  <a:pt x="486547" y="581500"/>
                </a:cubicBezTo>
                <a:cubicBezTo>
                  <a:pt x="473922" y="581500"/>
                  <a:pt x="463687" y="571265"/>
                  <a:pt x="463687" y="558640"/>
                </a:cubicBezTo>
                <a:cubicBezTo>
                  <a:pt x="463687" y="546015"/>
                  <a:pt x="473922" y="535780"/>
                  <a:pt x="486547" y="535780"/>
                </a:cubicBezTo>
                <a:close/>
                <a:moveTo>
                  <a:pt x="391297" y="535780"/>
                </a:moveTo>
                <a:cubicBezTo>
                  <a:pt x="403922" y="535780"/>
                  <a:pt x="414157" y="546015"/>
                  <a:pt x="414157" y="558640"/>
                </a:cubicBezTo>
                <a:cubicBezTo>
                  <a:pt x="414157" y="571265"/>
                  <a:pt x="403922" y="581500"/>
                  <a:pt x="391297" y="581500"/>
                </a:cubicBezTo>
                <a:cubicBezTo>
                  <a:pt x="378672" y="581500"/>
                  <a:pt x="368437" y="571265"/>
                  <a:pt x="368437" y="558640"/>
                </a:cubicBezTo>
                <a:cubicBezTo>
                  <a:pt x="368437" y="546015"/>
                  <a:pt x="378672" y="535780"/>
                  <a:pt x="391297" y="535780"/>
                </a:cubicBezTo>
                <a:close/>
                <a:moveTo>
                  <a:pt x="295486" y="535780"/>
                </a:moveTo>
                <a:cubicBezTo>
                  <a:pt x="308111" y="535780"/>
                  <a:pt x="318346" y="546015"/>
                  <a:pt x="318346" y="558640"/>
                </a:cubicBezTo>
                <a:cubicBezTo>
                  <a:pt x="318346" y="571265"/>
                  <a:pt x="308111" y="581500"/>
                  <a:pt x="295486" y="581500"/>
                </a:cubicBezTo>
                <a:cubicBezTo>
                  <a:pt x="282861" y="581500"/>
                  <a:pt x="272626" y="571265"/>
                  <a:pt x="272626" y="558640"/>
                </a:cubicBezTo>
                <a:cubicBezTo>
                  <a:pt x="272626" y="546015"/>
                  <a:pt x="282861" y="535780"/>
                  <a:pt x="295486" y="535780"/>
                </a:cubicBezTo>
                <a:close/>
                <a:moveTo>
                  <a:pt x="201361" y="535780"/>
                </a:moveTo>
                <a:cubicBezTo>
                  <a:pt x="213986" y="535780"/>
                  <a:pt x="224221" y="546015"/>
                  <a:pt x="224221" y="558640"/>
                </a:cubicBezTo>
                <a:cubicBezTo>
                  <a:pt x="224221" y="571265"/>
                  <a:pt x="213986" y="581500"/>
                  <a:pt x="201361" y="581500"/>
                </a:cubicBezTo>
                <a:cubicBezTo>
                  <a:pt x="188736" y="581500"/>
                  <a:pt x="178501" y="571265"/>
                  <a:pt x="178501" y="558640"/>
                </a:cubicBezTo>
                <a:cubicBezTo>
                  <a:pt x="178501" y="546015"/>
                  <a:pt x="188736" y="535780"/>
                  <a:pt x="201361" y="535780"/>
                </a:cubicBezTo>
                <a:close/>
                <a:moveTo>
                  <a:pt x="106480" y="535780"/>
                </a:moveTo>
                <a:cubicBezTo>
                  <a:pt x="119105" y="535780"/>
                  <a:pt x="129340" y="546015"/>
                  <a:pt x="129340" y="558640"/>
                </a:cubicBezTo>
                <a:cubicBezTo>
                  <a:pt x="129340" y="571265"/>
                  <a:pt x="119105" y="581500"/>
                  <a:pt x="106480" y="581500"/>
                </a:cubicBezTo>
                <a:cubicBezTo>
                  <a:pt x="93855" y="581500"/>
                  <a:pt x="83620" y="571265"/>
                  <a:pt x="83620" y="558640"/>
                </a:cubicBezTo>
                <a:cubicBezTo>
                  <a:pt x="83620" y="546015"/>
                  <a:pt x="93855" y="535780"/>
                  <a:pt x="106480" y="535780"/>
                </a:cubicBezTo>
                <a:close/>
                <a:moveTo>
                  <a:pt x="22860" y="535780"/>
                </a:moveTo>
                <a:cubicBezTo>
                  <a:pt x="35485" y="535780"/>
                  <a:pt x="45720" y="546015"/>
                  <a:pt x="45720" y="558640"/>
                </a:cubicBezTo>
                <a:cubicBezTo>
                  <a:pt x="45720" y="571265"/>
                  <a:pt x="35485" y="581500"/>
                  <a:pt x="22860" y="581500"/>
                </a:cubicBezTo>
                <a:cubicBezTo>
                  <a:pt x="10235" y="581500"/>
                  <a:pt x="0" y="571265"/>
                  <a:pt x="0" y="558640"/>
                </a:cubicBezTo>
                <a:cubicBezTo>
                  <a:pt x="0" y="546015"/>
                  <a:pt x="10235" y="535780"/>
                  <a:pt x="22860" y="535780"/>
                </a:cubicBezTo>
                <a:close/>
                <a:moveTo>
                  <a:pt x="1146947" y="428624"/>
                </a:moveTo>
                <a:cubicBezTo>
                  <a:pt x="1159572" y="428624"/>
                  <a:pt x="1169807" y="438859"/>
                  <a:pt x="1169807" y="451484"/>
                </a:cubicBezTo>
                <a:cubicBezTo>
                  <a:pt x="1169807" y="464109"/>
                  <a:pt x="1159572" y="474344"/>
                  <a:pt x="1146947" y="474344"/>
                </a:cubicBezTo>
                <a:cubicBezTo>
                  <a:pt x="1134322" y="474344"/>
                  <a:pt x="1124087" y="464109"/>
                  <a:pt x="1124087" y="451484"/>
                </a:cubicBezTo>
                <a:cubicBezTo>
                  <a:pt x="1124087" y="438859"/>
                  <a:pt x="1134322" y="428624"/>
                  <a:pt x="1146947" y="428624"/>
                </a:cubicBezTo>
                <a:close/>
                <a:moveTo>
                  <a:pt x="1051697" y="428624"/>
                </a:moveTo>
                <a:cubicBezTo>
                  <a:pt x="1064322" y="428624"/>
                  <a:pt x="1074557" y="438859"/>
                  <a:pt x="1074557" y="451484"/>
                </a:cubicBezTo>
                <a:cubicBezTo>
                  <a:pt x="1074557" y="464109"/>
                  <a:pt x="1064322" y="474344"/>
                  <a:pt x="1051697" y="474344"/>
                </a:cubicBezTo>
                <a:cubicBezTo>
                  <a:pt x="1039072" y="474344"/>
                  <a:pt x="1028837" y="464109"/>
                  <a:pt x="1028837" y="451484"/>
                </a:cubicBezTo>
                <a:cubicBezTo>
                  <a:pt x="1028837" y="438859"/>
                  <a:pt x="1039072" y="428624"/>
                  <a:pt x="1051697" y="428624"/>
                </a:cubicBezTo>
                <a:close/>
                <a:moveTo>
                  <a:pt x="955886" y="428624"/>
                </a:moveTo>
                <a:cubicBezTo>
                  <a:pt x="968511" y="428624"/>
                  <a:pt x="978746" y="438859"/>
                  <a:pt x="978746" y="451484"/>
                </a:cubicBezTo>
                <a:cubicBezTo>
                  <a:pt x="978746" y="464109"/>
                  <a:pt x="968511" y="474344"/>
                  <a:pt x="955886" y="474344"/>
                </a:cubicBezTo>
                <a:cubicBezTo>
                  <a:pt x="943261" y="474344"/>
                  <a:pt x="933026" y="464109"/>
                  <a:pt x="933026" y="451484"/>
                </a:cubicBezTo>
                <a:cubicBezTo>
                  <a:pt x="933026" y="438859"/>
                  <a:pt x="943261" y="428624"/>
                  <a:pt x="955886" y="428624"/>
                </a:cubicBezTo>
                <a:close/>
                <a:moveTo>
                  <a:pt x="861761" y="428624"/>
                </a:moveTo>
                <a:cubicBezTo>
                  <a:pt x="874386" y="428624"/>
                  <a:pt x="884621" y="438859"/>
                  <a:pt x="884621" y="451484"/>
                </a:cubicBezTo>
                <a:cubicBezTo>
                  <a:pt x="884621" y="464109"/>
                  <a:pt x="874386" y="474344"/>
                  <a:pt x="861761" y="474344"/>
                </a:cubicBezTo>
                <a:cubicBezTo>
                  <a:pt x="849136" y="474344"/>
                  <a:pt x="838901" y="464109"/>
                  <a:pt x="838901" y="451484"/>
                </a:cubicBezTo>
                <a:cubicBezTo>
                  <a:pt x="838901" y="438859"/>
                  <a:pt x="849136" y="428624"/>
                  <a:pt x="861761" y="428624"/>
                </a:cubicBezTo>
                <a:close/>
                <a:moveTo>
                  <a:pt x="766880" y="428624"/>
                </a:moveTo>
                <a:cubicBezTo>
                  <a:pt x="779505" y="428624"/>
                  <a:pt x="789740" y="438859"/>
                  <a:pt x="789740" y="451484"/>
                </a:cubicBezTo>
                <a:cubicBezTo>
                  <a:pt x="789740" y="464109"/>
                  <a:pt x="779505" y="474344"/>
                  <a:pt x="766880" y="474344"/>
                </a:cubicBezTo>
                <a:cubicBezTo>
                  <a:pt x="754255" y="474344"/>
                  <a:pt x="744020" y="464109"/>
                  <a:pt x="744020" y="451484"/>
                </a:cubicBezTo>
                <a:cubicBezTo>
                  <a:pt x="744020" y="438859"/>
                  <a:pt x="754255" y="428624"/>
                  <a:pt x="766880" y="428624"/>
                </a:cubicBezTo>
                <a:close/>
                <a:moveTo>
                  <a:pt x="676910" y="428624"/>
                </a:moveTo>
                <a:cubicBezTo>
                  <a:pt x="689535" y="428624"/>
                  <a:pt x="699770" y="438859"/>
                  <a:pt x="699770" y="451484"/>
                </a:cubicBezTo>
                <a:cubicBezTo>
                  <a:pt x="699770" y="464109"/>
                  <a:pt x="689535" y="474344"/>
                  <a:pt x="676910" y="474344"/>
                </a:cubicBezTo>
                <a:cubicBezTo>
                  <a:pt x="664285" y="474344"/>
                  <a:pt x="654050" y="464109"/>
                  <a:pt x="654050" y="451484"/>
                </a:cubicBezTo>
                <a:cubicBezTo>
                  <a:pt x="654050" y="438859"/>
                  <a:pt x="664285" y="428624"/>
                  <a:pt x="676910" y="428624"/>
                </a:cubicBezTo>
                <a:close/>
                <a:moveTo>
                  <a:pt x="582358" y="428624"/>
                </a:moveTo>
                <a:cubicBezTo>
                  <a:pt x="594983" y="428624"/>
                  <a:pt x="605218" y="438859"/>
                  <a:pt x="605218" y="451484"/>
                </a:cubicBezTo>
                <a:cubicBezTo>
                  <a:pt x="605218" y="464109"/>
                  <a:pt x="594983" y="474344"/>
                  <a:pt x="582358" y="474344"/>
                </a:cubicBezTo>
                <a:cubicBezTo>
                  <a:pt x="569733" y="474344"/>
                  <a:pt x="559498" y="464109"/>
                  <a:pt x="559498" y="451484"/>
                </a:cubicBezTo>
                <a:cubicBezTo>
                  <a:pt x="559498" y="438859"/>
                  <a:pt x="569733" y="428624"/>
                  <a:pt x="582358" y="428624"/>
                </a:cubicBezTo>
                <a:close/>
                <a:moveTo>
                  <a:pt x="486547" y="428624"/>
                </a:moveTo>
                <a:cubicBezTo>
                  <a:pt x="499172" y="428624"/>
                  <a:pt x="509407" y="438859"/>
                  <a:pt x="509407" y="451484"/>
                </a:cubicBezTo>
                <a:cubicBezTo>
                  <a:pt x="509407" y="464109"/>
                  <a:pt x="499172" y="474344"/>
                  <a:pt x="486547" y="474344"/>
                </a:cubicBezTo>
                <a:cubicBezTo>
                  <a:pt x="473922" y="474344"/>
                  <a:pt x="463687" y="464109"/>
                  <a:pt x="463687" y="451484"/>
                </a:cubicBezTo>
                <a:cubicBezTo>
                  <a:pt x="463687" y="438859"/>
                  <a:pt x="473922" y="428624"/>
                  <a:pt x="486547" y="428624"/>
                </a:cubicBezTo>
                <a:close/>
                <a:moveTo>
                  <a:pt x="391297" y="428624"/>
                </a:moveTo>
                <a:cubicBezTo>
                  <a:pt x="403922" y="428624"/>
                  <a:pt x="414157" y="438859"/>
                  <a:pt x="414157" y="451484"/>
                </a:cubicBezTo>
                <a:cubicBezTo>
                  <a:pt x="414157" y="464109"/>
                  <a:pt x="403922" y="474344"/>
                  <a:pt x="391297" y="474344"/>
                </a:cubicBezTo>
                <a:cubicBezTo>
                  <a:pt x="378672" y="474344"/>
                  <a:pt x="368437" y="464109"/>
                  <a:pt x="368437" y="451484"/>
                </a:cubicBezTo>
                <a:cubicBezTo>
                  <a:pt x="368437" y="438859"/>
                  <a:pt x="378672" y="428624"/>
                  <a:pt x="391297" y="428624"/>
                </a:cubicBezTo>
                <a:close/>
                <a:moveTo>
                  <a:pt x="295486" y="428624"/>
                </a:moveTo>
                <a:cubicBezTo>
                  <a:pt x="308111" y="428624"/>
                  <a:pt x="318346" y="438859"/>
                  <a:pt x="318346" y="451484"/>
                </a:cubicBezTo>
                <a:cubicBezTo>
                  <a:pt x="318346" y="464109"/>
                  <a:pt x="308111" y="474344"/>
                  <a:pt x="295486" y="474344"/>
                </a:cubicBezTo>
                <a:cubicBezTo>
                  <a:pt x="282861" y="474344"/>
                  <a:pt x="272626" y="464109"/>
                  <a:pt x="272626" y="451484"/>
                </a:cubicBezTo>
                <a:cubicBezTo>
                  <a:pt x="272626" y="438859"/>
                  <a:pt x="282861" y="428624"/>
                  <a:pt x="295486" y="428624"/>
                </a:cubicBezTo>
                <a:close/>
                <a:moveTo>
                  <a:pt x="201361" y="428624"/>
                </a:moveTo>
                <a:cubicBezTo>
                  <a:pt x="213986" y="428624"/>
                  <a:pt x="224221" y="438859"/>
                  <a:pt x="224221" y="451484"/>
                </a:cubicBezTo>
                <a:cubicBezTo>
                  <a:pt x="224221" y="464109"/>
                  <a:pt x="213986" y="474344"/>
                  <a:pt x="201361" y="474344"/>
                </a:cubicBezTo>
                <a:cubicBezTo>
                  <a:pt x="188736" y="474344"/>
                  <a:pt x="178501" y="464109"/>
                  <a:pt x="178501" y="451484"/>
                </a:cubicBezTo>
                <a:cubicBezTo>
                  <a:pt x="178501" y="438859"/>
                  <a:pt x="188736" y="428624"/>
                  <a:pt x="201361" y="428624"/>
                </a:cubicBezTo>
                <a:close/>
                <a:moveTo>
                  <a:pt x="106480" y="428624"/>
                </a:moveTo>
                <a:cubicBezTo>
                  <a:pt x="119105" y="428624"/>
                  <a:pt x="129340" y="438859"/>
                  <a:pt x="129340" y="451484"/>
                </a:cubicBezTo>
                <a:cubicBezTo>
                  <a:pt x="129340" y="464109"/>
                  <a:pt x="119105" y="474344"/>
                  <a:pt x="106480" y="474344"/>
                </a:cubicBezTo>
                <a:cubicBezTo>
                  <a:pt x="93855" y="474344"/>
                  <a:pt x="83620" y="464109"/>
                  <a:pt x="83620" y="451484"/>
                </a:cubicBezTo>
                <a:cubicBezTo>
                  <a:pt x="83620" y="438859"/>
                  <a:pt x="93855" y="428624"/>
                  <a:pt x="106480" y="428624"/>
                </a:cubicBezTo>
                <a:close/>
                <a:moveTo>
                  <a:pt x="22860" y="428624"/>
                </a:moveTo>
                <a:cubicBezTo>
                  <a:pt x="35485" y="428624"/>
                  <a:pt x="45720" y="438859"/>
                  <a:pt x="45720" y="451484"/>
                </a:cubicBezTo>
                <a:cubicBezTo>
                  <a:pt x="45720" y="464109"/>
                  <a:pt x="35485" y="474344"/>
                  <a:pt x="22860" y="474344"/>
                </a:cubicBezTo>
                <a:cubicBezTo>
                  <a:pt x="16548" y="474344"/>
                  <a:pt x="10833" y="471785"/>
                  <a:pt x="6696" y="467648"/>
                </a:cubicBezTo>
                <a:lnTo>
                  <a:pt x="4356" y="462000"/>
                </a:lnTo>
                <a:lnTo>
                  <a:pt x="13515" y="432495"/>
                </a:lnTo>
                <a:close/>
                <a:moveTo>
                  <a:pt x="45397" y="343547"/>
                </a:moveTo>
                <a:lnTo>
                  <a:pt x="45720" y="344328"/>
                </a:lnTo>
                <a:cubicBezTo>
                  <a:pt x="45720" y="350641"/>
                  <a:pt x="43162" y="356356"/>
                  <a:pt x="39025" y="360492"/>
                </a:cubicBezTo>
                <a:lnTo>
                  <a:pt x="35400" y="361994"/>
                </a:lnTo>
                <a:lnTo>
                  <a:pt x="35421" y="361927"/>
                </a:lnTo>
                <a:close/>
                <a:moveTo>
                  <a:pt x="1146947" y="321468"/>
                </a:moveTo>
                <a:lnTo>
                  <a:pt x="1155193" y="324884"/>
                </a:lnTo>
                <a:lnTo>
                  <a:pt x="1168050" y="348570"/>
                </a:lnTo>
                <a:lnTo>
                  <a:pt x="1163112" y="360492"/>
                </a:lnTo>
                <a:cubicBezTo>
                  <a:pt x="1158975" y="364629"/>
                  <a:pt x="1153260" y="367188"/>
                  <a:pt x="1146947" y="367188"/>
                </a:cubicBezTo>
                <a:cubicBezTo>
                  <a:pt x="1134322" y="367188"/>
                  <a:pt x="1124087" y="356953"/>
                  <a:pt x="1124087" y="344328"/>
                </a:cubicBezTo>
                <a:cubicBezTo>
                  <a:pt x="1124087" y="331703"/>
                  <a:pt x="1134322" y="321468"/>
                  <a:pt x="1146947" y="321468"/>
                </a:cubicBezTo>
                <a:close/>
                <a:moveTo>
                  <a:pt x="1051697" y="321468"/>
                </a:moveTo>
                <a:cubicBezTo>
                  <a:pt x="1064322" y="321468"/>
                  <a:pt x="1074557" y="331703"/>
                  <a:pt x="1074557" y="344328"/>
                </a:cubicBezTo>
                <a:cubicBezTo>
                  <a:pt x="1074557" y="356953"/>
                  <a:pt x="1064322" y="367188"/>
                  <a:pt x="1051697" y="367188"/>
                </a:cubicBezTo>
                <a:cubicBezTo>
                  <a:pt x="1039072" y="367188"/>
                  <a:pt x="1028837" y="356953"/>
                  <a:pt x="1028837" y="344328"/>
                </a:cubicBezTo>
                <a:cubicBezTo>
                  <a:pt x="1028837" y="331703"/>
                  <a:pt x="1039072" y="321468"/>
                  <a:pt x="1051697" y="321468"/>
                </a:cubicBezTo>
                <a:close/>
                <a:moveTo>
                  <a:pt x="955886" y="321468"/>
                </a:moveTo>
                <a:cubicBezTo>
                  <a:pt x="968511" y="321468"/>
                  <a:pt x="978746" y="331703"/>
                  <a:pt x="978746" y="344328"/>
                </a:cubicBezTo>
                <a:cubicBezTo>
                  <a:pt x="978746" y="356953"/>
                  <a:pt x="968511" y="367188"/>
                  <a:pt x="955886" y="367188"/>
                </a:cubicBezTo>
                <a:cubicBezTo>
                  <a:pt x="943261" y="367188"/>
                  <a:pt x="933026" y="356953"/>
                  <a:pt x="933026" y="344328"/>
                </a:cubicBezTo>
                <a:cubicBezTo>
                  <a:pt x="933026" y="331703"/>
                  <a:pt x="943261" y="321468"/>
                  <a:pt x="955886" y="321468"/>
                </a:cubicBezTo>
                <a:close/>
                <a:moveTo>
                  <a:pt x="861761" y="321468"/>
                </a:moveTo>
                <a:cubicBezTo>
                  <a:pt x="874386" y="321468"/>
                  <a:pt x="884621" y="331703"/>
                  <a:pt x="884621" y="344328"/>
                </a:cubicBezTo>
                <a:cubicBezTo>
                  <a:pt x="884621" y="356953"/>
                  <a:pt x="874386" y="367188"/>
                  <a:pt x="861761" y="367188"/>
                </a:cubicBezTo>
                <a:cubicBezTo>
                  <a:pt x="849136" y="367188"/>
                  <a:pt x="838901" y="356953"/>
                  <a:pt x="838901" y="344328"/>
                </a:cubicBezTo>
                <a:cubicBezTo>
                  <a:pt x="838901" y="331703"/>
                  <a:pt x="849136" y="321468"/>
                  <a:pt x="861761" y="321468"/>
                </a:cubicBezTo>
                <a:close/>
                <a:moveTo>
                  <a:pt x="766880" y="321468"/>
                </a:moveTo>
                <a:cubicBezTo>
                  <a:pt x="779505" y="321468"/>
                  <a:pt x="789740" y="331703"/>
                  <a:pt x="789740" y="344328"/>
                </a:cubicBezTo>
                <a:cubicBezTo>
                  <a:pt x="789740" y="356953"/>
                  <a:pt x="779505" y="367188"/>
                  <a:pt x="766880" y="367188"/>
                </a:cubicBezTo>
                <a:cubicBezTo>
                  <a:pt x="754255" y="367188"/>
                  <a:pt x="744020" y="356953"/>
                  <a:pt x="744020" y="344328"/>
                </a:cubicBezTo>
                <a:cubicBezTo>
                  <a:pt x="744020" y="331703"/>
                  <a:pt x="754255" y="321468"/>
                  <a:pt x="766880" y="321468"/>
                </a:cubicBezTo>
                <a:close/>
                <a:moveTo>
                  <a:pt x="676910" y="321468"/>
                </a:moveTo>
                <a:cubicBezTo>
                  <a:pt x="689535" y="321468"/>
                  <a:pt x="699770" y="331703"/>
                  <a:pt x="699770" y="344328"/>
                </a:cubicBezTo>
                <a:cubicBezTo>
                  <a:pt x="699770" y="356953"/>
                  <a:pt x="689535" y="367188"/>
                  <a:pt x="676910" y="367188"/>
                </a:cubicBezTo>
                <a:cubicBezTo>
                  <a:pt x="664285" y="367188"/>
                  <a:pt x="654050" y="356953"/>
                  <a:pt x="654050" y="344328"/>
                </a:cubicBezTo>
                <a:cubicBezTo>
                  <a:pt x="654050" y="331703"/>
                  <a:pt x="664285" y="321468"/>
                  <a:pt x="676910" y="321468"/>
                </a:cubicBezTo>
                <a:close/>
                <a:moveTo>
                  <a:pt x="582358" y="321468"/>
                </a:moveTo>
                <a:cubicBezTo>
                  <a:pt x="594983" y="321468"/>
                  <a:pt x="605218" y="331703"/>
                  <a:pt x="605218" y="344328"/>
                </a:cubicBezTo>
                <a:cubicBezTo>
                  <a:pt x="605218" y="356953"/>
                  <a:pt x="594983" y="367188"/>
                  <a:pt x="582358" y="367188"/>
                </a:cubicBezTo>
                <a:cubicBezTo>
                  <a:pt x="569733" y="367188"/>
                  <a:pt x="559498" y="356953"/>
                  <a:pt x="559498" y="344328"/>
                </a:cubicBezTo>
                <a:cubicBezTo>
                  <a:pt x="559498" y="331703"/>
                  <a:pt x="569733" y="321468"/>
                  <a:pt x="582358" y="321468"/>
                </a:cubicBezTo>
                <a:close/>
                <a:moveTo>
                  <a:pt x="486547" y="321468"/>
                </a:moveTo>
                <a:cubicBezTo>
                  <a:pt x="499172" y="321468"/>
                  <a:pt x="509407" y="331703"/>
                  <a:pt x="509407" y="344328"/>
                </a:cubicBezTo>
                <a:cubicBezTo>
                  <a:pt x="509407" y="356953"/>
                  <a:pt x="499172" y="367188"/>
                  <a:pt x="486547" y="367188"/>
                </a:cubicBezTo>
                <a:cubicBezTo>
                  <a:pt x="473922" y="367188"/>
                  <a:pt x="463687" y="356953"/>
                  <a:pt x="463687" y="344328"/>
                </a:cubicBezTo>
                <a:cubicBezTo>
                  <a:pt x="463687" y="331703"/>
                  <a:pt x="473922" y="321468"/>
                  <a:pt x="486547" y="321468"/>
                </a:cubicBezTo>
                <a:close/>
                <a:moveTo>
                  <a:pt x="391297" y="321468"/>
                </a:moveTo>
                <a:cubicBezTo>
                  <a:pt x="403922" y="321468"/>
                  <a:pt x="414157" y="331703"/>
                  <a:pt x="414157" y="344328"/>
                </a:cubicBezTo>
                <a:cubicBezTo>
                  <a:pt x="414157" y="356953"/>
                  <a:pt x="403922" y="367188"/>
                  <a:pt x="391297" y="367188"/>
                </a:cubicBezTo>
                <a:cubicBezTo>
                  <a:pt x="378672" y="367188"/>
                  <a:pt x="368437" y="356953"/>
                  <a:pt x="368437" y="344328"/>
                </a:cubicBezTo>
                <a:cubicBezTo>
                  <a:pt x="368437" y="331703"/>
                  <a:pt x="378672" y="321468"/>
                  <a:pt x="391297" y="321468"/>
                </a:cubicBezTo>
                <a:close/>
                <a:moveTo>
                  <a:pt x="295486" y="321468"/>
                </a:moveTo>
                <a:cubicBezTo>
                  <a:pt x="308111" y="321468"/>
                  <a:pt x="318346" y="331703"/>
                  <a:pt x="318346" y="344328"/>
                </a:cubicBezTo>
                <a:cubicBezTo>
                  <a:pt x="318346" y="356953"/>
                  <a:pt x="308111" y="367188"/>
                  <a:pt x="295486" y="367188"/>
                </a:cubicBezTo>
                <a:cubicBezTo>
                  <a:pt x="282861" y="367188"/>
                  <a:pt x="272626" y="356953"/>
                  <a:pt x="272626" y="344328"/>
                </a:cubicBezTo>
                <a:cubicBezTo>
                  <a:pt x="272626" y="331703"/>
                  <a:pt x="282861" y="321468"/>
                  <a:pt x="295486" y="321468"/>
                </a:cubicBezTo>
                <a:close/>
                <a:moveTo>
                  <a:pt x="201361" y="321468"/>
                </a:moveTo>
                <a:cubicBezTo>
                  <a:pt x="213986" y="321468"/>
                  <a:pt x="224221" y="331703"/>
                  <a:pt x="224221" y="344328"/>
                </a:cubicBezTo>
                <a:cubicBezTo>
                  <a:pt x="224221" y="356953"/>
                  <a:pt x="213986" y="367188"/>
                  <a:pt x="201361" y="367188"/>
                </a:cubicBezTo>
                <a:cubicBezTo>
                  <a:pt x="188736" y="367188"/>
                  <a:pt x="178501" y="356953"/>
                  <a:pt x="178501" y="344328"/>
                </a:cubicBezTo>
                <a:cubicBezTo>
                  <a:pt x="178501" y="331703"/>
                  <a:pt x="188736" y="321468"/>
                  <a:pt x="201361" y="321468"/>
                </a:cubicBezTo>
                <a:close/>
                <a:moveTo>
                  <a:pt x="106480" y="321468"/>
                </a:moveTo>
                <a:cubicBezTo>
                  <a:pt x="119105" y="321468"/>
                  <a:pt x="129340" y="331703"/>
                  <a:pt x="129340" y="344328"/>
                </a:cubicBezTo>
                <a:cubicBezTo>
                  <a:pt x="129340" y="356953"/>
                  <a:pt x="119105" y="367188"/>
                  <a:pt x="106480" y="367188"/>
                </a:cubicBezTo>
                <a:cubicBezTo>
                  <a:pt x="93855" y="367188"/>
                  <a:pt x="83620" y="356953"/>
                  <a:pt x="83620" y="344328"/>
                </a:cubicBezTo>
                <a:cubicBezTo>
                  <a:pt x="83620" y="331703"/>
                  <a:pt x="93855" y="321468"/>
                  <a:pt x="106480" y="321468"/>
                </a:cubicBezTo>
                <a:close/>
                <a:moveTo>
                  <a:pt x="122186" y="220818"/>
                </a:moveTo>
                <a:lnTo>
                  <a:pt x="122645" y="221008"/>
                </a:lnTo>
                <a:cubicBezTo>
                  <a:pt x="126782" y="225145"/>
                  <a:pt x="129340" y="230860"/>
                  <a:pt x="129340" y="237172"/>
                </a:cubicBezTo>
                <a:cubicBezTo>
                  <a:pt x="129340" y="249797"/>
                  <a:pt x="119105" y="260032"/>
                  <a:pt x="106480" y="260032"/>
                </a:cubicBezTo>
                <a:lnTo>
                  <a:pt x="94072" y="254892"/>
                </a:lnTo>
                <a:close/>
                <a:moveTo>
                  <a:pt x="1051697" y="214312"/>
                </a:moveTo>
                <a:cubicBezTo>
                  <a:pt x="1064322" y="214312"/>
                  <a:pt x="1074557" y="224547"/>
                  <a:pt x="1074557" y="237172"/>
                </a:cubicBezTo>
                <a:cubicBezTo>
                  <a:pt x="1074557" y="249797"/>
                  <a:pt x="1064322" y="260032"/>
                  <a:pt x="1051697" y="260032"/>
                </a:cubicBezTo>
                <a:cubicBezTo>
                  <a:pt x="1039072" y="260032"/>
                  <a:pt x="1028837" y="249797"/>
                  <a:pt x="1028837" y="237172"/>
                </a:cubicBezTo>
                <a:cubicBezTo>
                  <a:pt x="1028837" y="224547"/>
                  <a:pt x="1039072" y="214312"/>
                  <a:pt x="1051697" y="214312"/>
                </a:cubicBezTo>
                <a:close/>
                <a:moveTo>
                  <a:pt x="955886" y="214312"/>
                </a:moveTo>
                <a:cubicBezTo>
                  <a:pt x="968511" y="214312"/>
                  <a:pt x="978746" y="224547"/>
                  <a:pt x="978746" y="237172"/>
                </a:cubicBezTo>
                <a:cubicBezTo>
                  <a:pt x="978746" y="249797"/>
                  <a:pt x="968511" y="260032"/>
                  <a:pt x="955886" y="260032"/>
                </a:cubicBezTo>
                <a:cubicBezTo>
                  <a:pt x="943261" y="260032"/>
                  <a:pt x="933026" y="249797"/>
                  <a:pt x="933026" y="237172"/>
                </a:cubicBezTo>
                <a:cubicBezTo>
                  <a:pt x="933026" y="224547"/>
                  <a:pt x="943261" y="214312"/>
                  <a:pt x="955886" y="214312"/>
                </a:cubicBezTo>
                <a:close/>
                <a:moveTo>
                  <a:pt x="861761" y="214312"/>
                </a:moveTo>
                <a:cubicBezTo>
                  <a:pt x="874386" y="214312"/>
                  <a:pt x="884621" y="224547"/>
                  <a:pt x="884621" y="237172"/>
                </a:cubicBezTo>
                <a:cubicBezTo>
                  <a:pt x="884621" y="249797"/>
                  <a:pt x="874386" y="260032"/>
                  <a:pt x="861761" y="260032"/>
                </a:cubicBezTo>
                <a:cubicBezTo>
                  <a:pt x="849136" y="260032"/>
                  <a:pt x="838901" y="249797"/>
                  <a:pt x="838901" y="237172"/>
                </a:cubicBezTo>
                <a:cubicBezTo>
                  <a:pt x="838901" y="224547"/>
                  <a:pt x="849136" y="214312"/>
                  <a:pt x="861761" y="214312"/>
                </a:cubicBezTo>
                <a:close/>
                <a:moveTo>
                  <a:pt x="766880" y="214312"/>
                </a:moveTo>
                <a:cubicBezTo>
                  <a:pt x="779505" y="214312"/>
                  <a:pt x="789740" y="224547"/>
                  <a:pt x="789740" y="237172"/>
                </a:cubicBezTo>
                <a:cubicBezTo>
                  <a:pt x="789740" y="249797"/>
                  <a:pt x="779505" y="260032"/>
                  <a:pt x="766880" y="260032"/>
                </a:cubicBezTo>
                <a:cubicBezTo>
                  <a:pt x="754255" y="260032"/>
                  <a:pt x="744020" y="249797"/>
                  <a:pt x="744020" y="237172"/>
                </a:cubicBezTo>
                <a:cubicBezTo>
                  <a:pt x="744020" y="224547"/>
                  <a:pt x="754255" y="214312"/>
                  <a:pt x="766880" y="214312"/>
                </a:cubicBezTo>
                <a:close/>
                <a:moveTo>
                  <a:pt x="676910" y="214312"/>
                </a:moveTo>
                <a:cubicBezTo>
                  <a:pt x="689535" y="214312"/>
                  <a:pt x="699770" y="224547"/>
                  <a:pt x="699770" y="237172"/>
                </a:cubicBezTo>
                <a:cubicBezTo>
                  <a:pt x="699770" y="249797"/>
                  <a:pt x="689535" y="260032"/>
                  <a:pt x="676910" y="260032"/>
                </a:cubicBezTo>
                <a:cubicBezTo>
                  <a:pt x="664285" y="260032"/>
                  <a:pt x="654050" y="249797"/>
                  <a:pt x="654050" y="237172"/>
                </a:cubicBezTo>
                <a:cubicBezTo>
                  <a:pt x="654050" y="224547"/>
                  <a:pt x="664285" y="214312"/>
                  <a:pt x="676910" y="214312"/>
                </a:cubicBezTo>
                <a:close/>
                <a:moveTo>
                  <a:pt x="582358" y="214312"/>
                </a:moveTo>
                <a:cubicBezTo>
                  <a:pt x="594983" y="214312"/>
                  <a:pt x="605218" y="224547"/>
                  <a:pt x="605218" y="237172"/>
                </a:cubicBezTo>
                <a:cubicBezTo>
                  <a:pt x="605218" y="249797"/>
                  <a:pt x="594983" y="260032"/>
                  <a:pt x="582358" y="260032"/>
                </a:cubicBezTo>
                <a:cubicBezTo>
                  <a:pt x="569733" y="260032"/>
                  <a:pt x="559498" y="249797"/>
                  <a:pt x="559498" y="237172"/>
                </a:cubicBezTo>
                <a:cubicBezTo>
                  <a:pt x="559498" y="224547"/>
                  <a:pt x="569733" y="214312"/>
                  <a:pt x="582358" y="214312"/>
                </a:cubicBezTo>
                <a:close/>
                <a:moveTo>
                  <a:pt x="486547" y="214312"/>
                </a:moveTo>
                <a:cubicBezTo>
                  <a:pt x="499172" y="214312"/>
                  <a:pt x="509407" y="224547"/>
                  <a:pt x="509407" y="237172"/>
                </a:cubicBezTo>
                <a:cubicBezTo>
                  <a:pt x="509407" y="249797"/>
                  <a:pt x="499172" y="260032"/>
                  <a:pt x="486547" y="260032"/>
                </a:cubicBezTo>
                <a:cubicBezTo>
                  <a:pt x="473922" y="260032"/>
                  <a:pt x="463687" y="249797"/>
                  <a:pt x="463687" y="237172"/>
                </a:cubicBezTo>
                <a:cubicBezTo>
                  <a:pt x="463687" y="224547"/>
                  <a:pt x="473922" y="214312"/>
                  <a:pt x="486547" y="214312"/>
                </a:cubicBezTo>
                <a:close/>
                <a:moveTo>
                  <a:pt x="391297" y="214312"/>
                </a:moveTo>
                <a:cubicBezTo>
                  <a:pt x="403922" y="214312"/>
                  <a:pt x="414157" y="224547"/>
                  <a:pt x="414157" y="237172"/>
                </a:cubicBezTo>
                <a:cubicBezTo>
                  <a:pt x="414157" y="249797"/>
                  <a:pt x="403922" y="260032"/>
                  <a:pt x="391297" y="260032"/>
                </a:cubicBezTo>
                <a:cubicBezTo>
                  <a:pt x="378672" y="260032"/>
                  <a:pt x="368437" y="249797"/>
                  <a:pt x="368437" y="237172"/>
                </a:cubicBezTo>
                <a:cubicBezTo>
                  <a:pt x="368437" y="224547"/>
                  <a:pt x="378672" y="214312"/>
                  <a:pt x="391297" y="214312"/>
                </a:cubicBezTo>
                <a:close/>
                <a:moveTo>
                  <a:pt x="295486" y="214312"/>
                </a:moveTo>
                <a:cubicBezTo>
                  <a:pt x="308111" y="214312"/>
                  <a:pt x="318346" y="224547"/>
                  <a:pt x="318346" y="237172"/>
                </a:cubicBezTo>
                <a:cubicBezTo>
                  <a:pt x="318346" y="249797"/>
                  <a:pt x="308111" y="260032"/>
                  <a:pt x="295486" y="260032"/>
                </a:cubicBezTo>
                <a:cubicBezTo>
                  <a:pt x="282861" y="260032"/>
                  <a:pt x="272626" y="249797"/>
                  <a:pt x="272626" y="237172"/>
                </a:cubicBezTo>
                <a:cubicBezTo>
                  <a:pt x="272626" y="224547"/>
                  <a:pt x="282861" y="214312"/>
                  <a:pt x="295486" y="214312"/>
                </a:cubicBezTo>
                <a:close/>
                <a:moveTo>
                  <a:pt x="201361" y="214312"/>
                </a:moveTo>
                <a:cubicBezTo>
                  <a:pt x="213986" y="214312"/>
                  <a:pt x="224221" y="224547"/>
                  <a:pt x="224221" y="237172"/>
                </a:cubicBezTo>
                <a:cubicBezTo>
                  <a:pt x="224221" y="249797"/>
                  <a:pt x="213986" y="260032"/>
                  <a:pt x="201361" y="260032"/>
                </a:cubicBezTo>
                <a:cubicBezTo>
                  <a:pt x="188736" y="260032"/>
                  <a:pt x="178501" y="249797"/>
                  <a:pt x="178501" y="237172"/>
                </a:cubicBezTo>
                <a:cubicBezTo>
                  <a:pt x="178501" y="224547"/>
                  <a:pt x="188736" y="214312"/>
                  <a:pt x="201361" y="214312"/>
                </a:cubicBezTo>
                <a:close/>
                <a:moveTo>
                  <a:pt x="220793" y="121740"/>
                </a:moveTo>
                <a:lnTo>
                  <a:pt x="224221" y="130016"/>
                </a:lnTo>
                <a:cubicBezTo>
                  <a:pt x="224221" y="142641"/>
                  <a:pt x="213986" y="152876"/>
                  <a:pt x="201361" y="152876"/>
                </a:cubicBezTo>
                <a:lnTo>
                  <a:pt x="189174" y="147828"/>
                </a:lnTo>
                <a:close/>
                <a:moveTo>
                  <a:pt x="955886" y="107156"/>
                </a:moveTo>
                <a:cubicBezTo>
                  <a:pt x="968511" y="107156"/>
                  <a:pt x="978746" y="117391"/>
                  <a:pt x="978746" y="130016"/>
                </a:cubicBezTo>
                <a:cubicBezTo>
                  <a:pt x="978746" y="142641"/>
                  <a:pt x="968511" y="152876"/>
                  <a:pt x="955886" y="152876"/>
                </a:cubicBezTo>
                <a:cubicBezTo>
                  <a:pt x="943261" y="152876"/>
                  <a:pt x="933026" y="142641"/>
                  <a:pt x="933026" y="130016"/>
                </a:cubicBezTo>
                <a:cubicBezTo>
                  <a:pt x="933026" y="117391"/>
                  <a:pt x="943261" y="107156"/>
                  <a:pt x="955886" y="107156"/>
                </a:cubicBezTo>
                <a:close/>
                <a:moveTo>
                  <a:pt x="861761" y="107156"/>
                </a:moveTo>
                <a:cubicBezTo>
                  <a:pt x="874386" y="107156"/>
                  <a:pt x="884621" y="117391"/>
                  <a:pt x="884621" y="130016"/>
                </a:cubicBezTo>
                <a:cubicBezTo>
                  <a:pt x="884621" y="142641"/>
                  <a:pt x="874386" y="152876"/>
                  <a:pt x="861761" y="152876"/>
                </a:cubicBezTo>
                <a:cubicBezTo>
                  <a:pt x="849136" y="152876"/>
                  <a:pt x="838901" y="142641"/>
                  <a:pt x="838901" y="130016"/>
                </a:cubicBezTo>
                <a:cubicBezTo>
                  <a:pt x="838901" y="117391"/>
                  <a:pt x="849136" y="107156"/>
                  <a:pt x="861761" y="107156"/>
                </a:cubicBezTo>
                <a:close/>
                <a:moveTo>
                  <a:pt x="766880" y="107156"/>
                </a:moveTo>
                <a:cubicBezTo>
                  <a:pt x="779505" y="107156"/>
                  <a:pt x="789740" y="117391"/>
                  <a:pt x="789740" y="130016"/>
                </a:cubicBezTo>
                <a:cubicBezTo>
                  <a:pt x="789740" y="142641"/>
                  <a:pt x="779505" y="152876"/>
                  <a:pt x="766880" y="152876"/>
                </a:cubicBezTo>
                <a:cubicBezTo>
                  <a:pt x="754255" y="152876"/>
                  <a:pt x="744020" y="142641"/>
                  <a:pt x="744020" y="130016"/>
                </a:cubicBezTo>
                <a:cubicBezTo>
                  <a:pt x="744020" y="117391"/>
                  <a:pt x="754255" y="107156"/>
                  <a:pt x="766880" y="107156"/>
                </a:cubicBezTo>
                <a:close/>
                <a:moveTo>
                  <a:pt x="676910" y="107156"/>
                </a:moveTo>
                <a:cubicBezTo>
                  <a:pt x="689535" y="107156"/>
                  <a:pt x="699770" y="117391"/>
                  <a:pt x="699770" y="130016"/>
                </a:cubicBezTo>
                <a:cubicBezTo>
                  <a:pt x="699770" y="142641"/>
                  <a:pt x="689535" y="152876"/>
                  <a:pt x="676910" y="152876"/>
                </a:cubicBezTo>
                <a:cubicBezTo>
                  <a:pt x="664285" y="152876"/>
                  <a:pt x="654050" y="142641"/>
                  <a:pt x="654050" y="130016"/>
                </a:cubicBezTo>
                <a:cubicBezTo>
                  <a:pt x="654050" y="117391"/>
                  <a:pt x="664285" y="107156"/>
                  <a:pt x="676910" y="107156"/>
                </a:cubicBezTo>
                <a:close/>
                <a:moveTo>
                  <a:pt x="582358" y="107156"/>
                </a:moveTo>
                <a:cubicBezTo>
                  <a:pt x="594983" y="107156"/>
                  <a:pt x="605218" y="117391"/>
                  <a:pt x="605218" y="130016"/>
                </a:cubicBezTo>
                <a:cubicBezTo>
                  <a:pt x="605218" y="142641"/>
                  <a:pt x="594983" y="152876"/>
                  <a:pt x="582358" y="152876"/>
                </a:cubicBezTo>
                <a:cubicBezTo>
                  <a:pt x="569733" y="152876"/>
                  <a:pt x="559498" y="142641"/>
                  <a:pt x="559498" y="130016"/>
                </a:cubicBezTo>
                <a:cubicBezTo>
                  <a:pt x="559498" y="117391"/>
                  <a:pt x="569733" y="107156"/>
                  <a:pt x="582358" y="107156"/>
                </a:cubicBezTo>
                <a:close/>
                <a:moveTo>
                  <a:pt x="486547" y="107156"/>
                </a:moveTo>
                <a:cubicBezTo>
                  <a:pt x="499172" y="107156"/>
                  <a:pt x="509407" y="117391"/>
                  <a:pt x="509407" y="130016"/>
                </a:cubicBezTo>
                <a:cubicBezTo>
                  <a:pt x="509407" y="142641"/>
                  <a:pt x="499172" y="152876"/>
                  <a:pt x="486547" y="152876"/>
                </a:cubicBezTo>
                <a:cubicBezTo>
                  <a:pt x="473922" y="152876"/>
                  <a:pt x="463687" y="142641"/>
                  <a:pt x="463687" y="130016"/>
                </a:cubicBezTo>
                <a:cubicBezTo>
                  <a:pt x="463687" y="117391"/>
                  <a:pt x="473922" y="107156"/>
                  <a:pt x="486547" y="107156"/>
                </a:cubicBezTo>
                <a:close/>
                <a:moveTo>
                  <a:pt x="391297" y="107156"/>
                </a:moveTo>
                <a:cubicBezTo>
                  <a:pt x="403922" y="107156"/>
                  <a:pt x="414157" y="117391"/>
                  <a:pt x="414157" y="130016"/>
                </a:cubicBezTo>
                <a:cubicBezTo>
                  <a:pt x="414157" y="142641"/>
                  <a:pt x="403922" y="152876"/>
                  <a:pt x="391297" y="152876"/>
                </a:cubicBezTo>
                <a:cubicBezTo>
                  <a:pt x="378672" y="152876"/>
                  <a:pt x="368437" y="142641"/>
                  <a:pt x="368437" y="130016"/>
                </a:cubicBezTo>
                <a:cubicBezTo>
                  <a:pt x="368437" y="117391"/>
                  <a:pt x="378672" y="107156"/>
                  <a:pt x="391297" y="107156"/>
                </a:cubicBezTo>
                <a:close/>
                <a:moveTo>
                  <a:pt x="295486" y="107156"/>
                </a:moveTo>
                <a:cubicBezTo>
                  <a:pt x="308111" y="107156"/>
                  <a:pt x="318346" y="117391"/>
                  <a:pt x="318346" y="130016"/>
                </a:cubicBezTo>
                <a:cubicBezTo>
                  <a:pt x="318346" y="142641"/>
                  <a:pt x="308111" y="152876"/>
                  <a:pt x="295486" y="152876"/>
                </a:cubicBezTo>
                <a:cubicBezTo>
                  <a:pt x="282861" y="152876"/>
                  <a:pt x="272626" y="142641"/>
                  <a:pt x="272626" y="130016"/>
                </a:cubicBezTo>
                <a:cubicBezTo>
                  <a:pt x="272626" y="117391"/>
                  <a:pt x="282861" y="107156"/>
                  <a:pt x="295486" y="107156"/>
                </a:cubicBezTo>
                <a:close/>
                <a:moveTo>
                  <a:pt x="842538" y="31640"/>
                </a:moveTo>
                <a:lnTo>
                  <a:pt x="846127" y="32755"/>
                </a:lnTo>
                <a:lnTo>
                  <a:pt x="866442" y="43781"/>
                </a:lnTo>
                <a:lnTo>
                  <a:pt x="861761" y="45720"/>
                </a:lnTo>
                <a:cubicBezTo>
                  <a:pt x="855449" y="45720"/>
                  <a:pt x="849734" y="43161"/>
                  <a:pt x="845597" y="39024"/>
                </a:cubicBezTo>
                <a:close/>
                <a:moveTo>
                  <a:pt x="412142" y="17995"/>
                </a:moveTo>
                <a:lnTo>
                  <a:pt x="414157" y="22860"/>
                </a:lnTo>
                <a:cubicBezTo>
                  <a:pt x="414157" y="35485"/>
                  <a:pt x="403922" y="45720"/>
                  <a:pt x="391297" y="45720"/>
                </a:cubicBezTo>
                <a:cubicBezTo>
                  <a:pt x="384985" y="45720"/>
                  <a:pt x="379270" y="43161"/>
                  <a:pt x="375133" y="39024"/>
                </a:cubicBezTo>
                <a:lnTo>
                  <a:pt x="371631" y="30570"/>
                </a:lnTo>
                <a:close/>
                <a:moveTo>
                  <a:pt x="755626" y="4662"/>
                </a:moveTo>
                <a:lnTo>
                  <a:pt x="786123" y="14128"/>
                </a:lnTo>
                <a:lnTo>
                  <a:pt x="789740" y="22860"/>
                </a:lnTo>
                <a:cubicBezTo>
                  <a:pt x="789740" y="35485"/>
                  <a:pt x="779505" y="45720"/>
                  <a:pt x="766880" y="45720"/>
                </a:cubicBezTo>
                <a:cubicBezTo>
                  <a:pt x="754255" y="45720"/>
                  <a:pt x="744020" y="35485"/>
                  <a:pt x="744020" y="22860"/>
                </a:cubicBezTo>
                <a:cubicBezTo>
                  <a:pt x="744020" y="16548"/>
                  <a:pt x="746579" y="10833"/>
                  <a:pt x="750716" y="6696"/>
                </a:cubicBezTo>
                <a:close/>
                <a:moveTo>
                  <a:pt x="676910" y="0"/>
                </a:moveTo>
                <a:cubicBezTo>
                  <a:pt x="689535" y="0"/>
                  <a:pt x="699770" y="10235"/>
                  <a:pt x="699770" y="22860"/>
                </a:cubicBezTo>
                <a:cubicBezTo>
                  <a:pt x="699770" y="35485"/>
                  <a:pt x="689535" y="45720"/>
                  <a:pt x="676910" y="45720"/>
                </a:cubicBezTo>
                <a:cubicBezTo>
                  <a:pt x="664285" y="45720"/>
                  <a:pt x="654050" y="35485"/>
                  <a:pt x="654050" y="22860"/>
                </a:cubicBezTo>
                <a:cubicBezTo>
                  <a:pt x="654050" y="10235"/>
                  <a:pt x="664285" y="0"/>
                  <a:pt x="676910" y="0"/>
                </a:cubicBezTo>
                <a:close/>
                <a:moveTo>
                  <a:pt x="582358" y="0"/>
                </a:moveTo>
                <a:cubicBezTo>
                  <a:pt x="594983" y="0"/>
                  <a:pt x="605218" y="10235"/>
                  <a:pt x="605218" y="22860"/>
                </a:cubicBezTo>
                <a:cubicBezTo>
                  <a:pt x="605218" y="35485"/>
                  <a:pt x="594983" y="45720"/>
                  <a:pt x="582358" y="45720"/>
                </a:cubicBezTo>
                <a:cubicBezTo>
                  <a:pt x="569733" y="45720"/>
                  <a:pt x="559498" y="35485"/>
                  <a:pt x="559498" y="22860"/>
                </a:cubicBezTo>
                <a:cubicBezTo>
                  <a:pt x="559498" y="10235"/>
                  <a:pt x="569733" y="0"/>
                  <a:pt x="582358" y="0"/>
                </a:cubicBezTo>
                <a:close/>
                <a:moveTo>
                  <a:pt x="486547" y="0"/>
                </a:moveTo>
                <a:cubicBezTo>
                  <a:pt x="499172" y="0"/>
                  <a:pt x="509407" y="10235"/>
                  <a:pt x="509407" y="22860"/>
                </a:cubicBezTo>
                <a:cubicBezTo>
                  <a:pt x="509407" y="35485"/>
                  <a:pt x="499172" y="45720"/>
                  <a:pt x="486547" y="45720"/>
                </a:cubicBezTo>
                <a:cubicBezTo>
                  <a:pt x="473922" y="45720"/>
                  <a:pt x="463687" y="35485"/>
                  <a:pt x="463687" y="22860"/>
                </a:cubicBezTo>
                <a:cubicBezTo>
                  <a:pt x="463687" y="10235"/>
                  <a:pt x="473922" y="0"/>
                  <a:pt x="486547" y="0"/>
                </a:cubicBezTo>
                <a:close/>
              </a:path>
            </a:pathLst>
          </a:custGeom>
          <a:solidFill>
            <a:srgbClr val="F6B6C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20377115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2" name="Picture Placeholder 10">
            <a:extLst>
              <a:ext uri="{FF2B5EF4-FFF2-40B4-BE49-F238E27FC236}">
                <a16:creationId xmlns:a16="http://schemas.microsoft.com/office/drawing/2014/main" id="{58B62B59-532C-41BB-88D3-4FBD9801A5FF}"/>
              </a:ext>
            </a:extLst>
          </p:cNvPr>
          <p:cNvSpPr>
            <a:spLocks noGrp="1"/>
          </p:cNvSpPr>
          <p:nvPr>
            <p:ph type="pic" sz="quarter" idx="11"/>
          </p:nvPr>
        </p:nvSpPr>
        <p:spPr>
          <a:xfrm>
            <a:off x="600502" y="1460310"/>
            <a:ext cx="2420204" cy="3794077"/>
          </a:xfrm>
          <a:custGeom>
            <a:avLst/>
            <a:gdLst>
              <a:gd name="connsiteX0" fmla="*/ 0 w 4070555"/>
              <a:gd name="connsiteY0" fmla="*/ 0 h 3429000"/>
              <a:gd name="connsiteX1" fmla="*/ 4070555 w 4070555"/>
              <a:gd name="connsiteY1" fmla="*/ 0 h 3429000"/>
              <a:gd name="connsiteX2" fmla="*/ 4070555 w 4070555"/>
              <a:gd name="connsiteY2" fmla="*/ 3429000 h 3429000"/>
              <a:gd name="connsiteX3" fmla="*/ 0 w 407055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070555" h="3429000">
                <a:moveTo>
                  <a:pt x="0" y="0"/>
                </a:moveTo>
                <a:lnTo>
                  <a:pt x="4070555" y="0"/>
                </a:lnTo>
                <a:lnTo>
                  <a:pt x="4070555" y="3429000"/>
                </a:lnTo>
                <a:lnTo>
                  <a:pt x="0" y="3429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3" name="Picture Placeholder 10">
            <a:extLst>
              <a:ext uri="{FF2B5EF4-FFF2-40B4-BE49-F238E27FC236}">
                <a16:creationId xmlns:a16="http://schemas.microsoft.com/office/drawing/2014/main" id="{1692A3CC-8973-47C5-9CDD-BD6ED70BAEAE}"/>
              </a:ext>
            </a:extLst>
          </p:cNvPr>
          <p:cNvSpPr>
            <a:spLocks noGrp="1"/>
          </p:cNvSpPr>
          <p:nvPr>
            <p:ph type="pic" sz="quarter" idx="12"/>
          </p:nvPr>
        </p:nvSpPr>
        <p:spPr>
          <a:xfrm>
            <a:off x="3480179" y="1460310"/>
            <a:ext cx="2420204" cy="3794077"/>
          </a:xfrm>
          <a:custGeom>
            <a:avLst/>
            <a:gdLst>
              <a:gd name="connsiteX0" fmla="*/ 0 w 4070555"/>
              <a:gd name="connsiteY0" fmla="*/ 0 h 3429000"/>
              <a:gd name="connsiteX1" fmla="*/ 4070555 w 4070555"/>
              <a:gd name="connsiteY1" fmla="*/ 0 h 3429000"/>
              <a:gd name="connsiteX2" fmla="*/ 4070555 w 4070555"/>
              <a:gd name="connsiteY2" fmla="*/ 3429000 h 3429000"/>
              <a:gd name="connsiteX3" fmla="*/ 0 w 407055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070555" h="3429000">
                <a:moveTo>
                  <a:pt x="0" y="0"/>
                </a:moveTo>
                <a:lnTo>
                  <a:pt x="4070555" y="0"/>
                </a:lnTo>
                <a:lnTo>
                  <a:pt x="4070555" y="3429000"/>
                </a:lnTo>
                <a:lnTo>
                  <a:pt x="0" y="3429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4" name="Picture Placeholder 10">
            <a:extLst>
              <a:ext uri="{FF2B5EF4-FFF2-40B4-BE49-F238E27FC236}">
                <a16:creationId xmlns:a16="http://schemas.microsoft.com/office/drawing/2014/main" id="{CA87A729-40D1-404C-A281-4F3DC2493320}"/>
              </a:ext>
            </a:extLst>
          </p:cNvPr>
          <p:cNvSpPr>
            <a:spLocks noGrp="1"/>
          </p:cNvSpPr>
          <p:nvPr>
            <p:ph type="pic" sz="quarter" idx="13"/>
          </p:nvPr>
        </p:nvSpPr>
        <p:spPr>
          <a:xfrm>
            <a:off x="6291617" y="1460310"/>
            <a:ext cx="2420204" cy="3794077"/>
          </a:xfrm>
          <a:custGeom>
            <a:avLst/>
            <a:gdLst>
              <a:gd name="connsiteX0" fmla="*/ 0 w 4070555"/>
              <a:gd name="connsiteY0" fmla="*/ 0 h 3429000"/>
              <a:gd name="connsiteX1" fmla="*/ 4070555 w 4070555"/>
              <a:gd name="connsiteY1" fmla="*/ 0 h 3429000"/>
              <a:gd name="connsiteX2" fmla="*/ 4070555 w 4070555"/>
              <a:gd name="connsiteY2" fmla="*/ 3429000 h 3429000"/>
              <a:gd name="connsiteX3" fmla="*/ 0 w 407055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070555" h="3429000">
                <a:moveTo>
                  <a:pt x="0" y="0"/>
                </a:moveTo>
                <a:lnTo>
                  <a:pt x="4070555" y="0"/>
                </a:lnTo>
                <a:lnTo>
                  <a:pt x="4070555" y="3429000"/>
                </a:lnTo>
                <a:lnTo>
                  <a:pt x="0" y="3429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5" name="Picture Placeholder 10">
            <a:extLst>
              <a:ext uri="{FF2B5EF4-FFF2-40B4-BE49-F238E27FC236}">
                <a16:creationId xmlns:a16="http://schemas.microsoft.com/office/drawing/2014/main" id="{582F3711-1E9E-447A-8725-F18E5EC5CC32}"/>
              </a:ext>
            </a:extLst>
          </p:cNvPr>
          <p:cNvSpPr>
            <a:spLocks noGrp="1"/>
          </p:cNvSpPr>
          <p:nvPr>
            <p:ph type="pic" sz="quarter" idx="14"/>
          </p:nvPr>
        </p:nvSpPr>
        <p:spPr>
          <a:xfrm>
            <a:off x="9171294" y="1460310"/>
            <a:ext cx="2420204" cy="3794077"/>
          </a:xfrm>
          <a:custGeom>
            <a:avLst/>
            <a:gdLst>
              <a:gd name="connsiteX0" fmla="*/ 0 w 4070555"/>
              <a:gd name="connsiteY0" fmla="*/ 0 h 3429000"/>
              <a:gd name="connsiteX1" fmla="*/ 4070555 w 4070555"/>
              <a:gd name="connsiteY1" fmla="*/ 0 h 3429000"/>
              <a:gd name="connsiteX2" fmla="*/ 4070555 w 4070555"/>
              <a:gd name="connsiteY2" fmla="*/ 3429000 h 3429000"/>
              <a:gd name="connsiteX3" fmla="*/ 0 w 407055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070555" h="3429000">
                <a:moveTo>
                  <a:pt x="0" y="0"/>
                </a:moveTo>
                <a:lnTo>
                  <a:pt x="4070555" y="0"/>
                </a:lnTo>
                <a:lnTo>
                  <a:pt x="4070555" y="3429000"/>
                </a:lnTo>
                <a:lnTo>
                  <a:pt x="0" y="3429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3177438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BA43563-AABE-4A7D-8566-4DD38E5FCB00}"/>
              </a:ext>
            </a:extLst>
          </p:cNvPr>
          <p:cNvSpPr>
            <a:spLocks noGrp="1"/>
          </p:cNvSpPr>
          <p:nvPr>
            <p:ph type="pic" sz="quarter" idx="10"/>
          </p:nvPr>
        </p:nvSpPr>
        <p:spPr>
          <a:xfrm>
            <a:off x="0" y="0"/>
            <a:ext cx="12192000" cy="6858000"/>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26511418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E9714AB4-0187-4340-B087-2FDBFF005589}"/>
              </a:ext>
            </a:extLst>
          </p:cNvPr>
          <p:cNvGrpSpPr/>
          <p:nvPr userDrawn="1"/>
        </p:nvGrpSpPr>
        <p:grpSpPr>
          <a:xfrm>
            <a:off x="5474366" y="2934918"/>
            <a:ext cx="381000" cy="808359"/>
            <a:chOff x="6394450" y="2597150"/>
            <a:chExt cx="801521" cy="1700569"/>
          </a:xfrm>
          <a:solidFill>
            <a:srgbClr val="F6B6C7">
              <a:alpha val="40000"/>
            </a:srgbClr>
          </a:solidFill>
        </p:grpSpPr>
        <p:sp>
          <p:nvSpPr>
            <p:cNvPr id="6" name="Oval 5">
              <a:extLst>
                <a:ext uri="{FF2B5EF4-FFF2-40B4-BE49-F238E27FC236}">
                  <a16:creationId xmlns:a16="http://schemas.microsoft.com/office/drawing/2014/main" id="{9E0CC961-C2CF-4A66-B368-BD4D929AC59C}"/>
                </a:ext>
              </a:extLst>
            </p:cNvPr>
            <p:cNvSpPr/>
            <p:nvPr userDrawn="1"/>
          </p:nvSpPr>
          <p:spPr>
            <a:xfrm>
              <a:off x="6394450" y="2597150"/>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Oval 6">
              <a:extLst>
                <a:ext uri="{FF2B5EF4-FFF2-40B4-BE49-F238E27FC236}">
                  <a16:creationId xmlns:a16="http://schemas.microsoft.com/office/drawing/2014/main" id="{80CE9A2C-6356-444B-8FF8-4F21E1519460}"/>
                </a:ext>
              </a:extLst>
            </p:cNvPr>
            <p:cNvSpPr/>
            <p:nvPr userDrawn="1"/>
          </p:nvSpPr>
          <p:spPr>
            <a:xfrm>
              <a:off x="6394450" y="2980662"/>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Oval 7">
              <a:extLst>
                <a:ext uri="{FF2B5EF4-FFF2-40B4-BE49-F238E27FC236}">
                  <a16:creationId xmlns:a16="http://schemas.microsoft.com/office/drawing/2014/main" id="{3B0CE428-CE80-492D-9D8D-82CC8B452CE5}"/>
                </a:ext>
              </a:extLst>
            </p:cNvPr>
            <p:cNvSpPr/>
            <p:nvPr userDrawn="1"/>
          </p:nvSpPr>
          <p:spPr>
            <a:xfrm>
              <a:off x="6394450" y="3364174"/>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Oval 8">
              <a:extLst>
                <a:ext uri="{FF2B5EF4-FFF2-40B4-BE49-F238E27FC236}">
                  <a16:creationId xmlns:a16="http://schemas.microsoft.com/office/drawing/2014/main" id="{30E8A02C-7676-47BD-AADA-9E22ED1873F0}"/>
                </a:ext>
              </a:extLst>
            </p:cNvPr>
            <p:cNvSpPr/>
            <p:nvPr userDrawn="1"/>
          </p:nvSpPr>
          <p:spPr>
            <a:xfrm>
              <a:off x="6394450" y="3747686"/>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Oval 9">
              <a:extLst>
                <a:ext uri="{FF2B5EF4-FFF2-40B4-BE49-F238E27FC236}">
                  <a16:creationId xmlns:a16="http://schemas.microsoft.com/office/drawing/2014/main" id="{4B4138AB-F2BA-4B54-8511-C29A3927C89B}"/>
                </a:ext>
              </a:extLst>
            </p:cNvPr>
            <p:cNvSpPr/>
            <p:nvPr userDrawn="1"/>
          </p:nvSpPr>
          <p:spPr>
            <a:xfrm>
              <a:off x="6394450" y="4131198"/>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Oval 10">
              <a:extLst>
                <a:ext uri="{FF2B5EF4-FFF2-40B4-BE49-F238E27FC236}">
                  <a16:creationId xmlns:a16="http://schemas.microsoft.com/office/drawing/2014/main" id="{5CD0CDD9-2E39-4256-B2D8-DDE5C55DF118}"/>
                </a:ext>
              </a:extLst>
            </p:cNvPr>
            <p:cNvSpPr/>
            <p:nvPr userDrawn="1"/>
          </p:nvSpPr>
          <p:spPr>
            <a:xfrm>
              <a:off x="6711950" y="2597150"/>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Oval 11">
              <a:extLst>
                <a:ext uri="{FF2B5EF4-FFF2-40B4-BE49-F238E27FC236}">
                  <a16:creationId xmlns:a16="http://schemas.microsoft.com/office/drawing/2014/main" id="{DEF6553F-0CEB-4AA3-8551-DD7D8747B1DB}"/>
                </a:ext>
              </a:extLst>
            </p:cNvPr>
            <p:cNvSpPr/>
            <p:nvPr userDrawn="1"/>
          </p:nvSpPr>
          <p:spPr>
            <a:xfrm>
              <a:off x="6711950" y="2980662"/>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Oval 12">
              <a:extLst>
                <a:ext uri="{FF2B5EF4-FFF2-40B4-BE49-F238E27FC236}">
                  <a16:creationId xmlns:a16="http://schemas.microsoft.com/office/drawing/2014/main" id="{39E7EB47-2F03-4DEF-8598-DACCB71265E5}"/>
                </a:ext>
              </a:extLst>
            </p:cNvPr>
            <p:cNvSpPr/>
            <p:nvPr userDrawn="1"/>
          </p:nvSpPr>
          <p:spPr>
            <a:xfrm>
              <a:off x="6711950" y="3364174"/>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Oval 13">
              <a:extLst>
                <a:ext uri="{FF2B5EF4-FFF2-40B4-BE49-F238E27FC236}">
                  <a16:creationId xmlns:a16="http://schemas.microsoft.com/office/drawing/2014/main" id="{A0ED99AD-634A-468F-86C2-E451B42F4B00}"/>
                </a:ext>
              </a:extLst>
            </p:cNvPr>
            <p:cNvSpPr/>
            <p:nvPr userDrawn="1"/>
          </p:nvSpPr>
          <p:spPr>
            <a:xfrm>
              <a:off x="6711950" y="3747686"/>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Oval 14">
              <a:extLst>
                <a:ext uri="{FF2B5EF4-FFF2-40B4-BE49-F238E27FC236}">
                  <a16:creationId xmlns:a16="http://schemas.microsoft.com/office/drawing/2014/main" id="{2E165423-DBE8-495F-8F9D-7657E029F20F}"/>
                </a:ext>
              </a:extLst>
            </p:cNvPr>
            <p:cNvSpPr/>
            <p:nvPr userDrawn="1"/>
          </p:nvSpPr>
          <p:spPr>
            <a:xfrm>
              <a:off x="6711950" y="4131198"/>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Oval 15">
              <a:extLst>
                <a:ext uri="{FF2B5EF4-FFF2-40B4-BE49-F238E27FC236}">
                  <a16:creationId xmlns:a16="http://schemas.microsoft.com/office/drawing/2014/main" id="{842EFAF4-577B-49B9-952F-C39C6FEC0C3C}"/>
                </a:ext>
              </a:extLst>
            </p:cNvPr>
            <p:cNvSpPr/>
            <p:nvPr userDrawn="1"/>
          </p:nvSpPr>
          <p:spPr>
            <a:xfrm>
              <a:off x="7029450" y="2597150"/>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7" name="Oval 16">
              <a:extLst>
                <a:ext uri="{FF2B5EF4-FFF2-40B4-BE49-F238E27FC236}">
                  <a16:creationId xmlns:a16="http://schemas.microsoft.com/office/drawing/2014/main" id="{CEA43B76-7AEE-48BF-937C-72E0BD4E4496}"/>
                </a:ext>
              </a:extLst>
            </p:cNvPr>
            <p:cNvSpPr/>
            <p:nvPr userDrawn="1"/>
          </p:nvSpPr>
          <p:spPr>
            <a:xfrm>
              <a:off x="7029450" y="2980662"/>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Oval 17">
              <a:extLst>
                <a:ext uri="{FF2B5EF4-FFF2-40B4-BE49-F238E27FC236}">
                  <a16:creationId xmlns:a16="http://schemas.microsoft.com/office/drawing/2014/main" id="{F9416E68-F4DE-488F-A929-BED438E1C74D}"/>
                </a:ext>
              </a:extLst>
            </p:cNvPr>
            <p:cNvSpPr/>
            <p:nvPr userDrawn="1"/>
          </p:nvSpPr>
          <p:spPr>
            <a:xfrm>
              <a:off x="7029450" y="3364174"/>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9" name="Oval 18">
              <a:extLst>
                <a:ext uri="{FF2B5EF4-FFF2-40B4-BE49-F238E27FC236}">
                  <a16:creationId xmlns:a16="http://schemas.microsoft.com/office/drawing/2014/main" id="{463F6B6B-979D-4952-B787-8BA34F563749}"/>
                </a:ext>
              </a:extLst>
            </p:cNvPr>
            <p:cNvSpPr/>
            <p:nvPr userDrawn="1"/>
          </p:nvSpPr>
          <p:spPr>
            <a:xfrm>
              <a:off x="7029450" y="3747686"/>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0" name="Oval 19">
              <a:extLst>
                <a:ext uri="{FF2B5EF4-FFF2-40B4-BE49-F238E27FC236}">
                  <a16:creationId xmlns:a16="http://schemas.microsoft.com/office/drawing/2014/main" id="{FB2550A8-3BC1-440D-A826-2BC7075AFD5C}"/>
                </a:ext>
              </a:extLst>
            </p:cNvPr>
            <p:cNvSpPr/>
            <p:nvPr userDrawn="1"/>
          </p:nvSpPr>
          <p:spPr>
            <a:xfrm>
              <a:off x="7029450" y="4131198"/>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22" name="Group 21">
            <a:extLst>
              <a:ext uri="{FF2B5EF4-FFF2-40B4-BE49-F238E27FC236}">
                <a16:creationId xmlns:a16="http://schemas.microsoft.com/office/drawing/2014/main" id="{9449CAE6-321F-48DA-A564-B1E437453FA7}"/>
              </a:ext>
            </a:extLst>
          </p:cNvPr>
          <p:cNvGrpSpPr/>
          <p:nvPr userDrawn="1"/>
        </p:nvGrpSpPr>
        <p:grpSpPr>
          <a:xfrm>
            <a:off x="2964410" y="3633418"/>
            <a:ext cx="381000" cy="808359"/>
            <a:chOff x="6394450" y="2597150"/>
            <a:chExt cx="801521" cy="1700569"/>
          </a:xfrm>
          <a:solidFill>
            <a:srgbClr val="F6B6C7">
              <a:alpha val="40000"/>
            </a:srgbClr>
          </a:solidFill>
        </p:grpSpPr>
        <p:sp>
          <p:nvSpPr>
            <p:cNvPr id="23" name="Oval 22">
              <a:extLst>
                <a:ext uri="{FF2B5EF4-FFF2-40B4-BE49-F238E27FC236}">
                  <a16:creationId xmlns:a16="http://schemas.microsoft.com/office/drawing/2014/main" id="{10700E79-B35F-4B6F-8B88-A825D6E46598}"/>
                </a:ext>
              </a:extLst>
            </p:cNvPr>
            <p:cNvSpPr/>
            <p:nvPr userDrawn="1"/>
          </p:nvSpPr>
          <p:spPr>
            <a:xfrm>
              <a:off x="6394450" y="2597150"/>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Oval 23">
              <a:extLst>
                <a:ext uri="{FF2B5EF4-FFF2-40B4-BE49-F238E27FC236}">
                  <a16:creationId xmlns:a16="http://schemas.microsoft.com/office/drawing/2014/main" id="{37612F7F-E105-4A8B-B01E-A9A10B14E89D}"/>
                </a:ext>
              </a:extLst>
            </p:cNvPr>
            <p:cNvSpPr/>
            <p:nvPr userDrawn="1"/>
          </p:nvSpPr>
          <p:spPr>
            <a:xfrm>
              <a:off x="6394450" y="2980662"/>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Oval 24">
              <a:extLst>
                <a:ext uri="{FF2B5EF4-FFF2-40B4-BE49-F238E27FC236}">
                  <a16:creationId xmlns:a16="http://schemas.microsoft.com/office/drawing/2014/main" id="{D5F40C6C-F7D8-4452-83F0-EBCE500DA4D9}"/>
                </a:ext>
              </a:extLst>
            </p:cNvPr>
            <p:cNvSpPr/>
            <p:nvPr userDrawn="1"/>
          </p:nvSpPr>
          <p:spPr>
            <a:xfrm>
              <a:off x="6394450" y="3364174"/>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Oval 25">
              <a:extLst>
                <a:ext uri="{FF2B5EF4-FFF2-40B4-BE49-F238E27FC236}">
                  <a16:creationId xmlns:a16="http://schemas.microsoft.com/office/drawing/2014/main" id="{3C72C618-DAC0-4951-B9CB-75920EB71D53}"/>
                </a:ext>
              </a:extLst>
            </p:cNvPr>
            <p:cNvSpPr/>
            <p:nvPr userDrawn="1"/>
          </p:nvSpPr>
          <p:spPr>
            <a:xfrm>
              <a:off x="6394450" y="3747686"/>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7" name="Oval 26">
              <a:extLst>
                <a:ext uri="{FF2B5EF4-FFF2-40B4-BE49-F238E27FC236}">
                  <a16:creationId xmlns:a16="http://schemas.microsoft.com/office/drawing/2014/main" id="{D700CBC2-F783-47ED-8A7F-9215A544A075}"/>
                </a:ext>
              </a:extLst>
            </p:cNvPr>
            <p:cNvSpPr/>
            <p:nvPr userDrawn="1"/>
          </p:nvSpPr>
          <p:spPr>
            <a:xfrm>
              <a:off x="6394450" y="4131198"/>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8" name="Oval 27">
              <a:extLst>
                <a:ext uri="{FF2B5EF4-FFF2-40B4-BE49-F238E27FC236}">
                  <a16:creationId xmlns:a16="http://schemas.microsoft.com/office/drawing/2014/main" id="{6499483D-53B2-4567-984C-4B4141970F40}"/>
                </a:ext>
              </a:extLst>
            </p:cNvPr>
            <p:cNvSpPr/>
            <p:nvPr userDrawn="1"/>
          </p:nvSpPr>
          <p:spPr>
            <a:xfrm>
              <a:off x="6711950" y="2597150"/>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Oval 28">
              <a:extLst>
                <a:ext uri="{FF2B5EF4-FFF2-40B4-BE49-F238E27FC236}">
                  <a16:creationId xmlns:a16="http://schemas.microsoft.com/office/drawing/2014/main" id="{795446A9-D3CC-4842-B1AF-72C912B3EF8A}"/>
                </a:ext>
              </a:extLst>
            </p:cNvPr>
            <p:cNvSpPr/>
            <p:nvPr userDrawn="1"/>
          </p:nvSpPr>
          <p:spPr>
            <a:xfrm>
              <a:off x="6711950" y="2980662"/>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0" name="Oval 29">
              <a:extLst>
                <a:ext uri="{FF2B5EF4-FFF2-40B4-BE49-F238E27FC236}">
                  <a16:creationId xmlns:a16="http://schemas.microsoft.com/office/drawing/2014/main" id="{90E30F14-2D3D-473A-9170-59FEA9F91567}"/>
                </a:ext>
              </a:extLst>
            </p:cNvPr>
            <p:cNvSpPr/>
            <p:nvPr userDrawn="1"/>
          </p:nvSpPr>
          <p:spPr>
            <a:xfrm>
              <a:off x="6711950" y="3364174"/>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1" name="Oval 30">
              <a:extLst>
                <a:ext uri="{FF2B5EF4-FFF2-40B4-BE49-F238E27FC236}">
                  <a16:creationId xmlns:a16="http://schemas.microsoft.com/office/drawing/2014/main" id="{6B23948E-5040-4FF0-A7BD-09345219D9E8}"/>
                </a:ext>
              </a:extLst>
            </p:cNvPr>
            <p:cNvSpPr/>
            <p:nvPr userDrawn="1"/>
          </p:nvSpPr>
          <p:spPr>
            <a:xfrm>
              <a:off x="6711950" y="3747686"/>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2" name="Oval 31">
              <a:extLst>
                <a:ext uri="{FF2B5EF4-FFF2-40B4-BE49-F238E27FC236}">
                  <a16:creationId xmlns:a16="http://schemas.microsoft.com/office/drawing/2014/main" id="{1C403963-1F6B-46A6-B6CB-73F870933C98}"/>
                </a:ext>
              </a:extLst>
            </p:cNvPr>
            <p:cNvSpPr/>
            <p:nvPr userDrawn="1"/>
          </p:nvSpPr>
          <p:spPr>
            <a:xfrm>
              <a:off x="6711950" y="4131198"/>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3" name="Oval 32">
              <a:extLst>
                <a:ext uri="{FF2B5EF4-FFF2-40B4-BE49-F238E27FC236}">
                  <a16:creationId xmlns:a16="http://schemas.microsoft.com/office/drawing/2014/main" id="{60F09183-15EE-4FFD-BA0B-AEA6BF3629E5}"/>
                </a:ext>
              </a:extLst>
            </p:cNvPr>
            <p:cNvSpPr/>
            <p:nvPr userDrawn="1"/>
          </p:nvSpPr>
          <p:spPr>
            <a:xfrm>
              <a:off x="7029450" y="2597150"/>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4" name="Oval 33">
              <a:extLst>
                <a:ext uri="{FF2B5EF4-FFF2-40B4-BE49-F238E27FC236}">
                  <a16:creationId xmlns:a16="http://schemas.microsoft.com/office/drawing/2014/main" id="{6BE29E97-C0A2-4509-82DB-6281D6719E3A}"/>
                </a:ext>
              </a:extLst>
            </p:cNvPr>
            <p:cNvSpPr/>
            <p:nvPr userDrawn="1"/>
          </p:nvSpPr>
          <p:spPr>
            <a:xfrm>
              <a:off x="7029450" y="2980662"/>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5" name="Oval 34">
              <a:extLst>
                <a:ext uri="{FF2B5EF4-FFF2-40B4-BE49-F238E27FC236}">
                  <a16:creationId xmlns:a16="http://schemas.microsoft.com/office/drawing/2014/main" id="{71C6441D-6C85-4C58-B7F6-2B9B24F2167B}"/>
                </a:ext>
              </a:extLst>
            </p:cNvPr>
            <p:cNvSpPr/>
            <p:nvPr userDrawn="1"/>
          </p:nvSpPr>
          <p:spPr>
            <a:xfrm>
              <a:off x="7029450" y="3364174"/>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6" name="Oval 35">
              <a:extLst>
                <a:ext uri="{FF2B5EF4-FFF2-40B4-BE49-F238E27FC236}">
                  <a16:creationId xmlns:a16="http://schemas.microsoft.com/office/drawing/2014/main" id="{A3737369-0F03-40DE-8E48-E439F19B927A}"/>
                </a:ext>
              </a:extLst>
            </p:cNvPr>
            <p:cNvSpPr/>
            <p:nvPr userDrawn="1"/>
          </p:nvSpPr>
          <p:spPr>
            <a:xfrm>
              <a:off x="7029450" y="3747686"/>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7" name="Oval 36">
              <a:extLst>
                <a:ext uri="{FF2B5EF4-FFF2-40B4-BE49-F238E27FC236}">
                  <a16:creationId xmlns:a16="http://schemas.microsoft.com/office/drawing/2014/main" id="{BC46820C-1BBE-4435-B65E-33B99DE1BB11}"/>
                </a:ext>
              </a:extLst>
            </p:cNvPr>
            <p:cNvSpPr/>
            <p:nvPr userDrawn="1"/>
          </p:nvSpPr>
          <p:spPr>
            <a:xfrm>
              <a:off x="7029450" y="4131198"/>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38" name="Group 37">
            <a:extLst>
              <a:ext uri="{FF2B5EF4-FFF2-40B4-BE49-F238E27FC236}">
                <a16:creationId xmlns:a16="http://schemas.microsoft.com/office/drawing/2014/main" id="{3BE379D0-6EF6-413A-9AA4-BFB3A66B3CF7}"/>
              </a:ext>
            </a:extLst>
          </p:cNvPr>
          <p:cNvGrpSpPr/>
          <p:nvPr userDrawn="1"/>
        </p:nvGrpSpPr>
        <p:grpSpPr>
          <a:xfrm>
            <a:off x="345136" y="2792194"/>
            <a:ext cx="381000" cy="808359"/>
            <a:chOff x="6394450" y="2597150"/>
            <a:chExt cx="801521" cy="1700569"/>
          </a:xfrm>
          <a:solidFill>
            <a:srgbClr val="F6B6C7">
              <a:alpha val="40000"/>
            </a:srgbClr>
          </a:solidFill>
        </p:grpSpPr>
        <p:sp>
          <p:nvSpPr>
            <p:cNvPr id="39" name="Oval 38">
              <a:extLst>
                <a:ext uri="{FF2B5EF4-FFF2-40B4-BE49-F238E27FC236}">
                  <a16:creationId xmlns:a16="http://schemas.microsoft.com/office/drawing/2014/main" id="{FAD46015-F452-4205-8FA7-F598D293BE5C}"/>
                </a:ext>
              </a:extLst>
            </p:cNvPr>
            <p:cNvSpPr/>
            <p:nvPr userDrawn="1"/>
          </p:nvSpPr>
          <p:spPr>
            <a:xfrm>
              <a:off x="6394450" y="2597150"/>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0" name="Oval 39">
              <a:extLst>
                <a:ext uri="{FF2B5EF4-FFF2-40B4-BE49-F238E27FC236}">
                  <a16:creationId xmlns:a16="http://schemas.microsoft.com/office/drawing/2014/main" id="{A806918E-5534-4FD1-9386-88C878D8679E}"/>
                </a:ext>
              </a:extLst>
            </p:cNvPr>
            <p:cNvSpPr/>
            <p:nvPr userDrawn="1"/>
          </p:nvSpPr>
          <p:spPr>
            <a:xfrm>
              <a:off x="6394450" y="2980662"/>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1" name="Oval 40">
              <a:extLst>
                <a:ext uri="{FF2B5EF4-FFF2-40B4-BE49-F238E27FC236}">
                  <a16:creationId xmlns:a16="http://schemas.microsoft.com/office/drawing/2014/main" id="{0B55BC33-BEFB-42CD-8299-7EFF7A6C1DF1}"/>
                </a:ext>
              </a:extLst>
            </p:cNvPr>
            <p:cNvSpPr/>
            <p:nvPr userDrawn="1"/>
          </p:nvSpPr>
          <p:spPr>
            <a:xfrm>
              <a:off x="6394450" y="3364174"/>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2" name="Oval 41">
              <a:extLst>
                <a:ext uri="{FF2B5EF4-FFF2-40B4-BE49-F238E27FC236}">
                  <a16:creationId xmlns:a16="http://schemas.microsoft.com/office/drawing/2014/main" id="{B244ED6F-C71B-463E-AA05-AB6F9F88CCE8}"/>
                </a:ext>
              </a:extLst>
            </p:cNvPr>
            <p:cNvSpPr/>
            <p:nvPr userDrawn="1"/>
          </p:nvSpPr>
          <p:spPr>
            <a:xfrm>
              <a:off x="6394450" y="3747686"/>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3" name="Oval 42">
              <a:extLst>
                <a:ext uri="{FF2B5EF4-FFF2-40B4-BE49-F238E27FC236}">
                  <a16:creationId xmlns:a16="http://schemas.microsoft.com/office/drawing/2014/main" id="{9399167A-F2FE-46CD-9B9D-7D036D4C784A}"/>
                </a:ext>
              </a:extLst>
            </p:cNvPr>
            <p:cNvSpPr/>
            <p:nvPr userDrawn="1"/>
          </p:nvSpPr>
          <p:spPr>
            <a:xfrm>
              <a:off x="6394450" y="4131198"/>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4" name="Oval 43">
              <a:extLst>
                <a:ext uri="{FF2B5EF4-FFF2-40B4-BE49-F238E27FC236}">
                  <a16:creationId xmlns:a16="http://schemas.microsoft.com/office/drawing/2014/main" id="{CED1848A-3E2E-487D-B6EF-5793A89D5F4B}"/>
                </a:ext>
              </a:extLst>
            </p:cNvPr>
            <p:cNvSpPr/>
            <p:nvPr userDrawn="1"/>
          </p:nvSpPr>
          <p:spPr>
            <a:xfrm>
              <a:off x="6711950" y="2597150"/>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5" name="Oval 44">
              <a:extLst>
                <a:ext uri="{FF2B5EF4-FFF2-40B4-BE49-F238E27FC236}">
                  <a16:creationId xmlns:a16="http://schemas.microsoft.com/office/drawing/2014/main" id="{78004884-C68D-4017-889D-4011E6CA6750}"/>
                </a:ext>
              </a:extLst>
            </p:cNvPr>
            <p:cNvSpPr/>
            <p:nvPr userDrawn="1"/>
          </p:nvSpPr>
          <p:spPr>
            <a:xfrm>
              <a:off x="6711950" y="2980662"/>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6" name="Oval 45">
              <a:extLst>
                <a:ext uri="{FF2B5EF4-FFF2-40B4-BE49-F238E27FC236}">
                  <a16:creationId xmlns:a16="http://schemas.microsoft.com/office/drawing/2014/main" id="{99F36959-88BD-4436-9450-DDF836645593}"/>
                </a:ext>
              </a:extLst>
            </p:cNvPr>
            <p:cNvSpPr/>
            <p:nvPr userDrawn="1"/>
          </p:nvSpPr>
          <p:spPr>
            <a:xfrm>
              <a:off x="6711950" y="3364174"/>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Oval 46">
              <a:extLst>
                <a:ext uri="{FF2B5EF4-FFF2-40B4-BE49-F238E27FC236}">
                  <a16:creationId xmlns:a16="http://schemas.microsoft.com/office/drawing/2014/main" id="{FDCF5620-C26C-4E04-B790-063727562FEA}"/>
                </a:ext>
              </a:extLst>
            </p:cNvPr>
            <p:cNvSpPr/>
            <p:nvPr userDrawn="1"/>
          </p:nvSpPr>
          <p:spPr>
            <a:xfrm>
              <a:off x="6711950" y="3747686"/>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8" name="Oval 47">
              <a:extLst>
                <a:ext uri="{FF2B5EF4-FFF2-40B4-BE49-F238E27FC236}">
                  <a16:creationId xmlns:a16="http://schemas.microsoft.com/office/drawing/2014/main" id="{A6CC5530-B105-4BB7-84EC-1CA7277C12A3}"/>
                </a:ext>
              </a:extLst>
            </p:cNvPr>
            <p:cNvSpPr/>
            <p:nvPr userDrawn="1"/>
          </p:nvSpPr>
          <p:spPr>
            <a:xfrm>
              <a:off x="6711950" y="4131198"/>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9" name="Oval 48">
              <a:extLst>
                <a:ext uri="{FF2B5EF4-FFF2-40B4-BE49-F238E27FC236}">
                  <a16:creationId xmlns:a16="http://schemas.microsoft.com/office/drawing/2014/main" id="{E62AFEF4-F90D-4C1C-BF6C-F0C4948D9960}"/>
                </a:ext>
              </a:extLst>
            </p:cNvPr>
            <p:cNvSpPr/>
            <p:nvPr userDrawn="1"/>
          </p:nvSpPr>
          <p:spPr>
            <a:xfrm>
              <a:off x="7029450" y="2597150"/>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0" name="Oval 49">
              <a:extLst>
                <a:ext uri="{FF2B5EF4-FFF2-40B4-BE49-F238E27FC236}">
                  <a16:creationId xmlns:a16="http://schemas.microsoft.com/office/drawing/2014/main" id="{F3F4FAEC-94C1-4AD3-9246-ED8669EF1A3F}"/>
                </a:ext>
              </a:extLst>
            </p:cNvPr>
            <p:cNvSpPr/>
            <p:nvPr userDrawn="1"/>
          </p:nvSpPr>
          <p:spPr>
            <a:xfrm>
              <a:off x="7029450" y="2980662"/>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1" name="Oval 50">
              <a:extLst>
                <a:ext uri="{FF2B5EF4-FFF2-40B4-BE49-F238E27FC236}">
                  <a16:creationId xmlns:a16="http://schemas.microsoft.com/office/drawing/2014/main" id="{028CF701-7662-4F23-9772-C7F86BDD9794}"/>
                </a:ext>
              </a:extLst>
            </p:cNvPr>
            <p:cNvSpPr/>
            <p:nvPr userDrawn="1"/>
          </p:nvSpPr>
          <p:spPr>
            <a:xfrm>
              <a:off x="7029450" y="3364174"/>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2" name="Oval 51">
              <a:extLst>
                <a:ext uri="{FF2B5EF4-FFF2-40B4-BE49-F238E27FC236}">
                  <a16:creationId xmlns:a16="http://schemas.microsoft.com/office/drawing/2014/main" id="{46114956-FF62-46FC-9679-976BB046E6EA}"/>
                </a:ext>
              </a:extLst>
            </p:cNvPr>
            <p:cNvSpPr/>
            <p:nvPr userDrawn="1"/>
          </p:nvSpPr>
          <p:spPr>
            <a:xfrm>
              <a:off x="7029450" y="3747686"/>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3" name="Oval 52">
              <a:extLst>
                <a:ext uri="{FF2B5EF4-FFF2-40B4-BE49-F238E27FC236}">
                  <a16:creationId xmlns:a16="http://schemas.microsoft.com/office/drawing/2014/main" id="{FADBB603-D83F-4C92-9D15-06F0D47B7AF7}"/>
                </a:ext>
              </a:extLst>
            </p:cNvPr>
            <p:cNvSpPr/>
            <p:nvPr userDrawn="1"/>
          </p:nvSpPr>
          <p:spPr>
            <a:xfrm>
              <a:off x="7029450" y="4131198"/>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54" name="Group 53">
            <a:extLst>
              <a:ext uri="{FF2B5EF4-FFF2-40B4-BE49-F238E27FC236}">
                <a16:creationId xmlns:a16="http://schemas.microsoft.com/office/drawing/2014/main" id="{C1A18FA9-D2DE-487A-BA76-202EF86D3561}"/>
              </a:ext>
            </a:extLst>
          </p:cNvPr>
          <p:cNvGrpSpPr/>
          <p:nvPr userDrawn="1"/>
        </p:nvGrpSpPr>
        <p:grpSpPr>
          <a:xfrm>
            <a:off x="2773910" y="1008350"/>
            <a:ext cx="381000" cy="808359"/>
            <a:chOff x="6394450" y="2597150"/>
            <a:chExt cx="801521" cy="1700569"/>
          </a:xfrm>
          <a:solidFill>
            <a:srgbClr val="F6B6C7">
              <a:alpha val="40000"/>
            </a:srgbClr>
          </a:solidFill>
        </p:grpSpPr>
        <p:sp>
          <p:nvSpPr>
            <p:cNvPr id="55" name="Oval 54">
              <a:extLst>
                <a:ext uri="{FF2B5EF4-FFF2-40B4-BE49-F238E27FC236}">
                  <a16:creationId xmlns:a16="http://schemas.microsoft.com/office/drawing/2014/main" id="{444BD35E-82BD-49C1-887B-2C5D8E02738D}"/>
                </a:ext>
              </a:extLst>
            </p:cNvPr>
            <p:cNvSpPr/>
            <p:nvPr userDrawn="1"/>
          </p:nvSpPr>
          <p:spPr>
            <a:xfrm>
              <a:off x="6394450" y="2597150"/>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6" name="Oval 55">
              <a:extLst>
                <a:ext uri="{FF2B5EF4-FFF2-40B4-BE49-F238E27FC236}">
                  <a16:creationId xmlns:a16="http://schemas.microsoft.com/office/drawing/2014/main" id="{F1613E7A-FD0F-4649-84F4-923DD08C08C1}"/>
                </a:ext>
              </a:extLst>
            </p:cNvPr>
            <p:cNvSpPr/>
            <p:nvPr userDrawn="1"/>
          </p:nvSpPr>
          <p:spPr>
            <a:xfrm>
              <a:off x="6394450" y="2980662"/>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7" name="Oval 56">
              <a:extLst>
                <a:ext uri="{FF2B5EF4-FFF2-40B4-BE49-F238E27FC236}">
                  <a16:creationId xmlns:a16="http://schemas.microsoft.com/office/drawing/2014/main" id="{5B08D158-9AB6-460C-BFC2-F8C0CEC9A28F}"/>
                </a:ext>
              </a:extLst>
            </p:cNvPr>
            <p:cNvSpPr/>
            <p:nvPr userDrawn="1"/>
          </p:nvSpPr>
          <p:spPr>
            <a:xfrm>
              <a:off x="6394450" y="3364174"/>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8" name="Oval 57">
              <a:extLst>
                <a:ext uri="{FF2B5EF4-FFF2-40B4-BE49-F238E27FC236}">
                  <a16:creationId xmlns:a16="http://schemas.microsoft.com/office/drawing/2014/main" id="{4C428CE6-65AB-4F3C-8A04-18029CBC7BFB}"/>
                </a:ext>
              </a:extLst>
            </p:cNvPr>
            <p:cNvSpPr/>
            <p:nvPr userDrawn="1"/>
          </p:nvSpPr>
          <p:spPr>
            <a:xfrm>
              <a:off x="6394450" y="3747686"/>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9" name="Oval 58">
              <a:extLst>
                <a:ext uri="{FF2B5EF4-FFF2-40B4-BE49-F238E27FC236}">
                  <a16:creationId xmlns:a16="http://schemas.microsoft.com/office/drawing/2014/main" id="{7EFBCDAC-8BDB-4B08-8B44-10DEC24F4320}"/>
                </a:ext>
              </a:extLst>
            </p:cNvPr>
            <p:cNvSpPr/>
            <p:nvPr userDrawn="1"/>
          </p:nvSpPr>
          <p:spPr>
            <a:xfrm>
              <a:off x="6394450" y="4131198"/>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0" name="Oval 59">
              <a:extLst>
                <a:ext uri="{FF2B5EF4-FFF2-40B4-BE49-F238E27FC236}">
                  <a16:creationId xmlns:a16="http://schemas.microsoft.com/office/drawing/2014/main" id="{E71C3BDA-B3B2-4D57-A01E-26335F20D094}"/>
                </a:ext>
              </a:extLst>
            </p:cNvPr>
            <p:cNvSpPr/>
            <p:nvPr userDrawn="1"/>
          </p:nvSpPr>
          <p:spPr>
            <a:xfrm>
              <a:off x="6711950" y="2597150"/>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1" name="Oval 60">
              <a:extLst>
                <a:ext uri="{FF2B5EF4-FFF2-40B4-BE49-F238E27FC236}">
                  <a16:creationId xmlns:a16="http://schemas.microsoft.com/office/drawing/2014/main" id="{3DAFCF62-6FD7-42CC-AF42-033EC6BB9E19}"/>
                </a:ext>
              </a:extLst>
            </p:cNvPr>
            <p:cNvSpPr/>
            <p:nvPr userDrawn="1"/>
          </p:nvSpPr>
          <p:spPr>
            <a:xfrm>
              <a:off x="6711950" y="2980662"/>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2" name="Oval 61">
              <a:extLst>
                <a:ext uri="{FF2B5EF4-FFF2-40B4-BE49-F238E27FC236}">
                  <a16:creationId xmlns:a16="http://schemas.microsoft.com/office/drawing/2014/main" id="{40ED025C-D037-4B3F-A9C8-7F798BC995EE}"/>
                </a:ext>
              </a:extLst>
            </p:cNvPr>
            <p:cNvSpPr/>
            <p:nvPr userDrawn="1"/>
          </p:nvSpPr>
          <p:spPr>
            <a:xfrm>
              <a:off x="6711950" y="3364174"/>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3" name="Oval 62">
              <a:extLst>
                <a:ext uri="{FF2B5EF4-FFF2-40B4-BE49-F238E27FC236}">
                  <a16:creationId xmlns:a16="http://schemas.microsoft.com/office/drawing/2014/main" id="{7D69D95B-BE69-48D9-A0FA-4E2B9F8A46E0}"/>
                </a:ext>
              </a:extLst>
            </p:cNvPr>
            <p:cNvSpPr/>
            <p:nvPr userDrawn="1"/>
          </p:nvSpPr>
          <p:spPr>
            <a:xfrm>
              <a:off x="6711950" y="3747686"/>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4" name="Oval 63">
              <a:extLst>
                <a:ext uri="{FF2B5EF4-FFF2-40B4-BE49-F238E27FC236}">
                  <a16:creationId xmlns:a16="http://schemas.microsoft.com/office/drawing/2014/main" id="{1F76816E-363A-4BE3-A0BC-C0FFF4B656E1}"/>
                </a:ext>
              </a:extLst>
            </p:cNvPr>
            <p:cNvSpPr/>
            <p:nvPr userDrawn="1"/>
          </p:nvSpPr>
          <p:spPr>
            <a:xfrm>
              <a:off x="6711950" y="4131198"/>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5" name="Oval 64">
              <a:extLst>
                <a:ext uri="{FF2B5EF4-FFF2-40B4-BE49-F238E27FC236}">
                  <a16:creationId xmlns:a16="http://schemas.microsoft.com/office/drawing/2014/main" id="{5DE6F82C-B961-47D0-97AD-A18B9B83790B}"/>
                </a:ext>
              </a:extLst>
            </p:cNvPr>
            <p:cNvSpPr/>
            <p:nvPr userDrawn="1"/>
          </p:nvSpPr>
          <p:spPr>
            <a:xfrm>
              <a:off x="7029450" y="2597150"/>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6" name="Oval 65">
              <a:extLst>
                <a:ext uri="{FF2B5EF4-FFF2-40B4-BE49-F238E27FC236}">
                  <a16:creationId xmlns:a16="http://schemas.microsoft.com/office/drawing/2014/main" id="{12579954-CB8D-4B56-86B2-2B5E87AA4894}"/>
                </a:ext>
              </a:extLst>
            </p:cNvPr>
            <p:cNvSpPr/>
            <p:nvPr userDrawn="1"/>
          </p:nvSpPr>
          <p:spPr>
            <a:xfrm>
              <a:off x="7029450" y="2980662"/>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7" name="Oval 66">
              <a:extLst>
                <a:ext uri="{FF2B5EF4-FFF2-40B4-BE49-F238E27FC236}">
                  <a16:creationId xmlns:a16="http://schemas.microsoft.com/office/drawing/2014/main" id="{5DBC887F-98F5-4BDF-83F3-DECD5188A76A}"/>
                </a:ext>
              </a:extLst>
            </p:cNvPr>
            <p:cNvSpPr/>
            <p:nvPr userDrawn="1"/>
          </p:nvSpPr>
          <p:spPr>
            <a:xfrm>
              <a:off x="7029450" y="3364174"/>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8" name="Oval 67">
              <a:extLst>
                <a:ext uri="{FF2B5EF4-FFF2-40B4-BE49-F238E27FC236}">
                  <a16:creationId xmlns:a16="http://schemas.microsoft.com/office/drawing/2014/main" id="{0C846D24-C7FE-4708-851B-FB6FAFA3A452}"/>
                </a:ext>
              </a:extLst>
            </p:cNvPr>
            <p:cNvSpPr/>
            <p:nvPr userDrawn="1"/>
          </p:nvSpPr>
          <p:spPr>
            <a:xfrm>
              <a:off x="7029450" y="3747686"/>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9" name="Oval 68">
              <a:extLst>
                <a:ext uri="{FF2B5EF4-FFF2-40B4-BE49-F238E27FC236}">
                  <a16:creationId xmlns:a16="http://schemas.microsoft.com/office/drawing/2014/main" id="{E9885D8D-39B9-4036-8301-778A60FE8AC7}"/>
                </a:ext>
              </a:extLst>
            </p:cNvPr>
            <p:cNvSpPr/>
            <p:nvPr userDrawn="1"/>
          </p:nvSpPr>
          <p:spPr>
            <a:xfrm>
              <a:off x="7029450" y="4131198"/>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70" name="Group 69">
            <a:extLst>
              <a:ext uri="{FF2B5EF4-FFF2-40B4-BE49-F238E27FC236}">
                <a16:creationId xmlns:a16="http://schemas.microsoft.com/office/drawing/2014/main" id="{5001BCE9-3DC2-49BB-9BB2-B4732B754624}"/>
              </a:ext>
            </a:extLst>
          </p:cNvPr>
          <p:cNvGrpSpPr/>
          <p:nvPr userDrawn="1"/>
        </p:nvGrpSpPr>
        <p:grpSpPr>
          <a:xfrm rot="5400000">
            <a:off x="536792" y="5259364"/>
            <a:ext cx="381000" cy="808359"/>
            <a:chOff x="6394450" y="2597150"/>
            <a:chExt cx="801521" cy="1700569"/>
          </a:xfrm>
          <a:solidFill>
            <a:srgbClr val="F6B6C7">
              <a:alpha val="40000"/>
            </a:srgbClr>
          </a:solidFill>
        </p:grpSpPr>
        <p:sp>
          <p:nvSpPr>
            <p:cNvPr id="71" name="Oval 70">
              <a:extLst>
                <a:ext uri="{FF2B5EF4-FFF2-40B4-BE49-F238E27FC236}">
                  <a16:creationId xmlns:a16="http://schemas.microsoft.com/office/drawing/2014/main" id="{379C8ECC-3CFC-4479-9352-C9195CF709A7}"/>
                </a:ext>
              </a:extLst>
            </p:cNvPr>
            <p:cNvSpPr/>
            <p:nvPr userDrawn="1"/>
          </p:nvSpPr>
          <p:spPr>
            <a:xfrm>
              <a:off x="6394450" y="2597150"/>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2" name="Oval 71">
              <a:extLst>
                <a:ext uri="{FF2B5EF4-FFF2-40B4-BE49-F238E27FC236}">
                  <a16:creationId xmlns:a16="http://schemas.microsoft.com/office/drawing/2014/main" id="{AE10B192-1A10-48EA-B5EB-3DE78783E675}"/>
                </a:ext>
              </a:extLst>
            </p:cNvPr>
            <p:cNvSpPr/>
            <p:nvPr userDrawn="1"/>
          </p:nvSpPr>
          <p:spPr>
            <a:xfrm>
              <a:off x="6394450" y="2980662"/>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3" name="Oval 72">
              <a:extLst>
                <a:ext uri="{FF2B5EF4-FFF2-40B4-BE49-F238E27FC236}">
                  <a16:creationId xmlns:a16="http://schemas.microsoft.com/office/drawing/2014/main" id="{09775B90-A8E4-4287-9B4E-4DB520F2081B}"/>
                </a:ext>
              </a:extLst>
            </p:cNvPr>
            <p:cNvSpPr/>
            <p:nvPr userDrawn="1"/>
          </p:nvSpPr>
          <p:spPr>
            <a:xfrm>
              <a:off x="6394450" y="3364174"/>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4" name="Oval 73">
              <a:extLst>
                <a:ext uri="{FF2B5EF4-FFF2-40B4-BE49-F238E27FC236}">
                  <a16:creationId xmlns:a16="http://schemas.microsoft.com/office/drawing/2014/main" id="{0F4409D3-ED33-4F8F-96A3-F7354E4C39FE}"/>
                </a:ext>
              </a:extLst>
            </p:cNvPr>
            <p:cNvSpPr/>
            <p:nvPr userDrawn="1"/>
          </p:nvSpPr>
          <p:spPr>
            <a:xfrm>
              <a:off x="6394450" y="3747686"/>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5" name="Oval 74">
              <a:extLst>
                <a:ext uri="{FF2B5EF4-FFF2-40B4-BE49-F238E27FC236}">
                  <a16:creationId xmlns:a16="http://schemas.microsoft.com/office/drawing/2014/main" id="{366342A3-CA1C-421F-ADB6-EDD81F4D1351}"/>
                </a:ext>
              </a:extLst>
            </p:cNvPr>
            <p:cNvSpPr/>
            <p:nvPr userDrawn="1"/>
          </p:nvSpPr>
          <p:spPr>
            <a:xfrm>
              <a:off x="6394450" y="4131198"/>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6" name="Oval 75">
              <a:extLst>
                <a:ext uri="{FF2B5EF4-FFF2-40B4-BE49-F238E27FC236}">
                  <a16:creationId xmlns:a16="http://schemas.microsoft.com/office/drawing/2014/main" id="{B781A9A9-A6F3-4323-A8CB-CE60AA0ED6A8}"/>
                </a:ext>
              </a:extLst>
            </p:cNvPr>
            <p:cNvSpPr/>
            <p:nvPr userDrawn="1"/>
          </p:nvSpPr>
          <p:spPr>
            <a:xfrm>
              <a:off x="6711950" y="2597150"/>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7" name="Oval 76">
              <a:extLst>
                <a:ext uri="{FF2B5EF4-FFF2-40B4-BE49-F238E27FC236}">
                  <a16:creationId xmlns:a16="http://schemas.microsoft.com/office/drawing/2014/main" id="{FC5BD6CF-BDEC-47BD-A317-FEA11214AA18}"/>
                </a:ext>
              </a:extLst>
            </p:cNvPr>
            <p:cNvSpPr/>
            <p:nvPr userDrawn="1"/>
          </p:nvSpPr>
          <p:spPr>
            <a:xfrm>
              <a:off x="6711950" y="2980662"/>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8" name="Oval 77">
              <a:extLst>
                <a:ext uri="{FF2B5EF4-FFF2-40B4-BE49-F238E27FC236}">
                  <a16:creationId xmlns:a16="http://schemas.microsoft.com/office/drawing/2014/main" id="{DAD6BCDE-D9A3-41BF-8018-17E4115B7979}"/>
                </a:ext>
              </a:extLst>
            </p:cNvPr>
            <p:cNvSpPr/>
            <p:nvPr userDrawn="1"/>
          </p:nvSpPr>
          <p:spPr>
            <a:xfrm>
              <a:off x="6711950" y="3364174"/>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9" name="Oval 78">
              <a:extLst>
                <a:ext uri="{FF2B5EF4-FFF2-40B4-BE49-F238E27FC236}">
                  <a16:creationId xmlns:a16="http://schemas.microsoft.com/office/drawing/2014/main" id="{43085767-7616-40AE-B366-70F95B1B8A1C}"/>
                </a:ext>
              </a:extLst>
            </p:cNvPr>
            <p:cNvSpPr/>
            <p:nvPr userDrawn="1"/>
          </p:nvSpPr>
          <p:spPr>
            <a:xfrm>
              <a:off x="6711950" y="3747686"/>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0" name="Oval 79">
              <a:extLst>
                <a:ext uri="{FF2B5EF4-FFF2-40B4-BE49-F238E27FC236}">
                  <a16:creationId xmlns:a16="http://schemas.microsoft.com/office/drawing/2014/main" id="{CCC0F33E-7551-488C-909E-3FFEA538D131}"/>
                </a:ext>
              </a:extLst>
            </p:cNvPr>
            <p:cNvSpPr/>
            <p:nvPr userDrawn="1"/>
          </p:nvSpPr>
          <p:spPr>
            <a:xfrm>
              <a:off x="6711950" y="4131198"/>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1" name="Oval 80">
              <a:extLst>
                <a:ext uri="{FF2B5EF4-FFF2-40B4-BE49-F238E27FC236}">
                  <a16:creationId xmlns:a16="http://schemas.microsoft.com/office/drawing/2014/main" id="{473B00DA-50C6-4162-AF0A-218714A83A06}"/>
                </a:ext>
              </a:extLst>
            </p:cNvPr>
            <p:cNvSpPr/>
            <p:nvPr userDrawn="1"/>
          </p:nvSpPr>
          <p:spPr>
            <a:xfrm>
              <a:off x="7029450" y="2597150"/>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2" name="Oval 81">
              <a:extLst>
                <a:ext uri="{FF2B5EF4-FFF2-40B4-BE49-F238E27FC236}">
                  <a16:creationId xmlns:a16="http://schemas.microsoft.com/office/drawing/2014/main" id="{A54FA998-A0CD-460F-B8F6-2590078FBB30}"/>
                </a:ext>
              </a:extLst>
            </p:cNvPr>
            <p:cNvSpPr/>
            <p:nvPr userDrawn="1"/>
          </p:nvSpPr>
          <p:spPr>
            <a:xfrm>
              <a:off x="7029450" y="2980662"/>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3" name="Oval 82">
              <a:extLst>
                <a:ext uri="{FF2B5EF4-FFF2-40B4-BE49-F238E27FC236}">
                  <a16:creationId xmlns:a16="http://schemas.microsoft.com/office/drawing/2014/main" id="{86C45A88-FE5D-4DEB-8A89-03726789216B}"/>
                </a:ext>
              </a:extLst>
            </p:cNvPr>
            <p:cNvSpPr/>
            <p:nvPr userDrawn="1"/>
          </p:nvSpPr>
          <p:spPr>
            <a:xfrm>
              <a:off x="7029450" y="3364174"/>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4" name="Oval 83">
              <a:extLst>
                <a:ext uri="{FF2B5EF4-FFF2-40B4-BE49-F238E27FC236}">
                  <a16:creationId xmlns:a16="http://schemas.microsoft.com/office/drawing/2014/main" id="{4FC2167C-8988-4B5D-82D9-BE263CB97A15}"/>
                </a:ext>
              </a:extLst>
            </p:cNvPr>
            <p:cNvSpPr/>
            <p:nvPr userDrawn="1"/>
          </p:nvSpPr>
          <p:spPr>
            <a:xfrm>
              <a:off x="7029450" y="3747686"/>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5" name="Oval 84">
              <a:extLst>
                <a:ext uri="{FF2B5EF4-FFF2-40B4-BE49-F238E27FC236}">
                  <a16:creationId xmlns:a16="http://schemas.microsoft.com/office/drawing/2014/main" id="{E5DB3921-B732-47D0-AB98-38658D3CC736}"/>
                </a:ext>
              </a:extLst>
            </p:cNvPr>
            <p:cNvSpPr/>
            <p:nvPr userDrawn="1"/>
          </p:nvSpPr>
          <p:spPr>
            <a:xfrm>
              <a:off x="7029450" y="4131198"/>
              <a:ext cx="166521" cy="1665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 name="Picture Placeholder 10">
            <a:extLst>
              <a:ext uri="{FF2B5EF4-FFF2-40B4-BE49-F238E27FC236}">
                <a16:creationId xmlns:a16="http://schemas.microsoft.com/office/drawing/2014/main" id="{008163D2-1B50-40B2-A57B-FB67019B4061}"/>
              </a:ext>
            </a:extLst>
          </p:cNvPr>
          <p:cNvSpPr>
            <a:spLocks noGrp="1"/>
          </p:cNvSpPr>
          <p:nvPr>
            <p:ph type="pic" sz="quarter" idx="11"/>
          </p:nvPr>
        </p:nvSpPr>
        <p:spPr>
          <a:xfrm>
            <a:off x="600503" y="0"/>
            <a:ext cx="2420204" cy="3794077"/>
          </a:xfrm>
          <a:custGeom>
            <a:avLst/>
            <a:gdLst>
              <a:gd name="connsiteX0" fmla="*/ 0 w 4070555"/>
              <a:gd name="connsiteY0" fmla="*/ 0 h 3429000"/>
              <a:gd name="connsiteX1" fmla="*/ 4070555 w 4070555"/>
              <a:gd name="connsiteY1" fmla="*/ 0 h 3429000"/>
              <a:gd name="connsiteX2" fmla="*/ 4070555 w 4070555"/>
              <a:gd name="connsiteY2" fmla="*/ 3429000 h 3429000"/>
              <a:gd name="connsiteX3" fmla="*/ 0 w 407055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070555" h="3429000">
                <a:moveTo>
                  <a:pt x="0" y="0"/>
                </a:moveTo>
                <a:lnTo>
                  <a:pt x="4070555" y="0"/>
                </a:lnTo>
                <a:lnTo>
                  <a:pt x="4070555" y="3429000"/>
                </a:lnTo>
                <a:lnTo>
                  <a:pt x="0" y="3429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3" name="Picture Placeholder 10">
            <a:extLst>
              <a:ext uri="{FF2B5EF4-FFF2-40B4-BE49-F238E27FC236}">
                <a16:creationId xmlns:a16="http://schemas.microsoft.com/office/drawing/2014/main" id="{AC2A0AEB-A9A9-46EF-AFC3-3EF1A64389C3}"/>
              </a:ext>
            </a:extLst>
          </p:cNvPr>
          <p:cNvSpPr>
            <a:spLocks noGrp="1"/>
          </p:cNvSpPr>
          <p:nvPr>
            <p:ph type="pic" sz="quarter" idx="12"/>
          </p:nvPr>
        </p:nvSpPr>
        <p:spPr>
          <a:xfrm>
            <a:off x="600503" y="4094329"/>
            <a:ext cx="2420204" cy="2763671"/>
          </a:xfrm>
          <a:custGeom>
            <a:avLst/>
            <a:gdLst>
              <a:gd name="connsiteX0" fmla="*/ 0 w 4070555"/>
              <a:gd name="connsiteY0" fmla="*/ 0 h 3429000"/>
              <a:gd name="connsiteX1" fmla="*/ 4070555 w 4070555"/>
              <a:gd name="connsiteY1" fmla="*/ 0 h 3429000"/>
              <a:gd name="connsiteX2" fmla="*/ 4070555 w 4070555"/>
              <a:gd name="connsiteY2" fmla="*/ 3429000 h 3429000"/>
              <a:gd name="connsiteX3" fmla="*/ 0 w 407055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070555" h="3429000">
                <a:moveTo>
                  <a:pt x="0" y="0"/>
                </a:moveTo>
                <a:lnTo>
                  <a:pt x="4070555" y="0"/>
                </a:lnTo>
                <a:lnTo>
                  <a:pt x="4070555" y="3429000"/>
                </a:lnTo>
                <a:lnTo>
                  <a:pt x="0" y="3429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4" name="Picture Placeholder 10">
            <a:extLst>
              <a:ext uri="{FF2B5EF4-FFF2-40B4-BE49-F238E27FC236}">
                <a16:creationId xmlns:a16="http://schemas.microsoft.com/office/drawing/2014/main" id="{B31B269F-A4D2-4F06-B659-39AB84F6135F}"/>
              </a:ext>
            </a:extLst>
          </p:cNvPr>
          <p:cNvSpPr>
            <a:spLocks noGrp="1"/>
          </p:cNvSpPr>
          <p:nvPr>
            <p:ph type="pic" sz="quarter" idx="13"/>
          </p:nvPr>
        </p:nvSpPr>
        <p:spPr>
          <a:xfrm>
            <a:off x="3289112" y="0"/>
            <a:ext cx="2420204" cy="2763671"/>
          </a:xfrm>
          <a:custGeom>
            <a:avLst/>
            <a:gdLst>
              <a:gd name="connsiteX0" fmla="*/ 0 w 4070555"/>
              <a:gd name="connsiteY0" fmla="*/ 0 h 3429000"/>
              <a:gd name="connsiteX1" fmla="*/ 4070555 w 4070555"/>
              <a:gd name="connsiteY1" fmla="*/ 0 h 3429000"/>
              <a:gd name="connsiteX2" fmla="*/ 4070555 w 4070555"/>
              <a:gd name="connsiteY2" fmla="*/ 3429000 h 3429000"/>
              <a:gd name="connsiteX3" fmla="*/ 0 w 407055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070555" h="3429000">
                <a:moveTo>
                  <a:pt x="0" y="0"/>
                </a:moveTo>
                <a:lnTo>
                  <a:pt x="4070555" y="0"/>
                </a:lnTo>
                <a:lnTo>
                  <a:pt x="4070555" y="3429000"/>
                </a:lnTo>
                <a:lnTo>
                  <a:pt x="0" y="3429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5" name="Picture Placeholder 10">
            <a:extLst>
              <a:ext uri="{FF2B5EF4-FFF2-40B4-BE49-F238E27FC236}">
                <a16:creationId xmlns:a16="http://schemas.microsoft.com/office/drawing/2014/main" id="{33318501-2A8C-413F-BC01-D9BCDB48EA5C}"/>
              </a:ext>
            </a:extLst>
          </p:cNvPr>
          <p:cNvSpPr>
            <a:spLocks noGrp="1"/>
          </p:cNvSpPr>
          <p:nvPr>
            <p:ph type="pic" sz="quarter" idx="14"/>
          </p:nvPr>
        </p:nvSpPr>
        <p:spPr>
          <a:xfrm>
            <a:off x="3289112" y="3063923"/>
            <a:ext cx="2420204" cy="3794077"/>
          </a:xfrm>
          <a:custGeom>
            <a:avLst/>
            <a:gdLst>
              <a:gd name="connsiteX0" fmla="*/ 0 w 4070555"/>
              <a:gd name="connsiteY0" fmla="*/ 0 h 3429000"/>
              <a:gd name="connsiteX1" fmla="*/ 4070555 w 4070555"/>
              <a:gd name="connsiteY1" fmla="*/ 0 h 3429000"/>
              <a:gd name="connsiteX2" fmla="*/ 4070555 w 4070555"/>
              <a:gd name="connsiteY2" fmla="*/ 3429000 h 3429000"/>
              <a:gd name="connsiteX3" fmla="*/ 0 w 407055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070555" h="3429000">
                <a:moveTo>
                  <a:pt x="0" y="0"/>
                </a:moveTo>
                <a:lnTo>
                  <a:pt x="4070555" y="0"/>
                </a:lnTo>
                <a:lnTo>
                  <a:pt x="4070555" y="3429000"/>
                </a:lnTo>
                <a:lnTo>
                  <a:pt x="0" y="3429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21048080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6D24C347-6311-4E4B-93D2-86B764D34A41}"/>
              </a:ext>
            </a:extLst>
          </p:cNvPr>
          <p:cNvSpPr/>
          <p:nvPr userDrawn="1"/>
        </p:nvSpPr>
        <p:spPr>
          <a:xfrm>
            <a:off x="609600" y="693175"/>
            <a:ext cx="10972800" cy="5471650"/>
          </a:xfrm>
          <a:prstGeom prst="rect">
            <a:avLst/>
          </a:prstGeom>
          <a:solidFill>
            <a:srgbClr val="F6B6C7">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3" name="TextBox 72">
            <a:extLst>
              <a:ext uri="{FF2B5EF4-FFF2-40B4-BE49-F238E27FC236}">
                <a16:creationId xmlns:a16="http://schemas.microsoft.com/office/drawing/2014/main" id="{F5CBEDC4-EEC7-423F-97E9-D6B09806D59F}"/>
              </a:ext>
            </a:extLst>
          </p:cNvPr>
          <p:cNvSpPr txBox="1"/>
          <p:nvPr userDrawn="1"/>
        </p:nvSpPr>
        <p:spPr>
          <a:xfrm>
            <a:off x="2557114" y="328838"/>
            <a:ext cx="8645315" cy="3154710"/>
          </a:xfrm>
          <a:prstGeom prst="rect">
            <a:avLst/>
          </a:prstGeom>
          <a:noFill/>
          <a:ln>
            <a:noFill/>
          </a:ln>
        </p:spPr>
        <p:txBody>
          <a:bodyPr wrap="none" rtlCol="0">
            <a:spAutoFit/>
          </a:bodyPr>
          <a:lstStyle/>
          <a:p>
            <a:r>
              <a:rPr lang="en-US" sz="19900" b="1" spc="600">
                <a:ln w="9525">
                  <a:noFill/>
                </a:ln>
                <a:solidFill>
                  <a:schemeClr val="bg1"/>
                </a:solidFill>
                <a:latin typeface="Lato" panose="020F0502020204030203" pitchFamily="34" charset="0"/>
              </a:rPr>
              <a:t>Geniuz</a:t>
            </a:r>
          </a:p>
        </p:txBody>
      </p:sp>
      <p:sp>
        <p:nvSpPr>
          <p:cNvPr id="72" name="TextBox 71">
            <a:extLst>
              <a:ext uri="{FF2B5EF4-FFF2-40B4-BE49-F238E27FC236}">
                <a16:creationId xmlns:a16="http://schemas.microsoft.com/office/drawing/2014/main" id="{D6F27E73-864F-401F-8EFE-BDE854DDEEDE}"/>
              </a:ext>
            </a:extLst>
          </p:cNvPr>
          <p:cNvSpPr txBox="1"/>
          <p:nvPr userDrawn="1"/>
        </p:nvSpPr>
        <p:spPr>
          <a:xfrm>
            <a:off x="1773343" y="2616283"/>
            <a:ext cx="8645315" cy="3154710"/>
          </a:xfrm>
          <a:prstGeom prst="rect">
            <a:avLst/>
          </a:prstGeom>
          <a:noFill/>
          <a:ln>
            <a:noFill/>
          </a:ln>
        </p:spPr>
        <p:txBody>
          <a:bodyPr wrap="none" rtlCol="0">
            <a:spAutoFit/>
          </a:bodyPr>
          <a:lstStyle/>
          <a:p>
            <a:r>
              <a:rPr lang="en-US" sz="19900" b="1" spc="600">
                <a:ln w="9525">
                  <a:noFill/>
                </a:ln>
                <a:solidFill>
                  <a:schemeClr val="bg1"/>
                </a:solidFill>
                <a:latin typeface="Lato" panose="020F0502020204030203" pitchFamily="34" charset="0"/>
              </a:rPr>
              <a:t>Geniuz</a:t>
            </a:r>
          </a:p>
        </p:txBody>
      </p:sp>
      <p:sp>
        <p:nvSpPr>
          <p:cNvPr id="6" name="Picture Placeholder 10">
            <a:extLst>
              <a:ext uri="{FF2B5EF4-FFF2-40B4-BE49-F238E27FC236}">
                <a16:creationId xmlns:a16="http://schemas.microsoft.com/office/drawing/2014/main" id="{2158B931-33BD-4ACD-803A-63071C40F2AF}"/>
              </a:ext>
            </a:extLst>
          </p:cNvPr>
          <p:cNvSpPr>
            <a:spLocks noGrp="1"/>
          </p:cNvSpPr>
          <p:nvPr>
            <p:ph type="pic" sz="quarter" idx="14"/>
          </p:nvPr>
        </p:nvSpPr>
        <p:spPr>
          <a:xfrm>
            <a:off x="7044815" y="2706330"/>
            <a:ext cx="3583632" cy="3429000"/>
          </a:xfrm>
          <a:custGeom>
            <a:avLst/>
            <a:gdLst>
              <a:gd name="connsiteX0" fmla="*/ 0 w 4070555"/>
              <a:gd name="connsiteY0" fmla="*/ 0 h 3429000"/>
              <a:gd name="connsiteX1" fmla="*/ 4070555 w 4070555"/>
              <a:gd name="connsiteY1" fmla="*/ 0 h 3429000"/>
              <a:gd name="connsiteX2" fmla="*/ 4070555 w 4070555"/>
              <a:gd name="connsiteY2" fmla="*/ 3429000 h 3429000"/>
              <a:gd name="connsiteX3" fmla="*/ 0 w 407055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070555" h="3429000">
                <a:moveTo>
                  <a:pt x="0" y="0"/>
                </a:moveTo>
                <a:lnTo>
                  <a:pt x="4070555" y="0"/>
                </a:lnTo>
                <a:lnTo>
                  <a:pt x="4070555" y="3429000"/>
                </a:lnTo>
                <a:lnTo>
                  <a:pt x="0" y="3429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2" name="Picture Placeholder 10">
            <a:extLst>
              <a:ext uri="{FF2B5EF4-FFF2-40B4-BE49-F238E27FC236}">
                <a16:creationId xmlns:a16="http://schemas.microsoft.com/office/drawing/2014/main" id="{252F845E-FC17-475C-9E44-B044E2333215}"/>
              </a:ext>
            </a:extLst>
          </p:cNvPr>
          <p:cNvSpPr>
            <a:spLocks noGrp="1"/>
          </p:cNvSpPr>
          <p:nvPr>
            <p:ph type="pic" sz="quarter" idx="13"/>
          </p:nvPr>
        </p:nvSpPr>
        <p:spPr>
          <a:xfrm>
            <a:off x="1563555" y="693175"/>
            <a:ext cx="3583632" cy="3429000"/>
          </a:xfrm>
          <a:custGeom>
            <a:avLst/>
            <a:gdLst>
              <a:gd name="connsiteX0" fmla="*/ 0 w 4070555"/>
              <a:gd name="connsiteY0" fmla="*/ 0 h 3429000"/>
              <a:gd name="connsiteX1" fmla="*/ 4070555 w 4070555"/>
              <a:gd name="connsiteY1" fmla="*/ 0 h 3429000"/>
              <a:gd name="connsiteX2" fmla="*/ 4070555 w 4070555"/>
              <a:gd name="connsiteY2" fmla="*/ 3429000 h 3429000"/>
              <a:gd name="connsiteX3" fmla="*/ 0 w 407055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070555" h="3429000">
                <a:moveTo>
                  <a:pt x="0" y="0"/>
                </a:moveTo>
                <a:lnTo>
                  <a:pt x="4070555" y="0"/>
                </a:lnTo>
                <a:lnTo>
                  <a:pt x="4070555" y="3429000"/>
                </a:lnTo>
                <a:lnTo>
                  <a:pt x="0" y="3429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35210880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BD9565E-0A3C-4022-8E76-F2E39263D7D6}"/>
              </a:ext>
            </a:extLst>
          </p:cNvPr>
          <p:cNvSpPr/>
          <p:nvPr userDrawn="1"/>
        </p:nvSpPr>
        <p:spPr>
          <a:xfrm>
            <a:off x="5196114" y="663677"/>
            <a:ext cx="6381370" cy="5530646"/>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Rectangle 6">
            <a:extLst>
              <a:ext uri="{FF2B5EF4-FFF2-40B4-BE49-F238E27FC236}">
                <a16:creationId xmlns:a16="http://schemas.microsoft.com/office/drawing/2014/main" id="{141AA2B0-321F-499F-AF18-C1EFA18F5769}"/>
              </a:ext>
            </a:extLst>
          </p:cNvPr>
          <p:cNvSpPr/>
          <p:nvPr userDrawn="1"/>
        </p:nvSpPr>
        <p:spPr>
          <a:xfrm>
            <a:off x="11432341" y="2741991"/>
            <a:ext cx="290286" cy="1374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Picture Placeholder 8">
            <a:extLst>
              <a:ext uri="{FF2B5EF4-FFF2-40B4-BE49-F238E27FC236}">
                <a16:creationId xmlns:a16="http://schemas.microsoft.com/office/drawing/2014/main" id="{49E712FC-0131-4ABC-AA26-92EF284ACE67}"/>
              </a:ext>
            </a:extLst>
          </p:cNvPr>
          <p:cNvSpPr>
            <a:spLocks noGrp="1"/>
          </p:cNvSpPr>
          <p:nvPr>
            <p:ph type="pic" sz="quarter" idx="14"/>
          </p:nvPr>
        </p:nvSpPr>
        <p:spPr>
          <a:xfrm>
            <a:off x="6031697" y="1003691"/>
            <a:ext cx="1374024" cy="1374022"/>
          </a:xfrm>
          <a:custGeom>
            <a:avLst/>
            <a:gdLst>
              <a:gd name="connsiteX0" fmla="*/ 687012 w 1374024"/>
              <a:gd name="connsiteY0" fmla="*/ 0 h 1374022"/>
              <a:gd name="connsiteX1" fmla="*/ 1374024 w 1374024"/>
              <a:gd name="connsiteY1" fmla="*/ 687011 h 1374022"/>
              <a:gd name="connsiteX2" fmla="*/ 687012 w 1374024"/>
              <a:gd name="connsiteY2" fmla="*/ 1374022 h 1374022"/>
              <a:gd name="connsiteX3" fmla="*/ 0 w 1374024"/>
              <a:gd name="connsiteY3" fmla="*/ 687011 h 1374022"/>
              <a:gd name="connsiteX4" fmla="*/ 687012 w 1374024"/>
              <a:gd name="connsiteY4" fmla="*/ 0 h 1374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4024" h="1374022">
                <a:moveTo>
                  <a:pt x="687012" y="0"/>
                </a:moveTo>
                <a:cubicBezTo>
                  <a:pt x="1066438" y="0"/>
                  <a:pt x="1374024" y="307585"/>
                  <a:pt x="1374024" y="687011"/>
                </a:cubicBezTo>
                <a:cubicBezTo>
                  <a:pt x="1374024" y="1066437"/>
                  <a:pt x="1066438" y="1374022"/>
                  <a:pt x="687012" y="1374022"/>
                </a:cubicBezTo>
                <a:cubicBezTo>
                  <a:pt x="307586" y="1374022"/>
                  <a:pt x="0" y="1066437"/>
                  <a:pt x="0" y="687011"/>
                </a:cubicBezTo>
                <a:cubicBezTo>
                  <a:pt x="0" y="307585"/>
                  <a:pt x="307586" y="0"/>
                  <a:pt x="687012"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0" name="Picture Placeholder 9">
            <a:extLst>
              <a:ext uri="{FF2B5EF4-FFF2-40B4-BE49-F238E27FC236}">
                <a16:creationId xmlns:a16="http://schemas.microsoft.com/office/drawing/2014/main" id="{CE805DEC-9B9C-4573-8C76-08A68FB75D68}"/>
              </a:ext>
            </a:extLst>
          </p:cNvPr>
          <p:cNvSpPr>
            <a:spLocks noGrp="1"/>
          </p:cNvSpPr>
          <p:nvPr>
            <p:ph type="pic" sz="quarter" idx="15"/>
          </p:nvPr>
        </p:nvSpPr>
        <p:spPr>
          <a:xfrm>
            <a:off x="6031697" y="2741987"/>
            <a:ext cx="1374024" cy="1374022"/>
          </a:xfrm>
          <a:custGeom>
            <a:avLst/>
            <a:gdLst>
              <a:gd name="connsiteX0" fmla="*/ 687012 w 1374024"/>
              <a:gd name="connsiteY0" fmla="*/ 0 h 1374022"/>
              <a:gd name="connsiteX1" fmla="*/ 1374024 w 1374024"/>
              <a:gd name="connsiteY1" fmla="*/ 687011 h 1374022"/>
              <a:gd name="connsiteX2" fmla="*/ 687012 w 1374024"/>
              <a:gd name="connsiteY2" fmla="*/ 1374022 h 1374022"/>
              <a:gd name="connsiteX3" fmla="*/ 0 w 1374024"/>
              <a:gd name="connsiteY3" fmla="*/ 687011 h 1374022"/>
              <a:gd name="connsiteX4" fmla="*/ 687012 w 1374024"/>
              <a:gd name="connsiteY4" fmla="*/ 0 h 1374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4024" h="1374022">
                <a:moveTo>
                  <a:pt x="687012" y="0"/>
                </a:moveTo>
                <a:cubicBezTo>
                  <a:pt x="1066438" y="0"/>
                  <a:pt x="1374024" y="307585"/>
                  <a:pt x="1374024" y="687011"/>
                </a:cubicBezTo>
                <a:cubicBezTo>
                  <a:pt x="1374024" y="1066437"/>
                  <a:pt x="1066438" y="1374022"/>
                  <a:pt x="687012" y="1374022"/>
                </a:cubicBezTo>
                <a:cubicBezTo>
                  <a:pt x="307586" y="1374022"/>
                  <a:pt x="0" y="1066437"/>
                  <a:pt x="0" y="687011"/>
                </a:cubicBezTo>
                <a:cubicBezTo>
                  <a:pt x="0" y="307585"/>
                  <a:pt x="307586" y="0"/>
                  <a:pt x="687012"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1" name="Picture Placeholder 10">
            <a:extLst>
              <a:ext uri="{FF2B5EF4-FFF2-40B4-BE49-F238E27FC236}">
                <a16:creationId xmlns:a16="http://schemas.microsoft.com/office/drawing/2014/main" id="{4A17C220-E616-461C-B341-8F223E76D063}"/>
              </a:ext>
            </a:extLst>
          </p:cNvPr>
          <p:cNvSpPr>
            <a:spLocks noGrp="1"/>
          </p:cNvSpPr>
          <p:nvPr>
            <p:ph type="pic" sz="quarter" idx="16"/>
          </p:nvPr>
        </p:nvSpPr>
        <p:spPr>
          <a:xfrm>
            <a:off x="6031697" y="4480287"/>
            <a:ext cx="1374024" cy="1374022"/>
          </a:xfrm>
          <a:custGeom>
            <a:avLst/>
            <a:gdLst>
              <a:gd name="connsiteX0" fmla="*/ 687012 w 1374024"/>
              <a:gd name="connsiteY0" fmla="*/ 0 h 1374022"/>
              <a:gd name="connsiteX1" fmla="*/ 1374024 w 1374024"/>
              <a:gd name="connsiteY1" fmla="*/ 687011 h 1374022"/>
              <a:gd name="connsiteX2" fmla="*/ 687012 w 1374024"/>
              <a:gd name="connsiteY2" fmla="*/ 1374022 h 1374022"/>
              <a:gd name="connsiteX3" fmla="*/ 0 w 1374024"/>
              <a:gd name="connsiteY3" fmla="*/ 687011 h 1374022"/>
              <a:gd name="connsiteX4" fmla="*/ 687012 w 1374024"/>
              <a:gd name="connsiteY4" fmla="*/ 0 h 1374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4024" h="1374022">
                <a:moveTo>
                  <a:pt x="687012" y="0"/>
                </a:moveTo>
                <a:cubicBezTo>
                  <a:pt x="1066438" y="0"/>
                  <a:pt x="1374024" y="307585"/>
                  <a:pt x="1374024" y="687011"/>
                </a:cubicBezTo>
                <a:cubicBezTo>
                  <a:pt x="1374024" y="1066437"/>
                  <a:pt x="1066438" y="1374022"/>
                  <a:pt x="687012" y="1374022"/>
                </a:cubicBezTo>
                <a:cubicBezTo>
                  <a:pt x="307586" y="1374022"/>
                  <a:pt x="0" y="1066437"/>
                  <a:pt x="0" y="687011"/>
                </a:cubicBezTo>
                <a:cubicBezTo>
                  <a:pt x="0" y="307585"/>
                  <a:pt x="307586" y="0"/>
                  <a:pt x="687012"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2" name="Picture Placeholder 10">
            <a:extLst>
              <a:ext uri="{FF2B5EF4-FFF2-40B4-BE49-F238E27FC236}">
                <a16:creationId xmlns:a16="http://schemas.microsoft.com/office/drawing/2014/main" id="{974A6A39-05EB-47F5-A475-39C1DEB2553B}"/>
              </a:ext>
            </a:extLst>
          </p:cNvPr>
          <p:cNvSpPr>
            <a:spLocks noGrp="1"/>
          </p:cNvSpPr>
          <p:nvPr>
            <p:ph type="pic" sz="quarter" idx="13"/>
          </p:nvPr>
        </p:nvSpPr>
        <p:spPr>
          <a:xfrm>
            <a:off x="1103085" y="-2"/>
            <a:ext cx="4511907" cy="6858001"/>
          </a:xfrm>
          <a:custGeom>
            <a:avLst/>
            <a:gdLst>
              <a:gd name="connsiteX0" fmla="*/ 0 w 4070555"/>
              <a:gd name="connsiteY0" fmla="*/ 0 h 3429000"/>
              <a:gd name="connsiteX1" fmla="*/ 4070555 w 4070555"/>
              <a:gd name="connsiteY1" fmla="*/ 0 h 3429000"/>
              <a:gd name="connsiteX2" fmla="*/ 4070555 w 4070555"/>
              <a:gd name="connsiteY2" fmla="*/ 3429000 h 3429000"/>
              <a:gd name="connsiteX3" fmla="*/ 0 w 407055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070555" h="3429000">
                <a:moveTo>
                  <a:pt x="0" y="0"/>
                </a:moveTo>
                <a:lnTo>
                  <a:pt x="4070555" y="0"/>
                </a:lnTo>
                <a:lnTo>
                  <a:pt x="4070555" y="3429000"/>
                </a:lnTo>
                <a:lnTo>
                  <a:pt x="0" y="3429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37937077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5C2F0CD-C028-4FA3-B0DE-422022D9CAEF}"/>
              </a:ext>
            </a:extLst>
          </p:cNvPr>
          <p:cNvSpPr/>
          <p:nvPr userDrawn="1"/>
        </p:nvSpPr>
        <p:spPr>
          <a:xfrm>
            <a:off x="0" y="-1"/>
            <a:ext cx="5689600" cy="6857999"/>
          </a:xfrm>
          <a:prstGeom prst="rect">
            <a:avLst/>
          </a:prstGeom>
          <a:solidFill>
            <a:srgbClr val="F6B6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Oval 5">
            <a:extLst>
              <a:ext uri="{FF2B5EF4-FFF2-40B4-BE49-F238E27FC236}">
                <a16:creationId xmlns:a16="http://schemas.microsoft.com/office/drawing/2014/main" id="{B6ACE714-0CAC-413F-8CB6-040DD1299963}"/>
              </a:ext>
            </a:extLst>
          </p:cNvPr>
          <p:cNvSpPr/>
          <p:nvPr userDrawn="1"/>
        </p:nvSpPr>
        <p:spPr>
          <a:xfrm>
            <a:off x="2249715" y="303893"/>
            <a:ext cx="3171372" cy="2899682"/>
          </a:xfrm>
          <a:prstGeom prst="ellipse">
            <a:avLst/>
          </a:prstGeom>
          <a:solidFill>
            <a:srgbClr val="FAD2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Oval 6">
            <a:extLst>
              <a:ext uri="{FF2B5EF4-FFF2-40B4-BE49-F238E27FC236}">
                <a16:creationId xmlns:a16="http://schemas.microsoft.com/office/drawing/2014/main" id="{B1699CBC-0F50-4764-B9CB-409B674DEF1B}"/>
              </a:ext>
            </a:extLst>
          </p:cNvPr>
          <p:cNvSpPr/>
          <p:nvPr userDrawn="1"/>
        </p:nvSpPr>
        <p:spPr>
          <a:xfrm>
            <a:off x="145143" y="3148693"/>
            <a:ext cx="3171372" cy="2899682"/>
          </a:xfrm>
          <a:prstGeom prst="ellipse">
            <a:avLst/>
          </a:prstGeom>
          <a:solidFill>
            <a:srgbClr val="FAD2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Picture Placeholder 10">
            <a:extLst>
              <a:ext uri="{FF2B5EF4-FFF2-40B4-BE49-F238E27FC236}">
                <a16:creationId xmlns:a16="http://schemas.microsoft.com/office/drawing/2014/main" id="{84CE003F-3408-400A-BB1F-739A10C1D530}"/>
              </a:ext>
            </a:extLst>
          </p:cNvPr>
          <p:cNvSpPr>
            <a:spLocks noGrp="1"/>
          </p:cNvSpPr>
          <p:nvPr>
            <p:ph type="pic" sz="quarter" idx="13"/>
          </p:nvPr>
        </p:nvSpPr>
        <p:spPr>
          <a:xfrm>
            <a:off x="620125" y="653143"/>
            <a:ext cx="4387303" cy="2652032"/>
          </a:xfrm>
          <a:custGeom>
            <a:avLst/>
            <a:gdLst>
              <a:gd name="connsiteX0" fmla="*/ 0 w 4070555"/>
              <a:gd name="connsiteY0" fmla="*/ 0 h 3429000"/>
              <a:gd name="connsiteX1" fmla="*/ 4070555 w 4070555"/>
              <a:gd name="connsiteY1" fmla="*/ 0 h 3429000"/>
              <a:gd name="connsiteX2" fmla="*/ 4070555 w 4070555"/>
              <a:gd name="connsiteY2" fmla="*/ 3429000 h 3429000"/>
              <a:gd name="connsiteX3" fmla="*/ 0 w 407055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070555" h="3429000">
                <a:moveTo>
                  <a:pt x="0" y="0"/>
                </a:moveTo>
                <a:lnTo>
                  <a:pt x="4070555" y="0"/>
                </a:lnTo>
                <a:lnTo>
                  <a:pt x="4070555" y="3429000"/>
                </a:lnTo>
                <a:lnTo>
                  <a:pt x="0" y="3429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3" name="Picture Placeholder 10">
            <a:extLst>
              <a:ext uri="{FF2B5EF4-FFF2-40B4-BE49-F238E27FC236}">
                <a16:creationId xmlns:a16="http://schemas.microsoft.com/office/drawing/2014/main" id="{FAEACA64-81BD-4C72-895A-74209E5FB80C}"/>
              </a:ext>
            </a:extLst>
          </p:cNvPr>
          <p:cNvSpPr>
            <a:spLocks noGrp="1"/>
          </p:cNvSpPr>
          <p:nvPr>
            <p:ph type="pic" sz="quarter" idx="14"/>
          </p:nvPr>
        </p:nvSpPr>
        <p:spPr>
          <a:xfrm>
            <a:off x="620125" y="3552825"/>
            <a:ext cx="4387303" cy="2652032"/>
          </a:xfrm>
          <a:custGeom>
            <a:avLst/>
            <a:gdLst>
              <a:gd name="connsiteX0" fmla="*/ 0 w 4070555"/>
              <a:gd name="connsiteY0" fmla="*/ 0 h 3429000"/>
              <a:gd name="connsiteX1" fmla="*/ 4070555 w 4070555"/>
              <a:gd name="connsiteY1" fmla="*/ 0 h 3429000"/>
              <a:gd name="connsiteX2" fmla="*/ 4070555 w 4070555"/>
              <a:gd name="connsiteY2" fmla="*/ 3429000 h 3429000"/>
              <a:gd name="connsiteX3" fmla="*/ 0 w 407055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070555" h="3429000">
                <a:moveTo>
                  <a:pt x="0" y="0"/>
                </a:moveTo>
                <a:lnTo>
                  <a:pt x="4070555" y="0"/>
                </a:lnTo>
                <a:lnTo>
                  <a:pt x="4070555" y="3429000"/>
                </a:lnTo>
                <a:lnTo>
                  <a:pt x="0" y="3429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8" name="Picture Placeholder 10">
            <a:extLst>
              <a:ext uri="{FF2B5EF4-FFF2-40B4-BE49-F238E27FC236}">
                <a16:creationId xmlns:a16="http://schemas.microsoft.com/office/drawing/2014/main" id="{AB0BAE49-8EAE-4C5F-843C-7CF2FCF1D3C9}"/>
              </a:ext>
            </a:extLst>
          </p:cNvPr>
          <p:cNvSpPr>
            <a:spLocks noGrp="1"/>
          </p:cNvSpPr>
          <p:nvPr>
            <p:ph type="pic" sz="quarter" idx="15"/>
          </p:nvPr>
        </p:nvSpPr>
        <p:spPr>
          <a:xfrm>
            <a:off x="5689600" y="4205966"/>
            <a:ext cx="6502400" cy="2652032"/>
          </a:xfrm>
          <a:custGeom>
            <a:avLst/>
            <a:gdLst>
              <a:gd name="connsiteX0" fmla="*/ 0 w 4070555"/>
              <a:gd name="connsiteY0" fmla="*/ 0 h 3429000"/>
              <a:gd name="connsiteX1" fmla="*/ 4070555 w 4070555"/>
              <a:gd name="connsiteY1" fmla="*/ 0 h 3429000"/>
              <a:gd name="connsiteX2" fmla="*/ 4070555 w 4070555"/>
              <a:gd name="connsiteY2" fmla="*/ 3429000 h 3429000"/>
              <a:gd name="connsiteX3" fmla="*/ 0 w 407055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070555" h="3429000">
                <a:moveTo>
                  <a:pt x="0" y="0"/>
                </a:moveTo>
                <a:lnTo>
                  <a:pt x="4070555" y="0"/>
                </a:lnTo>
                <a:lnTo>
                  <a:pt x="4070555" y="3429000"/>
                </a:lnTo>
                <a:lnTo>
                  <a:pt x="0" y="3429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23000650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53D371A-3C5F-42B2-BDAB-0E08A9FDCEED}"/>
              </a:ext>
            </a:extLst>
          </p:cNvPr>
          <p:cNvSpPr/>
          <p:nvPr userDrawn="1"/>
        </p:nvSpPr>
        <p:spPr>
          <a:xfrm>
            <a:off x="619432" y="530942"/>
            <a:ext cx="6312309" cy="5796116"/>
          </a:xfrm>
          <a:prstGeom prst="rect">
            <a:avLst/>
          </a:prstGeom>
          <a:noFill/>
          <a:ln w="317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a:extLst>
              <a:ext uri="{FF2B5EF4-FFF2-40B4-BE49-F238E27FC236}">
                <a16:creationId xmlns:a16="http://schemas.microsoft.com/office/drawing/2014/main" id="{F0008D5A-A369-42C5-870C-9F3898B0DCA4}"/>
              </a:ext>
            </a:extLst>
          </p:cNvPr>
          <p:cNvSpPr/>
          <p:nvPr userDrawn="1"/>
        </p:nvSpPr>
        <p:spPr>
          <a:xfrm>
            <a:off x="6502400" y="-1"/>
            <a:ext cx="5689600" cy="6857999"/>
          </a:xfrm>
          <a:prstGeom prst="rect">
            <a:avLst/>
          </a:prstGeom>
          <a:solidFill>
            <a:srgbClr val="F6B6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Oval 2">
            <a:extLst>
              <a:ext uri="{FF2B5EF4-FFF2-40B4-BE49-F238E27FC236}">
                <a16:creationId xmlns:a16="http://schemas.microsoft.com/office/drawing/2014/main" id="{8A6A860B-2CF7-4662-B1A1-080949D51E68}"/>
              </a:ext>
            </a:extLst>
          </p:cNvPr>
          <p:cNvSpPr/>
          <p:nvPr userDrawn="1"/>
        </p:nvSpPr>
        <p:spPr>
          <a:xfrm>
            <a:off x="8752115" y="303893"/>
            <a:ext cx="3171372" cy="2899682"/>
          </a:xfrm>
          <a:prstGeom prst="ellipse">
            <a:avLst/>
          </a:prstGeom>
          <a:solidFill>
            <a:srgbClr val="FAD2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Oval 3">
            <a:extLst>
              <a:ext uri="{FF2B5EF4-FFF2-40B4-BE49-F238E27FC236}">
                <a16:creationId xmlns:a16="http://schemas.microsoft.com/office/drawing/2014/main" id="{E138D239-9D2E-4A12-B702-A0846644C371}"/>
              </a:ext>
            </a:extLst>
          </p:cNvPr>
          <p:cNvSpPr/>
          <p:nvPr userDrawn="1"/>
        </p:nvSpPr>
        <p:spPr>
          <a:xfrm>
            <a:off x="7480057" y="3856718"/>
            <a:ext cx="3171372" cy="2899682"/>
          </a:xfrm>
          <a:prstGeom prst="ellipse">
            <a:avLst/>
          </a:prstGeom>
          <a:solidFill>
            <a:srgbClr val="FAD2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Rectangle 5">
            <a:extLst>
              <a:ext uri="{FF2B5EF4-FFF2-40B4-BE49-F238E27FC236}">
                <a16:creationId xmlns:a16="http://schemas.microsoft.com/office/drawing/2014/main" id="{311AE3A2-8101-4F0E-AD24-5FD09CB26759}"/>
              </a:ext>
            </a:extLst>
          </p:cNvPr>
          <p:cNvSpPr/>
          <p:nvPr userDrawn="1"/>
        </p:nvSpPr>
        <p:spPr>
          <a:xfrm>
            <a:off x="5850340" y="548112"/>
            <a:ext cx="5689600" cy="5771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Picture Placeholder 10">
            <a:extLst>
              <a:ext uri="{FF2B5EF4-FFF2-40B4-BE49-F238E27FC236}">
                <a16:creationId xmlns:a16="http://schemas.microsoft.com/office/drawing/2014/main" id="{DDA5C8AF-4483-4051-85B6-B4CB12000AFF}"/>
              </a:ext>
            </a:extLst>
          </p:cNvPr>
          <p:cNvSpPr>
            <a:spLocks noGrp="1"/>
          </p:cNvSpPr>
          <p:nvPr>
            <p:ph type="pic" sz="quarter" idx="13"/>
          </p:nvPr>
        </p:nvSpPr>
        <p:spPr>
          <a:xfrm>
            <a:off x="8896350" y="3596477"/>
            <a:ext cx="2495550" cy="2558662"/>
          </a:xfrm>
          <a:custGeom>
            <a:avLst/>
            <a:gdLst>
              <a:gd name="connsiteX0" fmla="*/ 0 w 4070555"/>
              <a:gd name="connsiteY0" fmla="*/ 0 h 3429000"/>
              <a:gd name="connsiteX1" fmla="*/ 4070555 w 4070555"/>
              <a:gd name="connsiteY1" fmla="*/ 0 h 3429000"/>
              <a:gd name="connsiteX2" fmla="*/ 4070555 w 4070555"/>
              <a:gd name="connsiteY2" fmla="*/ 3429000 h 3429000"/>
              <a:gd name="connsiteX3" fmla="*/ 0 w 407055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070555" h="3429000">
                <a:moveTo>
                  <a:pt x="0" y="0"/>
                </a:moveTo>
                <a:lnTo>
                  <a:pt x="4070555" y="0"/>
                </a:lnTo>
                <a:lnTo>
                  <a:pt x="4070555" y="3429000"/>
                </a:lnTo>
                <a:lnTo>
                  <a:pt x="0" y="3429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8" name="Picture Placeholder 10">
            <a:extLst>
              <a:ext uri="{FF2B5EF4-FFF2-40B4-BE49-F238E27FC236}">
                <a16:creationId xmlns:a16="http://schemas.microsoft.com/office/drawing/2014/main" id="{8BC01BCC-068A-466A-A67C-E7101D0845B2}"/>
              </a:ext>
            </a:extLst>
          </p:cNvPr>
          <p:cNvSpPr>
            <a:spLocks noGrp="1"/>
          </p:cNvSpPr>
          <p:nvPr>
            <p:ph type="pic" sz="quarter" idx="14"/>
          </p:nvPr>
        </p:nvSpPr>
        <p:spPr>
          <a:xfrm>
            <a:off x="6096000" y="653142"/>
            <a:ext cx="2656116" cy="5501997"/>
          </a:xfrm>
          <a:custGeom>
            <a:avLst/>
            <a:gdLst>
              <a:gd name="connsiteX0" fmla="*/ 0 w 4070555"/>
              <a:gd name="connsiteY0" fmla="*/ 0 h 3429000"/>
              <a:gd name="connsiteX1" fmla="*/ 4070555 w 4070555"/>
              <a:gd name="connsiteY1" fmla="*/ 0 h 3429000"/>
              <a:gd name="connsiteX2" fmla="*/ 4070555 w 4070555"/>
              <a:gd name="connsiteY2" fmla="*/ 3429000 h 3429000"/>
              <a:gd name="connsiteX3" fmla="*/ 0 w 407055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070555" h="3429000">
                <a:moveTo>
                  <a:pt x="0" y="0"/>
                </a:moveTo>
                <a:lnTo>
                  <a:pt x="4070555" y="0"/>
                </a:lnTo>
                <a:lnTo>
                  <a:pt x="4070555" y="3429000"/>
                </a:lnTo>
                <a:lnTo>
                  <a:pt x="0" y="3429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9" name="Picture Placeholder 10">
            <a:extLst>
              <a:ext uri="{FF2B5EF4-FFF2-40B4-BE49-F238E27FC236}">
                <a16:creationId xmlns:a16="http://schemas.microsoft.com/office/drawing/2014/main" id="{61D5909E-F60F-4AB7-B78D-C598D8DCD07A}"/>
              </a:ext>
            </a:extLst>
          </p:cNvPr>
          <p:cNvSpPr>
            <a:spLocks noGrp="1"/>
          </p:cNvSpPr>
          <p:nvPr>
            <p:ph type="pic" sz="quarter" idx="15"/>
          </p:nvPr>
        </p:nvSpPr>
        <p:spPr>
          <a:xfrm>
            <a:off x="8896350" y="696795"/>
            <a:ext cx="2495550" cy="2750999"/>
          </a:xfrm>
          <a:custGeom>
            <a:avLst/>
            <a:gdLst>
              <a:gd name="connsiteX0" fmla="*/ 0 w 4070555"/>
              <a:gd name="connsiteY0" fmla="*/ 0 h 3429000"/>
              <a:gd name="connsiteX1" fmla="*/ 4070555 w 4070555"/>
              <a:gd name="connsiteY1" fmla="*/ 0 h 3429000"/>
              <a:gd name="connsiteX2" fmla="*/ 4070555 w 4070555"/>
              <a:gd name="connsiteY2" fmla="*/ 3429000 h 3429000"/>
              <a:gd name="connsiteX3" fmla="*/ 0 w 407055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070555" h="3429000">
                <a:moveTo>
                  <a:pt x="0" y="0"/>
                </a:moveTo>
                <a:lnTo>
                  <a:pt x="4070555" y="0"/>
                </a:lnTo>
                <a:lnTo>
                  <a:pt x="4070555" y="3429000"/>
                </a:lnTo>
                <a:lnTo>
                  <a:pt x="0" y="3429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0" name="Rectangle 9">
            <a:extLst>
              <a:ext uri="{FF2B5EF4-FFF2-40B4-BE49-F238E27FC236}">
                <a16:creationId xmlns:a16="http://schemas.microsoft.com/office/drawing/2014/main" id="{800242EB-FFA7-4588-B52D-B7302D9E90B4}"/>
              </a:ext>
            </a:extLst>
          </p:cNvPr>
          <p:cNvSpPr/>
          <p:nvPr userDrawn="1"/>
        </p:nvSpPr>
        <p:spPr>
          <a:xfrm>
            <a:off x="496531" y="4619549"/>
            <a:ext cx="290286" cy="1374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5562253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9BCBF36-C9BD-4801-A4A5-41B90B459380}"/>
              </a:ext>
            </a:extLst>
          </p:cNvPr>
          <p:cNvSpPr/>
          <p:nvPr userDrawn="1"/>
        </p:nvSpPr>
        <p:spPr>
          <a:xfrm>
            <a:off x="6502400" y="-1"/>
            <a:ext cx="5689600" cy="6857999"/>
          </a:xfrm>
          <a:prstGeom prst="rect">
            <a:avLst/>
          </a:prstGeom>
          <a:solidFill>
            <a:srgbClr val="F6B6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a:extLst>
              <a:ext uri="{FF2B5EF4-FFF2-40B4-BE49-F238E27FC236}">
                <a16:creationId xmlns:a16="http://schemas.microsoft.com/office/drawing/2014/main" id="{D93BC8FF-EF8A-4498-A203-83205E565AA4}"/>
              </a:ext>
            </a:extLst>
          </p:cNvPr>
          <p:cNvSpPr/>
          <p:nvPr userDrawn="1"/>
        </p:nvSpPr>
        <p:spPr>
          <a:xfrm>
            <a:off x="616975" y="685800"/>
            <a:ext cx="10958051" cy="5486400"/>
          </a:xfrm>
          <a:prstGeom prst="rect">
            <a:avLst/>
          </a:prstGeom>
          <a:solidFill>
            <a:schemeClr val="bg1"/>
          </a:solidFill>
          <a:ln w="31750">
            <a:solidFill>
              <a:srgbClr val="F6B6C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Rectangle 4">
            <a:extLst>
              <a:ext uri="{FF2B5EF4-FFF2-40B4-BE49-F238E27FC236}">
                <a16:creationId xmlns:a16="http://schemas.microsoft.com/office/drawing/2014/main" id="{5E1D550B-443C-4FD7-AF7E-9A6D9AE3EA6A}"/>
              </a:ext>
            </a:extLst>
          </p:cNvPr>
          <p:cNvSpPr/>
          <p:nvPr userDrawn="1"/>
        </p:nvSpPr>
        <p:spPr>
          <a:xfrm>
            <a:off x="496531" y="976697"/>
            <a:ext cx="290286" cy="1374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Picture Placeholder 7">
            <a:extLst>
              <a:ext uri="{FF2B5EF4-FFF2-40B4-BE49-F238E27FC236}">
                <a16:creationId xmlns:a16="http://schemas.microsoft.com/office/drawing/2014/main" id="{23878A96-D390-4908-AB92-AC31345B5A8B}"/>
              </a:ext>
            </a:extLst>
          </p:cNvPr>
          <p:cNvSpPr>
            <a:spLocks noGrp="1"/>
          </p:cNvSpPr>
          <p:nvPr>
            <p:ph type="pic" sz="quarter" idx="14"/>
          </p:nvPr>
        </p:nvSpPr>
        <p:spPr>
          <a:xfrm>
            <a:off x="7764780" y="1117599"/>
            <a:ext cx="2484120" cy="4681221"/>
          </a:xfrm>
          <a:custGeom>
            <a:avLst/>
            <a:gdLst>
              <a:gd name="connsiteX0" fmla="*/ 0 w 2484120"/>
              <a:gd name="connsiteY0" fmla="*/ 0 h 4681221"/>
              <a:gd name="connsiteX1" fmla="*/ 2484120 w 2484120"/>
              <a:gd name="connsiteY1" fmla="*/ 0 h 4681221"/>
              <a:gd name="connsiteX2" fmla="*/ 2484120 w 2484120"/>
              <a:gd name="connsiteY2" fmla="*/ 4681221 h 4681221"/>
              <a:gd name="connsiteX3" fmla="*/ 0 w 2484120"/>
              <a:gd name="connsiteY3" fmla="*/ 4681221 h 4681221"/>
            </a:gdLst>
            <a:ahLst/>
            <a:cxnLst>
              <a:cxn ang="0">
                <a:pos x="connsiteX0" y="connsiteY0"/>
              </a:cxn>
              <a:cxn ang="0">
                <a:pos x="connsiteX1" y="connsiteY1"/>
              </a:cxn>
              <a:cxn ang="0">
                <a:pos x="connsiteX2" y="connsiteY2"/>
              </a:cxn>
              <a:cxn ang="0">
                <a:pos x="connsiteX3" y="connsiteY3"/>
              </a:cxn>
            </a:cxnLst>
            <a:rect l="l" t="t" r="r" b="b"/>
            <a:pathLst>
              <a:path w="2484120" h="4681221">
                <a:moveTo>
                  <a:pt x="0" y="0"/>
                </a:moveTo>
                <a:lnTo>
                  <a:pt x="2484120" y="0"/>
                </a:lnTo>
                <a:lnTo>
                  <a:pt x="2484120" y="4681221"/>
                </a:lnTo>
                <a:lnTo>
                  <a:pt x="0" y="4681221"/>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34184368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AECEF8F2-B5EE-41F2-9924-44DE3EE2CFA2}"/>
              </a:ext>
            </a:extLst>
          </p:cNvPr>
          <p:cNvSpPr>
            <a:spLocks noGrp="1"/>
          </p:cNvSpPr>
          <p:nvPr>
            <p:ph type="pic" sz="quarter" idx="14"/>
          </p:nvPr>
        </p:nvSpPr>
        <p:spPr>
          <a:xfrm>
            <a:off x="825910" y="1342103"/>
            <a:ext cx="5088193" cy="2861187"/>
          </a:xfrm>
          <a:custGeom>
            <a:avLst/>
            <a:gdLst>
              <a:gd name="connsiteX0" fmla="*/ 0 w 5088193"/>
              <a:gd name="connsiteY0" fmla="*/ 0 h 2861187"/>
              <a:gd name="connsiteX1" fmla="*/ 5088193 w 5088193"/>
              <a:gd name="connsiteY1" fmla="*/ 0 h 2861187"/>
              <a:gd name="connsiteX2" fmla="*/ 5088193 w 5088193"/>
              <a:gd name="connsiteY2" fmla="*/ 2861187 h 2861187"/>
              <a:gd name="connsiteX3" fmla="*/ 0 w 5088193"/>
              <a:gd name="connsiteY3" fmla="*/ 2861187 h 2861187"/>
            </a:gdLst>
            <a:ahLst/>
            <a:cxnLst>
              <a:cxn ang="0">
                <a:pos x="connsiteX0" y="connsiteY0"/>
              </a:cxn>
              <a:cxn ang="0">
                <a:pos x="connsiteX1" y="connsiteY1"/>
              </a:cxn>
              <a:cxn ang="0">
                <a:pos x="connsiteX2" y="connsiteY2"/>
              </a:cxn>
              <a:cxn ang="0">
                <a:pos x="connsiteX3" y="connsiteY3"/>
              </a:cxn>
            </a:cxnLst>
            <a:rect l="l" t="t" r="r" b="b"/>
            <a:pathLst>
              <a:path w="5088193" h="2861187">
                <a:moveTo>
                  <a:pt x="0" y="0"/>
                </a:moveTo>
                <a:lnTo>
                  <a:pt x="5088193" y="0"/>
                </a:lnTo>
                <a:lnTo>
                  <a:pt x="5088193" y="2861187"/>
                </a:lnTo>
                <a:lnTo>
                  <a:pt x="0" y="2861187"/>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2" name="Rectangle 1">
            <a:extLst>
              <a:ext uri="{FF2B5EF4-FFF2-40B4-BE49-F238E27FC236}">
                <a16:creationId xmlns:a16="http://schemas.microsoft.com/office/drawing/2014/main" id="{B85A8536-CE1C-43A7-90B4-7270A359368F}"/>
              </a:ext>
            </a:extLst>
          </p:cNvPr>
          <p:cNvSpPr/>
          <p:nvPr userDrawn="1"/>
        </p:nvSpPr>
        <p:spPr>
          <a:xfrm>
            <a:off x="0" y="5088194"/>
            <a:ext cx="12192000" cy="1769804"/>
          </a:xfrm>
          <a:prstGeom prst="rect">
            <a:avLst/>
          </a:prstGeom>
          <a:solidFill>
            <a:srgbClr val="F6B6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7" name="Picture Placeholder 16">
            <a:extLst>
              <a:ext uri="{FF2B5EF4-FFF2-40B4-BE49-F238E27FC236}">
                <a16:creationId xmlns:a16="http://schemas.microsoft.com/office/drawing/2014/main" id="{CE92BF17-31C1-41E6-9CC4-001B630467BE}"/>
              </a:ext>
            </a:extLst>
          </p:cNvPr>
          <p:cNvSpPr>
            <a:spLocks noGrp="1"/>
          </p:cNvSpPr>
          <p:nvPr>
            <p:ph type="pic" sz="quarter" idx="17"/>
          </p:nvPr>
        </p:nvSpPr>
        <p:spPr>
          <a:xfrm>
            <a:off x="10173315" y="4717226"/>
            <a:ext cx="1428750" cy="1428750"/>
          </a:xfrm>
          <a:custGeom>
            <a:avLst/>
            <a:gdLst>
              <a:gd name="connsiteX0" fmla="*/ 714375 w 1428750"/>
              <a:gd name="connsiteY0" fmla="*/ 0 h 1428750"/>
              <a:gd name="connsiteX1" fmla="*/ 1428750 w 1428750"/>
              <a:gd name="connsiteY1" fmla="*/ 714375 h 1428750"/>
              <a:gd name="connsiteX2" fmla="*/ 714375 w 1428750"/>
              <a:gd name="connsiteY2" fmla="*/ 1428750 h 1428750"/>
              <a:gd name="connsiteX3" fmla="*/ 0 w 1428750"/>
              <a:gd name="connsiteY3" fmla="*/ 714375 h 1428750"/>
              <a:gd name="connsiteX4" fmla="*/ 714375 w 1428750"/>
              <a:gd name="connsiteY4" fmla="*/ 0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4375" y="0"/>
                </a:moveTo>
                <a:cubicBezTo>
                  <a:pt x="1108913" y="0"/>
                  <a:pt x="1428750" y="319837"/>
                  <a:pt x="1428750" y="714375"/>
                </a:cubicBezTo>
                <a:cubicBezTo>
                  <a:pt x="1428750" y="1108913"/>
                  <a:pt x="1108913" y="1428750"/>
                  <a:pt x="714375" y="1428750"/>
                </a:cubicBezTo>
                <a:cubicBezTo>
                  <a:pt x="319837" y="1428750"/>
                  <a:pt x="0" y="1108913"/>
                  <a:pt x="0" y="714375"/>
                </a:cubicBezTo>
                <a:cubicBezTo>
                  <a:pt x="0" y="319837"/>
                  <a:pt x="319837" y="0"/>
                  <a:pt x="714375"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2" name="Picture Placeholder 11">
            <a:extLst>
              <a:ext uri="{FF2B5EF4-FFF2-40B4-BE49-F238E27FC236}">
                <a16:creationId xmlns:a16="http://schemas.microsoft.com/office/drawing/2014/main" id="{D18CD959-2E8D-4B5A-BD89-164615D372FA}"/>
              </a:ext>
            </a:extLst>
          </p:cNvPr>
          <p:cNvSpPr>
            <a:spLocks noGrp="1"/>
          </p:cNvSpPr>
          <p:nvPr>
            <p:ph type="pic" sz="quarter" idx="16"/>
          </p:nvPr>
        </p:nvSpPr>
        <p:spPr>
          <a:xfrm>
            <a:off x="8415404" y="4717226"/>
            <a:ext cx="1428750" cy="1428750"/>
          </a:xfrm>
          <a:custGeom>
            <a:avLst/>
            <a:gdLst>
              <a:gd name="connsiteX0" fmla="*/ 714375 w 1428750"/>
              <a:gd name="connsiteY0" fmla="*/ 0 h 1428750"/>
              <a:gd name="connsiteX1" fmla="*/ 1428750 w 1428750"/>
              <a:gd name="connsiteY1" fmla="*/ 714375 h 1428750"/>
              <a:gd name="connsiteX2" fmla="*/ 714375 w 1428750"/>
              <a:gd name="connsiteY2" fmla="*/ 1428750 h 1428750"/>
              <a:gd name="connsiteX3" fmla="*/ 0 w 1428750"/>
              <a:gd name="connsiteY3" fmla="*/ 714375 h 1428750"/>
              <a:gd name="connsiteX4" fmla="*/ 714375 w 1428750"/>
              <a:gd name="connsiteY4" fmla="*/ 0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4375" y="0"/>
                </a:moveTo>
                <a:cubicBezTo>
                  <a:pt x="1108913" y="0"/>
                  <a:pt x="1428750" y="319837"/>
                  <a:pt x="1428750" y="714375"/>
                </a:cubicBezTo>
                <a:cubicBezTo>
                  <a:pt x="1428750" y="1108913"/>
                  <a:pt x="1108913" y="1428750"/>
                  <a:pt x="714375" y="1428750"/>
                </a:cubicBezTo>
                <a:cubicBezTo>
                  <a:pt x="319837" y="1428750"/>
                  <a:pt x="0" y="1108913"/>
                  <a:pt x="0" y="714375"/>
                </a:cubicBezTo>
                <a:cubicBezTo>
                  <a:pt x="0" y="319837"/>
                  <a:pt x="319837" y="0"/>
                  <a:pt x="714375"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0" name="Picture Placeholder 9">
            <a:extLst>
              <a:ext uri="{FF2B5EF4-FFF2-40B4-BE49-F238E27FC236}">
                <a16:creationId xmlns:a16="http://schemas.microsoft.com/office/drawing/2014/main" id="{5E3F9027-4F65-4225-875B-74730ADB3CF7}"/>
              </a:ext>
            </a:extLst>
          </p:cNvPr>
          <p:cNvSpPr>
            <a:spLocks noGrp="1"/>
          </p:cNvSpPr>
          <p:nvPr>
            <p:ph type="pic" sz="quarter" idx="15"/>
          </p:nvPr>
        </p:nvSpPr>
        <p:spPr>
          <a:xfrm>
            <a:off x="6657494" y="4717226"/>
            <a:ext cx="1428750" cy="1428750"/>
          </a:xfrm>
          <a:custGeom>
            <a:avLst/>
            <a:gdLst>
              <a:gd name="connsiteX0" fmla="*/ 714375 w 1428750"/>
              <a:gd name="connsiteY0" fmla="*/ 0 h 1428750"/>
              <a:gd name="connsiteX1" fmla="*/ 1428750 w 1428750"/>
              <a:gd name="connsiteY1" fmla="*/ 714375 h 1428750"/>
              <a:gd name="connsiteX2" fmla="*/ 714375 w 1428750"/>
              <a:gd name="connsiteY2" fmla="*/ 1428750 h 1428750"/>
              <a:gd name="connsiteX3" fmla="*/ 0 w 1428750"/>
              <a:gd name="connsiteY3" fmla="*/ 714375 h 1428750"/>
              <a:gd name="connsiteX4" fmla="*/ 714375 w 1428750"/>
              <a:gd name="connsiteY4" fmla="*/ 0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4375" y="0"/>
                </a:moveTo>
                <a:cubicBezTo>
                  <a:pt x="1108913" y="0"/>
                  <a:pt x="1428750" y="319837"/>
                  <a:pt x="1428750" y="714375"/>
                </a:cubicBezTo>
                <a:cubicBezTo>
                  <a:pt x="1428750" y="1108913"/>
                  <a:pt x="1108913" y="1428750"/>
                  <a:pt x="714375" y="1428750"/>
                </a:cubicBezTo>
                <a:cubicBezTo>
                  <a:pt x="319837" y="1428750"/>
                  <a:pt x="0" y="1108913"/>
                  <a:pt x="0" y="714375"/>
                </a:cubicBezTo>
                <a:cubicBezTo>
                  <a:pt x="0" y="319837"/>
                  <a:pt x="319837" y="0"/>
                  <a:pt x="714375"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13359305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7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1946AAB-EA39-46BA-96C2-77FA69DF3754}"/>
              </a:ext>
            </a:extLst>
          </p:cNvPr>
          <p:cNvSpPr/>
          <p:nvPr userDrawn="1"/>
        </p:nvSpPr>
        <p:spPr>
          <a:xfrm>
            <a:off x="6096000" y="0"/>
            <a:ext cx="6096000" cy="6857998"/>
          </a:xfrm>
          <a:prstGeom prst="rect">
            <a:avLst/>
          </a:prstGeom>
          <a:solidFill>
            <a:srgbClr val="F6B6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Picture Placeholder 4">
            <a:extLst>
              <a:ext uri="{FF2B5EF4-FFF2-40B4-BE49-F238E27FC236}">
                <a16:creationId xmlns:a16="http://schemas.microsoft.com/office/drawing/2014/main" id="{9E192E6D-8B26-4C13-BF8C-6FB06A6BA6E8}"/>
              </a:ext>
            </a:extLst>
          </p:cNvPr>
          <p:cNvSpPr>
            <a:spLocks noGrp="1"/>
          </p:cNvSpPr>
          <p:nvPr>
            <p:ph type="pic" sz="quarter" idx="14"/>
          </p:nvPr>
        </p:nvSpPr>
        <p:spPr>
          <a:xfrm>
            <a:off x="4457700" y="1206500"/>
            <a:ext cx="3263900" cy="4445000"/>
          </a:xfrm>
          <a:custGeom>
            <a:avLst/>
            <a:gdLst>
              <a:gd name="connsiteX0" fmla="*/ 0 w 3263900"/>
              <a:gd name="connsiteY0" fmla="*/ 0 h 4445000"/>
              <a:gd name="connsiteX1" fmla="*/ 3263900 w 3263900"/>
              <a:gd name="connsiteY1" fmla="*/ 0 h 4445000"/>
              <a:gd name="connsiteX2" fmla="*/ 3263900 w 3263900"/>
              <a:gd name="connsiteY2" fmla="*/ 4445000 h 4445000"/>
              <a:gd name="connsiteX3" fmla="*/ 0 w 3263900"/>
              <a:gd name="connsiteY3" fmla="*/ 4445000 h 4445000"/>
            </a:gdLst>
            <a:ahLst/>
            <a:cxnLst>
              <a:cxn ang="0">
                <a:pos x="connsiteX0" y="connsiteY0"/>
              </a:cxn>
              <a:cxn ang="0">
                <a:pos x="connsiteX1" y="connsiteY1"/>
              </a:cxn>
              <a:cxn ang="0">
                <a:pos x="connsiteX2" y="connsiteY2"/>
              </a:cxn>
              <a:cxn ang="0">
                <a:pos x="connsiteX3" y="connsiteY3"/>
              </a:cxn>
            </a:cxnLst>
            <a:rect l="l" t="t" r="r" b="b"/>
            <a:pathLst>
              <a:path w="3263900" h="4445000">
                <a:moveTo>
                  <a:pt x="0" y="0"/>
                </a:moveTo>
                <a:lnTo>
                  <a:pt x="3263900" y="0"/>
                </a:lnTo>
                <a:lnTo>
                  <a:pt x="3263900" y="4445000"/>
                </a:lnTo>
                <a:lnTo>
                  <a:pt x="0" y="44450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2358670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8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D0DDC07E-9268-4954-8962-1AC80AF947EF}"/>
              </a:ext>
            </a:extLst>
          </p:cNvPr>
          <p:cNvSpPr>
            <a:spLocks noGrp="1"/>
          </p:cNvSpPr>
          <p:nvPr>
            <p:ph type="pic" sz="quarter" idx="14"/>
          </p:nvPr>
        </p:nvSpPr>
        <p:spPr>
          <a:xfrm>
            <a:off x="5791200" y="3013590"/>
            <a:ext cx="5334000" cy="3340100"/>
          </a:xfrm>
          <a:custGeom>
            <a:avLst/>
            <a:gdLst>
              <a:gd name="connsiteX0" fmla="*/ 0 w 5334000"/>
              <a:gd name="connsiteY0" fmla="*/ 0 h 3340100"/>
              <a:gd name="connsiteX1" fmla="*/ 5334000 w 5334000"/>
              <a:gd name="connsiteY1" fmla="*/ 0 h 3340100"/>
              <a:gd name="connsiteX2" fmla="*/ 5334000 w 5334000"/>
              <a:gd name="connsiteY2" fmla="*/ 3340100 h 3340100"/>
              <a:gd name="connsiteX3" fmla="*/ 0 w 5334000"/>
              <a:gd name="connsiteY3" fmla="*/ 3340100 h 3340100"/>
            </a:gdLst>
            <a:ahLst/>
            <a:cxnLst>
              <a:cxn ang="0">
                <a:pos x="connsiteX0" y="connsiteY0"/>
              </a:cxn>
              <a:cxn ang="0">
                <a:pos x="connsiteX1" y="connsiteY1"/>
              </a:cxn>
              <a:cxn ang="0">
                <a:pos x="connsiteX2" y="connsiteY2"/>
              </a:cxn>
              <a:cxn ang="0">
                <a:pos x="connsiteX3" y="connsiteY3"/>
              </a:cxn>
            </a:cxnLst>
            <a:rect l="l" t="t" r="r" b="b"/>
            <a:pathLst>
              <a:path w="5334000" h="3340100">
                <a:moveTo>
                  <a:pt x="0" y="0"/>
                </a:moveTo>
                <a:lnTo>
                  <a:pt x="5334000" y="0"/>
                </a:lnTo>
                <a:lnTo>
                  <a:pt x="5334000" y="3340100"/>
                </a:lnTo>
                <a:lnTo>
                  <a:pt x="0" y="33401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2" name="Rectangle 1">
            <a:extLst>
              <a:ext uri="{FF2B5EF4-FFF2-40B4-BE49-F238E27FC236}">
                <a16:creationId xmlns:a16="http://schemas.microsoft.com/office/drawing/2014/main" id="{522770FF-6897-42CE-A8BC-0E518D312650}"/>
              </a:ext>
            </a:extLst>
          </p:cNvPr>
          <p:cNvSpPr/>
          <p:nvPr userDrawn="1"/>
        </p:nvSpPr>
        <p:spPr>
          <a:xfrm>
            <a:off x="0" y="0"/>
            <a:ext cx="4731657" cy="6857998"/>
          </a:xfrm>
          <a:prstGeom prst="rect">
            <a:avLst/>
          </a:prstGeom>
          <a:solidFill>
            <a:srgbClr val="F6B6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Picture Placeholder 13">
            <a:extLst>
              <a:ext uri="{FF2B5EF4-FFF2-40B4-BE49-F238E27FC236}">
                <a16:creationId xmlns:a16="http://schemas.microsoft.com/office/drawing/2014/main" id="{7939CE0C-69F7-46C1-8B84-726F97A10B4E}"/>
              </a:ext>
            </a:extLst>
          </p:cNvPr>
          <p:cNvSpPr>
            <a:spLocks noGrp="1"/>
          </p:cNvSpPr>
          <p:nvPr>
            <p:ph type="pic" sz="quarter" idx="17"/>
          </p:nvPr>
        </p:nvSpPr>
        <p:spPr>
          <a:xfrm>
            <a:off x="3999072" y="4589444"/>
            <a:ext cx="1424798" cy="1424797"/>
          </a:xfrm>
          <a:custGeom>
            <a:avLst/>
            <a:gdLst>
              <a:gd name="connsiteX0" fmla="*/ 712400 w 1424798"/>
              <a:gd name="connsiteY0" fmla="*/ 0 h 1424797"/>
              <a:gd name="connsiteX1" fmla="*/ 843982 w 1424798"/>
              <a:gd name="connsiteY1" fmla="*/ 54503 h 1424797"/>
              <a:gd name="connsiteX2" fmla="*/ 1370295 w 1424798"/>
              <a:gd name="connsiteY2" fmla="*/ 580816 h 1424797"/>
              <a:gd name="connsiteX3" fmla="*/ 1370295 w 1424798"/>
              <a:gd name="connsiteY3" fmla="*/ 843981 h 1424797"/>
              <a:gd name="connsiteX4" fmla="*/ 843982 w 1424798"/>
              <a:gd name="connsiteY4" fmla="*/ 1370294 h 1424797"/>
              <a:gd name="connsiteX5" fmla="*/ 580817 w 1424798"/>
              <a:gd name="connsiteY5" fmla="*/ 1370294 h 1424797"/>
              <a:gd name="connsiteX6" fmla="*/ 54504 w 1424798"/>
              <a:gd name="connsiteY6" fmla="*/ 843981 h 1424797"/>
              <a:gd name="connsiteX7" fmla="*/ 54504 w 1424798"/>
              <a:gd name="connsiteY7" fmla="*/ 580816 h 1424797"/>
              <a:gd name="connsiteX8" fmla="*/ 580817 w 1424798"/>
              <a:gd name="connsiteY8" fmla="*/ 54503 h 1424797"/>
              <a:gd name="connsiteX9" fmla="*/ 712400 w 1424798"/>
              <a:gd name="connsiteY9" fmla="*/ 0 h 1424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4798" h="1424797">
                <a:moveTo>
                  <a:pt x="712400" y="0"/>
                </a:moveTo>
                <a:cubicBezTo>
                  <a:pt x="760023" y="0"/>
                  <a:pt x="807647" y="18168"/>
                  <a:pt x="843982" y="54503"/>
                </a:cubicBezTo>
                <a:lnTo>
                  <a:pt x="1370295" y="580816"/>
                </a:lnTo>
                <a:cubicBezTo>
                  <a:pt x="1442966" y="653487"/>
                  <a:pt x="1442966" y="771311"/>
                  <a:pt x="1370295" y="843981"/>
                </a:cubicBezTo>
                <a:lnTo>
                  <a:pt x="843982" y="1370294"/>
                </a:lnTo>
                <a:cubicBezTo>
                  <a:pt x="771312" y="1442965"/>
                  <a:pt x="653488" y="1442965"/>
                  <a:pt x="580817" y="1370294"/>
                </a:cubicBezTo>
                <a:lnTo>
                  <a:pt x="54504" y="843981"/>
                </a:lnTo>
                <a:cubicBezTo>
                  <a:pt x="-18167" y="771311"/>
                  <a:pt x="-18167" y="653487"/>
                  <a:pt x="54504" y="580816"/>
                </a:cubicBezTo>
                <a:lnTo>
                  <a:pt x="580817" y="54503"/>
                </a:lnTo>
                <a:cubicBezTo>
                  <a:pt x="617153" y="18168"/>
                  <a:pt x="664776" y="0"/>
                  <a:pt x="712400"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2" name="Picture Placeholder 11">
            <a:extLst>
              <a:ext uri="{FF2B5EF4-FFF2-40B4-BE49-F238E27FC236}">
                <a16:creationId xmlns:a16="http://schemas.microsoft.com/office/drawing/2014/main" id="{8C1B0195-C155-4740-852C-2C7A3A115B42}"/>
              </a:ext>
            </a:extLst>
          </p:cNvPr>
          <p:cNvSpPr>
            <a:spLocks noGrp="1"/>
          </p:cNvSpPr>
          <p:nvPr>
            <p:ph type="pic" sz="quarter" idx="16"/>
          </p:nvPr>
        </p:nvSpPr>
        <p:spPr>
          <a:xfrm>
            <a:off x="3999071" y="2764534"/>
            <a:ext cx="1424798" cy="1424797"/>
          </a:xfrm>
          <a:custGeom>
            <a:avLst/>
            <a:gdLst>
              <a:gd name="connsiteX0" fmla="*/ 712400 w 1424798"/>
              <a:gd name="connsiteY0" fmla="*/ 0 h 1424797"/>
              <a:gd name="connsiteX1" fmla="*/ 843982 w 1424798"/>
              <a:gd name="connsiteY1" fmla="*/ 54503 h 1424797"/>
              <a:gd name="connsiteX2" fmla="*/ 1370295 w 1424798"/>
              <a:gd name="connsiteY2" fmla="*/ 580816 h 1424797"/>
              <a:gd name="connsiteX3" fmla="*/ 1370295 w 1424798"/>
              <a:gd name="connsiteY3" fmla="*/ 843981 h 1424797"/>
              <a:gd name="connsiteX4" fmla="*/ 843982 w 1424798"/>
              <a:gd name="connsiteY4" fmla="*/ 1370294 h 1424797"/>
              <a:gd name="connsiteX5" fmla="*/ 580817 w 1424798"/>
              <a:gd name="connsiteY5" fmla="*/ 1370294 h 1424797"/>
              <a:gd name="connsiteX6" fmla="*/ 54504 w 1424798"/>
              <a:gd name="connsiteY6" fmla="*/ 843981 h 1424797"/>
              <a:gd name="connsiteX7" fmla="*/ 54504 w 1424798"/>
              <a:gd name="connsiteY7" fmla="*/ 580816 h 1424797"/>
              <a:gd name="connsiteX8" fmla="*/ 580817 w 1424798"/>
              <a:gd name="connsiteY8" fmla="*/ 54503 h 1424797"/>
              <a:gd name="connsiteX9" fmla="*/ 712400 w 1424798"/>
              <a:gd name="connsiteY9" fmla="*/ 0 h 1424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4798" h="1424797">
                <a:moveTo>
                  <a:pt x="712400" y="0"/>
                </a:moveTo>
                <a:cubicBezTo>
                  <a:pt x="760023" y="0"/>
                  <a:pt x="807647" y="18168"/>
                  <a:pt x="843982" y="54503"/>
                </a:cubicBezTo>
                <a:lnTo>
                  <a:pt x="1370295" y="580816"/>
                </a:lnTo>
                <a:cubicBezTo>
                  <a:pt x="1442966" y="653487"/>
                  <a:pt x="1442966" y="771311"/>
                  <a:pt x="1370295" y="843981"/>
                </a:cubicBezTo>
                <a:lnTo>
                  <a:pt x="843982" y="1370294"/>
                </a:lnTo>
                <a:cubicBezTo>
                  <a:pt x="771312" y="1442965"/>
                  <a:pt x="653488" y="1442965"/>
                  <a:pt x="580817" y="1370294"/>
                </a:cubicBezTo>
                <a:lnTo>
                  <a:pt x="54504" y="843981"/>
                </a:lnTo>
                <a:cubicBezTo>
                  <a:pt x="-18167" y="771311"/>
                  <a:pt x="-18167" y="653487"/>
                  <a:pt x="54504" y="580816"/>
                </a:cubicBezTo>
                <a:lnTo>
                  <a:pt x="580817" y="54503"/>
                </a:lnTo>
                <a:cubicBezTo>
                  <a:pt x="617153" y="18168"/>
                  <a:pt x="664776" y="0"/>
                  <a:pt x="712400"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0" name="Picture Placeholder 9">
            <a:extLst>
              <a:ext uri="{FF2B5EF4-FFF2-40B4-BE49-F238E27FC236}">
                <a16:creationId xmlns:a16="http://schemas.microsoft.com/office/drawing/2014/main" id="{BCA3F5A6-41C0-4ADF-AC17-EA024DE42C69}"/>
              </a:ext>
            </a:extLst>
          </p:cNvPr>
          <p:cNvSpPr>
            <a:spLocks noGrp="1"/>
          </p:cNvSpPr>
          <p:nvPr>
            <p:ph type="pic" sz="quarter" idx="15"/>
          </p:nvPr>
        </p:nvSpPr>
        <p:spPr>
          <a:xfrm>
            <a:off x="3999070" y="939625"/>
            <a:ext cx="1424798" cy="1424797"/>
          </a:xfrm>
          <a:custGeom>
            <a:avLst/>
            <a:gdLst>
              <a:gd name="connsiteX0" fmla="*/ 712400 w 1424798"/>
              <a:gd name="connsiteY0" fmla="*/ 0 h 1424797"/>
              <a:gd name="connsiteX1" fmla="*/ 843982 w 1424798"/>
              <a:gd name="connsiteY1" fmla="*/ 54503 h 1424797"/>
              <a:gd name="connsiteX2" fmla="*/ 1370295 w 1424798"/>
              <a:gd name="connsiteY2" fmla="*/ 580816 h 1424797"/>
              <a:gd name="connsiteX3" fmla="*/ 1370295 w 1424798"/>
              <a:gd name="connsiteY3" fmla="*/ 843981 h 1424797"/>
              <a:gd name="connsiteX4" fmla="*/ 843982 w 1424798"/>
              <a:gd name="connsiteY4" fmla="*/ 1370294 h 1424797"/>
              <a:gd name="connsiteX5" fmla="*/ 580817 w 1424798"/>
              <a:gd name="connsiteY5" fmla="*/ 1370294 h 1424797"/>
              <a:gd name="connsiteX6" fmla="*/ 54504 w 1424798"/>
              <a:gd name="connsiteY6" fmla="*/ 843981 h 1424797"/>
              <a:gd name="connsiteX7" fmla="*/ 54504 w 1424798"/>
              <a:gd name="connsiteY7" fmla="*/ 580816 h 1424797"/>
              <a:gd name="connsiteX8" fmla="*/ 580817 w 1424798"/>
              <a:gd name="connsiteY8" fmla="*/ 54503 h 1424797"/>
              <a:gd name="connsiteX9" fmla="*/ 712400 w 1424798"/>
              <a:gd name="connsiteY9" fmla="*/ 0 h 1424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4798" h="1424797">
                <a:moveTo>
                  <a:pt x="712400" y="0"/>
                </a:moveTo>
                <a:cubicBezTo>
                  <a:pt x="760023" y="0"/>
                  <a:pt x="807647" y="18168"/>
                  <a:pt x="843982" y="54503"/>
                </a:cubicBezTo>
                <a:lnTo>
                  <a:pt x="1370295" y="580816"/>
                </a:lnTo>
                <a:cubicBezTo>
                  <a:pt x="1442966" y="653487"/>
                  <a:pt x="1442966" y="771310"/>
                  <a:pt x="1370295" y="843981"/>
                </a:cubicBezTo>
                <a:lnTo>
                  <a:pt x="843982" y="1370294"/>
                </a:lnTo>
                <a:cubicBezTo>
                  <a:pt x="771312" y="1442965"/>
                  <a:pt x="653488" y="1442965"/>
                  <a:pt x="580817" y="1370294"/>
                </a:cubicBezTo>
                <a:lnTo>
                  <a:pt x="54504" y="843981"/>
                </a:lnTo>
                <a:cubicBezTo>
                  <a:pt x="-18167" y="771310"/>
                  <a:pt x="-18167" y="653487"/>
                  <a:pt x="54504" y="580816"/>
                </a:cubicBezTo>
                <a:lnTo>
                  <a:pt x="580817" y="54503"/>
                </a:lnTo>
                <a:cubicBezTo>
                  <a:pt x="617153" y="18168"/>
                  <a:pt x="664776" y="0"/>
                  <a:pt x="712400"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38498329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9A1E35-30AA-4E92-BC1B-D7756E7349B2}"/>
              </a:ext>
            </a:extLst>
          </p:cNvPr>
          <p:cNvSpPr/>
          <p:nvPr userDrawn="1"/>
        </p:nvSpPr>
        <p:spPr>
          <a:xfrm>
            <a:off x="0" y="-1"/>
            <a:ext cx="6096000" cy="6857999"/>
          </a:xfrm>
          <a:prstGeom prst="rect">
            <a:avLst/>
          </a:prstGeom>
          <a:solidFill>
            <a:srgbClr val="F6B6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Rectangle 6">
            <a:extLst>
              <a:ext uri="{FF2B5EF4-FFF2-40B4-BE49-F238E27FC236}">
                <a16:creationId xmlns:a16="http://schemas.microsoft.com/office/drawing/2014/main" id="{FD375BE6-B73B-4F8C-A459-92342A2DE9E1}"/>
              </a:ext>
            </a:extLst>
          </p:cNvPr>
          <p:cNvSpPr/>
          <p:nvPr userDrawn="1"/>
        </p:nvSpPr>
        <p:spPr>
          <a:xfrm>
            <a:off x="589934" y="1120876"/>
            <a:ext cx="5073447" cy="4572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Picture Placeholder 2">
            <a:extLst>
              <a:ext uri="{FF2B5EF4-FFF2-40B4-BE49-F238E27FC236}">
                <a16:creationId xmlns:a16="http://schemas.microsoft.com/office/drawing/2014/main" id="{E878A7AA-4F34-40DF-A8A6-76F462DA64A6}"/>
              </a:ext>
            </a:extLst>
          </p:cNvPr>
          <p:cNvSpPr>
            <a:spLocks noGrp="1"/>
          </p:cNvSpPr>
          <p:nvPr>
            <p:ph type="pic" sz="quarter" idx="10"/>
          </p:nvPr>
        </p:nvSpPr>
        <p:spPr>
          <a:xfrm>
            <a:off x="6095999" y="1120876"/>
            <a:ext cx="4847304" cy="5737124"/>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35553969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4" name="Parallelogram 3">
            <a:extLst>
              <a:ext uri="{FF2B5EF4-FFF2-40B4-BE49-F238E27FC236}">
                <a16:creationId xmlns:a16="http://schemas.microsoft.com/office/drawing/2014/main" id="{8927134F-A464-4816-9798-478A87B2DF40}"/>
              </a:ext>
            </a:extLst>
          </p:cNvPr>
          <p:cNvSpPr/>
          <p:nvPr userDrawn="1"/>
        </p:nvSpPr>
        <p:spPr>
          <a:xfrm>
            <a:off x="3766783" y="0"/>
            <a:ext cx="4658436" cy="6858000"/>
          </a:xfrm>
          <a:prstGeom prst="parallelogram">
            <a:avLst/>
          </a:prstGeom>
          <a:solidFill>
            <a:srgbClr val="F6B6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Rectangle 4">
            <a:extLst>
              <a:ext uri="{FF2B5EF4-FFF2-40B4-BE49-F238E27FC236}">
                <a16:creationId xmlns:a16="http://schemas.microsoft.com/office/drawing/2014/main" id="{927A208B-700B-41DA-9290-5AE11877BB83}"/>
              </a:ext>
            </a:extLst>
          </p:cNvPr>
          <p:cNvSpPr/>
          <p:nvPr userDrawn="1"/>
        </p:nvSpPr>
        <p:spPr>
          <a:xfrm>
            <a:off x="3334603" y="1028382"/>
            <a:ext cx="5522794" cy="48012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Picture Placeholder 2">
            <a:extLst>
              <a:ext uri="{FF2B5EF4-FFF2-40B4-BE49-F238E27FC236}">
                <a16:creationId xmlns:a16="http://schemas.microsoft.com/office/drawing/2014/main" id="{DAFF4C33-DA11-45AC-A518-C1A7D3FED07C}"/>
              </a:ext>
            </a:extLst>
          </p:cNvPr>
          <p:cNvSpPr>
            <a:spLocks noGrp="1"/>
          </p:cNvSpPr>
          <p:nvPr>
            <p:ph type="pic" sz="quarter" idx="10"/>
          </p:nvPr>
        </p:nvSpPr>
        <p:spPr>
          <a:xfrm>
            <a:off x="3580263" y="1241946"/>
            <a:ext cx="5031474" cy="4374108"/>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1616831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3C7D66C-55F3-4E92-81A6-CDD4BCF7BB49}"/>
              </a:ext>
            </a:extLst>
          </p:cNvPr>
          <p:cNvSpPr/>
          <p:nvPr userDrawn="1"/>
        </p:nvSpPr>
        <p:spPr>
          <a:xfrm>
            <a:off x="5334000" y="747713"/>
            <a:ext cx="6173337" cy="5362574"/>
          </a:xfrm>
          <a:prstGeom prst="rect">
            <a:avLst/>
          </a:prstGeom>
          <a:noFill/>
          <a:ln w="28575">
            <a:solidFill>
              <a:schemeClr val="bg1">
                <a:lumMod val="75000"/>
                <a:alpha val="73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Freeform: Shape 3">
            <a:extLst>
              <a:ext uri="{FF2B5EF4-FFF2-40B4-BE49-F238E27FC236}">
                <a16:creationId xmlns:a16="http://schemas.microsoft.com/office/drawing/2014/main" id="{E8D116D5-B7DB-4D6F-B3C9-2EF2FFD889F9}"/>
              </a:ext>
            </a:extLst>
          </p:cNvPr>
          <p:cNvSpPr/>
          <p:nvPr userDrawn="1"/>
        </p:nvSpPr>
        <p:spPr>
          <a:xfrm>
            <a:off x="0" y="0"/>
            <a:ext cx="3484510" cy="6858000"/>
          </a:xfrm>
          <a:custGeom>
            <a:avLst/>
            <a:gdLst>
              <a:gd name="connsiteX0" fmla="*/ 0 w 3484510"/>
              <a:gd name="connsiteY0" fmla="*/ 0 h 6858000"/>
              <a:gd name="connsiteX1" fmla="*/ 3484510 w 3484510"/>
              <a:gd name="connsiteY1" fmla="*/ 0 h 6858000"/>
              <a:gd name="connsiteX2" fmla="*/ 2319901 w 3484510"/>
              <a:gd name="connsiteY2" fmla="*/ 6858000 h 6858000"/>
              <a:gd name="connsiteX3" fmla="*/ 0 w 34845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484510" h="6858000">
                <a:moveTo>
                  <a:pt x="0" y="0"/>
                </a:moveTo>
                <a:lnTo>
                  <a:pt x="3484510" y="0"/>
                </a:lnTo>
                <a:lnTo>
                  <a:pt x="2319901" y="6858000"/>
                </a:lnTo>
                <a:lnTo>
                  <a:pt x="0" y="6858000"/>
                </a:lnTo>
                <a:close/>
              </a:path>
            </a:pathLst>
          </a:custGeom>
          <a:solidFill>
            <a:srgbClr val="F6B6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Picture Placeholder 2">
            <a:extLst>
              <a:ext uri="{FF2B5EF4-FFF2-40B4-BE49-F238E27FC236}">
                <a16:creationId xmlns:a16="http://schemas.microsoft.com/office/drawing/2014/main" id="{2F9453CE-8E92-4F01-8D91-7339288D0992}"/>
              </a:ext>
            </a:extLst>
          </p:cNvPr>
          <p:cNvSpPr>
            <a:spLocks noGrp="1"/>
          </p:cNvSpPr>
          <p:nvPr>
            <p:ph type="pic" sz="quarter" idx="10"/>
          </p:nvPr>
        </p:nvSpPr>
        <p:spPr>
          <a:xfrm>
            <a:off x="684663" y="666750"/>
            <a:ext cx="5031474" cy="5524500"/>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2867627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E62BCE09-F2E2-4300-B76D-1839D2F2F40C}"/>
              </a:ext>
            </a:extLst>
          </p:cNvPr>
          <p:cNvSpPr/>
          <p:nvPr userDrawn="1"/>
        </p:nvSpPr>
        <p:spPr>
          <a:xfrm>
            <a:off x="8834084" y="0"/>
            <a:ext cx="3357915" cy="6858000"/>
          </a:xfrm>
          <a:custGeom>
            <a:avLst/>
            <a:gdLst>
              <a:gd name="connsiteX0" fmla="*/ 1164609 w 3357915"/>
              <a:gd name="connsiteY0" fmla="*/ 0 h 6858000"/>
              <a:gd name="connsiteX1" fmla="*/ 3357915 w 3357915"/>
              <a:gd name="connsiteY1" fmla="*/ 0 h 6858000"/>
              <a:gd name="connsiteX2" fmla="*/ 3357915 w 3357915"/>
              <a:gd name="connsiteY2" fmla="*/ 6858000 h 6858000"/>
              <a:gd name="connsiteX3" fmla="*/ 0 w 335791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357915" h="6858000">
                <a:moveTo>
                  <a:pt x="1164609" y="0"/>
                </a:moveTo>
                <a:lnTo>
                  <a:pt x="3357915" y="0"/>
                </a:lnTo>
                <a:lnTo>
                  <a:pt x="3357915" y="6858000"/>
                </a:lnTo>
                <a:lnTo>
                  <a:pt x="0" y="6858000"/>
                </a:lnTo>
                <a:close/>
              </a:path>
            </a:pathLst>
          </a:custGeom>
          <a:solidFill>
            <a:srgbClr val="F6B6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Freeform: Shape 5">
            <a:extLst>
              <a:ext uri="{FF2B5EF4-FFF2-40B4-BE49-F238E27FC236}">
                <a16:creationId xmlns:a16="http://schemas.microsoft.com/office/drawing/2014/main" id="{F9E6D9B2-6823-42F7-B6EE-484AB3744131}"/>
              </a:ext>
            </a:extLst>
          </p:cNvPr>
          <p:cNvSpPr/>
          <p:nvPr userDrawn="1"/>
        </p:nvSpPr>
        <p:spPr>
          <a:xfrm>
            <a:off x="1" y="0"/>
            <a:ext cx="1205269" cy="6858000"/>
          </a:xfrm>
          <a:custGeom>
            <a:avLst/>
            <a:gdLst>
              <a:gd name="connsiteX0" fmla="*/ 0 w 1205269"/>
              <a:gd name="connsiteY0" fmla="*/ 0 h 6858000"/>
              <a:gd name="connsiteX1" fmla="*/ 1205269 w 1205269"/>
              <a:gd name="connsiteY1" fmla="*/ 0 h 6858000"/>
              <a:gd name="connsiteX2" fmla="*/ 40660 w 1205269"/>
              <a:gd name="connsiteY2" fmla="*/ 6858000 h 6858000"/>
              <a:gd name="connsiteX3" fmla="*/ 0 w 120526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05269" h="6858000">
                <a:moveTo>
                  <a:pt x="0" y="0"/>
                </a:moveTo>
                <a:lnTo>
                  <a:pt x="1205269" y="0"/>
                </a:lnTo>
                <a:lnTo>
                  <a:pt x="40660" y="6858000"/>
                </a:lnTo>
                <a:lnTo>
                  <a:pt x="0" y="6858000"/>
                </a:lnTo>
                <a:close/>
              </a:path>
            </a:pathLst>
          </a:custGeom>
          <a:solidFill>
            <a:srgbClr val="F6B6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Picture Placeholder 2">
            <a:extLst>
              <a:ext uri="{FF2B5EF4-FFF2-40B4-BE49-F238E27FC236}">
                <a16:creationId xmlns:a16="http://schemas.microsoft.com/office/drawing/2014/main" id="{AFA30283-0B23-42FD-89B4-51CB5DC9A7ED}"/>
              </a:ext>
            </a:extLst>
          </p:cNvPr>
          <p:cNvSpPr>
            <a:spLocks noGrp="1"/>
          </p:cNvSpPr>
          <p:nvPr>
            <p:ph type="pic" sz="quarter" idx="10"/>
          </p:nvPr>
        </p:nvSpPr>
        <p:spPr>
          <a:xfrm>
            <a:off x="624114" y="1814052"/>
            <a:ext cx="2733803" cy="4345449"/>
          </a:xfrm>
          <a:pattFill prst="pct5">
            <a:fgClr>
              <a:schemeClr val="accent1"/>
            </a:fgClr>
            <a:bgClr>
              <a:schemeClr val="bg1"/>
            </a:bgClr>
          </a:pattFill>
        </p:spPr>
        <p:txBody>
          <a:bodyPr>
            <a:normAutofit/>
          </a:bodyPr>
          <a:lstStyle>
            <a:lvl1pPr>
              <a:defRPr sz="1200"/>
            </a:lvl1pPr>
          </a:lstStyle>
          <a:p>
            <a:endParaRPr lang="en-US"/>
          </a:p>
        </p:txBody>
      </p:sp>
      <p:sp>
        <p:nvSpPr>
          <p:cNvPr id="10" name="Picture Placeholder 2">
            <a:extLst>
              <a:ext uri="{FF2B5EF4-FFF2-40B4-BE49-F238E27FC236}">
                <a16:creationId xmlns:a16="http://schemas.microsoft.com/office/drawing/2014/main" id="{D8544A8B-8D6F-4668-8E92-A769A1A5003C}"/>
              </a:ext>
            </a:extLst>
          </p:cNvPr>
          <p:cNvSpPr>
            <a:spLocks noGrp="1"/>
          </p:cNvSpPr>
          <p:nvPr>
            <p:ph type="pic" sz="quarter" idx="11"/>
          </p:nvPr>
        </p:nvSpPr>
        <p:spPr>
          <a:xfrm>
            <a:off x="7489372" y="673100"/>
            <a:ext cx="4702628" cy="5486400"/>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38561097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3C52B7E-3DAB-4B62-A97E-3B1D472F2D2D}"/>
              </a:ext>
            </a:extLst>
          </p:cNvPr>
          <p:cNvSpPr>
            <a:spLocks noGrp="1"/>
          </p:cNvSpPr>
          <p:nvPr>
            <p:ph type="pic" sz="quarter" idx="11"/>
          </p:nvPr>
        </p:nvSpPr>
        <p:spPr>
          <a:xfrm>
            <a:off x="6096000" y="1482213"/>
            <a:ext cx="1882876" cy="1882876"/>
          </a:xfrm>
          <a:custGeom>
            <a:avLst/>
            <a:gdLst>
              <a:gd name="connsiteX0" fmla="*/ 941438 w 1882876"/>
              <a:gd name="connsiteY0" fmla="*/ 0 h 1882876"/>
              <a:gd name="connsiteX1" fmla="*/ 1882876 w 1882876"/>
              <a:gd name="connsiteY1" fmla="*/ 941438 h 1882876"/>
              <a:gd name="connsiteX2" fmla="*/ 941438 w 1882876"/>
              <a:gd name="connsiteY2" fmla="*/ 1882876 h 1882876"/>
              <a:gd name="connsiteX3" fmla="*/ 0 w 1882876"/>
              <a:gd name="connsiteY3" fmla="*/ 941438 h 1882876"/>
              <a:gd name="connsiteX4" fmla="*/ 941438 w 1882876"/>
              <a:gd name="connsiteY4" fmla="*/ 0 h 1882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2876" h="1882876">
                <a:moveTo>
                  <a:pt x="941438" y="0"/>
                </a:moveTo>
                <a:cubicBezTo>
                  <a:pt x="1461380" y="0"/>
                  <a:pt x="1882876" y="421496"/>
                  <a:pt x="1882876" y="941438"/>
                </a:cubicBezTo>
                <a:cubicBezTo>
                  <a:pt x="1882876" y="1461380"/>
                  <a:pt x="1461380" y="1882876"/>
                  <a:pt x="941438" y="1882876"/>
                </a:cubicBezTo>
                <a:cubicBezTo>
                  <a:pt x="421496" y="1882876"/>
                  <a:pt x="0" y="1461380"/>
                  <a:pt x="0" y="941438"/>
                </a:cubicBezTo>
                <a:cubicBezTo>
                  <a:pt x="0" y="421496"/>
                  <a:pt x="421496" y="0"/>
                  <a:pt x="941438"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4" name="Freeform: Shape 13">
            <a:extLst>
              <a:ext uri="{FF2B5EF4-FFF2-40B4-BE49-F238E27FC236}">
                <a16:creationId xmlns:a16="http://schemas.microsoft.com/office/drawing/2014/main" id="{7C3EB007-D4F7-47B0-B510-ACAAF4531258}"/>
              </a:ext>
            </a:extLst>
          </p:cNvPr>
          <p:cNvSpPr/>
          <p:nvPr userDrawn="1"/>
        </p:nvSpPr>
        <p:spPr>
          <a:xfrm>
            <a:off x="-1" y="2"/>
            <a:ext cx="2831692" cy="2772695"/>
          </a:xfrm>
          <a:custGeom>
            <a:avLst/>
            <a:gdLst>
              <a:gd name="connsiteX0" fmla="*/ 0 w 2831692"/>
              <a:gd name="connsiteY0" fmla="*/ 0 h 2772695"/>
              <a:gd name="connsiteX1" fmla="*/ 2504761 w 2831692"/>
              <a:gd name="connsiteY1" fmla="*/ 0 h 2772695"/>
              <a:gd name="connsiteX2" fmla="*/ 2531956 w 2831692"/>
              <a:gd name="connsiteY2" fmla="*/ 36367 h 2772695"/>
              <a:gd name="connsiteX3" fmla="*/ 2831692 w 2831692"/>
              <a:gd name="connsiteY3" fmla="*/ 1017637 h 2772695"/>
              <a:gd name="connsiteX4" fmla="*/ 1076634 w 2831692"/>
              <a:gd name="connsiteY4" fmla="*/ 2772695 h 2772695"/>
              <a:gd name="connsiteX5" fmla="*/ 95364 w 2831692"/>
              <a:gd name="connsiteY5" fmla="*/ 2472959 h 2772695"/>
              <a:gd name="connsiteX6" fmla="*/ 0 w 2831692"/>
              <a:gd name="connsiteY6" fmla="*/ 2401647 h 277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1692" h="2772695">
                <a:moveTo>
                  <a:pt x="0" y="0"/>
                </a:moveTo>
                <a:lnTo>
                  <a:pt x="2504761" y="0"/>
                </a:lnTo>
                <a:lnTo>
                  <a:pt x="2531956" y="36367"/>
                </a:lnTo>
                <a:cubicBezTo>
                  <a:pt x="2721194" y="316476"/>
                  <a:pt x="2831692" y="654153"/>
                  <a:pt x="2831692" y="1017637"/>
                </a:cubicBezTo>
                <a:cubicBezTo>
                  <a:pt x="2831692" y="1986929"/>
                  <a:pt x="2045926" y="2772695"/>
                  <a:pt x="1076634" y="2772695"/>
                </a:cubicBezTo>
                <a:cubicBezTo>
                  <a:pt x="713150" y="2772695"/>
                  <a:pt x="375473" y="2662197"/>
                  <a:pt x="95364" y="2472959"/>
                </a:cubicBezTo>
                <a:lnTo>
                  <a:pt x="0" y="2401647"/>
                </a:lnTo>
                <a:close/>
              </a:path>
            </a:pathLst>
          </a:custGeom>
          <a:solidFill>
            <a:srgbClr val="F6B6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Oval 2">
            <a:extLst>
              <a:ext uri="{FF2B5EF4-FFF2-40B4-BE49-F238E27FC236}">
                <a16:creationId xmlns:a16="http://schemas.microsoft.com/office/drawing/2014/main" id="{1208B653-CC49-4104-A550-2490B3EFF3C4}"/>
              </a:ext>
            </a:extLst>
          </p:cNvPr>
          <p:cNvSpPr/>
          <p:nvPr userDrawn="1"/>
        </p:nvSpPr>
        <p:spPr>
          <a:xfrm>
            <a:off x="3574026" y="3242187"/>
            <a:ext cx="2797277" cy="2797277"/>
          </a:xfrm>
          <a:prstGeom prst="ellipse">
            <a:avLst/>
          </a:prstGeom>
          <a:solidFill>
            <a:srgbClr val="F6B6C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Picture Placeholder 2">
            <a:extLst>
              <a:ext uri="{FF2B5EF4-FFF2-40B4-BE49-F238E27FC236}">
                <a16:creationId xmlns:a16="http://schemas.microsoft.com/office/drawing/2014/main" id="{766A11E3-33E9-406A-8D96-6051DCD6C078}"/>
              </a:ext>
            </a:extLst>
          </p:cNvPr>
          <p:cNvSpPr>
            <a:spLocks noGrp="1"/>
          </p:cNvSpPr>
          <p:nvPr>
            <p:ph type="pic" sz="quarter" idx="10"/>
          </p:nvPr>
        </p:nvSpPr>
        <p:spPr>
          <a:xfrm>
            <a:off x="1061883" y="634181"/>
            <a:ext cx="4557251" cy="6223819"/>
          </a:xfrm>
          <a:pattFill prst="pct5">
            <a:fgClr>
              <a:schemeClr val="accent1"/>
            </a:fgClr>
            <a:bgClr>
              <a:schemeClr val="bg1"/>
            </a:bgClr>
          </a:pattFill>
        </p:spPr>
        <p:txBody>
          <a:bodyPr>
            <a:normAutofit/>
          </a:bodyPr>
          <a:lstStyle>
            <a:lvl1pPr>
              <a:defRPr sz="1200"/>
            </a:lvl1pPr>
          </a:lstStyle>
          <a:p>
            <a:endParaRPr lang="en-US"/>
          </a:p>
        </p:txBody>
      </p:sp>
      <p:sp>
        <p:nvSpPr>
          <p:cNvPr id="8" name="Picture Placeholder 7">
            <a:extLst>
              <a:ext uri="{FF2B5EF4-FFF2-40B4-BE49-F238E27FC236}">
                <a16:creationId xmlns:a16="http://schemas.microsoft.com/office/drawing/2014/main" id="{62B59B17-DF1B-4FE8-A47F-3497314F3521}"/>
              </a:ext>
            </a:extLst>
          </p:cNvPr>
          <p:cNvSpPr>
            <a:spLocks noGrp="1"/>
          </p:cNvSpPr>
          <p:nvPr>
            <p:ph type="pic" sz="quarter" idx="12"/>
          </p:nvPr>
        </p:nvSpPr>
        <p:spPr>
          <a:xfrm>
            <a:off x="6096000" y="4021392"/>
            <a:ext cx="1882876" cy="1882876"/>
          </a:xfrm>
          <a:custGeom>
            <a:avLst/>
            <a:gdLst>
              <a:gd name="connsiteX0" fmla="*/ 941438 w 1882876"/>
              <a:gd name="connsiteY0" fmla="*/ 0 h 1882876"/>
              <a:gd name="connsiteX1" fmla="*/ 1882876 w 1882876"/>
              <a:gd name="connsiteY1" fmla="*/ 941438 h 1882876"/>
              <a:gd name="connsiteX2" fmla="*/ 941438 w 1882876"/>
              <a:gd name="connsiteY2" fmla="*/ 1882876 h 1882876"/>
              <a:gd name="connsiteX3" fmla="*/ 0 w 1882876"/>
              <a:gd name="connsiteY3" fmla="*/ 941438 h 1882876"/>
              <a:gd name="connsiteX4" fmla="*/ 941438 w 1882876"/>
              <a:gd name="connsiteY4" fmla="*/ 0 h 1882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2876" h="1882876">
                <a:moveTo>
                  <a:pt x="941438" y="0"/>
                </a:moveTo>
                <a:cubicBezTo>
                  <a:pt x="1461380" y="0"/>
                  <a:pt x="1882876" y="421496"/>
                  <a:pt x="1882876" y="941438"/>
                </a:cubicBezTo>
                <a:cubicBezTo>
                  <a:pt x="1882876" y="1461380"/>
                  <a:pt x="1461380" y="1882876"/>
                  <a:pt x="941438" y="1882876"/>
                </a:cubicBezTo>
                <a:cubicBezTo>
                  <a:pt x="421496" y="1882876"/>
                  <a:pt x="0" y="1461380"/>
                  <a:pt x="0" y="941438"/>
                </a:cubicBezTo>
                <a:cubicBezTo>
                  <a:pt x="0" y="421496"/>
                  <a:pt x="421496" y="0"/>
                  <a:pt x="941438"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303503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080509A-D198-4DF2-BFF7-1F7EB4E3F7CE}"/>
              </a:ext>
            </a:extLst>
          </p:cNvPr>
          <p:cNvSpPr/>
          <p:nvPr userDrawn="1"/>
        </p:nvSpPr>
        <p:spPr>
          <a:xfrm>
            <a:off x="10687050" y="0"/>
            <a:ext cx="1504950" cy="5279923"/>
          </a:xfrm>
          <a:prstGeom prst="rect">
            <a:avLst/>
          </a:prstGeom>
          <a:solidFill>
            <a:srgbClr val="F6B6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Rectangle 3">
            <a:extLst>
              <a:ext uri="{FF2B5EF4-FFF2-40B4-BE49-F238E27FC236}">
                <a16:creationId xmlns:a16="http://schemas.microsoft.com/office/drawing/2014/main" id="{D7E1416E-0D8F-4426-B4FA-10505402EE9D}"/>
              </a:ext>
            </a:extLst>
          </p:cNvPr>
          <p:cNvSpPr/>
          <p:nvPr userDrawn="1"/>
        </p:nvSpPr>
        <p:spPr>
          <a:xfrm>
            <a:off x="589935" y="678426"/>
            <a:ext cx="8126362" cy="5471651"/>
          </a:xfrm>
          <a:prstGeom prst="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Rectangle 4">
            <a:extLst>
              <a:ext uri="{FF2B5EF4-FFF2-40B4-BE49-F238E27FC236}">
                <a16:creationId xmlns:a16="http://schemas.microsoft.com/office/drawing/2014/main" id="{8E5154D3-63D5-4F9B-99D3-55A7153C4E33}"/>
              </a:ext>
            </a:extLst>
          </p:cNvPr>
          <p:cNvSpPr/>
          <p:nvPr userDrawn="1"/>
        </p:nvSpPr>
        <p:spPr>
          <a:xfrm>
            <a:off x="452438" y="2781300"/>
            <a:ext cx="323850" cy="13668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Picture Placeholder 2">
            <a:extLst>
              <a:ext uri="{FF2B5EF4-FFF2-40B4-BE49-F238E27FC236}">
                <a16:creationId xmlns:a16="http://schemas.microsoft.com/office/drawing/2014/main" id="{551EA545-1F8A-4CF6-93CC-0FB88E502966}"/>
              </a:ext>
            </a:extLst>
          </p:cNvPr>
          <p:cNvSpPr>
            <a:spLocks noGrp="1"/>
          </p:cNvSpPr>
          <p:nvPr>
            <p:ph type="pic" sz="quarter" idx="10"/>
          </p:nvPr>
        </p:nvSpPr>
        <p:spPr>
          <a:xfrm>
            <a:off x="6553200" y="1"/>
            <a:ext cx="4133850" cy="6857999"/>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2601105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E154185-243D-4A8B-A58A-23B77FEA82D4}"/>
              </a:ext>
            </a:extLst>
          </p:cNvPr>
          <p:cNvSpPr/>
          <p:nvPr userDrawn="1"/>
        </p:nvSpPr>
        <p:spPr>
          <a:xfrm>
            <a:off x="4807527" y="696686"/>
            <a:ext cx="6834286" cy="5464628"/>
          </a:xfrm>
          <a:prstGeom prst="rect">
            <a:avLst/>
          </a:prstGeom>
          <a:solidFill>
            <a:srgbClr val="F6B6C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a:extLst>
              <a:ext uri="{FF2B5EF4-FFF2-40B4-BE49-F238E27FC236}">
                <a16:creationId xmlns:a16="http://schemas.microsoft.com/office/drawing/2014/main" id="{4C3A593E-0C66-44C8-BB98-99BB6E49AD8F}"/>
              </a:ext>
            </a:extLst>
          </p:cNvPr>
          <p:cNvSpPr/>
          <p:nvPr userDrawn="1"/>
        </p:nvSpPr>
        <p:spPr>
          <a:xfrm>
            <a:off x="0" y="0"/>
            <a:ext cx="3788229" cy="5196114"/>
          </a:xfrm>
          <a:prstGeom prst="rect">
            <a:avLst/>
          </a:prstGeom>
          <a:solidFill>
            <a:srgbClr val="F6B6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Picture Placeholder 2">
            <a:extLst>
              <a:ext uri="{FF2B5EF4-FFF2-40B4-BE49-F238E27FC236}">
                <a16:creationId xmlns:a16="http://schemas.microsoft.com/office/drawing/2014/main" id="{AA5E41A3-29E9-4C48-8327-159DF0FC3EE8}"/>
              </a:ext>
            </a:extLst>
          </p:cNvPr>
          <p:cNvSpPr>
            <a:spLocks noGrp="1"/>
          </p:cNvSpPr>
          <p:nvPr>
            <p:ph type="pic" sz="quarter" idx="10"/>
          </p:nvPr>
        </p:nvSpPr>
        <p:spPr>
          <a:xfrm>
            <a:off x="1081313" y="696686"/>
            <a:ext cx="4550229" cy="6161314"/>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4738879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C827CF9-8F86-47CC-94F5-C4C828AC8629}"/>
              </a:ext>
            </a:extLst>
          </p:cNvPr>
          <p:cNvSpPr/>
          <p:nvPr userDrawn="1"/>
        </p:nvSpPr>
        <p:spPr>
          <a:xfrm>
            <a:off x="618699" y="655092"/>
            <a:ext cx="6835046" cy="5485151"/>
          </a:xfrm>
          <a:prstGeom prst="rect">
            <a:avLst/>
          </a:prstGeom>
          <a:noFill/>
          <a:ln w="34925">
            <a:solidFill>
              <a:schemeClr val="bg2">
                <a:alpha val="93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Rectangle 2">
            <a:extLst>
              <a:ext uri="{FF2B5EF4-FFF2-40B4-BE49-F238E27FC236}">
                <a16:creationId xmlns:a16="http://schemas.microsoft.com/office/drawing/2014/main" id="{70F4A394-C021-4D14-A5CF-7EEF1CF8AF0D}"/>
              </a:ext>
            </a:extLst>
          </p:cNvPr>
          <p:cNvSpPr/>
          <p:nvPr userDrawn="1"/>
        </p:nvSpPr>
        <p:spPr>
          <a:xfrm>
            <a:off x="6387152" y="0"/>
            <a:ext cx="5804848" cy="6858000"/>
          </a:xfrm>
          <a:prstGeom prst="rect">
            <a:avLst/>
          </a:prstGeom>
          <a:solidFill>
            <a:srgbClr val="F6B6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4F938A6F-7EDF-4441-A0B8-A838D0B30983}"/>
              </a:ext>
            </a:extLst>
          </p:cNvPr>
          <p:cNvSpPr/>
          <p:nvPr userDrawn="1"/>
        </p:nvSpPr>
        <p:spPr>
          <a:xfrm>
            <a:off x="6862336" y="518463"/>
            <a:ext cx="4877226" cy="57620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Picture Placeholder 2">
            <a:extLst>
              <a:ext uri="{FF2B5EF4-FFF2-40B4-BE49-F238E27FC236}">
                <a16:creationId xmlns:a16="http://schemas.microsoft.com/office/drawing/2014/main" id="{8D653DBE-59EE-488B-9294-2DC2450E55AE}"/>
              </a:ext>
            </a:extLst>
          </p:cNvPr>
          <p:cNvSpPr>
            <a:spLocks noGrp="1"/>
          </p:cNvSpPr>
          <p:nvPr>
            <p:ph type="pic" sz="quarter" idx="10"/>
          </p:nvPr>
        </p:nvSpPr>
        <p:spPr>
          <a:xfrm>
            <a:off x="7028597" y="655092"/>
            <a:ext cx="4544704" cy="5485151"/>
          </a:xfrm>
          <a:pattFill prst="pct5">
            <a:fgClr>
              <a:schemeClr val="accent1"/>
            </a:fgClr>
            <a:bgClr>
              <a:schemeClr val="bg1"/>
            </a:bgClr>
          </a:pattFill>
        </p:spPr>
        <p:txBody>
          <a:bodyPr>
            <a:normAutofit/>
          </a:bodyPr>
          <a:lstStyle>
            <a:lvl1pPr>
              <a:defRPr sz="1200"/>
            </a:lvl1pPr>
          </a:lstStyle>
          <a:p>
            <a:endParaRPr lang="en-US"/>
          </a:p>
        </p:txBody>
      </p:sp>
      <p:sp>
        <p:nvSpPr>
          <p:cNvPr id="5" name="Rectangle 4">
            <a:extLst>
              <a:ext uri="{FF2B5EF4-FFF2-40B4-BE49-F238E27FC236}">
                <a16:creationId xmlns:a16="http://schemas.microsoft.com/office/drawing/2014/main" id="{97357C37-8B5D-48C4-96F3-AEBC8B8F7608}"/>
              </a:ext>
            </a:extLst>
          </p:cNvPr>
          <p:cNvSpPr/>
          <p:nvPr userDrawn="1"/>
        </p:nvSpPr>
        <p:spPr>
          <a:xfrm>
            <a:off x="452438" y="2781300"/>
            <a:ext cx="323850" cy="13668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6275369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CA01C2-9B57-435A-98A3-ED565148FA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2D43C3A-3252-4755-8DF9-B3F36810A9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02C7D2-F181-419D-AA25-63E413BDBE3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EC2F6D15-19F6-455D-8C64-06BBE7945004}" type="datetimeFigureOut">
              <a:rPr lang="en-US" smtClean="0"/>
              <a:pPr/>
              <a:t>12/24/2019</a:t>
            </a:fld>
            <a:endParaRPr lang="en-US"/>
          </a:p>
        </p:txBody>
      </p:sp>
      <p:sp>
        <p:nvSpPr>
          <p:cNvPr id="5" name="Footer Placeholder 4">
            <a:extLst>
              <a:ext uri="{FF2B5EF4-FFF2-40B4-BE49-F238E27FC236}">
                <a16:creationId xmlns:a16="http://schemas.microsoft.com/office/drawing/2014/main" id="{00626D7D-1E6C-419D-B30E-DD937158CEE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a:extLst>
              <a:ext uri="{FF2B5EF4-FFF2-40B4-BE49-F238E27FC236}">
                <a16:creationId xmlns:a16="http://schemas.microsoft.com/office/drawing/2014/main" id="{AA1C6DD5-9A84-47FD-8FF7-535CA4395D6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3836E031-28CC-402B-8D82-B0AF13515889}" type="slidenum">
              <a:rPr lang="en-US" smtClean="0"/>
              <a:pPr/>
              <a:t>‹#›</a:t>
            </a:fld>
            <a:endParaRPr lang="en-US"/>
          </a:p>
        </p:txBody>
      </p:sp>
    </p:spTree>
    <p:extLst>
      <p:ext uri="{BB962C8B-B14F-4D97-AF65-F5344CB8AC3E}">
        <p14:creationId xmlns:p14="http://schemas.microsoft.com/office/powerpoint/2010/main" val="37302572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51" r:id="rId29"/>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BAD4362-F015-4AC8-ACA1-EA56AB2F69D7}"/>
              </a:ext>
            </a:extLst>
          </p:cNvPr>
          <p:cNvSpPr>
            <a:spLocks noGrp="1"/>
          </p:cNvSpPr>
          <p:nvPr>
            <p:ph type="pic" sz="quarter" idx="10"/>
          </p:nvPr>
        </p:nvSpPr>
        <p:spPr/>
      </p:sp>
      <p:sp>
        <p:nvSpPr>
          <p:cNvPr id="7" name="TextBox 6">
            <a:extLst>
              <a:ext uri="{FF2B5EF4-FFF2-40B4-BE49-F238E27FC236}">
                <a16:creationId xmlns:a16="http://schemas.microsoft.com/office/drawing/2014/main" id="{CAF9141E-7FFD-447D-B6B7-8DA515E71B6D}"/>
              </a:ext>
            </a:extLst>
          </p:cNvPr>
          <p:cNvSpPr txBox="1"/>
          <p:nvPr/>
        </p:nvSpPr>
        <p:spPr>
          <a:xfrm>
            <a:off x="2761296" y="2497976"/>
            <a:ext cx="6669409" cy="1862048"/>
          </a:xfrm>
          <a:prstGeom prst="rect">
            <a:avLst/>
          </a:prstGeom>
          <a:noFill/>
        </p:spPr>
        <p:txBody>
          <a:bodyPr wrap="square" rtlCol="0">
            <a:spAutoFit/>
          </a:bodyPr>
          <a:lstStyle/>
          <a:p>
            <a:pPr algn="ctr"/>
            <a:r>
              <a:rPr lang="en-US" sz="11500" b="1" spc="1200">
                <a:solidFill>
                  <a:schemeClr val="bg1"/>
                </a:solidFill>
                <a:latin typeface="Poppins" panose="00000500000000000000" pitchFamily="2" charset="0"/>
                <a:ea typeface="Noto Serif" panose="02020600060500020200" pitchFamily="18" charset="0"/>
                <a:cs typeface="Poppins" panose="00000500000000000000" pitchFamily="2" charset="0"/>
              </a:rPr>
              <a:t>G</a:t>
            </a:r>
            <a:r>
              <a:rPr lang="en-US" sz="11500" b="1" spc="1200">
                <a:solidFill>
                  <a:srgbClr val="C00000"/>
                </a:solidFill>
                <a:latin typeface="Poppins" panose="00000500000000000000" pitchFamily="2" charset="0"/>
                <a:ea typeface="Noto Serif" panose="02020600060500020200" pitchFamily="18" charset="0"/>
                <a:cs typeface="Poppins" panose="00000500000000000000" pitchFamily="2" charset="0"/>
              </a:rPr>
              <a:t>ENIU</a:t>
            </a:r>
            <a:r>
              <a:rPr lang="en-US" sz="11500" b="1" spc="1200">
                <a:solidFill>
                  <a:schemeClr val="bg1"/>
                </a:solidFill>
                <a:latin typeface="Poppins" panose="00000500000000000000" pitchFamily="2" charset="0"/>
                <a:ea typeface="Noto Serif" panose="02020600060500020200" pitchFamily="18" charset="0"/>
                <a:cs typeface="Poppins" panose="00000500000000000000" pitchFamily="2" charset="0"/>
              </a:rPr>
              <a:t>Z</a:t>
            </a:r>
          </a:p>
        </p:txBody>
      </p:sp>
      <p:sp>
        <p:nvSpPr>
          <p:cNvPr id="8" name="TextBox 7">
            <a:extLst>
              <a:ext uri="{FF2B5EF4-FFF2-40B4-BE49-F238E27FC236}">
                <a16:creationId xmlns:a16="http://schemas.microsoft.com/office/drawing/2014/main" id="{0D865E40-63EC-40AD-98E5-9599511AB4F0}"/>
              </a:ext>
            </a:extLst>
          </p:cNvPr>
          <p:cNvSpPr txBox="1"/>
          <p:nvPr/>
        </p:nvSpPr>
        <p:spPr>
          <a:xfrm>
            <a:off x="8523924" y="6002594"/>
            <a:ext cx="1027846" cy="276999"/>
          </a:xfrm>
          <a:prstGeom prst="rect">
            <a:avLst/>
          </a:prstGeom>
          <a:noFill/>
        </p:spPr>
        <p:txBody>
          <a:bodyPr wrap="none" rtlCol="0">
            <a:spAutoFit/>
          </a:bodyPr>
          <a:lstStyle/>
          <a:p>
            <a:pPr algn="r"/>
            <a:r>
              <a:rPr lang="en-US" sz="1200" b="1" spc="100">
                <a:solidFill>
                  <a:schemeClr val="bg1"/>
                </a:solidFill>
                <a:latin typeface="Poppins" panose="00000500000000000000" pitchFamily="2" charset="0"/>
                <a:cs typeface="Poppins" panose="00000500000000000000" pitchFamily="2" charset="0"/>
              </a:rPr>
              <a:t>CREATIVE</a:t>
            </a:r>
          </a:p>
        </p:txBody>
      </p:sp>
      <p:cxnSp>
        <p:nvCxnSpPr>
          <p:cNvPr id="10" name="Straight Connector 9">
            <a:extLst>
              <a:ext uri="{FF2B5EF4-FFF2-40B4-BE49-F238E27FC236}">
                <a16:creationId xmlns:a16="http://schemas.microsoft.com/office/drawing/2014/main" id="{B64BBB1D-29D9-46BA-A588-DD274F6108CE}"/>
              </a:ext>
            </a:extLst>
          </p:cNvPr>
          <p:cNvCxnSpPr>
            <a:cxnSpLocks/>
          </p:cNvCxnSpPr>
          <p:nvPr/>
        </p:nvCxnSpPr>
        <p:spPr>
          <a:xfrm>
            <a:off x="9654540" y="6131568"/>
            <a:ext cx="135636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7AC9ABA6-33BE-422E-BDEB-F0011B4A9ACE}"/>
              </a:ext>
            </a:extLst>
          </p:cNvPr>
          <p:cNvSpPr txBox="1"/>
          <p:nvPr/>
        </p:nvSpPr>
        <p:spPr>
          <a:xfrm>
            <a:off x="11082435" y="6002594"/>
            <a:ext cx="569387" cy="276999"/>
          </a:xfrm>
          <a:prstGeom prst="rect">
            <a:avLst/>
          </a:prstGeom>
          <a:noFill/>
        </p:spPr>
        <p:txBody>
          <a:bodyPr wrap="none" rtlCol="0">
            <a:spAutoFit/>
          </a:bodyPr>
          <a:lstStyle/>
          <a:p>
            <a:pPr algn="r"/>
            <a:r>
              <a:rPr lang="en-US" sz="1200" b="1" spc="100">
                <a:solidFill>
                  <a:schemeClr val="bg1"/>
                </a:solidFill>
                <a:latin typeface="Poppins" panose="00000500000000000000" pitchFamily="2" charset="0"/>
                <a:cs typeface="Poppins" panose="00000500000000000000" pitchFamily="2" charset="0"/>
              </a:rPr>
              <a:t>2019</a:t>
            </a:r>
          </a:p>
        </p:txBody>
      </p:sp>
      <p:sp>
        <p:nvSpPr>
          <p:cNvPr id="15" name="TextBox 14">
            <a:extLst>
              <a:ext uri="{FF2B5EF4-FFF2-40B4-BE49-F238E27FC236}">
                <a16:creationId xmlns:a16="http://schemas.microsoft.com/office/drawing/2014/main" id="{AAB9409F-3119-43DC-85A8-26AD432E7FE7}"/>
              </a:ext>
            </a:extLst>
          </p:cNvPr>
          <p:cNvSpPr txBox="1"/>
          <p:nvPr/>
        </p:nvSpPr>
        <p:spPr>
          <a:xfrm>
            <a:off x="8147858" y="483476"/>
            <a:ext cx="3591048" cy="276999"/>
          </a:xfrm>
          <a:prstGeom prst="rect">
            <a:avLst/>
          </a:prstGeom>
          <a:noFill/>
        </p:spPr>
        <p:txBody>
          <a:bodyPr wrap="none" rtlCol="0">
            <a:spAutoFit/>
          </a:bodyPr>
          <a:lstStyle/>
          <a:p>
            <a:r>
              <a:rPr lang="en-US" sz="1200" b="1" spc="100">
                <a:solidFill>
                  <a:schemeClr val="bg1"/>
                </a:solidFill>
                <a:latin typeface="Poppins" panose="00000500000000000000" pitchFamily="2" charset="0"/>
                <a:cs typeface="Poppins" panose="00000500000000000000" pitchFamily="2" charset="0"/>
              </a:rPr>
              <a:t>PRESENTATION POWERPOINT TEMPLATE</a:t>
            </a:r>
          </a:p>
        </p:txBody>
      </p:sp>
      <p:sp>
        <p:nvSpPr>
          <p:cNvPr id="16" name="TextBox 15">
            <a:extLst>
              <a:ext uri="{FF2B5EF4-FFF2-40B4-BE49-F238E27FC236}">
                <a16:creationId xmlns:a16="http://schemas.microsoft.com/office/drawing/2014/main" id="{36666B73-2923-411C-97F3-CA4DC0B7CEA6}"/>
              </a:ext>
            </a:extLst>
          </p:cNvPr>
          <p:cNvSpPr txBox="1"/>
          <p:nvPr/>
        </p:nvSpPr>
        <p:spPr>
          <a:xfrm>
            <a:off x="585915" y="483476"/>
            <a:ext cx="1656223" cy="276999"/>
          </a:xfrm>
          <a:prstGeom prst="rect">
            <a:avLst/>
          </a:prstGeom>
          <a:noFill/>
        </p:spPr>
        <p:txBody>
          <a:bodyPr wrap="none" rtlCol="0">
            <a:spAutoFit/>
          </a:bodyPr>
          <a:lstStyle/>
          <a:p>
            <a:r>
              <a:rPr lang="en-US" sz="1200" b="1" spc="100">
                <a:solidFill>
                  <a:schemeClr val="bg1"/>
                </a:solidFill>
                <a:latin typeface="Poppins" panose="00000500000000000000" pitchFamily="2" charset="0"/>
                <a:cs typeface="Poppins" panose="00000500000000000000" pitchFamily="2" charset="0"/>
              </a:rPr>
              <a:t>MASYAFI STUDIO</a:t>
            </a:r>
          </a:p>
        </p:txBody>
      </p:sp>
      <p:grpSp>
        <p:nvGrpSpPr>
          <p:cNvPr id="21" name="Group 20">
            <a:extLst>
              <a:ext uri="{FF2B5EF4-FFF2-40B4-BE49-F238E27FC236}">
                <a16:creationId xmlns:a16="http://schemas.microsoft.com/office/drawing/2014/main" id="{B94F0F81-925D-4A58-BBAB-E8B817FDE20F}"/>
              </a:ext>
            </a:extLst>
          </p:cNvPr>
          <p:cNvGrpSpPr/>
          <p:nvPr/>
        </p:nvGrpSpPr>
        <p:grpSpPr>
          <a:xfrm>
            <a:off x="631697" y="6048376"/>
            <a:ext cx="699378" cy="185434"/>
            <a:chOff x="631697" y="6048376"/>
            <a:chExt cx="699378" cy="185434"/>
          </a:xfrm>
        </p:grpSpPr>
        <p:sp>
          <p:nvSpPr>
            <p:cNvPr id="18" name="Star: 5 Points 17">
              <a:extLst>
                <a:ext uri="{FF2B5EF4-FFF2-40B4-BE49-F238E27FC236}">
                  <a16:creationId xmlns:a16="http://schemas.microsoft.com/office/drawing/2014/main" id="{CBA9DD46-31DA-4CAF-A352-9D37A9C2D747}"/>
                </a:ext>
              </a:extLst>
            </p:cNvPr>
            <p:cNvSpPr/>
            <p:nvPr/>
          </p:nvSpPr>
          <p:spPr>
            <a:xfrm>
              <a:off x="631697" y="6048376"/>
              <a:ext cx="185436" cy="18543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Star: 5 Points 18">
              <a:extLst>
                <a:ext uri="{FF2B5EF4-FFF2-40B4-BE49-F238E27FC236}">
                  <a16:creationId xmlns:a16="http://schemas.microsoft.com/office/drawing/2014/main" id="{57238FBE-F851-4351-9E35-07DC43D5AC70}"/>
                </a:ext>
              </a:extLst>
            </p:cNvPr>
            <p:cNvSpPr/>
            <p:nvPr/>
          </p:nvSpPr>
          <p:spPr>
            <a:xfrm>
              <a:off x="888668" y="6048376"/>
              <a:ext cx="185436" cy="18543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tar: 5 Points 19">
              <a:extLst>
                <a:ext uri="{FF2B5EF4-FFF2-40B4-BE49-F238E27FC236}">
                  <a16:creationId xmlns:a16="http://schemas.microsoft.com/office/drawing/2014/main" id="{BCB9AD38-6462-4390-ACEC-9AA2F0509039}"/>
                </a:ext>
              </a:extLst>
            </p:cNvPr>
            <p:cNvSpPr/>
            <p:nvPr/>
          </p:nvSpPr>
          <p:spPr>
            <a:xfrm>
              <a:off x="1145639" y="6048376"/>
              <a:ext cx="185436" cy="18543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Rectangle 21">
            <a:extLst>
              <a:ext uri="{FF2B5EF4-FFF2-40B4-BE49-F238E27FC236}">
                <a16:creationId xmlns:a16="http://schemas.microsoft.com/office/drawing/2014/main" id="{3A1C983E-B502-4191-AE2C-15968CE9ADC4}"/>
              </a:ext>
            </a:extLst>
          </p:cNvPr>
          <p:cNvSpPr/>
          <p:nvPr/>
        </p:nvSpPr>
        <p:spPr>
          <a:xfrm>
            <a:off x="2537460" y="2114550"/>
            <a:ext cx="7117080" cy="2628900"/>
          </a:xfrm>
          <a:prstGeom prst="rect">
            <a:avLst/>
          </a:prstGeom>
          <a:noFill/>
          <a:ln w="60325">
            <a:solidFill>
              <a:schemeClr val="bg1">
                <a:alpha val="3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75067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D2C89072-DD39-440D-BDD6-A26A73288323}"/>
              </a:ext>
            </a:extLst>
          </p:cNvPr>
          <p:cNvSpPr>
            <a:spLocks noGrp="1"/>
          </p:cNvSpPr>
          <p:nvPr>
            <p:ph type="pic" sz="quarter" idx="10"/>
          </p:nvPr>
        </p:nvSpPr>
        <p:spPr/>
      </p:sp>
      <p:sp>
        <p:nvSpPr>
          <p:cNvPr id="5" name="Picture Placeholder 4">
            <a:extLst>
              <a:ext uri="{FF2B5EF4-FFF2-40B4-BE49-F238E27FC236}">
                <a16:creationId xmlns:a16="http://schemas.microsoft.com/office/drawing/2014/main" id="{C4F9FFDF-F622-405B-812D-1AEFEFD6F92B}"/>
              </a:ext>
            </a:extLst>
          </p:cNvPr>
          <p:cNvSpPr>
            <a:spLocks noGrp="1"/>
          </p:cNvSpPr>
          <p:nvPr>
            <p:ph type="pic" sz="quarter" idx="11"/>
          </p:nvPr>
        </p:nvSpPr>
        <p:spPr/>
      </p:sp>
      <p:sp>
        <p:nvSpPr>
          <p:cNvPr id="23" name="TextBox 22">
            <a:extLst>
              <a:ext uri="{FF2B5EF4-FFF2-40B4-BE49-F238E27FC236}">
                <a16:creationId xmlns:a16="http://schemas.microsoft.com/office/drawing/2014/main" id="{AF6E8BA0-4135-4678-B2E4-A70F384626ED}"/>
              </a:ext>
            </a:extLst>
          </p:cNvPr>
          <p:cNvSpPr txBox="1"/>
          <p:nvPr/>
        </p:nvSpPr>
        <p:spPr>
          <a:xfrm>
            <a:off x="4366226" y="675328"/>
            <a:ext cx="3459550" cy="584775"/>
          </a:xfrm>
          <a:prstGeom prst="rect">
            <a:avLst/>
          </a:prstGeom>
          <a:noFill/>
        </p:spPr>
        <p:txBody>
          <a:bodyPr wrap="square" rtlCol="0">
            <a:spAutoFit/>
          </a:bodyPr>
          <a:lstStyle/>
          <a:p>
            <a:pPr algn="ctr"/>
            <a:r>
              <a:rPr lang="en-US" sz="3200" b="1" i="1">
                <a:latin typeface="Noto Serif" panose="02020600060500020200" pitchFamily="18" charset="0"/>
                <a:ea typeface="Noto Serif" panose="02020600060500020200" pitchFamily="18" charset="0"/>
                <a:cs typeface="Noto Serif" panose="02020600060500020200" pitchFamily="18" charset="0"/>
              </a:rPr>
              <a:t>Meet Our Team</a:t>
            </a:r>
          </a:p>
        </p:txBody>
      </p:sp>
      <p:sp>
        <p:nvSpPr>
          <p:cNvPr id="24" name="Rectangle 23">
            <a:extLst>
              <a:ext uri="{FF2B5EF4-FFF2-40B4-BE49-F238E27FC236}">
                <a16:creationId xmlns:a16="http://schemas.microsoft.com/office/drawing/2014/main" id="{3343F348-FA30-4EC1-A834-C2C751CA9E5C}"/>
              </a:ext>
            </a:extLst>
          </p:cNvPr>
          <p:cNvSpPr/>
          <p:nvPr/>
        </p:nvSpPr>
        <p:spPr>
          <a:xfrm rot="16200000">
            <a:off x="2988185" y="3233058"/>
            <a:ext cx="1574802" cy="391886"/>
          </a:xfrm>
          <a:prstGeom prst="rect">
            <a:avLst/>
          </a:prstGeom>
          <a:solidFill>
            <a:srgbClr val="F6B6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b="1" spc="100">
                <a:latin typeface="Poppins" panose="00000500000000000000" pitchFamily="2" charset="0"/>
                <a:cs typeface="Poppins" panose="00000500000000000000" pitchFamily="2" charset="0"/>
              </a:rPr>
              <a:t>GENIUZ TEAM</a:t>
            </a:r>
          </a:p>
        </p:txBody>
      </p:sp>
      <p:sp>
        <p:nvSpPr>
          <p:cNvPr id="25" name="Rectangle 24">
            <a:extLst>
              <a:ext uri="{FF2B5EF4-FFF2-40B4-BE49-F238E27FC236}">
                <a16:creationId xmlns:a16="http://schemas.microsoft.com/office/drawing/2014/main" id="{70DEF837-7AEB-4006-A722-4BB3E2B88AD7}"/>
              </a:ext>
            </a:extLst>
          </p:cNvPr>
          <p:cNvSpPr/>
          <p:nvPr/>
        </p:nvSpPr>
        <p:spPr>
          <a:xfrm rot="16200000">
            <a:off x="6842431" y="3233058"/>
            <a:ext cx="1574802" cy="391886"/>
          </a:xfrm>
          <a:prstGeom prst="rect">
            <a:avLst/>
          </a:prstGeom>
          <a:solidFill>
            <a:srgbClr val="F6B6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b="1" spc="100">
                <a:latin typeface="Poppins" panose="00000500000000000000" pitchFamily="2" charset="0"/>
                <a:cs typeface="Poppins" panose="00000500000000000000" pitchFamily="2" charset="0"/>
              </a:rPr>
              <a:t>GENIUZ TEAM</a:t>
            </a:r>
          </a:p>
        </p:txBody>
      </p:sp>
      <p:sp>
        <p:nvSpPr>
          <p:cNvPr id="26" name="Rectangle 25">
            <a:extLst>
              <a:ext uri="{FF2B5EF4-FFF2-40B4-BE49-F238E27FC236}">
                <a16:creationId xmlns:a16="http://schemas.microsoft.com/office/drawing/2014/main" id="{16F9AD50-7BA2-481D-8EFE-4DC8EC5FE7A6}"/>
              </a:ext>
            </a:extLst>
          </p:cNvPr>
          <p:cNvSpPr/>
          <p:nvPr/>
        </p:nvSpPr>
        <p:spPr>
          <a:xfrm rot="16200000">
            <a:off x="10696677" y="3233058"/>
            <a:ext cx="1574802" cy="391886"/>
          </a:xfrm>
          <a:prstGeom prst="rect">
            <a:avLst/>
          </a:prstGeom>
          <a:solidFill>
            <a:srgbClr val="F6B6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b="1" spc="100">
                <a:latin typeface="Poppins" panose="00000500000000000000" pitchFamily="2" charset="0"/>
                <a:cs typeface="Poppins" panose="00000500000000000000" pitchFamily="2" charset="0"/>
              </a:rPr>
              <a:t>GENIUZ TEAM</a:t>
            </a:r>
          </a:p>
        </p:txBody>
      </p:sp>
      <p:sp>
        <p:nvSpPr>
          <p:cNvPr id="27" name="TextBox 26">
            <a:extLst>
              <a:ext uri="{FF2B5EF4-FFF2-40B4-BE49-F238E27FC236}">
                <a16:creationId xmlns:a16="http://schemas.microsoft.com/office/drawing/2014/main" id="{AB37853C-68EC-4ACC-BE85-E065407F728F}"/>
              </a:ext>
            </a:extLst>
          </p:cNvPr>
          <p:cNvSpPr txBox="1"/>
          <p:nvPr/>
        </p:nvSpPr>
        <p:spPr>
          <a:xfrm>
            <a:off x="1312652" y="5413231"/>
            <a:ext cx="1858201" cy="338554"/>
          </a:xfrm>
          <a:prstGeom prst="rect">
            <a:avLst/>
          </a:prstGeom>
          <a:noFill/>
        </p:spPr>
        <p:txBody>
          <a:bodyPr wrap="none" rtlCol="0">
            <a:spAutoFit/>
          </a:bodyPr>
          <a:lstStyle/>
          <a:p>
            <a:pPr algn="ctr"/>
            <a:r>
              <a:rPr lang="en-US" sz="1600" b="1" spc="100">
                <a:latin typeface="Lato" panose="020F0502020204030203" pitchFamily="34" charset="0"/>
              </a:rPr>
              <a:t>Samantha Artha</a:t>
            </a:r>
          </a:p>
        </p:txBody>
      </p:sp>
      <p:sp>
        <p:nvSpPr>
          <p:cNvPr id="28" name="TextBox 27">
            <a:extLst>
              <a:ext uri="{FF2B5EF4-FFF2-40B4-BE49-F238E27FC236}">
                <a16:creationId xmlns:a16="http://schemas.microsoft.com/office/drawing/2014/main" id="{A82E58F5-F6D1-41FD-8CD1-8BABB636F20C}"/>
              </a:ext>
            </a:extLst>
          </p:cNvPr>
          <p:cNvSpPr txBox="1"/>
          <p:nvPr/>
        </p:nvSpPr>
        <p:spPr>
          <a:xfrm>
            <a:off x="1728632" y="5747771"/>
            <a:ext cx="1026243" cy="338554"/>
          </a:xfrm>
          <a:prstGeom prst="rect">
            <a:avLst/>
          </a:prstGeom>
          <a:noFill/>
        </p:spPr>
        <p:txBody>
          <a:bodyPr wrap="none" rtlCol="0">
            <a:spAutoFit/>
          </a:bodyPr>
          <a:lstStyle/>
          <a:p>
            <a:pPr algn="ctr"/>
            <a:r>
              <a:rPr lang="en-US" sz="1600" spc="100">
                <a:latin typeface="Lato" panose="020F0502020204030203" pitchFamily="34" charset="0"/>
              </a:rPr>
              <a:t>Position</a:t>
            </a:r>
          </a:p>
        </p:txBody>
      </p:sp>
      <p:sp>
        <p:nvSpPr>
          <p:cNvPr id="29" name="TextBox 28">
            <a:extLst>
              <a:ext uri="{FF2B5EF4-FFF2-40B4-BE49-F238E27FC236}">
                <a16:creationId xmlns:a16="http://schemas.microsoft.com/office/drawing/2014/main" id="{BD0853FA-9D27-4ABC-A5EF-D5E037E8EB58}"/>
              </a:ext>
            </a:extLst>
          </p:cNvPr>
          <p:cNvSpPr txBox="1"/>
          <p:nvPr/>
        </p:nvSpPr>
        <p:spPr>
          <a:xfrm>
            <a:off x="5388917" y="5413231"/>
            <a:ext cx="1414170" cy="338554"/>
          </a:xfrm>
          <a:prstGeom prst="rect">
            <a:avLst/>
          </a:prstGeom>
          <a:noFill/>
        </p:spPr>
        <p:txBody>
          <a:bodyPr wrap="none" rtlCol="0">
            <a:spAutoFit/>
          </a:bodyPr>
          <a:lstStyle/>
          <a:p>
            <a:pPr algn="ctr"/>
            <a:r>
              <a:rPr lang="en-US" sz="1600" b="1" spc="100">
                <a:latin typeface="Lato" panose="020F0502020204030203" pitchFamily="34" charset="0"/>
              </a:rPr>
              <a:t>Briana Sany</a:t>
            </a:r>
          </a:p>
        </p:txBody>
      </p:sp>
      <p:sp>
        <p:nvSpPr>
          <p:cNvPr id="30" name="TextBox 29">
            <a:extLst>
              <a:ext uri="{FF2B5EF4-FFF2-40B4-BE49-F238E27FC236}">
                <a16:creationId xmlns:a16="http://schemas.microsoft.com/office/drawing/2014/main" id="{958C1F61-8F35-459D-9819-6CCEB69EEC48}"/>
              </a:ext>
            </a:extLst>
          </p:cNvPr>
          <p:cNvSpPr txBox="1"/>
          <p:nvPr/>
        </p:nvSpPr>
        <p:spPr>
          <a:xfrm>
            <a:off x="5582879" y="5747771"/>
            <a:ext cx="1026243" cy="338554"/>
          </a:xfrm>
          <a:prstGeom prst="rect">
            <a:avLst/>
          </a:prstGeom>
          <a:noFill/>
        </p:spPr>
        <p:txBody>
          <a:bodyPr wrap="none" rtlCol="0">
            <a:spAutoFit/>
          </a:bodyPr>
          <a:lstStyle/>
          <a:p>
            <a:pPr algn="ctr"/>
            <a:r>
              <a:rPr lang="en-US" sz="1600" spc="100">
                <a:latin typeface="Lato" panose="020F0502020204030203" pitchFamily="34" charset="0"/>
              </a:rPr>
              <a:t>Position</a:t>
            </a:r>
          </a:p>
        </p:txBody>
      </p:sp>
      <p:sp>
        <p:nvSpPr>
          <p:cNvPr id="31" name="TextBox 30">
            <a:extLst>
              <a:ext uri="{FF2B5EF4-FFF2-40B4-BE49-F238E27FC236}">
                <a16:creationId xmlns:a16="http://schemas.microsoft.com/office/drawing/2014/main" id="{71D89D7B-AF22-4E80-A777-65A1B2485F38}"/>
              </a:ext>
            </a:extLst>
          </p:cNvPr>
          <p:cNvSpPr txBox="1"/>
          <p:nvPr/>
        </p:nvSpPr>
        <p:spPr>
          <a:xfrm>
            <a:off x="9143782" y="5413231"/>
            <a:ext cx="1612942" cy="338554"/>
          </a:xfrm>
          <a:prstGeom prst="rect">
            <a:avLst/>
          </a:prstGeom>
          <a:noFill/>
        </p:spPr>
        <p:txBody>
          <a:bodyPr wrap="none" rtlCol="0">
            <a:spAutoFit/>
          </a:bodyPr>
          <a:lstStyle/>
          <a:p>
            <a:pPr algn="ctr"/>
            <a:r>
              <a:rPr lang="en-US" sz="1600" b="1" spc="100">
                <a:latin typeface="Lato" panose="020F0502020204030203" pitchFamily="34" charset="0"/>
              </a:rPr>
              <a:t>Lisa Elisabeth</a:t>
            </a:r>
          </a:p>
        </p:txBody>
      </p:sp>
      <p:sp>
        <p:nvSpPr>
          <p:cNvPr id="32" name="TextBox 31">
            <a:extLst>
              <a:ext uri="{FF2B5EF4-FFF2-40B4-BE49-F238E27FC236}">
                <a16:creationId xmlns:a16="http://schemas.microsoft.com/office/drawing/2014/main" id="{6397F74E-711E-4B9F-AC20-E6D48AF27723}"/>
              </a:ext>
            </a:extLst>
          </p:cNvPr>
          <p:cNvSpPr txBox="1"/>
          <p:nvPr/>
        </p:nvSpPr>
        <p:spPr>
          <a:xfrm>
            <a:off x="9437129" y="5747771"/>
            <a:ext cx="1026243" cy="338554"/>
          </a:xfrm>
          <a:prstGeom prst="rect">
            <a:avLst/>
          </a:prstGeom>
          <a:noFill/>
        </p:spPr>
        <p:txBody>
          <a:bodyPr wrap="none" rtlCol="0">
            <a:spAutoFit/>
          </a:bodyPr>
          <a:lstStyle/>
          <a:p>
            <a:pPr algn="ctr"/>
            <a:r>
              <a:rPr lang="en-US" sz="1600" spc="100">
                <a:latin typeface="Lato" panose="020F0502020204030203" pitchFamily="34" charset="0"/>
              </a:rPr>
              <a:t>Position</a:t>
            </a:r>
          </a:p>
        </p:txBody>
      </p:sp>
      <p:sp>
        <p:nvSpPr>
          <p:cNvPr id="9" name="Picture Placeholder 8">
            <a:extLst>
              <a:ext uri="{FF2B5EF4-FFF2-40B4-BE49-F238E27FC236}">
                <a16:creationId xmlns:a16="http://schemas.microsoft.com/office/drawing/2014/main" id="{D24B9225-E6EB-447E-9C3C-5296FB33F85B}"/>
              </a:ext>
            </a:extLst>
          </p:cNvPr>
          <p:cNvSpPr>
            <a:spLocks noGrp="1"/>
          </p:cNvSpPr>
          <p:nvPr>
            <p:ph type="pic" sz="quarter" idx="12"/>
          </p:nvPr>
        </p:nvSpPr>
        <p:spPr/>
      </p:sp>
    </p:spTree>
    <p:extLst>
      <p:ext uri="{BB962C8B-B14F-4D97-AF65-F5344CB8AC3E}">
        <p14:creationId xmlns:p14="http://schemas.microsoft.com/office/powerpoint/2010/main" val="4300957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39E94EA-4A01-4F2E-8D9C-3EB4E7DAA512}"/>
              </a:ext>
            </a:extLst>
          </p:cNvPr>
          <p:cNvSpPr>
            <a:spLocks noGrp="1"/>
          </p:cNvSpPr>
          <p:nvPr>
            <p:ph type="pic" sz="quarter" idx="10"/>
          </p:nvPr>
        </p:nvSpPr>
        <p:spPr/>
      </p:sp>
      <p:sp>
        <p:nvSpPr>
          <p:cNvPr id="5" name="Picture Placeholder 4">
            <a:extLst>
              <a:ext uri="{FF2B5EF4-FFF2-40B4-BE49-F238E27FC236}">
                <a16:creationId xmlns:a16="http://schemas.microsoft.com/office/drawing/2014/main" id="{DD650832-BC13-49D0-87CF-CF41A9EA3CEB}"/>
              </a:ext>
            </a:extLst>
          </p:cNvPr>
          <p:cNvSpPr>
            <a:spLocks noGrp="1"/>
          </p:cNvSpPr>
          <p:nvPr>
            <p:ph type="pic" sz="quarter" idx="11"/>
          </p:nvPr>
        </p:nvSpPr>
        <p:spPr/>
      </p:sp>
      <p:sp>
        <p:nvSpPr>
          <p:cNvPr id="7" name="Picture Placeholder 6">
            <a:extLst>
              <a:ext uri="{FF2B5EF4-FFF2-40B4-BE49-F238E27FC236}">
                <a16:creationId xmlns:a16="http://schemas.microsoft.com/office/drawing/2014/main" id="{913612A1-B87B-4B83-853F-4D46EAB39B58}"/>
              </a:ext>
            </a:extLst>
          </p:cNvPr>
          <p:cNvSpPr>
            <a:spLocks noGrp="1"/>
          </p:cNvSpPr>
          <p:nvPr>
            <p:ph type="pic" sz="quarter" idx="12"/>
          </p:nvPr>
        </p:nvSpPr>
        <p:spPr/>
      </p:sp>
      <p:sp>
        <p:nvSpPr>
          <p:cNvPr id="934" name="TextBox 933">
            <a:extLst>
              <a:ext uri="{FF2B5EF4-FFF2-40B4-BE49-F238E27FC236}">
                <a16:creationId xmlns:a16="http://schemas.microsoft.com/office/drawing/2014/main" id="{DB9220D2-6959-403C-A133-5540D736960A}"/>
              </a:ext>
            </a:extLst>
          </p:cNvPr>
          <p:cNvSpPr txBox="1"/>
          <p:nvPr/>
        </p:nvSpPr>
        <p:spPr>
          <a:xfrm>
            <a:off x="1176396" y="4562913"/>
            <a:ext cx="2130713" cy="338554"/>
          </a:xfrm>
          <a:prstGeom prst="rect">
            <a:avLst/>
          </a:prstGeom>
          <a:noFill/>
        </p:spPr>
        <p:txBody>
          <a:bodyPr wrap="none" rtlCol="0">
            <a:spAutoFit/>
          </a:bodyPr>
          <a:lstStyle/>
          <a:p>
            <a:pPr algn="ctr"/>
            <a:r>
              <a:rPr lang="en-US" sz="1600" b="1" spc="100">
                <a:latin typeface="Poppins" panose="00000500000000000000" pitchFamily="2" charset="0"/>
                <a:cs typeface="Poppins" panose="00000500000000000000" pitchFamily="2" charset="0"/>
              </a:rPr>
              <a:t>Samantha Artha</a:t>
            </a:r>
          </a:p>
        </p:txBody>
      </p:sp>
      <p:sp>
        <p:nvSpPr>
          <p:cNvPr id="935" name="TextBox 934">
            <a:extLst>
              <a:ext uri="{FF2B5EF4-FFF2-40B4-BE49-F238E27FC236}">
                <a16:creationId xmlns:a16="http://schemas.microsoft.com/office/drawing/2014/main" id="{D6FED34A-6F1F-4E16-B675-9764150460AB}"/>
              </a:ext>
            </a:extLst>
          </p:cNvPr>
          <p:cNvSpPr txBox="1"/>
          <p:nvPr/>
        </p:nvSpPr>
        <p:spPr>
          <a:xfrm>
            <a:off x="870153" y="4897453"/>
            <a:ext cx="2743202" cy="609847"/>
          </a:xfrm>
          <a:prstGeom prst="rect">
            <a:avLst/>
          </a:prstGeom>
          <a:noFill/>
        </p:spPr>
        <p:txBody>
          <a:bodyPr wrap="square" rtlCol="0">
            <a:spAutoFit/>
          </a:bodyPr>
          <a:lstStyle/>
          <a:p>
            <a:pPr algn="ctr">
              <a:lnSpc>
                <a:spcPct val="150000"/>
              </a:lnSpc>
            </a:pPr>
            <a:r>
              <a:rPr lang="en-US" sz="1200">
                <a:solidFill>
                  <a:schemeClr val="tx1">
                    <a:lumMod val="50000"/>
                    <a:lumOff val="50000"/>
                  </a:schemeClr>
                </a:solidFill>
                <a:latin typeface="Lato" panose="020F0502020204030203" pitchFamily="34" charset="0"/>
              </a:rPr>
              <a:t>Lorem ipsum dolor sit amet, consectetur adipiscing elit.</a:t>
            </a:r>
            <a:endParaRPr lang="en-US" sz="1100" spc="100">
              <a:solidFill>
                <a:schemeClr val="tx1">
                  <a:lumMod val="50000"/>
                  <a:lumOff val="50000"/>
                </a:schemeClr>
              </a:solidFill>
              <a:latin typeface="Lato" panose="020F0502020204030203" pitchFamily="34" charset="0"/>
            </a:endParaRPr>
          </a:p>
        </p:txBody>
      </p:sp>
      <p:sp>
        <p:nvSpPr>
          <p:cNvPr id="936" name="TextBox 935">
            <a:extLst>
              <a:ext uri="{FF2B5EF4-FFF2-40B4-BE49-F238E27FC236}">
                <a16:creationId xmlns:a16="http://schemas.microsoft.com/office/drawing/2014/main" id="{4568BFE1-431E-4BC4-AA02-BD8DDE088F07}"/>
              </a:ext>
            </a:extLst>
          </p:cNvPr>
          <p:cNvSpPr txBox="1"/>
          <p:nvPr/>
        </p:nvSpPr>
        <p:spPr>
          <a:xfrm>
            <a:off x="5295142" y="885476"/>
            <a:ext cx="1601721" cy="338554"/>
          </a:xfrm>
          <a:prstGeom prst="rect">
            <a:avLst/>
          </a:prstGeom>
          <a:noFill/>
        </p:spPr>
        <p:txBody>
          <a:bodyPr wrap="none" rtlCol="0">
            <a:spAutoFit/>
          </a:bodyPr>
          <a:lstStyle/>
          <a:p>
            <a:pPr algn="ctr"/>
            <a:r>
              <a:rPr lang="en-US" sz="1600" b="1" spc="100">
                <a:latin typeface="Poppins" panose="00000500000000000000" pitchFamily="2" charset="0"/>
                <a:cs typeface="Poppins" panose="00000500000000000000" pitchFamily="2" charset="0"/>
              </a:rPr>
              <a:t>Briana Sany</a:t>
            </a:r>
          </a:p>
        </p:txBody>
      </p:sp>
      <p:sp>
        <p:nvSpPr>
          <p:cNvPr id="938" name="TextBox 937">
            <a:extLst>
              <a:ext uri="{FF2B5EF4-FFF2-40B4-BE49-F238E27FC236}">
                <a16:creationId xmlns:a16="http://schemas.microsoft.com/office/drawing/2014/main" id="{FC6DB24C-4D12-48B4-B459-482BD5A9A3DC}"/>
              </a:ext>
            </a:extLst>
          </p:cNvPr>
          <p:cNvSpPr txBox="1"/>
          <p:nvPr/>
        </p:nvSpPr>
        <p:spPr>
          <a:xfrm>
            <a:off x="9055617" y="4562913"/>
            <a:ext cx="1789272" cy="338554"/>
          </a:xfrm>
          <a:prstGeom prst="rect">
            <a:avLst/>
          </a:prstGeom>
          <a:noFill/>
        </p:spPr>
        <p:txBody>
          <a:bodyPr wrap="none" rtlCol="0">
            <a:spAutoFit/>
          </a:bodyPr>
          <a:lstStyle/>
          <a:p>
            <a:pPr algn="ctr"/>
            <a:r>
              <a:rPr lang="en-US" sz="1600" b="1" spc="100">
                <a:latin typeface="Poppins" panose="00000500000000000000" pitchFamily="2" charset="0"/>
                <a:cs typeface="Poppins" panose="00000500000000000000" pitchFamily="2" charset="0"/>
              </a:rPr>
              <a:t>Lisa Elisabeth</a:t>
            </a:r>
          </a:p>
        </p:txBody>
      </p:sp>
      <p:sp>
        <p:nvSpPr>
          <p:cNvPr id="940" name="Rectangle 939">
            <a:extLst>
              <a:ext uri="{FF2B5EF4-FFF2-40B4-BE49-F238E27FC236}">
                <a16:creationId xmlns:a16="http://schemas.microsoft.com/office/drawing/2014/main" id="{AFDDF69D-0D2C-47BC-8B56-F1CDA5C005EC}"/>
              </a:ext>
            </a:extLst>
          </p:cNvPr>
          <p:cNvSpPr/>
          <p:nvPr/>
        </p:nvSpPr>
        <p:spPr>
          <a:xfrm rot="16200000">
            <a:off x="2792242" y="3350224"/>
            <a:ext cx="1574802" cy="391886"/>
          </a:xfrm>
          <a:prstGeom prst="rect">
            <a:avLst/>
          </a:prstGeom>
          <a:solidFill>
            <a:srgbClr val="F6B6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b="1" spc="100">
                <a:latin typeface="Poppins" panose="00000500000000000000" pitchFamily="2" charset="0"/>
                <a:cs typeface="Poppins" panose="00000500000000000000" pitchFamily="2" charset="0"/>
              </a:rPr>
              <a:t>GENIUZ TEAM</a:t>
            </a:r>
          </a:p>
        </p:txBody>
      </p:sp>
      <p:sp>
        <p:nvSpPr>
          <p:cNvPr id="941" name="Rectangle 940">
            <a:extLst>
              <a:ext uri="{FF2B5EF4-FFF2-40B4-BE49-F238E27FC236}">
                <a16:creationId xmlns:a16="http://schemas.microsoft.com/office/drawing/2014/main" id="{B0F3F840-967A-42FB-8D01-9ECEE8599A7B}"/>
              </a:ext>
            </a:extLst>
          </p:cNvPr>
          <p:cNvSpPr/>
          <p:nvPr/>
        </p:nvSpPr>
        <p:spPr>
          <a:xfrm rot="16200000">
            <a:off x="6675574" y="5169192"/>
            <a:ext cx="1574802" cy="391886"/>
          </a:xfrm>
          <a:prstGeom prst="rect">
            <a:avLst/>
          </a:prstGeom>
          <a:solidFill>
            <a:srgbClr val="F6B6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b="1" spc="100">
                <a:latin typeface="Poppins" panose="00000500000000000000" pitchFamily="2" charset="0"/>
                <a:cs typeface="Poppins" panose="00000500000000000000" pitchFamily="2" charset="0"/>
              </a:rPr>
              <a:t>GENIUZ TEAM</a:t>
            </a:r>
          </a:p>
        </p:txBody>
      </p:sp>
      <p:sp>
        <p:nvSpPr>
          <p:cNvPr id="942" name="Rectangle 941">
            <a:extLst>
              <a:ext uri="{FF2B5EF4-FFF2-40B4-BE49-F238E27FC236}">
                <a16:creationId xmlns:a16="http://schemas.microsoft.com/office/drawing/2014/main" id="{38D0797A-FD90-4D24-A5A6-1E35A3F78BCA}"/>
              </a:ext>
            </a:extLst>
          </p:cNvPr>
          <p:cNvSpPr/>
          <p:nvPr/>
        </p:nvSpPr>
        <p:spPr>
          <a:xfrm rot="16200000">
            <a:off x="10500734" y="3350224"/>
            <a:ext cx="1574802" cy="391886"/>
          </a:xfrm>
          <a:prstGeom prst="rect">
            <a:avLst/>
          </a:prstGeom>
          <a:solidFill>
            <a:srgbClr val="F6B6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b="1" spc="100">
                <a:latin typeface="Poppins" panose="00000500000000000000" pitchFamily="2" charset="0"/>
                <a:cs typeface="Poppins" panose="00000500000000000000" pitchFamily="2" charset="0"/>
              </a:rPr>
              <a:t>GENIUZ TEAM</a:t>
            </a:r>
          </a:p>
        </p:txBody>
      </p:sp>
      <p:sp>
        <p:nvSpPr>
          <p:cNvPr id="943" name="TextBox 942">
            <a:extLst>
              <a:ext uri="{FF2B5EF4-FFF2-40B4-BE49-F238E27FC236}">
                <a16:creationId xmlns:a16="http://schemas.microsoft.com/office/drawing/2014/main" id="{A04112FB-D7D6-49BA-A5B4-F11C64E86886}"/>
              </a:ext>
            </a:extLst>
          </p:cNvPr>
          <p:cNvSpPr txBox="1"/>
          <p:nvPr/>
        </p:nvSpPr>
        <p:spPr>
          <a:xfrm>
            <a:off x="8578645" y="4897453"/>
            <a:ext cx="2743202" cy="609847"/>
          </a:xfrm>
          <a:prstGeom prst="rect">
            <a:avLst/>
          </a:prstGeom>
          <a:noFill/>
        </p:spPr>
        <p:txBody>
          <a:bodyPr wrap="square" rtlCol="0">
            <a:spAutoFit/>
          </a:bodyPr>
          <a:lstStyle/>
          <a:p>
            <a:pPr algn="ctr">
              <a:lnSpc>
                <a:spcPct val="150000"/>
              </a:lnSpc>
            </a:pPr>
            <a:r>
              <a:rPr lang="en-US" sz="1200">
                <a:solidFill>
                  <a:schemeClr val="tx1">
                    <a:lumMod val="50000"/>
                    <a:lumOff val="50000"/>
                  </a:schemeClr>
                </a:solidFill>
                <a:latin typeface="Lato" panose="020F0502020204030203" pitchFamily="34" charset="0"/>
              </a:rPr>
              <a:t>Lorem ipsum dolor sit amet, consectetur adipiscing elit.</a:t>
            </a:r>
            <a:endParaRPr lang="en-US" sz="1100" spc="100">
              <a:solidFill>
                <a:schemeClr val="tx1">
                  <a:lumMod val="50000"/>
                  <a:lumOff val="50000"/>
                </a:schemeClr>
              </a:solidFill>
              <a:latin typeface="Lato" panose="020F0502020204030203" pitchFamily="34" charset="0"/>
            </a:endParaRPr>
          </a:p>
        </p:txBody>
      </p:sp>
      <p:sp>
        <p:nvSpPr>
          <p:cNvPr id="944" name="TextBox 943">
            <a:extLst>
              <a:ext uri="{FF2B5EF4-FFF2-40B4-BE49-F238E27FC236}">
                <a16:creationId xmlns:a16="http://schemas.microsoft.com/office/drawing/2014/main" id="{1213B08C-CA3E-4A1B-A182-77F07FFD0197}"/>
              </a:ext>
            </a:extLst>
          </p:cNvPr>
          <p:cNvSpPr txBox="1"/>
          <p:nvPr/>
        </p:nvSpPr>
        <p:spPr>
          <a:xfrm>
            <a:off x="4719772" y="1269177"/>
            <a:ext cx="2743202" cy="609847"/>
          </a:xfrm>
          <a:prstGeom prst="rect">
            <a:avLst/>
          </a:prstGeom>
          <a:noFill/>
        </p:spPr>
        <p:txBody>
          <a:bodyPr wrap="square" rtlCol="0">
            <a:spAutoFit/>
          </a:bodyPr>
          <a:lstStyle/>
          <a:p>
            <a:pPr algn="ctr">
              <a:lnSpc>
                <a:spcPct val="150000"/>
              </a:lnSpc>
            </a:pPr>
            <a:r>
              <a:rPr lang="en-US" sz="1200">
                <a:solidFill>
                  <a:schemeClr val="tx1">
                    <a:lumMod val="50000"/>
                    <a:lumOff val="50000"/>
                  </a:schemeClr>
                </a:solidFill>
                <a:latin typeface="Lato" panose="020F0502020204030203" pitchFamily="34" charset="0"/>
              </a:rPr>
              <a:t>Lorem ipsum dolor sit amet, consectetur adipiscing elit.</a:t>
            </a:r>
            <a:endParaRPr lang="en-US" sz="1100" spc="100">
              <a:solidFill>
                <a:schemeClr val="tx1">
                  <a:lumMod val="50000"/>
                  <a:lumOff val="50000"/>
                </a:schemeClr>
              </a:solidFill>
              <a:latin typeface="Lato" panose="020F0502020204030203" pitchFamily="34" charset="0"/>
            </a:endParaRPr>
          </a:p>
        </p:txBody>
      </p:sp>
    </p:spTree>
    <p:extLst>
      <p:ext uri="{BB962C8B-B14F-4D97-AF65-F5344CB8AC3E}">
        <p14:creationId xmlns:p14="http://schemas.microsoft.com/office/powerpoint/2010/main" val="19669666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ACCE092-79D6-49EE-A458-D5BB1BE90963}"/>
              </a:ext>
            </a:extLst>
          </p:cNvPr>
          <p:cNvSpPr txBox="1"/>
          <p:nvPr/>
        </p:nvSpPr>
        <p:spPr>
          <a:xfrm>
            <a:off x="631724" y="5166443"/>
            <a:ext cx="2216207" cy="338554"/>
          </a:xfrm>
          <a:prstGeom prst="rect">
            <a:avLst/>
          </a:prstGeom>
          <a:noFill/>
        </p:spPr>
        <p:txBody>
          <a:bodyPr wrap="square" rtlCol="0">
            <a:spAutoFit/>
          </a:bodyPr>
          <a:lstStyle/>
          <a:p>
            <a:r>
              <a:rPr lang="en-US" sz="1600" b="1" spc="100">
                <a:latin typeface="Poppins" panose="00000500000000000000" pitchFamily="2" charset="0"/>
                <a:cs typeface="Poppins" panose="00000500000000000000" pitchFamily="2" charset="0"/>
              </a:rPr>
              <a:t>Samantha Artha</a:t>
            </a:r>
          </a:p>
        </p:txBody>
      </p:sp>
      <p:sp>
        <p:nvSpPr>
          <p:cNvPr id="7" name="TextBox 6">
            <a:extLst>
              <a:ext uri="{FF2B5EF4-FFF2-40B4-BE49-F238E27FC236}">
                <a16:creationId xmlns:a16="http://schemas.microsoft.com/office/drawing/2014/main" id="{1E613F05-8674-4068-8A2A-BDF65A5FB7A5}"/>
              </a:ext>
            </a:extLst>
          </p:cNvPr>
          <p:cNvSpPr txBox="1"/>
          <p:nvPr/>
        </p:nvSpPr>
        <p:spPr>
          <a:xfrm>
            <a:off x="631724" y="5472408"/>
            <a:ext cx="1858201" cy="338554"/>
          </a:xfrm>
          <a:prstGeom prst="rect">
            <a:avLst/>
          </a:prstGeom>
          <a:noFill/>
        </p:spPr>
        <p:txBody>
          <a:bodyPr wrap="square" rtlCol="0">
            <a:spAutoFit/>
          </a:bodyPr>
          <a:lstStyle/>
          <a:p>
            <a:r>
              <a:rPr lang="en-US" sz="1600" spc="100">
                <a:latin typeface="Lato" panose="020F0502020204030203" pitchFamily="34" charset="0"/>
              </a:rPr>
              <a:t>Position</a:t>
            </a:r>
          </a:p>
        </p:txBody>
      </p:sp>
      <p:sp>
        <p:nvSpPr>
          <p:cNvPr id="8" name="TextBox 7">
            <a:extLst>
              <a:ext uri="{FF2B5EF4-FFF2-40B4-BE49-F238E27FC236}">
                <a16:creationId xmlns:a16="http://schemas.microsoft.com/office/drawing/2014/main" id="{43997496-84C1-4CF5-ACF4-8EB07859554C}"/>
              </a:ext>
            </a:extLst>
          </p:cNvPr>
          <p:cNvSpPr txBox="1"/>
          <p:nvPr/>
        </p:nvSpPr>
        <p:spPr>
          <a:xfrm>
            <a:off x="4643284" y="5166443"/>
            <a:ext cx="2216207" cy="338554"/>
          </a:xfrm>
          <a:prstGeom prst="rect">
            <a:avLst/>
          </a:prstGeom>
          <a:noFill/>
        </p:spPr>
        <p:txBody>
          <a:bodyPr wrap="square" rtlCol="0">
            <a:spAutoFit/>
          </a:bodyPr>
          <a:lstStyle/>
          <a:p>
            <a:r>
              <a:rPr lang="en-US" sz="1600" b="1" spc="100">
                <a:latin typeface="Poppins" panose="00000500000000000000" pitchFamily="2" charset="0"/>
                <a:cs typeface="Poppins" panose="00000500000000000000" pitchFamily="2" charset="0"/>
              </a:rPr>
              <a:t>Samantha Artha</a:t>
            </a:r>
          </a:p>
        </p:txBody>
      </p:sp>
      <p:sp>
        <p:nvSpPr>
          <p:cNvPr id="9" name="TextBox 8">
            <a:extLst>
              <a:ext uri="{FF2B5EF4-FFF2-40B4-BE49-F238E27FC236}">
                <a16:creationId xmlns:a16="http://schemas.microsoft.com/office/drawing/2014/main" id="{671047B1-85BD-40BE-BD73-086DC20D61D0}"/>
              </a:ext>
            </a:extLst>
          </p:cNvPr>
          <p:cNvSpPr txBox="1"/>
          <p:nvPr/>
        </p:nvSpPr>
        <p:spPr>
          <a:xfrm>
            <a:off x="4643284" y="5472408"/>
            <a:ext cx="1858201" cy="338554"/>
          </a:xfrm>
          <a:prstGeom prst="rect">
            <a:avLst/>
          </a:prstGeom>
          <a:noFill/>
        </p:spPr>
        <p:txBody>
          <a:bodyPr wrap="square" rtlCol="0">
            <a:spAutoFit/>
          </a:bodyPr>
          <a:lstStyle/>
          <a:p>
            <a:r>
              <a:rPr lang="en-US" sz="1600" spc="100">
                <a:latin typeface="Lato" panose="020F0502020204030203" pitchFamily="34" charset="0"/>
              </a:rPr>
              <a:t>Position</a:t>
            </a:r>
          </a:p>
        </p:txBody>
      </p:sp>
      <p:sp>
        <p:nvSpPr>
          <p:cNvPr id="10" name="TextBox 9">
            <a:extLst>
              <a:ext uri="{FF2B5EF4-FFF2-40B4-BE49-F238E27FC236}">
                <a16:creationId xmlns:a16="http://schemas.microsoft.com/office/drawing/2014/main" id="{36BA41EC-6F2C-4E99-9172-1C478EBF2031}"/>
              </a:ext>
            </a:extLst>
          </p:cNvPr>
          <p:cNvSpPr txBox="1"/>
          <p:nvPr/>
        </p:nvSpPr>
        <p:spPr>
          <a:xfrm>
            <a:off x="8654844" y="5166443"/>
            <a:ext cx="2216207" cy="338554"/>
          </a:xfrm>
          <a:prstGeom prst="rect">
            <a:avLst/>
          </a:prstGeom>
          <a:noFill/>
        </p:spPr>
        <p:txBody>
          <a:bodyPr wrap="square" rtlCol="0">
            <a:spAutoFit/>
          </a:bodyPr>
          <a:lstStyle/>
          <a:p>
            <a:r>
              <a:rPr lang="en-US" sz="1600" b="1" spc="100">
                <a:latin typeface="Poppins" panose="00000500000000000000" pitchFamily="2" charset="0"/>
                <a:cs typeface="Poppins" panose="00000500000000000000" pitchFamily="2" charset="0"/>
              </a:rPr>
              <a:t>Samantha Artha</a:t>
            </a:r>
          </a:p>
        </p:txBody>
      </p:sp>
      <p:sp>
        <p:nvSpPr>
          <p:cNvPr id="11" name="TextBox 10">
            <a:extLst>
              <a:ext uri="{FF2B5EF4-FFF2-40B4-BE49-F238E27FC236}">
                <a16:creationId xmlns:a16="http://schemas.microsoft.com/office/drawing/2014/main" id="{6A4BF729-8493-407B-9CEE-1867BD572D1A}"/>
              </a:ext>
            </a:extLst>
          </p:cNvPr>
          <p:cNvSpPr txBox="1"/>
          <p:nvPr/>
        </p:nvSpPr>
        <p:spPr>
          <a:xfrm>
            <a:off x="8654844" y="5472408"/>
            <a:ext cx="1858201" cy="338554"/>
          </a:xfrm>
          <a:prstGeom prst="rect">
            <a:avLst/>
          </a:prstGeom>
          <a:noFill/>
        </p:spPr>
        <p:txBody>
          <a:bodyPr wrap="square" rtlCol="0">
            <a:spAutoFit/>
          </a:bodyPr>
          <a:lstStyle/>
          <a:p>
            <a:r>
              <a:rPr lang="en-US" sz="1600" spc="100">
                <a:latin typeface="Lato" panose="020F0502020204030203" pitchFamily="34" charset="0"/>
              </a:rPr>
              <a:t>Position</a:t>
            </a:r>
          </a:p>
        </p:txBody>
      </p:sp>
      <p:sp>
        <p:nvSpPr>
          <p:cNvPr id="15" name="TextBox 14">
            <a:extLst>
              <a:ext uri="{FF2B5EF4-FFF2-40B4-BE49-F238E27FC236}">
                <a16:creationId xmlns:a16="http://schemas.microsoft.com/office/drawing/2014/main" id="{BE124867-B990-468B-BD0D-87DA600A112D}"/>
              </a:ext>
            </a:extLst>
          </p:cNvPr>
          <p:cNvSpPr txBox="1"/>
          <p:nvPr/>
        </p:nvSpPr>
        <p:spPr>
          <a:xfrm>
            <a:off x="4366226" y="550982"/>
            <a:ext cx="3459550" cy="584775"/>
          </a:xfrm>
          <a:prstGeom prst="rect">
            <a:avLst/>
          </a:prstGeom>
          <a:noFill/>
        </p:spPr>
        <p:txBody>
          <a:bodyPr wrap="square" rtlCol="0">
            <a:spAutoFit/>
          </a:bodyPr>
          <a:lstStyle/>
          <a:p>
            <a:pPr algn="ctr"/>
            <a:r>
              <a:rPr lang="en-US" sz="3200" b="1" i="1">
                <a:latin typeface="Noto Serif" panose="02020600060500020200" pitchFamily="18" charset="0"/>
                <a:ea typeface="Noto Serif" panose="02020600060500020200" pitchFamily="18" charset="0"/>
                <a:cs typeface="Noto Serif" panose="02020600060500020200" pitchFamily="18" charset="0"/>
              </a:rPr>
              <a:t>Meet Our Team</a:t>
            </a:r>
          </a:p>
        </p:txBody>
      </p:sp>
      <p:cxnSp>
        <p:nvCxnSpPr>
          <p:cNvPr id="27" name="Straight Connector 26">
            <a:extLst>
              <a:ext uri="{FF2B5EF4-FFF2-40B4-BE49-F238E27FC236}">
                <a16:creationId xmlns:a16="http://schemas.microsoft.com/office/drawing/2014/main" id="{FFDB6994-A687-4F43-8F2B-4DC6CFBCAB16}"/>
              </a:ext>
            </a:extLst>
          </p:cNvPr>
          <p:cNvCxnSpPr/>
          <p:nvPr/>
        </p:nvCxnSpPr>
        <p:spPr>
          <a:xfrm>
            <a:off x="6971186" y="1179299"/>
            <a:ext cx="7068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F6FE0836-0872-4798-9E79-A9E3380DBD0A}"/>
              </a:ext>
            </a:extLst>
          </p:cNvPr>
          <p:cNvSpPr>
            <a:spLocks noGrp="1"/>
          </p:cNvSpPr>
          <p:nvPr>
            <p:ph type="pic" sz="quarter" idx="10"/>
          </p:nvPr>
        </p:nvSpPr>
        <p:spPr/>
      </p:sp>
      <p:sp>
        <p:nvSpPr>
          <p:cNvPr id="5" name="Picture Placeholder 4">
            <a:extLst>
              <a:ext uri="{FF2B5EF4-FFF2-40B4-BE49-F238E27FC236}">
                <a16:creationId xmlns:a16="http://schemas.microsoft.com/office/drawing/2014/main" id="{ED9AECD9-7144-4875-94AB-1C7B381418FD}"/>
              </a:ext>
            </a:extLst>
          </p:cNvPr>
          <p:cNvSpPr>
            <a:spLocks noGrp="1"/>
          </p:cNvSpPr>
          <p:nvPr>
            <p:ph type="pic" sz="quarter" idx="11"/>
          </p:nvPr>
        </p:nvSpPr>
        <p:spPr/>
      </p:sp>
      <p:sp>
        <p:nvSpPr>
          <p:cNvPr id="13" name="Picture Placeholder 12">
            <a:extLst>
              <a:ext uri="{FF2B5EF4-FFF2-40B4-BE49-F238E27FC236}">
                <a16:creationId xmlns:a16="http://schemas.microsoft.com/office/drawing/2014/main" id="{DEC07E69-9E2F-47C8-81CB-1843C8DC01F9}"/>
              </a:ext>
            </a:extLst>
          </p:cNvPr>
          <p:cNvSpPr>
            <a:spLocks noGrp="1"/>
          </p:cNvSpPr>
          <p:nvPr>
            <p:ph type="pic" sz="quarter" idx="12"/>
          </p:nvPr>
        </p:nvSpPr>
        <p:spPr/>
      </p:sp>
    </p:spTree>
    <p:extLst>
      <p:ext uri="{BB962C8B-B14F-4D97-AF65-F5344CB8AC3E}">
        <p14:creationId xmlns:p14="http://schemas.microsoft.com/office/powerpoint/2010/main" val="21481827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9F1F362-ACFD-48E8-9988-A14222CABA87}"/>
              </a:ext>
            </a:extLst>
          </p:cNvPr>
          <p:cNvSpPr>
            <a:spLocks noGrp="1"/>
          </p:cNvSpPr>
          <p:nvPr>
            <p:ph type="pic" sz="quarter" idx="10"/>
          </p:nvPr>
        </p:nvSpPr>
        <p:spPr/>
      </p:sp>
      <p:sp>
        <p:nvSpPr>
          <p:cNvPr id="5" name="Picture Placeholder 4">
            <a:extLst>
              <a:ext uri="{FF2B5EF4-FFF2-40B4-BE49-F238E27FC236}">
                <a16:creationId xmlns:a16="http://schemas.microsoft.com/office/drawing/2014/main" id="{C69D4FA6-8B13-4AF6-8A05-F567139DC2AC}"/>
              </a:ext>
            </a:extLst>
          </p:cNvPr>
          <p:cNvSpPr>
            <a:spLocks noGrp="1"/>
          </p:cNvSpPr>
          <p:nvPr>
            <p:ph type="pic" sz="quarter" idx="12"/>
          </p:nvPr>
        </p:nvSpPr>
        <p:spPr/>
      </p:sp>
      <p:sp>
        <p:nvSpPr>
          <p:cNvPr id="7" name="Picture Placeholder 6">
            <a:extLst>
              <a:ext uri="{FF2B5EF4-FFF2-40B4-BE49-F238E27FC236}">
                <a16:creationId xmlns:a16="http://schemas.microsoft.com/office/drawing/2014/main" id="{04AC8A2A-0837-43FF-9F7B-2077348C5E0A}"/>
              </a:ext>
            </a:extLst>
          </p:cNvPr>
          <p:cNvSpPr>
            <a:spLocks noGrp="1"/>
          </p:cNvSpPr>
          <p:nvPr>
            <p:ph type="pic" sz="quarter" idx="11"/>
          </p:nvPr>
        </p:nvSpPr>
        <p:spPr/>
      </p:sp>
      <p:sp>
        <p:nvSpPr>
          <p:cNvPr id="25" name="TextBox 24">
            <a:extLst>
              <a:ext uri="{FF2B5EF4-FFF2-40B4-BE49-F238E27FC236}">
                <a16:creationId xmlns:a16="http://schemas.microsoft.com/office/drawing/2014/main" id="{B062A6E7-50A9-48BA-BA97-61A659D7625A}"/>
              </a:ext>
            </a:extLst>
          </p:cNvPr>
          <p:cNvSpPr txBox="1"/>
          <p:nvPr/>
        </p:nvSpPr>
        <p:spPr>
          <a:xfrm>
            <a:off x="807285" y="3729573"/>
            <a:ext cx="2581156" cy="338554"/>
          </a:xfrm>
          <a:prstGeom prst="rect">
            <a:avLst/>
          </a:prstGeom>
          <a:noFill/>
        </p:spPr>
        <p:txBody>
          <a:bodyPr wrap="none" rtlCol="0">
            <a:spAutoFit/>
          </a:bodyPr>
          <a:lstStyle/>
          <a:p>
            <a:pPr algn="ctr"/>
            <a:r>
              <a:rPr lang="en-US" sz="1600" b="1" spc="100">
                <a:latin typeface="Poppins" panose="00000500000000000000" pitchFamily="2" charset="0"/>
                <a:cs typeface="Poppins" panose="00000500000000000000" pitchFamily="2" charset="0"/>
              </a:rPr>
              <a:t>Samantha Rustyana</a:t>
            </a:r>
          </a:p>
        </p:txBody>
      </p:sp>
      <p:sp>
        <p:nvSpPr>
          <p:cNvPr id="26" name="TextBox 25">
            <a:extLst>
              <a:ext uri="{FF2B5EF4-FFF2-40B4-BE49-F238E27FC236}">
                <a16:creationId xmlns:a16="http://schemas.microsoft.com/office/drawing/2014/main" id="{648A7E49-403A-42E2-81E8-351724CA7CD3}"/>
              </a:ext>
            </a:extLst>
          </p:cNvPr>
          <p:cNvSpPr txBox="1"/>
          <p:nvPr/>
        </p:nvSpPr>
        <p:spPr>
          <a:xfrm>
            <a:off x="5246250" y="3729573"/>
            <a:ext cx="1699504" cy="338554"/>
          </a:xfrm>
          <a:prstGeom prst="rect">
            <a:avLst/>
          </a:prstGeom>
          <a:noFill/>
        </p:spPr>
        <p:txBody>
          <a:bodyPr wrap="none" rtlCol="0">
            <a:spAutoFit/>
          </a:bodyPr>
          <a:lstStyle/>
          <a:p>
            <a:pPr algn="ctr"/>
            <a:r>
              <a:rPr lang="en-US" sz="1600" b="1" spc="100">
                <a:latin typeface="Poppins" panose="00000500000000000000" pitchFamily="2" charset="0"/>
                <a:cs typeface="Poppins" panose="00000500000000000000" pitchFamily="2" charset="0"/>
              </a:rPr>
              <a:t>Federica july</a:t>
            </a:r>
          </a:p>
        </p:txBody>
      </p:sp>
      <p:sp>
        <p:nvSpPr>
          <p:cNvPr id="27" name="TextBox 26">
            <a:extLst>
              <a:ext uri="{FF2B5EF4-FFF2-40B4-BE49-F238E27FC236}">
                <a16:creationId xmlns:a16="http://schemas.microsoft.com/office/drawing/2014/main" id="{62157A95-0B98-4EB0-B6A8-53AF90427F35}"/>
              </a:ext>
            </a:extLst>
          </p:cNvPr>
          <p:cNvSpPr txBox="1"/>
          <p:nvPr/>
        </p:nvSpPr>
        <p:spPr>
          <a:xfrm>
            <a:off x="9002909" y="3729573"/>
            <a:ext cx="2010487" cy="338554"/>
          </a:xfrm>
          <a:prstGeom prst="rect">
            <a:avLst/>
          </a:prstGeom>
          <a:noFill/>
        </p:spPr>
        <p:txBody>
          <a:bodyPr wrap="none" rtlCol="0">
            <a:spAutoFit/>
          </a:bodyPr>
          <a:lstStyle/>
          <a:p>
            <a:pPr algn="ctr"/>
            <a:r>
              <a:rPr lang="en-US" sz="1600" b="1" spc="100">
                <a:latin typeface="Poppins" panose="00000500000000000000" pitchFamily="2" charset="0"/>
                <a:cs typeface="Poppins" panose="00000500000000000000" pitchFamily="2" charset="0"/>
              </a:rPr>
              <a:t>Sandriana Blair</a:t>
            </a:r>
          </a:p>
        </p:txBody>
      </p:sp>
      <p:sp>
        <p:nvSpPr>
          <p:cNvPr id="28" name="TextBox 27">
            <a:extLst>
              <a:ext uri="{FF2B5EF4-FFF2-40B4-BE49-F238E27FC236}">
                <a16:creationId xmlns:a16="http://schemas.microsoft.com/office/drawing/2014/main" id="{91744330-6321-437E-91F2-0CB2206BB6CC}"/>
              </a:ext>
            </a:extLst>
          </p:cNvPr>
          <p:cNvSpPr txBox="1"/>
          <p:nvPr/>
        </p:nvSpPr>
        <p:spPr>
          <a:xfrm>
            <a:off x="807285" y="4191952"/>
            <a:ext cx="2581156" cy="1440844"/>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Duis aute irure dolor loreo iname in reprehenderit in dos de ra voluptate velit  de esse cillum dolore eu fugiat nulla pama pariatur. Excepteur sint occaecat cupidatat non provident.</a:t>
            </a:r>
          </a:p>
        </p:txBody>
      </p:sp>
      <p:sp>
        <p:nvSpPr>
          <p:cNvPr id="29" name="TextBox 28">
            <a:extLst>
              <a:ext uri="{FF2B5EF4-FFF2-40B4-BE49-F238E27FC236}">
                <a16:creationId xmlns:a16="http://schemas.microsoft.com/office/drawing/2014/main" id="{D6325C26-20EC-43FF-8F65-1831D7686A54}"/>
              </a:ext>
            </a:extLst>
          </p:cNvPr>
          <p:cNvSpPr txBox="1"/>
          <p:nvPr/>
        </p:nvSpPr>
        <p:spPr>
          <a:xfrm>
            <a:off x="4805422" y="4191952"/>
            <a:ext cx="2581156" cy="1440844"/>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Duis aute irure dolor loreo iname in reprehenderit in dos de ra voluptate velit  de esse cillum dolore eu fugiat nulla pama pariatur. Excepteur sint occaecat cupidatat non provident.</a:t>
            </a:r>
          </a:p>
        </p:txBody>
      </p:sp>
      <p:sp>
        <p:nvSpPr>
          <p:cNvPr id="30" name="TextBox 29">
            <a:extLst>
              <a:ext uri="{FF2B5EF4-FFF2-40B4-BE49-F238E27FC236}">
                <a16:creationId xmlns:a16="http://schemas.microsoft.com/office/drawing/2014/main" id="{7D9BB9B1-CCBA-489B-9AF8-27917AC2FAF5}"/>
              </a:ext>
            </a:extLst>
          </p:cNvPr>
          <p:cNvSpPr txBox="1"/>
          <p:nvPr/>
        </p:nvSpPr>
        <p:spPr>
          <a:xfrm>
            <a:off x="8717571" y="4191952"/>
            <a:ext cx="2581156" cy="1440844"/>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Duis aute irure dolor loreo iname in reprehenderit in dos de ra voluptate velit  de esse cillum dolore eu fugiat nulla pama pariatur. Excepteur sint occaecat cupidatat non provident.</a:t>
            </a:r>
          </a:p>
        </p:txBody>
      </p:sp>
      <p:sp>
        <p:nvSpPr>
          <p:cNvPr id="31" name="Oval 30">
            <a:extLst>
              <a:ext uri="{FF2B5EF4-FFF2-40B4-BE49-F238E27FC236}">
                <a16:creationId xmlns:a16="http://schemas.microsoft.com/office/drawing/2014/main" id="{9E5AD9B5-6C48-4543-BF36-093D23B2DBAA}"/>
              </a:ext>
            </a:extLst>
          </p:cNvPr>
          <p:cNvSpPr/>
          <p:nvPr/>
        </p:nvSpPr>
        <p:spPr>
          <a:xfrm>
            <a:off x="6566365" y="2232660"/>
            <a:ext cx="470636" cy="4706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i="1">
                <a:latin typeface="Poppins" panose="00000500000000000000" pitchFamily="2" charset="0"/>
                <a:cs typeface="Poppins" panose="00000500000000000000" pitchFamily="2" charset="0"/>
              </a:rPr>
              <a:t>G</a:t>
            </a:r>
          </a:p>
        </p:txBody>
      </p:sp>
      <p:sp>
        <p:nvSpPr>
          <p:cNvPr id="32" name="Oval 31">
            <a:extLst>
              <a:ext uri="{FF2B5EF4-FFF2-40B4-BE49-F238E27FC236}">
                <a16:creationId xmlns:a16="http://schemas.microsoft.com/office/drawing/2014/main" id="{B0F883FA-2CC4-4521-925D-60E72527CB1C}"/>
              </a:ext>
            </a:extLst>
          </p:cNvPr>
          <p:cNvSpPr/>
          <p:nvPr/>
        </p:nvSpPr>
        <p:spPr>
          <a:xfrm>
            <a:off x="10542760" y="2232660"/>
            <a:ext cx="470636" cy="470636"/>
          </a:xfrm>
          <a:prstGeom prst="ellipse">
            <a:avLst/>
          </a:prstGeom>
          <a:solidFill>
            <a:srgbClr val="F6B6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i="1">
                <a:latin typeface="Poppins" panose="00000500000000000000" pitchFamily="2" charset="0"/>
                <a:cs typeface="Poppins" panose="00000500000000000000" pitchFamily="2" charset="0"/>
              </a:rPr>
              <a:t>G</a:t>
            </a:r>
          </a:p>
        </p:txBody>
      </p:sp>
      <p:sp>
        <p:nvSpPr>
          <p:cNvPr id="33" name="Oval 32">
            <a:extLst>
              <a:ext uri="{FF2B5EF4-FFF2-40B4-BE49-F238E27FC236}">
                <a16:creationId xmlns:a16="http://schemas.microsoft.com/office/drawing/2014/main" id="{31E05BFD-1B98-4DBD-832D-252488292964}"/>
              </a:ext>
            </a:extLst>
          </p:cNvPr>
          <p:cNvSpPr/>
          <p:nvPr/>
        </p:nvSpPr>
        <p:spPr>
          <a:xfrm>
            <a:off x="2648997" y="2232660"/>
            <a:ext cx="470636" cy="470636"/>
          </a:xfrm>
          <a:prstGeom prst="ellipse">
            <a:avLst/>
          </a:prstGeom>
          <a:solidFill>
            <a:srgbClr val="F6B6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i="1">
                <a:latin typeface="Poppins" panose="00000500000000000000" pitchFamily="2" charset="0"/>
                <a:cs typeface="Poppins" panose="00000500000000000000" pitchFamily="2" charset="0"/>
              </a:rPr>
              <a:t>G</a:t>
            </a:r>
          </a:p>
        </p:txBody>
      </p:sp>
      <p:sp>
        <p:nvSpPr>
          <p:cNvPr id="34" name="TextBox 33">
            <a:extLst>
              <a:ext uri="{FF2B5EF4-FFF2-40B4-BE49-F238E27FC236}">
                <a16:creationId xmlns:a16="http://schemas.microsoft.com/office/drawing/2014/main" id="{82D534F8-C935-41DF-8962-C908B0F88F1B}"/>
              </a:ext>
            </a:extLst>
          </p:cNvPr>
          <p:cNvSpPr txBox="1"/>
          <p:nvPr/>
        </p:nvSpPr>
        <p:spPr>
          <a:xfrm>
            <a:off x="4193810" y="550982"/>
            <a:ext cx="3804380" cy="584775"/>
          </a:xfrm>
          <a:prstGeom prst="rect">
            <a:avLst/>
          </a:prstGeom>
          <a:noFill/>
        </p:spPr>
        <p:txBody>
          <a:bodyPr wrap="square" rtlCol="0">
            <a:spAutoFit/>
          </a:bodyPr>
          <a:lstStyle/>
          <a:p>
            <a:pPr algn="ctr"/>
            <a:r>
              <a:rPr lang="en-US" sz="3200" b="1">
                <a:latin typeface="Noto Serif" panose="02020600060500020200" pitchFamily="18" charset="0"/>
                <a:ea typeface="Noto Serif" panose="02020600060500020200" pitchFamily="18" charset="0"/>
                <a:cs typeface="Noto Serif" panose="02020600060500020200" pitchFamily="18" charset="0"/>
              </a:rPr>
              <a:t>About Our Team</a:t>
            </a:r>
          </a:p>
        </p:txBody>
      </p:sp>
      <p:cxnSp>
        <p:nvCxnSpPr>
          <p:cNvPr id="35" name="Straight Connector 34">
            <a:extLst>
              <a:ext uri="{FF2B5EF4-FFF2-40B4-BE49-F238E27FC236}">
                <a16:creationId xmlns:a16="http://schemas.microsoft.com/office/drawing/2014/main" id="{54C51C67-5497-4425-A285-F6E7E19027A2}"/>
              </a:ext>
            </a:extLst>
          </p:cNvPr>
          <p:cNvCxnSpPr/>
          <p:nvPr/>
        </p:nvCxnSpPr>
        <p:spPr>
          <a:xfrm>
            <a:off x="7096532" y="1179299"/>
            <a:ext cx="7068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18051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23648CE-8598-46D7-B382-EBC173483CBB}"/>
              </a:ext>
            </a:extLst>
          </p:cNvPr>
          <p:cNvSpPr txBox="1"/>
          <p:nvPr/>
        </p:nvSpPr>
        <p:spPr>
          <a:xfrm>
            <a:off x="564509" y="1223823"/>
            <a:ext cx="3549093" cy="1077218"/>
          </a:xfrm>
          <a:prstGeom prst="rect">
            <a:avLst/>
          </a:prstGeom>
          <a:noFill/>
        </p:spPr>
        <p:txBody>
          <a:bodyPr wrap="square" rtlCol="0">
            <a:spAutoFit/>
          </a:bodyPr>
          <a:lstStyle/>
          <a:p>
            <a:r>
              <a:rPr lang="en-US" sz="3200" b="1">
                <a:latin typeface="Noto Serif" panose="02020600060500020200" pitchFamily="18" charset="0"/>
                <a:ea typeface="Noto Serif" panose="02020600060500020200" pitchFamily="18" charset="0"/>
                <a:cs typeface="Noto Serif" panose="02020600060500020200" pitchFamily="18" charset="0"/>
              </a:rPr>
              <a:t>About Our Service</a:t>
            </a:r>
          </a:p>
        </p:txBody>
      </p:sp>
      <p:sp>
        <p:nvSpPr>
          <p:cNvPr id="5" name="TextBox 4">
            <a:extLst>
              <a:ext uri="{FF2B5EF4-FFF2-40B4-BE49-F238E27FC236}">
                <a16:creationId xmlns:a16="http://schemas.microsoft.com/office/drawing/2014/main" id="{0923F782-F0E7-4360-B426-076FBBAB2428}"/>
              </a:ext>
            </a:extLst>
          </p:cNvPr>
          <p:cNvSpPr txBox="1"/>
          <p:nvPr/>
        </p:nvSpPr>
        <p:spPr>
          <a:xfrm>
            <a:off x="564509" y="2808339"/>
            <a:ext cx="3354350" cy="2825838"/>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Sed ut perspiciatis unde omnis iste natus error sit raamet  de donus donas monasa voluptatem accusantium aquali conta protasa doloremque laudantium, totamae na remots aperiam, eaque ipsa quae cabaira ab illo inventore veritatis et quasi architect bety rasa beatae vitae dicta sunt explicabso. Nemo enim ipsam sotas voluptatem quia dora voluptas sit aspernatur su aut odit aut fugit, sed quia consequuntura sa magni dolores eos qui ratione voluptatem sequi nesciunt. </a:t>
            </a:r>
            <a:endParaRPr lang="en-US" sz="700">
              <a:solidFill>
                <a:schemeClr val="tx1">
                  <a:lumMod val="50000"/>
                  <a:lumOff val="50000"/>
                </a:schemeClr>
              </a:solidFill>
              <a:latin typeface="Lato" panose="020F0502020204030203" pitchFamily="34" charset="0"/>
              <a:ea typeface="Noto Serif" panose="02020600060500020200" pitchFamily="18" charset="0"/>
              <a:cs typeface="Noto Serif" panose="02020600060500020200" pitchFamily="18" charset="0"/>
            </a:endParaRPr>
          </a:p>
        </p:txBody>
      </p:sp>
      <p:cxnSp>
        <p:nvCxnSpPr>
          <p:cNvPr id="7" name="Straight Connector 6">
            <a:extLst>
              <a:ext uri="{FF2B5EF4-FFF2-40B4-BE49-F238E27FC236}">
                <a16:creationId xmlns:a16="http://schemas.microsoft.com/office/drawing/2014/main" id="{E0D837BD-CF73-4854-B257-450FA5E8FE8F}"/>
              </a:ext>
            </a:extLst>
          </p:cNvPr>
          <p:cNvCxnSpPr/>
          <p:nvPr/>
        </p:nvCxnSpPr>
        <p:spPr>
          <a:xfrm>
            <a:off x="674047" y="2446533"/>
            <a:ext cx="55309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2D5F43C-3D89-490E-AD57-CCF7088CFABC}"/>
              </a:ext>
            </a:extLst>
          </p:cNvPr>
          <p:cNvSpPr txBox="1"/>
          <p:nvPr/>
        </p:nvSpPr>
        <p:spPr>
          <a:xfrm>
            <a:off x="8743334" y="505202"/>
            <a:ext cx="1128835" cy="276999"/>
          </a:xfrm>
          <a:prstGeom prst="rect">
            <a:avLst/>
          </a:prstGeom>
          <a:noFill/>
        </p:spPr>
        <p:txBody>
          <a:bodyPr wrap="none" rtlCol="0">
            <a:spAutoFit/>
          </a:bodyPr>
          <a:lstStyle/>
          <a:p>
            <a:r>
              <a:rPr lang="en-US" sz="1200" b="1" spc="100">
                <a:latin typeface="Poppins" panose="00000500000000000000" pitchFamily="2" charset="0"/>
                <a:cs typeface="Poppins" panose="00000500000000000000" pitchFamily="2" charset="0"/>
              </a:rPr>
              <a:t>SERVICE 01</a:t>
            </a:r>
          </a:p>
        </p:txBody>
      </p:sp>
      <p:sp>
        <p:nvSpPr>
          <p:cNvPr id="13" name="TextBox 12">
            <a:extLst>
              <a:ext uri="{FF2B5EF4-FFF2-40B4-BE49-F238E27FC236}">
                <a16:creationId xmlns:a16="http://schemas.microsoft.com/office/drawing/2014/main" id="{C3D69E69-6829-4D6A-A215-B58395DA0557}"/>
              </a:ext>
            </a:extLst>
          </p:cNvPr>
          <p:cNvSpPr txBox="1"/>
          <p:nvPr/>
        </p:nvSpPr>
        <p:spPr>
          <a:xfrm>
            <a:off x="8717571" y="816205"/>
            <a:ext cx="2909920" cy="1440844"/>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Duis aute irure dolor loreo laros iname in reprehenderit in dos de ra voluptate velit  de esse cillum dolore eu fugiat nequ nulla pama pariatur. Excepteur  asint occaecat cupidatat non provident.</a:t>
            </a:r>
          </a:p>
        </p:txBody>
      </p:sp>
      <p:sp>
        <p:nvSpPr>
          <p:cNvPr id="14" name="TextBox 13">
            <a:extLst>
              <a:ext uri="{FF2B5EF4-FFF2-40B4-BE49-F238E27FC236}">
                <a16:creationId xmlns:a16="http://schemas.microsoft.com/office/drawing/2014/main" id="{DD89B3A9-E5EA-4273-A930-0EBCF4111EFC}"/>
              </a:ext>
            </a:extLst>
          </p:cNvPr>
          <p:cNvSpPr txBox="1"/>
          <p:nvPr/>
        </p:nvSpPr>
        <p:spPr>
          <a:xfrm>
            <a:off x="8743334" y="2553077"/>
            <a:ext cx="1160895" cy="276999"/>
          </a:xfrm>
          <a:prstGeom prst="rect">
            <a:avLst/>
          </a:prstGeom>
          <a:noFill/>
        </p:spPr>
        <p:txBody>
          <a:bodyPr wrap="none" rtlCol="0">
            <a:spAutoFit/>
          </a:bodyPr>
          <a:lstStyle/>
          <a:p>
            <a:r>
              <a:rPr lang="en-US" sz="1200" b="1" spc="100">
                <a:latin typeface="Poppins" panose="00000500000000000000" pitchFamily="2" charset="0"/>
                <a:cs typeface="Poppins" panose="00000500000000000000" pitchFamily="2" charset="0"/>
              </a:rPr>
              <a:t>SERVICE 02</a:t>
            </a:r>
          </a:p>
        </p:txBody>
      </p:sp>
      <p:sp>
        <p:nvSpPr>
          <p:cNvPr id="15" name="TextBox 14">
            <a:extLst>
              <a:ext uri="{FF2B5EF4-FFF2-40B4-BE49-F238E27FC236}">
                <a16:creationId xmlns:a16="http://schemas.microsoft.com/office/drawing/2014/main" id="{FDA22FC3-00EC-41DD-948B-38FCEC780DC8}"/>
              </a:ext>
            </a:extLst>
          </p:cNvPr>
          <p:cNvSpPr txBox="1"/>
          <p:nvPr/>
        </p:nvSpPr>
        <p:spPr>
          <a:xfrm>
            <a:off x="8717571" y="2864080"/>
            <a:ext cx="2909920" cy="1440844"/>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Duis aute irure dolor loreo laros iname in reprehenderit in dos de ra voluptate velit  de esse cillum dolore eu fugiat nequ nulla pama pariatur. Excepteur  asint occaecat cupidatat non provident.</a:t>
            </a:r>
          </a:p>
        </p:txBody>
      </p:sp>
      <p:sp>
        <p:nvSpPr>
          <p:cNvPr id="16" name="TextBox 15">
            <a:extLst>
              <a:ext uri="{FF2B5EF4-FFF2-40B4-BE49-F238E27FC236}">
                <a16:creationId xmlns:a16="http://schemas.microsoft.com/office/drawing/2014/main" id="{F3CAB246-696D-4D85-BBD4-9E6B50330CA5}"/>
              </a:ext>
            </a:extLst>
          </p:cNvPr>
          <p:cNvSpPr txBox="1"/>
          <p:nvPr/>
        </p:nvSpPr>
        <p:spPr>
          <a:xfrm>
            <a:off x="8743334" y="4600952"/>
            <a:ext cx="1167307" cy="276999"/>
          </a:xfrm>
          <a:prstGeom prst="rect">
            <a:avLst/>
          </a:prstGeom>
          <a:noFill/>
        </p:spPr>
        <p:txBody>
          <a:bodyPr wrap="none" rtlCol="0">
            <a:spAutoFit/>
          </a:bodyPr>
          <a:lstStyle/>
          <a:p>
            <a:r>
              <a:rPr lang="en-US" sz="1200" b="1" spc="100">
                <a:latin typeface="Poppins" panose="00000500000000000000" pitchFamily="2" charset="0"/>
                <a:cs typeface="Poppins" panose="00000500000000000000" pitchFamily="2" charset="0"/>
              </a:rPr>
              <a:t>SERVICE 03</a:t>
            </a:r>
          </a:p>
        </p:txBody>
      </p:sp>
      <p:sp>
        <p:nvSpPr>
          <p:cNvPr id="17" name="TextBox 16">
            <a:extLst>
              <a:ext uri="{FF2B5EF4-FFF2-40B4-BE49-F238E27FC236}">
                <a16:creationId xmlns:a16="http://schemas.microsoft.com/office/drawing/2014/main" id="{60E04AF1-D563-4400-92C1-0B14F35D812F}"/>
              </a:ext>
            </a:extLst>
          </p:cNvPr>
          <p:cNvSpPr txBox="1"/>
          <p:nvPr/>
        </p:nvSpPr>
        <p:spPr>
          <a:xfrm>
            <a:off x="8717571" y="4911955"/>
            <a:ext cx="2909920" cy="1440844"/>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Duis aute irure dolor loreo laros iname in reprehenderit in dos de ra voluptate velit  de esse cillum dolore eu fugiat nequ nulla pama pariatur. Excepteur  asint occaecat cupidatat non provident.</a:t>
            </a:r>
          </a:p>
        </p:txBody>
      </p:sp>
      <p:sp>
        <p:nvSpPr>
          <p:cNvPr id="4" name="Picture Placeholder 3">
            <a:extLst>
              <a:ext uri="{FF2B5EF4-FFF2-40B4-BE49-F238E27FC236}">
                <a16:creationId xmlns:a16="http://schemas.microsoft.com/office/drawing/2014/main" id="{BF7EB134-6338-4546-8887-BAD0B93894E5}"/>
              </a:ext>
            </a:extLst>
          </p:cNvPr>
          <p:cNvSpPr>
            <a:spLocks noGrp="1"/>
          </p:cNvSpPr>
          <p:nvPr>
            <p:ph type="pic" sz="quarter" idx="11"/>
          </p:nvPr>
        </p:nvSpPr>
        <p:spPr/>
      </p:sp>
    </p:spTree>
    <p:extLst>
      <p:ext uri="{BB962C8B-B14F-4D97-AF65-F5344CB8AC3E}">
        <p14:creationId xmlns:p14="http://schemas.microsoft.com/office/powerpoint/2010/main" val="12703096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FF64C49C-A212-4744-8EA6-8A8DF824DE22}"/>
              </a:ext>
            </a:extLst>
          </p:cNvPr>
          <p:cNvCxnSpPr>
            <a:cxnSpLocks/>
          </p:cNvCxnSpPr>
          <p:nvPr/>
        </p:nvCxnSpPr>
        <p:spPr>
          <a:xfrm>
            <a:off x="0" y="840661"/>
            <a:ext cx="98814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62707131-8F27-4109-A551-FC520AE91620}"/>
              </a:ext>
            </a:extLst>
          </p:cNvPr>
          <p:cNvSpPr txBox="1"/>
          <p:nvPr/>
        </p:nvSpPr>
        <p:spPr>
          <a:xfrm>
            <a:off x="1315237" y="589644"/>
            <a:ext cx="2961793" cy="523220"/>
          </a:xfrm>
          <a:prstGeom prst="rect">
            <a:avLst/>
          </a:prstGeom>
          <a:noFill/>
        </p:spPr>
        <p:txBody>
          <a:bodyPr wrap="square" rtlCol="0">
            <a:spAutoFit/>
          </a:bodyPr>
          <a:lstStyle/>
          <a:p>
            <a:r>
              <a:rPr lang="en-US" sz="2800" b="1">
                <a:latin typeface="Noto Serif" panose="02020600060500020200" pitchFamily="18" charset="0"/>
                <a:ea typeface="Noto Serif" panose="02020600060500020200" pitchFamily="18" charset="0"/>
                <a:cs typeface="Noto Serif" panose="02020600060500020200" pitchFamily="18" charset="0"/>
              </a:rPr>
              <a:t>Geniuz </a:t>
            </a:r>
            <a:r>
              <a:rPr lang="en-US" sz="2800" b="1" i="1">
                <a:latin typeface="Noto Serif" panose="02020600060500020200" pitchFamily="18" charset="0"/>
                <a:ea typeface="Noto Serif" panose="02020600060500020200" pitchFamily="18" charset="0"/>
                <a:cs typeface="Noto Serif" panose="02020600060500020200" pitchFamily="18" charset="0"/>
              </a:rPr>
              <a:t>Service</a:t>
            </a:r>
          </a:p>
        </p:txBody>
      </p:sp>
      <p:sp>
        <p:nvSpPr>
          <p:cNvPr id="16" name="TextBox 15">
            <a:extLst>
              <a:ext uri="{FF2B5EF4-FFF2-40B4-BE49-F238E27FC236}">
                <a16:creationId xmlns:a16="http://schemas.microsoft.com/office/drawing/2014/main" id="{28944EA3-D1D0-4361-939A-CD59BE394DEB}"/>
              </a:ext>
            </a:extLst>
          </p:cNvPr>
          <p:cNvSpPr txBox="1"/>
          <p:nvPr/>
        </p:nvSpPr>
        <p:spPr>
          <a:xfrm>
            <a:off x="1341001" y="1440890"/>
            <a:ext cx="1388522" cy="276999"/>
          </a:xfrm>
          <a:prstGeom prst="rect">
            <a:avLst/>
          </a:prstGeom>
          <a:noFill/>
        </p:spPr>
        <p:txBody>
          <a:bodyPr wrap="none" rtlCol="0">
            <a:spAutoFit/>
          </a:bodyPr>
          <a:lstStyle/>
          <a:p>
            <a:r>
              <a:rPr lang="en-US" sz="1200" b="1" spc="100">
                <a:latin typeface="Poppins" panose="00000500000000000000" pitchFamily="2" charset="0"/>
                <a:cs typeface="Poppins" panose="00000500000000000000" pitchFamily="2" charset="0"/>
              </a:rPr>
              <a:t>TREND FOODS</a:t>
            </a:r>
          </a:p>
        </p:txBody>
      </p:sp>
      <p:sp>
        <p:nvSpPr>
          <p:cNvPr id="17" name="TextBox 16">
            <a:extLst>
              <a:ext uri="{FF2B5EF4-FFF2-40B4-BE49-F238E27FC236}">
                <a16:creationId xmlns:a16="http://schemas.microsoft.com/office/drawing/2014/main" id="{DCB16185-B699-421B-93B4-AF78CBB02A6A}"/>
              </a:ext>
            </a:extLst>
          </p:cNvPr>
          <p:cNvSpPr txBox="1"/>
          <p:nvPr/>
        </p:nvSpPr>
        <p:spPr>
          <a:xfrm>
            <a:off x="1315237" y="1751893"/>
            <a:ext cx="3935185" cy="1163845"/>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Duis aute irure dolor loreo laros iname in reprehenderit in dos de ra voluptate velit neme  de esse cillum dolore eu fugiat nequ nulla pama pariatur. Excepteur   de sant asint occaecat cupidatat non provident.</a:t>
            </a:r>
          </a:p>
        </p:txBody>
      </p:sp>
      <p:sp>
        <p:nvSpPr>
          <p:cNvPr id="18" name="TextBox 17">
            <a:extLst>
              <a:ext uri="{FF2B5EF4-FFF2-40B4-BE49-F238E27FC236}">
                <a16:creationId xmlns:a16="http://schemas.microsoft.com/office/drawing/2014/main" id="{4AD332D1-425A-4F38-A02C-24C9B5CF3254}"/>
              </a:ext>
            </a:extLst>
          </p:cNvPr>
          <p:cNvSpPr txBox="1"/>
          <p:nvPr/>
        </p:nvSpPr>
        <p:spPr>
          <a:xfrm>
            <a:off x="1341001" y="3117756"/>
            <a:ext cx="1366080" cy="276999"/>
          </a:xfrm>
          <a:prstGeom prst="rect">
            <a:avLst/>
          </a:prstGeom>
          <a:noFill/>
        </p:spPr>
        <p:txBody>
          <a:bodyPr wrap="none" rtlCol="0">
            <a:spAutoFit/>
          </a:bodyPr>
          <a:lstStyle/>
          <a:p>
            <a:r>
              <a:rPr lang="en-US" sz="1200" b="1" spc="100">
                <a:latin typeface="Poppins" panose="00000500000000000000" pitchFamily="2" charset="0"/>
                <a:cs typeface="Poppins" panose="00000500000000000000" pitchFamily="2" charset="0"/>
              </a:rPr>
              <a:t>TREND CAKES</a:t>
            </a:r>
          </a:p>
        </p:txBody>
      </p:sp>
      <p:sp>
        <p:nvSpPr>
          <p:cNvPr id="19" name="TextBox 18">
            <a:extLst>
              <a:ext uri="{FF2B5EF4-FFF2-40B4-BE49-F238E27FC236}">
                <a16:creationId xmlns:a16="http://schemas.microsoft.com/office/drawing/2014/main" id="{89D372AD-3F4D-4259-B6EF-C42699DBB48F}"/>
              </a:ext>
            </a:extLst>
          </p:cNvPr>
          <p:cNvSpPr txBox="1"/>
          <p:nvPr/>
        </p:nvSpPr>
        <p:spPr>
          <a:xfrm>
            <a:off x="1315237" y="3428759"/>
            <a:ext cx="3935185" cy="1163845"/>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Duis aute irure dolor loreo laros iname in reprehenderit in dos de ra voluptate velit neme  de esse cillum dolore eu fugiat nequ nulla pama pariatur. Excepteur   de sant asint occaecat cupidatat non provident.</a:t>
            </a:r>
          </a:p>
        </p:txBody>
      </p:sp>
      <p:sp>
        <p:nvSpPr>
          <p:cNvPr id="20" name="TextBox 19">
            <a:extLst>
              <a:ext uri="{FF2B5EF4-FFF2-40B4-BE49-F238E27FC236}">
                <a16:creationId xmlns:a16="http://schemas.microsoft.com/office/drawing/2014/main" id="{3EB97AE7-3519-4C44-977A-46C0B3F7730B}"/>
              </a:ext>
            </a:extLst>
          </p:cNvPr>
          <p:cNvSpPr txBox="1"/>
          <p:nvPr/>
        </p:nvSpPr>
        <p:spPr>
          <a:xfrm>
            <a:off x="1341001" y="4811151"/>
            <a:ext cx="1540806" cy="276999"/>
          </a:xfrm>
          <a:prstGeom prst="rect">
            <a:avLst/>
          </a:prstGeom>
          <a:noFill/>
        </p:spPr>
        <p:txBody>
          <a:bodyPr wrap="none" rtlCol="0">
            <a:spAutoFit/>
          </a:bodyPr>
          <a:lstStyle/>
          <a:p>
            <a:r>
              <a:rPr lang="en-US" sz="1200" b="1" spc="100">
                <a:latin typeface="Poppins" panose="00000500000000000000" pitchFamily="2" charset="0"/>
                <a:cs typeface="Poppins" panose="00000500000000000000" pitchFamily="2" charset="0"/>
              </a:rPr>
              <a:t>SPECIAL MENUS</a:t>
            </a:r>
          </a:p>
        </p:txBody>
      </p:sp>
      <p:sp>
        <p:nvSpPr>
          <p:cNvPr id="21" name="TextBox 20">
            <a:extLst>
              <a:ext uri="{FF2B5EF4-FFF2-40B4-BE49-F238E27FC236}">
                <a16:creationId xmlns:a16="http://schemas.microsoft.com/office/drawing/2014/main" id="{AEC72386-DA46-4230-A9B4-71B09A23EC21}"/>
              </a:ext>
            </a:extLst>
          </p:cNvPr>
          <p:cNvSpPr txBox="1"/>
          <p:nvPr/>
        </p:nvSpPr>
        <p:spPr>
          <a:xfrm>
            <a:off x="1315237" y="5122154"/>
            <a:ext cx="3935185" cy="1163845"/>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Duis aute irure dolor loreo laros iname in reprehenderit in dos de ra voluptate velit neme  de esse cillum dolore eu fugiat nequ nulla pama pariatur. Excepteur   de sant asint occaecat cupidatat non provident.</a:t>
            </a:r>
          </a:p>
        </p:txBody>
      </p:sp>
      <p:sp>
        <p:nvSpPr>
          <p:cNvPr id="3" name="Picture Placeholder 2">
            <a:extLst>
              <a:ext uri="{FF2B5EF4-FFF2-40B4-BE49-F238E27FC236}">
                <a16:creationId xmlns:a16="http://schemas.microsoft.com/office/drawing/2014/main" id="{0B0836C4-8FFC-4FA8-A43B-2C3A662DBD56}"/>
              </a:ext>
            </a:extLst>
          </p:cNvPr>
          <p:cNvSpPr>
            <a:spLocks noGrp="1"/>
          </p:cNvSpPr>
          <p:nvPr>
            <p:ph type="pic" sz="quarter" idx="11"/>
          </p:nvPr>
        </p:nvSpPr>
        <p:spPr/>
      </p:sp>
    </p:spTree>
    <p:extLst>
      <p:ext uri="{BB962C8B-B14F-4D97-AF65-F5344CB8AC3E}">
        <p14:creationId xmlns:p14="http://schemas.microsoft.com/office/powerpoint/2010/main" val="7489559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8E542B8-D3FA-4194-85F4-6F249CE185A8}"/>
              </a:ext>
            </a:extLst>
          </p:cNvPr>
          <p:cNvSpPr txBox="1"/>
          <p:nvPr/>
        </p:nvSpPr>
        <p:spPr>
          <a:xfrm>
            <a:off x="6167284" y="1753881"/>
            <a:ext cx="4006645" cy="1163845"/>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Duis aute irure dolor loreo laros iname in reprehenderit in dos de ra voluptate velit neme  de esse cillum dolore eu fugiat nequ nulla pama pariatur. Excepteur   de sant asint occaecat cupidatat non provident.</a:t>
            </a:r>
          </a:p>
        </p:txBody>
      </p:sp>
      <p:sp>
        <p:nvSpPr>
          <p:cNvPr id="5" name="TextBox 4">
            <a:extLst>
              <a:ext uri="{FF2B5EF4-FFF2-40B4-BE49-F238E27FC236}">
                <a16:creationId xmlns:a16="http://schemas.microsoft.com/office/drawing/2014/main" id="{ACC89C40-3FEA-4204-A9D3-0ADB5F3DE749}"/>
              </a:ext>
            </a:extLst>
          </p:cNvPr>
          <p:cNvSpPr txBox="1"/>
          <p:nvPr/>
        </p:nvSpPr>
        <p:spPr>
          <a:xfrm>
            <a:off x="6167284" y="3181666"/>
            <a:ext cx="1735394" cy="276999"/>
          </a:xfrm>
          <a:prstGeom prst="rect">
            <a:avLst/>
          </a:prstGeom>
          <a:noFill/>
        </p:spPr>
        <p:txBody>
          <a:bodyPr wrap="square" rtlCol="0">
            <a:spAutoFit/>
          </a:bodyPr>
          <a:lstStyle/>
          <a:p>
            <a:r>
              <a:rPr lang="en-US" sz="1200" b="1" spc="100">
                <a:latin typeface="Poppins" panose="00000500000000000000" pitchFamily="2" charset="0"/>
                <a:cs typeface="Poppins" panose="00000500000000000000" pitchFamily="2" charset="0"/>
              </a:rPr>
              <a:t>SERVICES TWO</a:t>
            </a:r>
          </a:p>
        </p:txBody>
      </p:sp>
      <p:sp>
        <p:nvSpPr>
          <p:cNvPr id="6" name="TextBox 5">
            <a:extLst>
              <a:ext uri="{FF2B5EF4-FFF2-40B4-BE49-F238E27FC236}">
                <a16:creationId xmlns:a16="http://schemas.microsoft.com/office/drawing/2014/main" id="{9823CA98-6EBB-4CEF-8072-CD6322A5016D}"/>
              </a:ext>
            </a:extLst>
          </p:cNvPr>
          <p:cNvSpPr txBox="1"/>
          <p:nvPr/>
        </p:nvSpPr>
        <p:spPr>
          <a:xfrm>
            <a:off x="6167284" y="3458665"/>
            <a:ext cx="4006645" cy="1163845"/>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Duis aute irure dolor loreo laros iname in reprehenderit in dos de ra voluptate velit neme  de esse cillum dolore eu fugiat nequ nulla pama pariatur. Excepteur   de sant asint occaecat cupidatat non provident.</a:t>
            </a:r>
          </a:p>
        </p:txBody>
      </p:sp>
      <p:sp>
        <p:nvSpPr>
          <p:cNvPr id="7" name="TextBox 6">
            <a:extLst>
              <a:ext uri="{FF2B5EF4-FFF2-40B4-BE49-F238E27FC236}">
                <a16:creationId xmlns:a16="http://schemas.microsoft.com/office/drawing/2014/main" id="{697A8223-E4C6-4045-A51E-9CE28ED48986}"/>
              </a:ext>
            </a:extLst>
          </p:cNvPr>
          <p:cNvSpPr txBox="1"/>
          <p:nvPr/>
        </p:nvSpPr>
        <p:spPr>
          <a:xfrm>
            <a:off x="6167283" y="4886451"/>
            <a:ext cx="1735393" cy="276999"/>
          </a:xfrm>
          <a:prstGeom prst="rect">
            <a:avLst/>
          </a:prstGeom>
          <a:noFill/>
        </p:spPr>
        <p:txBody>
          <a:bodyPr wrap="square" rtlCol="0">
            <a:spAutoFit/>
          </a:bodyPr>
          <a:lstStyle/>
          <a:p>
            <a:r>
              <a:rPr lang="en-US" sz="1200" b="1" spc="100">
                <a:latin typeface="Poppins" panose="00000500000000000000" pitchFamily="2" charset="0"/>
                <a:cs typeface="Poppins" panose="00000500000000000000" pitchFamily="2" charset="0"/>
              </a:rPr>
              <a:t>SERVICES THREE</a:t>
            </a:r>
          </a:p>
        </p:txBody>
      </p:sp>
      <p:sp>
        <p:nvSpPr>
          <p:cNvPr id="8" name="TextBox 7">
            <a:extLst>
              <a:ext uri="{FF2B5EF4-FFF2-40B4-BE49-F238E27FC236}">
                <a16:creationId xmlns:a16="http://schemas.microsoft.com/office/drawing/2014/main" id="{42ED8280-70E4-4B30-9278-96B92945D24F}"/>
              </a:ext>
            </a:extLst>
          </p:cNvPr>
          <p:cNvSpPr txBox="1"/>
          <p:nvPr/>
        </p:nvSpPr>
        <p:spPr>
          <a:xfrm>
            <a:off x="6167284" y="5163450"/>
            <a:ext cx="4006645" cy="1163845"/>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Duis aute irure dolor loreo laros iname in reprehenderit in dos de ra voluptate velit neme  de esse cillum dolore eu fugiat nequ nulla pama pariatur. Excepteur   de sant asint occaecat cupidatat non provident.</a:t>
            </a:r>
          </a:p>
        </p:txBody>
      </p:sp>
      <p:sp>
        <p:nvSpPr>
          <p:cNvPr id="17" name="TextBox 16">
            <a:extLst>
              <a:ext uri="{FF2B5EF4-FFF2-40B4-BE49-F238E27FC236}">
                <a16:creationId xmlns:a16="http://schemas.microsoft.com/office/drawing/2014/main" id="{566CBBF2-9808-4AC1-93F3-5D321C77520A}"/>
              </a:ext>
            </a:extLst>
          </p:cNvPr>
          <p:cNvSpPr txBox="1"/>
          <p:nvPr/>
        </p:nvSpPr>
        <p:spPr>
          <a:xfrm>
            <a:off x="6167283" y="1476881"/>
            <a:ext cx="1735395" cy="276999"/>
          </a:xfrm>
          <a:prstGeom prst="rect">
            <a:avLst/>
          </a:prstGeom>
          <a:noFill/>
        </p:spPr>
        <p:txBody>
          <a:bodyPr wrap="square" rtlCol="0">
            <a:spAutoFit/>
          </a:bodyPr>
          <a:lstStyle/>
          <a:p>
            <a:r>
              <a:rPr lang="en-US" sz="1200" b="1" spc="100">
                <a:latin typeface="Poppins" panose="00000500000000000000" pitchFamily="2" charset="0"/>
                <a:cs typeface="Poppins" panose="00000500000000000000" pitchFamily="2" charset="0"/>
              </a:rPr>
              <a:t>SERVICES ONE</a:t>
            </a:r>
          </a:p>
        </p:txBody>
      </p:sp>
      <p:sp>
        <p:nvSpPr>
          <p:cNvPr id="18" name="TextBox 17">
            <a:extLst>
              <a:ext uri="{FF2B5EF4-FFF2-40B4-BE49-F238E27FC236}">
                <a16:creationId xmlns:a16="http://schemas.microsoft.com/office/drawing/2014/main" id="{7FAF6E6C-E5EF-4BA5-BCBB-48E151C02D8D}"/>
              </a:ext>
            </a:extLst>
          </p:cNvPr>
          <p:cNvSpPr txBox="1"/>
          <p:nvPr/>
        </p:nvSpPr>
        <p:spPr>
          <a:xfrm>
            <a:off x="6167282" y="530705"/>
            <a:ext cx="2711247" cy="523220"/>
          </a:xfrm>
          <a:prstGeom prst="rect">
            <a:avLst/>
          </a:prstGeom>
          <a:noFill/>
        </p:spPr>
        <p:txBody>
          <a:bodyPr wrap="square" rtlCol="0">
            <a:spAutoFit/>
          </a:bodyPr>
          <a:lstStyle/>
          <a:p>
            <a:r>
              <a:rPr lang="en-US" sz="2800" b="1">
                <a:latin typeface="Noto Serif" panose="02020600060500020200" pitchFamily="18" charset="0"/>
                <a:ea typeface="Noto Serif" panose="02020600060500020200" pitchFamily="18" charset="0"/>
                <a:cs typeface="Noto Serif" panose="02020600060500020200" pitchFamily="18" charset="0"/>
              </a:rPr>
              <a:t>Our </a:t>
            </a:r>
            <a:r>
              <a:rPr lang="en-US" sz="2800" b="1" i="1">
                <a:latin typeface="Noto Serif" panose="02020600060500020200" pitchFamily="18" charset="0"/>
                <a:ea typeface="Noto Serif" panose="02020600060500020200" pitchFamily="18" charset="0"/>
                <a:cs typeface="Noto Serif" panose="02020600060500020200" pitchFamily="18" charset="0"/>
              </a:rPr>
              <a:t>Services</a:t>
            </a:r>
          </a:p>
        </p:txBody>
      </p:sp>
      <p:cxnSp>
        <p:nvCxnSpPr>
          <p:cNvPr id="20" name="Straight Connector 19">
            <a:extLst>
              <a:ext uri="{FF2B5EF4-FFF2-40B4-BE49-F238E27FC236}">
                <a16:creationId xmlns:a16="http://schemas.microsoft.com/office/drawing/2014/main" id="{0EAC026F-A2E7-4DA2-8A05-3E00FE2B526C}"/>
              </a:ext>
            </a:extLst>
          </p:cNvPr>
          <p:cNvCxnSpPr>
            <a:cxnSpLocks/>
          </p:cNvCxnSpPr>
          <p:nvPr/>
        </p:nvCxnSpPr>
        <p:spPr>
          <a:xfrm>
            <a:off x="6283643" y="1162879"/>
            <a:ext cx="66960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8D80BB0-4680-4900-9281-7301B3E51006}"/>
              </a:ext>
            </a:extLst>
          </p:cNvPr>
          <p:cNvCxnSpPr>
            <a:cxnSpLocks/>
          </p:cNvCxnSpPr>
          <p:nvPr/>
        </p:nvCxnSpPr>
        <p:spPr>
          <a:xfrm>
            <a:off x="11661058" y="678426"/>
            <a:ext cx="0" cy="259571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70A59C54-C87D-4209-BAE7-A71B9CC1E7D5}"/>
              </a:ext>
            </a:extLst>
          </p:cNvPr>
          <p:cNvSpPr txBox="1"/>
          <p:nvPr/>
        </p:nvSpPr>
        <p:spPr>
          <a:xfrm rot="5400000">
            <a:off x="11037248" y="3903335"/>
            <a:ext cx="1244251" cy="369332"/>
          </a:xfrm>
          <a:prstGeom prst="rect">
            <a:avLst/>
          </a:prstGeom>
          <a:noFill/>
        </p:spPr>
        <p:txBody>
          <a:bodyPr wrap="none" rtlCol="0">
            <a:spAutoFit/>
          </a:bodyPr>
          <a:lstStyle/>
          <a:p>
            <a:pPr algn="ctr"/>
            <a:r>
              <a:rPr lang="en-US" b="1">
                <a:solidFill>
                  <a:schemeClr val="bg1"/>
                </a:solidFill>
                <a:latin typeface="Poppins SemiBold" panose="00000700000000000000" pitchFamily="2" charset="0"/>
                <a:cs typeface="Poppins SemiBold" panose="00000700000000000000" pitchFamily="2" charset="0"/>
              </a:rPr>
              <a:t>SERVICES</a:t>
            </a:r>
          </a:p>
        </p:txBody>
      </p:sp>
      <p:sp>
        <p:nvSpPr>
          <p:cNvPr id="3" name="Picture Placeholder 2">
            <a:extLst>
              <a:ext uri="{FF2B5EF4-FFF2-40B4-BE49-F238E27FC236}">
                <a16:creationId xmlns:a16="http://schemas.microsoft.com/office/drawing/2014/main" id="{EAF448FC-68F1-403E-B8FE-C1C7EAEE6BEA}"/>
              </a:ext>
            </a:extLst>
          </p:cNvPr>
          <p:cNvSpPr>
            <a:spLocks noGrp="1"/>
          </p:cNvSpPr>
          <p:nvPr>
            <p:ph type="pic" sz="quarter" idx="11"/>
          </p:nvPr>
        </p:nvSpPr>
        <p:spPr/>
      </p:sp>
    </p:spTree>
    <p:extLst>
      <p:ext uri="{BB962C8B-B14F-4D97-AF65-F5344CB8AC3E}">
        <p14:creationId xmlns:p14="http://schemas.microsoft.com/office/powerpoint/2010/main" val="14404355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CF62F142-C277-491B-B602-36481CB1E694}"/>
              </a:ext>
            </a:extLst>
          </p:cNvPr>
          <p:cNvSpPr txBox="1"/>
          <p:nvPr/>
        </p:nvSpPr>
        <p:spPr>
          <a:xfrm>
            <a:off x="698127" y="4902440"/>
            <a:ext cx="2654637" cy="1163845"/>
          </a:xfrm>
          <a:prstGeom prst="rect">
            <a:avLst/>
          </a:prstGeom>
          <a:noFill/>
        </p:spPr>
        <p:txBody>
          <a:bodyPr wrap="square" rtlCol="0">
            <a:spAutoFit/>
          </a:bodyPr>
          <a:lstStyle/>
          <a:p>
            <a:pPr algn="ctr">
              <a:lnSpc>
                <a:spcPct val="150000"/>
              </a:lnSpc>
            </a:pPr>
            <a:r>
              <a:rPr lang="en-US" sz="12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Voluptate beliton essesa in cillum ipsum dolor sthe mawna aliqua uta consectetur internase nostru consectur animator</a:t>
            </a:r>
          </a:p>
        </p:txBody>
      </p:sp>
      <p:sp>
        <p:nvSpPr>
          <p:cNvPr id="15" name="TextBox 14">
            <a:extLst>
              <a:ext uri="{FF2B5EF4-FFF2-40B4-BE49-F238E27FC236}">
                <a16:creationId xmlns:a16="http://schemas.microsoft.com/office/drawing/2014/main" id="{AB90B970-A79D-42DF-BE6F-5A2BFD2FAE1C}"/>
              </a:ext>
            </a:extLst>
          </p:cNvPr>
          <p:cNvSpPr txBox="1"/>
          <p:nvPr/>
        </p:nvSpPr>
        <p:spPr>
          <a:xfrm>
            <a:off x="698127" y="4563886"/>
            <a:ext cx="2654636" cy="338554"/>
          </a:xfrm>
          <a:prstGeom prst="rect">
            <a:avLst/>
          </a:prstGeom>
          <a:noFill/>
        </p:spPr>
        <p:txBody>
          <a:bodyPr wrap="square" rtlCol="0">
            <a:spAutoFit/>
          </a:bodyPr>
          <a:lstStyle/>
          <a:p>
            <a:pPr algn="ctr"/>
            <a:r>
              <a:rPr lang="en-US" sz="1600" b="1" spc="100">
                <a:latin typeface="Poppins" panose="00000500000000000000" pitchFamily="2" charset="0"/>
                <a:cs typeface="Poppins" panose="00000500000000000000" pitchFamily="2" charset="0"/>
              </a:rPr>
              <a:t>SERVICE ONE</a:t>
            </a:r>
          </a:p>
        </p:txBody>
      </p:sp>
      <p:sp>
        <p:nvSpPr>
          <p:cNvPr id="24" name="TextBox 23">
            <a:extLst>
              <a:ext uri="{FF2B5EF4-FFF2-40B4-BE49-F238E27FC236}">
                <a16:creationId xmlns:a16="http://schemas.microsoft.com/office/drawing/2014/main" id="{C88F8F63-9FBC-488B-A939-1A6CB93E64AE}"/>
              </a:ext>
            </a:extLst>
          </p:cNvPr>
          <p:cNvSpPr txBox="1"/>
          <p:nvPr/>
        </p:nvSpPr>
        <p:spPr>
          <a:xfrm>
            <a:off x="4788345" y="1473442"/>
            <a:ext cx="2654637" cy="1163845"/>
          </a:xfrm>
          <a:prstGeom prst="rect">
            <a:avLst/>
          </a:prstGeom>
          <a:noFill/>
        </p:spPr>
        <p:txBody>
          <a:bodyPr wrap="square" rtlCol="0">
            <a:spAutoFit/>
          </a:bodyPr>
          <a:lstStyle/>
          <a:p>
            <a:pPr algn="ctr">
              <a:lnSpc>
                <a:spcPct val="150000"/>
              </a:lnSpc>
            </a:pPr>
            <a:r>
              <a:rPr lang="en-US" sz="12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Voluptate beliton essesa in cillum ipsum dolor sthe mawna aliqua uta consectetur internase nostru consectur animator</a:t>
            </a:r>
          </a:p>
        </p:txBody>
      </p:sp>
      <p:sp>
        <p:nvSpPr>
          <p:cNvPr id="25" name="TextBox 24">
            <a:extLst>
              <a:ext uri="{FF2B5EF4-FFF2-40B4-BE49-F238E27FC236}">
                <a16:creationId xmlns:a16="http://schemas.microsoft.com/office/drawing/2014/main" id="{6A8C4FEC-D85E-456C-A472-0F2FCD6ADD16}"/>
              </a:ext>
            </a:extLst>
          </p:cNvPr>
          <p:cNvSpPr txBox="1"/>
          <p:nvPr/>
        </p:nvSpPr>
        <p:spPr>
          <a:xfrm>
            <a:off x="4788345" y="1134888"/>
            <a:ext cx="2654636" cy="338554"/>
          </a:xfrm>
          <a:prstGeom prst="rect">
            <a:avLst/>
          </a:prstGeom>
          <a:noFill/>
        </p:spPr>
        <p:txBody>
          <a:bodyPr wrap="square" rtlCol="0">
            <a:spAutoFit/>
          </a:bodyPr>
          <a:lstStyle/>
          <a:p>
            <a:pPr algn="ctr"/>
            <a:r>
              <a:rPr lang="en-US" sz="1600" b="1" spc="100">
                <a:latin typeface="Poppins" panose="00000500000000000000" pitchFamily="2" charset="0"/>
                <a:cs typeface="Poppins" panose="00000500000000000000" pitchFamily="2" charset="0"/>
              </a:rPr>
              <a:t>SERVICE TWO</a:t>
            </a:r>
          </a:p>
        </p:txBody>
      </p:sp>
      <p:sp>
        <p:nvSpPr>
          <p:cNvPr id="28" name="TextBox 27">
            <a:extLst>
              <a:ext uri="{FF2B5EF4-FFF2-40B4-BE49-F238E27FC236}">
                <a16:creationId xmlns:a16="http://schemas.microsoft.com/office/drawing/2014/main" id="{8F8DA09D-D452-41EF-8340-96EDC3262EF2}"/>
              </a:ext>
            </a:extLst>
          </p:cNvPr>
          <p:cNvSpPr txBox="1"/>
          <p:nvPr/>
        </p:nvSpPr>
        <p:spPr>
          <a:xfrm>
            <a:off x="8839238" y="4902440"/>
            <a:ext cx="2654637" cy="1163845"/>
          </a:xfrm>
          <a:prstGeom prst="rect">
            <a:avLst/>
          </a:prstGeom>
          <a:noFill/>
        </p:spPr>
        <p:txBody>
          <a:bodyPr wrap="square" rtlCol="0">
            <a:spAutoFit/>
          </a:bodyPr>
          <a:lstStyle/>
          <a:p>
            <a:pPr algn="ctr">
              <a:lnSpc>
                <a:spcPct val="150000"/>
              </a:lnSpc>
            </a:pPr>
            <a:r>
              <a:rPr lang="en-US" sz="12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Voluptate beliton essesa in cillum ipsum dolor sthe mawna aliqua uta consectetur internase nostru consectur animator</a:t>
            </a:r>
          </a:p>
        </p:txBody>
      </p:sp>
      <p:sp>
        <p:nvSpPr>
          <p:cNvPr id="29" name="TextBox 28">
            <a:extLst>
              <a:ext uri="{FF2B5EF4-FFF2-40B4-BE49-F238E27FC236}">
                <a16:creationId xmlns:a16="http://schemas.microsoft.com/office/drawing/2014/main" id="{CC9534DF-4020-49FD-A2E3-21977E52CCC0}"/>
              </a:ext>
            </a:extLst>
          </p:cNvPr>
          <p:cNvSpPr txBox="1"/>
          <p:nvPr/>
        </p:nvSpPr>
        <p:spPr>
          <a:xfrm>
            <a:off x="8839238" y="4563886"/>
            <a:ext cx="2654636" cy="338554"/>
          </a:xfrm>
          <a:prstGeom prst="rect">
            <a:avLst/>
          </a:prstGeom>
          <a:noFill/>
        </p:spPr>
        <p:txBody>
          <a:bodyPr wrap="square" rtlCol="0">
            <a:spAutoFit/>
          </a:bodyPr>
          <a:lstStyle/>
          <a:p>
            <a:pPr algn="ctr"/>
            <a:r>
              <a:rPr lang="en-US" sz="1600" b="1" spc="100">
                <a:latin typeface="Poppins" panose="00000500000000000000" pitchFamily="2" charset="0"/>
                <a:cs typeface="Poppins" panose="00000500000000000000" pitchFamily="2" charset="0"/>
              </a:rPr>
              <a:t>SERVICE THREE</a:t>
            </a:r>
          </a:p>
        </p:txBody>
      </p:sp>
      <p:sp>
        <p:nvSpPr>
          <p:cNvPr id="3" name="Picture Placeholder 2">
            <a:extLst>
              <a:ext uri="{FF2B5EF4-FFF2-40B4-BE49-F238E27FC236}">
                <a16:creationId xmlns:a16="http://schemas.microsoft.com/office/drawing/2014/main" id="{9E1B5B85-2654-497A-AF7A-1774D9967AFF}"/>
              </a:ext>
            </a:extLst>
          </p:cNvPr>
          <p:cNvSpPr>
            <a:spLocks noGrp="1"/>
          </p:cNvSpPr>
          <p:nvPr>
            <p:ph type="pic" sz="quarter" idx="11"/>
          </p:nvPr>
        </p:nvSpPr>
        <p:spPr/>
      </p:sp>
      <p:sp>
        <p:nvSpPr>
          <p:cNvPr id="5" name="Picture Placeholder 4">
            <a:extLst>
              <a:ext uri="{FF2B5EF4-FFF2-40B4-BE49-F238E27FC236}">
                <a16:creationId xmlns:a16="http://schemas.microsoft.com/office/drawing/2014/main" id="{171E5FD6-42B0-4066-AF9A-06CE01133554}"/>
              </a:ext>
            </a:extLst>
          </p:cNvPr>
          <p:cNvSpPr>
            <a:spLocks noGrp="1"/>
          </p:cNvSpPr>
          <p:nvPr>
            <p:ph type="pic" sz="quarter" idx="12"/>
          </p:nvPr>
        </p:nvSpPr>
        <p:spPr/>
      </p:sp>
      <p:sp>
        <p:nvSpPr>
          <p:cNvPr id="7" name="Picture Placeholder 6">
            <a:extLst>
              <a:ext uri="{FF2B5EF4-FFF2-40B4-BE49-F238E27FC236}">
                <a16:creationId xmlns:a16="http://schemas.microsoft.com/office/drawing/2014/main" id="{11AC4167-FFAC-48D4-8F29-D95F5611C8DD}"/>
              </a:ext>
            </a:extLst>
          </p:cNvPr>
          <p:cNvSpPr>
            <a:spLocks noGrp="1"/>
          </p:cNvSpPr>
          <p:nvPr>
            <p:ph type="pic" sz="quarter" idx="13"/>
          </p:nvPr>
        </p:nvSpPr>
        <p:spPr/>
      </p:sp>
    </p:spTree>
    <p:extLst>
      <p:ext uri="{BB962C8B-B14F-4D97-AF65-F5344CB8AC3E}">
        <p14:creationId xmlns:p14="http://schemas.microsoft.com/office/powerpoint/2010/main" val="6268874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788A602-E765-4953-B5F6-1940F8B96390}"/>
              </a:ext>
            </a:extLst>
          </p:cNvPr>
          <p:cNvSpPr>
            <a:spLocks noGrp="1"/>
          </p:cNvSpPr>
          <p:nvPr>
            <p:ph type="pic" sz="quarter" idx="10"/>
          </p:nvPr>
        </p:nvSpPr>
        <p:spPr/>
      </p:sp>
      <p:sp>
        <p:nvSpPr>
          <p:cNvPr id="5" name="TextBox 4">
            <a:extLst>
              <a:ext uri="{FF2B5EF4-FFF2-40B4-BE49-F238E27FC236}">
                <a16:creationId xmlns:a16="http://schemas.microsoft.com/office/drawing/2014/main" id="{E9B190D1-1F04-44B9-8ACF-47FF57456A17}"/>
              </a:ext>
            </a:extLst>
          </p:cNvPr>
          <p:cNvSpPr txBox="1"/>
          <p:nvPr/>
        </p:nvSpPr>
        <p:spPr>
          <a:xfrm>
            <a:off x="4221387" y="2516558"/>
            <a:ext cx="7528162" cy="1446550"/>
          </a:xfrm>
          <a:prstGeom prst="rect">
            <a:avLst/>
          </a:prstGeom>
          <a:noFill/>
        </p:spPr>
        <p:txBody>
          <a:bodyPr wrap="square" rtlCol="0">
            <a:spAutoFit/>
          </a:bodyPr>
          <a:lstStyle/>
          <a:p>
            <a:pPr algn="ctr"/>
            <a:r>
              <a:rPr lang="en-US" sz="8800" b="1" spc="300">
                <a:solidFill>
                  <a:srgbClr val="C00000"/>
                </a:solidFill>
                <a:latin typeface="Poppins" panose="00000500000000000000" pitchFamily="2" charset="0"/>
                <a:ea typeface="Noto Serif" panose="02020600060500020200" pitchFamily="18" charset="0"/>
                <a:cs typeface="Poppins" panose="00000500000000000000" pitchFamily="2" charset="0"/>
              </a:rPr>
              <a:t>BREAK</a:t>
            </a:r>
            <a:r>
              <a:rPr lang="en-US" sz="8800" b="1" spc="300">
                <a:solidFill>
                  <a:schemeClr val="bg1"/>
                </a:solidFill>
                <a:latin typeface="Poppins" panose="00000500000000000000" pitchFamily="2" charset="0"/>
                <a:ea typeface="Noto Serif" panose="02020600060500020200" pitchFamily="18" charset="0"/>
                <a:cs typeface="Poppins" panose="00000500000000000000" pitchFamily="2" charset="0"/>
              </a:rPr>
              <a:t>TIME</a:t>
            </a:r>
          </a:p>
        </p:txBody>
      </p:sp>
      <p:sp>
        <p:nvSpPr>
          <p:cNvPr id="6" name="TextBox 5">
            <a:extLst>
              <a:ext uri="{FF2B5EF4-FFF2-40B4-BE49-F238E27FC236}">
                <a16:creationId xmlns:a16="http://schemas.microsoft.com/office/drawing/2014/main" id="{3DED676E-DAF1-41B4-BF6B-DB2CA3A7D476}"/>
              </a:ext>
            </a:extLst>
          </p:cNvPr>
          <p:cNvSpPr txBox="1"/>
          <p:nvPr/>
        </p:nvSpPr>
        <p:spPr>
          <a:xfrm>
            <a:off x="7749652" y="3686109"/>
            <a:ext cx="3591048" cy="276999"/>
          </a:xfrm>
          <a:prstGeom prst="rect">
            <a:avLst/>
          </a:prstGeom>
          <a:noFill/>
        </p:spPr>
        <p:txBody>
          <a:bodyPr wrap="none" rtlCol="0">
            <a:spAutoFit/>
          </a:bodyPr>
          <a:lstStyle/>
          <a:p>
            <a:r>
              <a:rPr lang="en-US" sz="1200" b="1" spc="100">
                <a:solidFill>
                  <a:schemeClr val="bg1"/>
                </a:solidFill>
                <a:latin typeface="Poppins" panose="00000500000000000000" pitchFamily="2" charset="0"/>
                <a:cs typeface="Poppins" panose="00000500000000000000" pitchFamily="2" charset="0"/>
              </a:rPr>
              <a:t>PRESENTATION POWERPOINT TEMPLATE</a:t>
            </a:r>
          </a:p>
        </p:txBody>
      </p:sp>
      <p:grpSp>
        <p:nvGrpSpPr>
          <p:cNvPr id="7" name="Group 6">
            <a:extLst>
              <a:ext uri="{FF2B5EF4-FFF2-40B4-BE49-F238E27FC236}">
                <a16:creationId xmlns:a16="http://schemas.microsoft.com/office/drawing/2014/main" id="{21BC1F59-5E86-4045-8037-9BEBE31BFAD3}"/>
              </a:ext>
            </a:extLst>
          </p:cNvPr>
          <p:cNvGrpSpPr/>
          <p:nvPr/>
        </p:nvGrpSpPr>
        <p:grpSpPr>
          <a:xfrm>
            <a:off x="10946767" y="605783"/>
            <a:ext cx="699378" cy="185434"/>
            <a:chOff x="631697" y="6048376"/>
            <a:chExt cx="699378" cy="185434"/>
          </a:xfrm>
        </p:grpSpPr>
        <p:sp>
          <p:nvSpPr>
            <p:cNvPr id="8" name="Star: 5 Points 7">
              <a:extLst>
                <a:ext uri="{FF2B5EF4-FFF2-40B4-BE49-F238E27FC236}">
                  <a16:creationId xmlns:a16="http://schemas.microsoft.com/office/drawing/2014/main" id="{8C7BE350-68F7-4484-AFE9-E6D584C4E860}"/>
                </a:ext>
              </a:extLst>
            </p:cNvPr>
            <p:cNvSpPr/>
            <p:nvPr/>
          </p:nvSpPr>
          <p:spPr>
            <a:xfrm>
              <a:off x="631697" y="6048376"/>
              <a:ext cx="185436" cy="18543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tar: 5 Points 8">
              <a:extLst>
                <a:ext uri="{FF2B5EF4-FFF2-40B4-BE49-F238E27FC236}">
                  <a16:creationId xmlns:a16="http://schemas.microsoft.com/office/drawing/2014/main" id="{F422B2AE-233D-4C3B-A774-1A8C1914E55C}"/>
                </a:ext>
              </a:extLst>
            </p:cNvPr>
            <p:cNvSpPr/>
            <p:nvPr/>
          </p:nvSpPr>
          <p:spPr>
            <a:xfrm>
              <a:off x="888668" y="6048376"/>
              <a:ext cx="185436" cy="18543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tar: 5 Points 9">
              <a:extLst>
                <a:ext uri="{FF2B5EF4-FFF2-40B4-BE49-F238E27FC236}">
                  <a16:creationId xmlns:a16="http://schemas.microsoft.com/office/drawing/2014/main" id="{17291980-DE4B-4E01-A7E4-0CDF0A146F01}"/>
                </a:ext>
              </a:extLst>
            </p:cNvPr>
            <p:cNvSpPr/>
            <p:nvPr/>
          </p:nvSpPr>
          <p:spPr>
            <a:xfrm>
              <a:off x="1145639" y="6048376"/>
              <a:ext cx="185436" cy="18543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a:extLst>
              <a:ext uri="{FF2B5EF4-FFF2-40B4-BE49-F238E27FC236}">
                <a16:creationId xmlns:a16="http://schemas.microsoft.com/office/drawing/2014/main" id="{68CF11E3-3686-4983-99A7-F12923F38342}"/>
              </a:ext>
            </a:extLst>
          </p:cNvPr>
          <p:cNvSpPr txBox="1"/>
          <p:nvPr/>
        </p:nvSpPr>
        <p:spPr>
          <a:xfrm>
            <a:off x="585915" y="483476"/>
            <a:ext cx="1656223" cy="276999"/>
          </a:xfrm>
          <a:prstGeom prst="rect">
            <a:avLst/>
          </a:prstGeom>
          <a:noFill/>
        </p:spPr>
        <p:txBody>
          <a:bodyPr wrap="none" rtlCol="0">
            <a:spAutoFit/>
          </a:bodyPr>
          <a:lstStyle/>
          <a:p>
            <a:r>
              <a:rPr lang="en-US" sz="1200" b="1" spc="100">
                <a:solidFill>
                  <a:schemeClr val="bg1"/>
                </a:solidFill>
                <a:latin typeface="Poppins" panose="00000500000000000000" pitchFamily="2" charset="0"/>
                <a:cs typeface="Poppins" panose="00000500000000000000" pitchFamily="2" charset="0"/>
              </a:rPr>
              <a:t>MASYAFI STUDIO</a:t>
            </a:r>
          </a:p>
        </p:txBody>
      </p:sp>
    </p:spTree>
    <p:extLst>
      <p:ext uri="{BB962C8B-B14F-4D97-AF65-F5344CB8AC3E}">
        <p14:creationId xmlns:p14="http://schemas.microsoft.com/office/powerpoint/2010/main" val="34122704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C0E45A45-E4BB-4D85-9D11-0F4E2F2756DF}"/>
              </a:ext>
            </a:extLst>
          </p:cNvPr>
          <p:cNvSpPr txBox="1"/>
          <p:nvPr/>
        </p:nvSpPr>
        <p:spPr>
          <a:xfrm>
            <a:off x="3657600" y="550982"/>
            <a:ext cx="4876800" cy="584775"/>
          </a:xfrm>
          <a:prstGeom prst="rect">
            <a:avLst/>
          </a:prstGeom>
          <a:noFill/>
        </p:spPr>
        <p:txBody>
          <a:bodyPr wrap="square" rtlCol="0">
            <a:spAutoFit/>
          </a:bodyPr>
          <a:lstStyle/>
          <a:p>
            <a:pPr algn="ctr"/>
            <a:r>
              <a:rPr lang="en-US" sz="3200" b="1">
                <a:latin typeface="Noto Serif" panose="02020600060500020200" pitchFamily="18" charset="0"/>
                <a:ea typeface="Noto Serif" panose="02020600060500020200" pitchFamily="18" charset="0"/>
                <a:cs typeface="Noto Serif" panose="02020600060500020200" pitchFamily="18" charset="0"/>
              </a:rPr>
              <a:t>About Our Portofolios</a:t>
            </a:r>
          </a:p>
        </p:txBody>
      </p:sp>
      <p:cxnSp>
        <p:nvCxnSpPr>
          <p:cNvPr id="15" name="Straight Connector 14">
            <a:extLst>
              <a:ext uri="{FF2B5EF4-FFF2-40B4-BE49-F238E27FC236}">
                <a16:creationId xmlns:a16="http://schemas.microsoft.com/office/drawing/2014/main" id="{4B5F65CC-2343-4CCF-9780-9C6BAC93AE63}"/>
              </a:ext>
            </a:extLst>
          </p:cNvPr>
          <p:cNvCxnSpPr>
            <a:cxnSpLocks/>
          </p:cNvCxnSpPr>
          <p:nvPr/>
        </p:nvCxnSpPr>
        <p:spPr>
          <a:xfrm>
            <a:off x="7931727" y="518701"/>
            <a:ext cx="40507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5C9EE4C4-4B30-4AF3-A93C-9237D01C5BC7}"/>
              </a:ext>
            </a:extLst>
          </p:cNvPr>
          <p:cNvSpPr txBox="1"/>
          <p:nvPr/>
        </p:nvSpPr>
        <p:spPr>
          <a:xfrm>
            <a:off x="3480179" y="5397690"/>
            <a:ext cx="2420204" cy="307777"/>
          </a:xfrm>
          <a:prstGeom prst="rect">
            <a:avLst/>
          </a:prstGeom>
          <a:noFill/>
        </p:spPr>
        <p:txBody>
          <a:bodyPr wrap="square" rtlCol="0">
            <a:spAutoFit/>
          </a:bodyPr>
          <a:lstStyle/>
          <a:p>
            <a:pPr algn="ctr"/>
            <a:r>
              <a:rPr lang="en-US" sz="1400" b="1" spc="100">
                <a:latin typeface="Poppins" panose="00000500000000000000" pitchFamily="2" charset="0"/>
                <a:cs typeface="Poppins" panose="00000500000000000000" pitchFamily="2" charset="0"/>
              </a:rPr>
              <a:t>PORTOFOLIOS TWO</a:t>
            </a:r>
          </a:p>
        </p:txBody>
      </p:sp>
      <p:sp>
        <p:nvSpPr>
          <p:cNvPr id="19" name="TextBox 18">
            <a:extLst>
              <a:ext uri="{FF2B5EF4-FFF2-40B4-BE49-F238E27FC236}">
                <a16:creationId xmlns:a16="http://schemas.microsoft.com/office/drawing/2014/main" id="{CF93B3EA-D57A-4EB6-9094-2F559DCBBCB3}"/>
              </a:ext>
            </a:extLst>
          </p:cNvPr>
          <p:cNvSpPr txBox="1"/>
          <p:nvPr/>
        </p:nvSpPr>
        <p:spPr>
          <a:xfrm>
            <a:off x="3480179" y="5680824"/>
            <a:ext cx="2420204" cy="609847"/>
          </a:xfrm>
          <a:prstGeom prst="rect">
            <a:avLst/>
          </a:prstGeom>
          <a:noFill/>
        </p:spPr>
        <p:txBody>
          <a:bodyPr wrap="square" rtlCol="0">
            <a:spAutoFit/>
          </a:bodyPr>
          <a:lstStyle/>
          <a:p>
            <a:pPr algn="ctr">
              <a:lnSpc>
                <a:spcPct val="150000"/>
              </a:lnSpc>
            </a:pPr>
            <a:r>
              <a:rPr lang="en-US" sz="1200">
                <a:solidFill>
                  <a:schemeClr val="tx1">
                    <a:lumMod val="50000"/>
                    <a:lumOff val="50000"/>
                  </a:schemeClr>
                </a:solidFill>
                <a:latin typeface="Lato" panose="020F0502020204030203" pitchFamily="34" charset="0"/>
              </a:rPr>
              <a:t>Lorem ipsum dolor sit amet, consectetur adipiscing elit.</a:t>
            </a:r>
            <a:endParaRPr lang="en-US" sz="1100" spc="100">
              <a:solidFill>
                <a:schemeClr val="tx1">
                  <a:lumMod val="50000"/>
                  <a:lumOff val="50000"/>
                </a:schemeClr>
              </a:solidFill>
              <a:latin typeface="Lato" panose="020F0502020204030203" pitchFamily="34" charset="0"/>
            </a:endParaRPr>
          </a:p>
        </p:txBody>
      </p:sp>
      <p:sp>
        <p:nvSpPr>
          <p:cNvPr id="22" name="TextBox 21">
            <a:extLst>
              <a:ext uri="{FF2B5EF4-FFF2-40B4-BE49-F238E27FC236}">
                <a16:creationId xmlns:a16="http://schemas.microsoft.com/office/drawing/2014/main" id="{805C11C9-A1E1-494D-A94E-CC7A3160C3AF}"/>
              </a:ext>
            </a:extLst>
          </p:cNvPr>
          <p:cNvSpPr txBox="1"/>
          <p:nvPr/>
        </p:nvSpPr>
        <p:spPr>
          <a:xfrm>
            <a:off x="600502" y="5397690"/>
            <a:ext cx="2420204" cy="307777"/>
          </a:xfrm>
          <a:prstGeom prst="rect">
            <a:avLst/>
          </a:prstGeom>
          <a:noFill/>
        </p:spPr>
        <p:txBody>
          <a:bodyPr wrap="square" rtlCol="0">
            <a:spAutoFit/>
          </a:bodyPr>
          <a:lstStyle/>
          <a:p>
            <a:pPr algn="ctr"/>
            <a:r>
              <a:rPr lang="en-US" sz="1400" b="1" spc="100">
                <a:latin typeface="Poppins" panose="00000500000000000000" pitchFamily="2" charset="0"/>
                <a:cs typeface="Poppins" panose="00000500000000000000" pitchFamily="2" charset="0"/>
              </a:rPr>
              <a:t>PORTOFOLIOS ONE</a:t>
            </a:r>
          </a:p>
        </p:txBody>
      </p:sp>
      <p:sp>
        <p:nvSpPr>
          <p:cNvPr id="23" name="TextBox 22">
            <a:extLst>
              <a:ext uri="{FF2B5EF4-FFF2-40B4-BE49-F238E27FC236}">
                <a16:creationId xmlns:a16="http://schemas.microsoft.com/office/drawing/2014/main" id="{619A7FF7-FBCD-4B8F-B514-A517690D0243}"/>
              </a:ext>
            </a:extLst>
          </p:cNvPr>
          <p:cNvSpPr txBox="1"/>
          <p:nvPr/>
        </p:nvSpPr>
        <p:spPr>
          <a:xfrm>
            <a:off x="600502" y="5680824"/>
            <a:ext cx="2420204" cy="609847"/>
          </a:xfrm>
          <a:prstGeom prst="rect">
            <a:avLst/>
          </a:prstGeom>
          <a:noFill/>
        </p:spPr>
        <p:txBody>
          <a:bodyPr wrap="square" rtlCol="0">
            <a:spAutoFit/>
          </a:bodyPr>
          <a:lstStyle/>
          <a:p>
            <a:pPr algn="ctr">
              <a:lnSpc>
                <a:spcPct val="150000"/>
              </a:lnSpc>
            </a:pPr>
            <a:r>
              <a:rPr lang="en-US" sz="1200">
                <a:solidFill>
                  <a:schemeClr val="tx1">
                    <a:lumMod val="50000"/>
                    <a:lumOff val="50000"/>
                  </a:schemeClr>
                </a:solidFill>
                <a:latin typeface="Lato" panose="020F0502020204030203" pitchFamily="34" charset="0"/>
              </a:rPr>
              <a:t>Lorem ipsum dolor sit amet, consectetur adipiscing elit.</a:t>
            </a:r>
            <a:endParaRPr lang="en-US" sz="1100" spc="100">
              <a:solidFill>
                <a:schemeClr val="tx1">
                  <a:lumMod val="50000"/>
                  <a:lumOff val="50000"/>
                </a:schemeClr>
              </a:solidFill>
              <a:latin typeface="Lato" panose="020F0502020204030203" pitchFamily="34" charset="0"/>
            </a:endParaRPr>
          </a:p>
        </p:txBody>
      </p:sp>
      <p:sp>
        <p:nvSpPr>
          <p:cNvPr id="24" name="TextBox 23">
            <a:extLst>
              <a:ext uri="{FF2B5EF4-FFF2-40B4-BE49-F238E27FC236}">
                <a16:creationId xmlns:a16="http://schemas.microsoft.com/office/drawing/2014/main" id="{EEEED685-533C-4BD2-BA2A-9C4368B60F9B}"/>
              </a:ext>
            </a:extLst>
          </p:cNvPr>
          <p:cNvSpPr txBox="1"/>
          <p:nvPr/>
        </p:nvSpPr>
        <p:spPr>
          <a:xfrm>
            <a:off x="9171294" y="5397690"/>
            <a:ext cx="2420204" cy="307777"/>
          </a:xfrm>
          <a:prstGeom prst="rect">
            <a:avLst/>
          </a:prstGeom>
          <a:noFill/>
        </p:spPr>
        <p:txBody>
          <a:bodyPr wrap="square" rtlCol="0">
            <a:spAutoFit/>
          </a:bodyPr>
          <a:lstStyle/>
          <a:p>
            <a:pPr algn="ctr"/>
            <a:r>
              <a:rPr lang="en-US" sz="1400" b="1" spc="100">
                <a:latin typeface="Poppins" panose="00000500000000000000" pitchFamily="2" charset="0"/>
                <a:cs typeface="Poppins" panose="00000500000000000000" pitchFamily="2" charset="0"/>
              </a:rPr>
              <a:t>PORTOFOLIOS FOUR</a:t>
            </a:r>
          </a:p>
        </p:txBody>
      </p:sp>
      <p:sp>
        <p:nvSpPr>
          <p:cNvPr id="25" name="TextBox 24">
            <a:extLst>
              <a:ext uri="{FF2B5EF4-FFF2-40B4-BE49-F238E27FC236}">
                <a16:creationId xmlns:a16="http://schemas.microsoft.com/office/drawing/2014/main" id="{6F626910-1D92-4E46-A2D0-4003BE92CAC2}"/>
              </a:ext>
            </a:extLst>
          </p:cNvPr>
          <p:cNvSpPr txBox="1"/>
          <p:nvPr/>
        </p:nvSpPr>
        <p:spPr>
          <a:xfrm>
            <a:off x="9171294" y="5680824"/>
            <a:ext cx="2420204" cy="609847"/>
          </a:xfrm>
          <a:prstGeom prst="rect">
            <a:avLst/>
          </a:prstGeom>
          <a:noFill/>
        </p:spPr>
        <p:txBody>
          <a:bodyPr wrap="square" rtlCol="0">
            <a:spAutoFit/>
          </a:bodyPr>
          <a:lstStyle/>
          <a:p>
            <a:pPr algn="ctr">
              <a:lnSpc>
                <a:spcPct val="150000"/>
              </a:lnSpc>
            </a:pPr>
            <a:r>
              <a:rPr lang="en-US" sz="1200">
                <a:solidFill>
                  <a:schemeClr val="tx1">
                    <a:lumMod val="50000"/>
                    <a:lumOff val="50000"/>
                  </a:schemeClr>
                </a:solidFill>
                <a:latin typeface="Lato" panose="020F0502020204030203" pitchFamily="34" charset="0"/>
              </a:rPr>
              <a:t>Lorem ipsum dolor sit amet, consectetur adipiscing elit.</a:t>
            </a:r>
            <a:endParaRPr lang="en-US" sz="1100" spc="100">
              <a:solidFill>
                <a:schemeClr val="tx1">
                  <a:lumMod val="50000"/>
                  <a:lumOff val="50000"/>
                </a:schemeClr>
              </a:solidFill>
              <a:latin typeface="Lato" panose="020F0502020204030203" pitchFamily="34" charset="0"/>
            </a:endParaRPr>
          </a:p>
        </p:txBody>
      </p:sp>
      <p:sp>
        <p:nvSpPr>
          <p:cNvPr id="26" name="TextBox 25">
            <a:extLst>
              <a:ext uri="{FF2B5EF4-FFF2-40B4-BE49-F238E27FC236}">
                <a16:creationId xmlns:a16="http://schemas.microsoft.com/office/drawing/2014/main" id="{4CF00F9F-5F32-4730-872A-43AC5E4C019C}"/>
              </a:ext>
            </a:extLst>
          </p:cNvPr>
          <p:cNvSpPr txBox="1"/>
          <p:nvPr/>
        </p:nvSpPr>
        <p:spPr>
          <a:xfrm>
            <a:off x="6291617" y="5397690"/>
            <a:ext cx="2420204" cy="307777"/>
          </a:xfrm>
          <a:prstGeom prst="rect">
            <a:avLst/>
          </a:prstGeom>
          <a:noFill/>
        </p:spPr>
        <p:txBody>
          <a:bodyPr wrap="square" rtlCol="0">
            <a:spAutoFit/>
          </a:bodyPr>
          <a:lstStyle/>
          <a:p>
            <a:pPr algn="ctr"/>
            <a:r>
              <a:rPr lang="en-US" sz="1400" b="1" spc="100">
                <a:latin typeface="Poppins" panose="00000500000000000000" pitchFamily="2" charset="0"/>
                <a:cs typeface="Poppins" panose="00000500000000000000" pitchFamily="2" charset="0"/>
              </a:rPr>
              <a:t>PORTOFOLIOS THREE</a:t>
            </a:r>
          </a:p>
        </p:txBody>
      </p:sp>
      <p:sp>
        <p:nvSpPr>
          <p:cNvPr id="27" name="TextBox 26">
            <a:extLst>
              <a:ext uri="{FF2B5EF4-FFF2-40B4-BE49-F238E27FC236}">
                <a16:creationId xmlns:a16="http://schemas.microsoft.com/office/drawing/2014/main" id="{52DAF1CA-B933-4DF0-9AA9-3B2B65F657DE}"/>
              </a:ext>
            </a:extLst>
          </p:cNvPr>
          <p:cNvSpPr txBox="1"/>
          <p:nvPr/>
        </p:nvSpPr>
        <p:spPr>
          <a:xfrm>
            <a:off x="6291617" y="5680824"/>
            <a:ext cx="2420204" cy="609847"/>
          </a:xfrm>
          <a:prstGeom prst="rect">
            <a:avLst/>
          </a:prstGeom>
          <a:noFill/>
        </p:spPr>
        <p:txBody>
          <a:bodyPr wrap="square" rtlCol="0">
            <a:spAutoFit/>
          </a:bodyPr>
          <a:lstStyle/>
          <a:p>
            <a:pPr algn="ctr">
              <a:lnSpc>
                <a:spcPct val="150000"/>
              </a:lnSpc>
            </a:pPr>
            <a:r>
              <a:rPr lang="en-US" sz="1200">
                <a:solidFill>
                  <a:schemeClr val="tx1">
                    <a:lumMod val="50000"/>
                    <a:lumOff val="50000"/>
                  </a:schemeClr>
                </a:solidFill>
                <a:latin typeface="Lato" panose="020F0502020204030203" pitchFamily="34" charset="0"/>
              </a:rPr>
              <a:t>Lorem ipsum dolor sit amet, consectetur adipiscing elit.</a:t>
            </a:r>
            <a:endParaRPr lang="en-US" sz="1100" spc="100">
              <a:solidFill>
                <a:schemeClr val="tx1">
                  <a:lumMod val="50000"/>
                  <a:lumOff val="50000"/>
                </a:schemeClr>
              </a:solidFill>
              <a:latin typeface="Lato" panose="020F0502020204030203" pitchFamily="34" charset="0"/>
            </a:endParaRPr>
          </a:p>
        </p:txBody>
      </p:sp>
      <p:sp>
        <p:nvSpPr>
          <p:cNvPr id="3" name="Picture Placeholder 2">
            <a:extLst>
              <a:ext uri="{FF2B5EF4-FFF2-40B4-BE49-F238E27FC236}">
                <a16:creationId xmlns:a16="http://schemas.microsoft.com/office/drawing/2014/main" id="{0BD767F8-15F0-4A00-BA17-EF570BDB5C36}"/>
              </a:ext>
            </a:extLst>
          </p:cNvPr>
          <p:cNvSpPr>
            <a:spLocks noGrp="1"/>
          </p:cNvSpPr>
          <p:nvPr>
            <p:ph type="pic" sz="quarter" idx="11"/>
          </p:nvPr>
        </p:nvSpPr>
        <p:spPr/>
      </p:sp>
      <p:sp>
        <p:nvSpPr>
          <p:cNvPr id="5" name="Picture Placeholder 4">
            <a:extLst>
              <a:ext uri="{FF2B5EF4-FFF2-40B4-BE49-F238E27FC236}">
                <a16:creationId xmlns:a16="http://schemas.microsoft.com/office/drawing/2014/main" id="{D09242E6-B2CA-41F3-89DB-19AE3BF6EB2C}"/>
              </a:ext>
            </a:extLst>
          </p:cNvPr>
          <p:cNvSpPr>
            <a:spLocks noGrp="1"/>
          </p:cNvSpPr>
          <p:nvPr>
            <p:ph type="pic" sz="quarter" idx="12"/>
          </p:nvPr>
        </p:nvSpPr>
        <p:spPr/>
      </p:sp>
      <p:sp>
        <p:nvSpPr>
          <p:cNvPr id="8" name="Picture Placeholder 7">
            <a:extLst>
              <a:ext uri="{FF2B5EF4-FFF2-40B4-BE49-F238E27FC236}">
                <a16:creationId xmlns:a16="http://schemas.microsoft.com/office/drawing/2014/main" id="{AD417080-0DC3-4570-9545-EE1995EAFC83}"/>
              </a:ext>
            </a:extLst>
          </p:cNvPr>
          <p:cNvSpPr>
            <a:spLocks noGrp="1"/>
          </p:cNvSpPr>
          <p:nvPr>
            <p:ph type="pic" sz="quarter" idx="13"/>
          </p:nvPr>
        </p:nvSpPr>
        <p:spPr/>
      </p:sp>
      <p:sp>
        <p:nvSpPr>
          <p:cNvPr id="12" name="Picture Placeholder 11">
            <a:extLst>
              <a:ext uri="{FF2B5EF4-FFF2-40B4-BE49-F238E27FC236}">
                <a16:creationId xmlns:a16="http://schemas.microsoft.com/office/drawing/2014/main" id="{31055F54-972A-4302-8714-AC58D8C8F35C}"/>
              </a:ext>
            </a:extLst>
          </p:cNvPr>
          <p:cNvSpPr>
            <a:spLocks noGrp="1"/>
          </p:cNvSpPr>
          <p:nvPr>
            <p:ph type="pic" sz="quarter" idx="14"/>
          </p:nvPr>
        </p:nvSpPr>
        <p:spPr/>
      </p:sp>
    </p:spTree>
    <p:extLst>
      <p:ext uri="{BB962C8B-B14F-4D97-AF65-F5344CB8AC3E}">
        <p14:creationId xmlns:p14="http://schemas.microsoft.com/office/powerpoint/2010/main" val="25352006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54E8424-CDA7-4323-8189-234C53A3413C}"/>
              </a:ext>
            </a:extLst>
          </p:cNvPr>
          <p:cNvSpPr txBox="1"/>
          <p:nvPr/>
        </p:nvSpPr>
        <p:spPr>
          <a:xfrm>
            <a:off x="486696" y="1241946"/>
            <a:ext cx="3093567" cy="707886"/>
          </a:xfrm>
          <a:prstGeom prst="rect">
            <a:avLst/>
          </a:prstGeom>
          <a:noFill/>
        </p:spPr>
        <p:txBody>
          <a:bodyPr wrap="square" rtlCol="0">
            <a:spAutoFit/>
          </a:bodyPr>
          <a:lstStyle/>
          <a:p>
            <a:r>
              <a:rPr lang="en-US" sz="2000" b="1">
                <a:latin typeface="Noto Serif" panose="02020600060500020200" pitchFamily="18" charset="0"/>
                <a:ea typeface="Noto Serif" panose="02020600060500020200" pitchFamily="18" charset="0"/>
                <a:cs typeface="Noto Serif" panose="02020600060500020200" pitchFamily="18" charset="0"/>
              </a:rPr>
              <a:t>Welcom to </a:t>
            </a:r>
            <a:r>
              <a:rPr lang="en-US" sz="2000" b="1" i="1">
                <a:latin typeface="Noto Serif" panose="02020600060500020200" pitchFamily="18" charset="0"/>
                <a:ea typeface="Noto Serif" panose="02020600060500020200" pitchFamily="18" charset="0"/>
                <a:cs typeface="Noto Serif" panose="02020600060500020200" pitchFamily="18" charset="0"/>
              </a:rPr>
              <a:t>Geniuz</a:t>
            </a:r>
            <a:r>
              <a:rPr lang="en-US" sz="2000" b="1">
                <a:latin typeface="Noto Serif" panose="02020600060500020200" pitchFamily="18" charset="0"/>
                <a:ea typeface="Noto Serif" panose="02020600060500020200" pitchFamily="18" charset="0"/>
                <a:cs typeface="Noto Serif" panose="02020600060500020200" pitchFamily="18" charset="0"/>
              </a:rPr>
              <a:t> Creative </a:t>
            </a:r>
            <a:r>
              <a:rPr lang="en-US" sz="2000" b="1" i="1">
                <a:latin typeface="Noto Serif" panose="02020600060500020200" pitchFamily="18" charset="0"/>
                <a:ea typeface="Noto Serif" panose="02020600060500020200" pitchFamily="18" charset="0"/>
                <a:cs typeface="Noto Serif" panose="02020600060500020200" pitchFamily="18" charset="0"/>
              </a:rPr>
              <a:t>Studio</a:t>
            </a:r>
          </a:p>
        </p:txBody>
      </p:sp>
      <p:sp>
        <p:nvSpPr>
          <p:cNvPr id="9" name="TextBox 8">
            <a:extLst>
              <a:ext uri="{FF2B5EF4-FFF2-40B4-BE49-F238E27FC236}">
                <a16:creationId xmlns:a16="http://schemas.microsoft.com/office/drawing/2014/main" id="{0FCB665C-6CA6-422A-89F5-C6C331D9360F}"/>
              </a:ext>
            </a:extLst>
          </p:cNvPr>
          <p:cNvSpPr txBox="1"/>
          <p:nvPr/>
        </p:nvSpPr>
        <p:spPr>
          <a:xfrm>
            <a:off x="486696" y="2598797"/>
            <a:ext cx="2595715" cy="3379836"/>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Sed ut perspiciatis unde omnis iste natus error sit monasa voluptatem accusantium conta prot doloremque laudantium, totam remots aperiam, eaque ipsa quae ab illo inventore veritatis et quasi architecto beatae vitae dicta sunt explicabso. Nemo enim ipsam sotas voluptatem quia voluptas sit aspernatur aut odit aut fugit, sed quia consequuntur magni dolores eos qui ratione voluptatem sequi nesciunt. </a:t>
            </a:r>
            <a:endParaRPr lang="en-US" sz="700">
              <a:solidFill>
                <a:schemeClr val="tx1">
                  <a:lumMod val="50000"/>
                  <a:lumOff val="50000"/>
                </a:schemeClr>
              </a:solidFill>
              <a:latin typeface="Lato" panose="020F0502020204030203" pitchFamily="34" charset="0"/>
              <a:ea typeface="Noto Serif" panose="02020600060500020200" pitchFamily="18" charset="0"/>
              <a:cs typeface="Noto Serif" panose="02020600060500020200" pitchFamily="18" charset="0"/>
            </a:endParaRPr>
          </a:p>
        </p:txBody>
      </p:sp>
      <p:sp>
        <p:nvSpPr>
          <p:cNvPr id="10" name="TextBox 9">
            <a:extLst>
              <a:ext uri="{FF2B5EF4-FFF2-40B4-BE49-F238E27FC236}">
                <a16:creationId xmlns:a16="http://schemas.microsoft.com/office/drawing/2014/main" id="{44355FAE-F3E4-4B67-9653-3CFAA6DE1DE8}"/>
              </a:ext>
            </a:extLst>
          </p:cNvPr>
          <p:cNvSpPr txBox="1"/>
          <p:nvPr/>
        </p:nvSpPr>
        <p:spPr>
          <a:xfrm>
            <a:off x="486696" y="2255626"/>
            <a:ext cx="2595715" cy="343171"/>
          </a:xfrm>
          <a:prstGeom prst="rect">
            <a:avLst/>
          </a:prstGeom>
          <a:noFill/>
        </p:spPr>
        <p:txBody>
          <a:bodyPr wrap="square" rtlCol="0">
            <a:spAutoFit/>
          </a:bodyPr>
          <a:lstStyle/>
          <a:p>
            <a:pPr algn="just">
              <a:lnSpc>
                <a:spcPct val="150000"/>
              </a:lnSpc>
            </a:pPr>
            <a:r>
              <a:rPr lang="en-US" sz="1200">
                <a:latin typeface="Poppins SemiBold" panose="00000700000000000000" pitchFamily="2" charset="0"/>
                <a:cs typeface="Poppins SemiBold" panose="00000700000000000000" pitchFamily="2" charset="0"/>
              </a:rPr>
              <a:t>INTRODUCTION</a:t>
            </a:r>
            <a:endParaRPr lang="en-US" sz="700">
              <a:latin typeface="Poppins SemiBold" panose="00000700000000000000" pitchFamily="2" charset="0"/>
              <a:ea typeface="Noto Serif" panose="02020600060500020200" pitchFamily="18" charset="0"/>
              <a:cs typeface="Poppins SemiBold" panose="00000700000000000000" pitchFamily="2" charset="0"/>
            </a:endParaRPr>
          </a:p>
        </p:txBody>
      </p:sp>
      <p:sp>
        <p:nvSpPr>
          <p:cNvPr id="11" name="TextBox 10">
            <a:extLst>
              <a:ext uri="{FF2B5EF4-FFF2-40B4-BE49-F238E27FC236}">
                <a16:creationId xmlns:a16="http://schemas.microsoft.com/office/drawing/2014/main" id="{45894494-7E65-4726-BF4C-1E53186C9EFD}"/>
              </a:ext>
            </a:extLst>
          </p:cNvPr>
          <p:cNvSpPr txBox="1"/>
          <p:nvPr/>
        </p:nvSpPr>
        <p:spPr>
          <a:xfrm>
            <a:off x="9109589" y="2598797"/>
            <a:ext cx="2595715" cy="1994841"/>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Sed ut perspiciatis unde omnis iste natus error sit monasa voluptatem accusantium conta prot doloremque laudantium, totam remots aperiam, eaque ipsa quae ab illo inventore veritatis et quasi architecto beatae vitae dicta sunt explicabso. </a:t>
            </a:r>
            <a:endParaRPr lang="en-US" sz="700">
              <a:solidFill>
                <a:schemeClr val="tx1">
                  <a:lumMod val="50000"/>
                  <a:lumOff val="50000"/>
                </a:schemeClr>
              </a:solidFill>
              <a:latin typeface="Lato" panose="020F0502020204030203" pitchFamily="34" charset="0"/>
              <a:ea typeface="Noto Serif" panose="02020600060500020200" pitchFamily="18" charset="0"/>
              <a:cs typeface="Noto Serif" panose="02020600060500020200" pitchFamily="18" charset="0"/>
            </a:endParaRPr>
          </a:p>
        </p:txBody>
      </p:sp>
      <p:sp>
        <p:nvSpPr>
          <p:cNvPr id="12" name="TextBox 11">
            <a:extLst>
              <a:ext uri="{FF2B5EF4-FFF2-40B4-BE49-F238E27FC236}">
                <a16:creationId xmlns:a16="http://schemas.microsoft.com/office/drawing/2014/main" id="{504A43B6-63AF-4D5F-9523-E93FD35727EA}"/>
              </a:ext>
            </a:extLst>
          </p:cNvPr>
          <p:cNvSpPr txBox="1"/>
          <p:nvPr/>
        </p:nvSpPr>
        <p:spPr>
          <a:xfrm>
            <a:off x="9109589" y="2255626"/>
            <a:ext cx="2595715" cy="343171"/>
          </a:xfrm>
          <a:prstGeom prst="rect">
            <a:avLst/>
          </a:prstGeom>
          <a:noFill/>
        </p:spPr>
        <p:txBody>
          <a:bodyPr wrap="square" rtlCol="0">
            <a:spAutoFit/>
          </a:bodyPr>
          <a:lstStyle/>
          <a:p>
            <a:pPr algn="just">
              <a:lnSpc>
                <a:spcPct val="150000"/>
              </a:lnSpc>
            </a:pPr>
            <a:r>
              <a:rPr lang="en-US" sz="1200">
                <a:latin typeface="Poppins SemiBold" panose="00000700000000000000" pitchFamily="2" charset="0"/>
                <a:cs typeface="Poppins SemiBold" panose="00000700000000000000" pitchFamily="2" charset="0"/>
              </a:rPr>
              <a:t>OUR SPECIALIZATION</a:t>
            </a:r>
            <a:endParaRPr lang="en-US" sz="700">
              <a:latin typeface="Poppins SemiBold" panose="00000700000000000000" pitchFamily="2" charset="0"/>
              <a:ea typeface="Noto Serif" panose="02020600060500020200" pitchFamily="18" charset="0"/>
              <a:cs typeface="Poppins SemiBold" panose="00000700000000000000" pitchFamily="2" charset="0"/>
            </a:endParaRPr>
          </a:p>
        </p:txBody>
      </p:sp>
      <p:sp>
        <p:nvSpPr>
          <p:cNvPr id="13" name="TextBox 12">
            <a:extLst>
              <a:ext uri="{FF2B5EF4-FFF2-40B4-BE49-F238E27FC236}">
                <a16:creationId xmlns:a16="http://schemas.microsoft.com/office/drawing/2014/main" id="{F49B748A-21F4-4976-A05C-897B813B2EF0}"/>
              </a:ext>
            </a:extLst>
          </p:cNvPr>
          <p:cNvSpPr txBox="1"/>
          <p:nvPr/>
        </p:nvSpPr>
        <p:spPr>
          <a:xfrm>
            <a:off x="8347655" y="6117359"/>
            <a:ext cx="3401893" cy="276999"/>
          </a:xfrm>
          <a:prstGeom prst="rect">
            <a:avLst/>
          </a:prstGeom>
          <a:noFill/>
        </p:spPr>
        <p:txBody>
          <a:bodyPr wrap="none" rtlCol="0">
            <a:spAutoFit/>
          </a:bodyPr>
          <a:lstStyle/>
          <a:p>
            <a:r>
              <a:rPr lang="en-US" sz="1200" spc="100">
                <a:latin typeface="Poppins" panose="00000500000000000000" pitchFamily="2" charset="0"/>
                <a:cs typeface="Poppins" panose="00000500000000000000" pitchFamily="2" charset="0"/>
              </a:rPr>
              <a:t>PRESENTATION POWERPOINT TEMPLATE</a:t>
            </a:r>
          </a:p>
        </p:txBody>
      </p:sp>
      <p:sp>
        <p:nvSpPr>
          <p:cNvPr id="3" name="Picture Placeholder 2">
            <a:extLst>
              <a:ext uri="{FF2B5EF4-FFF2-40B4-BE49-F238E27FC236}">
                <a16:creationId xmlns:a16="http://schemas.microsoft.com/office/drawing/2014/main" id="{0F0E3DDD-DA7F-424A-B0F1-AD2DF6A18FD7}"/>
              </a:ext>
            </a:extLst>
          </p:cNvPr>
          <p:cNvSpPr>
            <a:spLocks noGrp="1"/>
          </p:cNvSpPr>
          <p:nvPr>
            <p:ph type="pic" sz="quarter" idx="10"/>
          </p:nvPr>
        </p:nvSpPr>
        <p:spPr/>
      </p:sp>
    </p:spTree>
    <p:extLst>
      <p:ext uri="{BB962C8B-B14F-4D97-AF65-F5344CB8AC3E}">
        <p14:creationId xmlns:p14="http://schemas.microsoft.com/office/powerpoint/2010/main" val="21547028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F12BAD53-92E7-4C49-8A82-0A6E4093D4B7}"/>
              </a:ext>
            </a:extLst>
          </p:cNvPr>
          <p:cNvSpPr txBox="1"/>
          <p:nvPr/>
        </p:nvSpPr>
        <p:spPr>
          <a:xfrm>
            <a:off x="6698102" y="1203722"/>
            <a:ext cx="2635986" cy="1077218"/>
          </a:xfrm>
          <a:prstGeom prst="rect">
            <a:avLst/>
          </a:prstGeom>
          <a:noFill/>
        </p:spPr>
        <p:txBody>
          <a:bodyPr wrap="square" rtlCol="0">
            <a:spAutoFit/>
          </a:bodyPr>
          <a:lstStyle/>
          <a:p>
            <a:r>
              <a:rPr lang="en-US" sz="3200" b="1" i="1">
                <a:latin typeface="Noto Serif" panose="02020600060500020200" pitchFamily="18" charset="0"/>
                <a:ea typeface="Noto Serif" panose="02020600060500020200" pitchFamily="18" charset="0"/>
                <a:cs typeface="Noto Serif" panose="02020600060500020200" pitchFamily="18" charset="0"/>
              </a:rPr>
              <a:t>About Our Portofolios</a:t>
            </a:r>
          </a:p>
        </p:txBody>
      </p:sp>
      <p:sp>
        <p:nvSpPr>
          <p:cNvPr id="19" name="TextBox 18">
            <a:extLst>
              <a:ext uri="{FF2B5EF4-FFF2-40B4-BE49-F238E27FC236}">
                <a16:creationId xmlns:a16="http://schemas.microsoft.com/office/drawing/2014/main" id="{B4251604-3CFD-48DF-80A9-F239A1FB9128}"/>
              </a:ext>
            </a:extLst>
          </p:cNvPr>
          <p:cNvSpPr txBox="1"/>
          <p:nvPr/>
        </p:nvSpPr>
        <p:spPr>
          <a:xfrm>
            <a:off x="6698102" y="3105439"/>
            <a:ext cx="4482415" cy="2548839"/>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Excepteur sint occaecat cupidatat non proident, sunt in culpa qui officia deserunt mollit anim id est laborum Sed ut perspiciatis unde sants omnis iste natus error sit voluptatem accusantium doloremque laudantium, totam rem aperiam, eaque ipsa quae ab illo inventore veritatis et quasi architecto beatae vitae dicta sunt explicabo. Nemo enim pitu wols ipsam voluptatem quia voluptas sit aspernatur aut odit aut fugit, sed quia consequuntur magni dolores eos qui ratione voluptatem sequi nesciunt. Neque porro quisquam est.</a:t>
            </a:r>
            <a:endParaRPr lang="en-US" sz="100">
              <a:solidFill>
                <a:schemeClr val="tx1">
                  <a:lumMod val="50000"/>
                  <a:lumOff val="50000"/>
                </a:schemeClr>
              </a:solidFill>
              <a:latin typeface="Lato" panose="020F0502020204030203" pitchFamily="34" charset="0"/>
              <a:ea typeface="Noto Serif" panose="02020600060500020200" pitchFamily="18" charset="0"/>
              <a:cs typeface="Noto Serif" panose="02020600060500020200" pitchFamily="18" charset="0"/>
            </a:endParaRPr>
          </a:p>
        </p:txBody>
      </p:sp>
      <p:cxnSp>
        <p:nvCxnSpPr>
          <p:cNvPr id="21" name="Straight Connector 20">
            <a:extLst>
              <a:ext uri="{FF2B5EF4-FFF2-40B4-BE49-F238E27FC236}">
                <a16:creationId xmlns:a16="http://schemas.microsoft.com/office/drawing/2014/main" id="{948C9D53-8BA4-4EF1-A7C9-C86DC0387144}"/>
              </a:ext>
            </a:extLst>
          </p:cNvPr>
          <p:cNvCxnSpPr/>
          <p:nvPr/>
        </p:nvCxnSpPr>
        <p:spPr>
          <a:xfrm>
            <a:off x="6790177" y="2506542"/>
            <a:ext cx="69107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9DE53EF2-2175-4B38-BF94-9AE04B2F5DE1}"/>
              </a:ext>
            </a:extLst>
          </p:cNvPr>
          <p:cNvGrpSpPr/>
          <p:nvPr/>
        </p:nvGrpSpPr>
        <p:grpSpPr>
          <a:xfrm>
            <a:off x="10902687" y="582611"/>
            <a:ext cx="699378" cy="185434"/>
            <a:chOff x="631697" y="6048376"/>
            <a:chExt cx="699378" cy="185434"/>
          </a:xfrm>
          <a:solidFill>
            <a:schemeClr val="tx1"/>
          </a:solidFill>
        </p:grpSpPr>
        <p:sp>
          <p:nvSpPr>
            <p:cNvPr id="24" name="Star: 5 Points 23">
              <a:extLst>
                <a:ext uri="{FF2B5EF4-FFF2-40B4-BE49-F238E27FC236}">
                  <a16:creationId xmlns:a16="http://schemas.microsoft.com/office/drawing/2014/main" id="{A41240F1-5153-4D70-A0F9-BA09D0E666B6}"/>
                </a:ext>
              </a:extLst>
            </p:cNvPr>
            <p:cNvSpPr/>
            <p:nvPr/>
          </p:nvSpPr>
          <p:spPr>
            <a:xfrm>
              <a:off x="631697" y="6048376"/>
              <a:ext cx="185436" cy="185434"/>
            </a:xfrm>
            <a:prstGeom prst="star5">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Star: 5 Points 24">
              <a:extLst>
                <a:ext uri="{FF2B5EF4-FFF2-40B4-BE49-F238E27FC236}">
                  <a16:creationId xmlns:a16="http://schemas.microsoft.com/office/drawing/2014/main" id="{E46C0F23-CF20-43E2-9F90-2A6A2B627EAE}"/>
                </a:ext>
              </a:extLst>
            </p:cNvPr>
            <p:cNvSpPr/>
            <p:nvPr/>
          </p:nvSpPr>
          <p:spPr>
            <a:xfrm>
              <a:off x="888668" y="6048376"/>
              <a:ext cx="185436" cy="185434"/>
            </a:xfrm>
            <a:prstGeom prst="star5">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Star: 5 Points 25">
              <a:extLst>
                <a:ext uri="{FF2B5EF4-FFF2-40B4-BE49-F238E27FC236}">
                  <a16:creationId xmlns:a16="http://schemas.microsoft.com/office/drawing/2014/main" id="{CD0C5DA4-A3E5-433C-ACF3-EC76B0095DBF}"/>
                </a:ext>
              </a:extLst>
            </p:cNvPr>
            <p:cNvSpPr/>
            <p:nvPr/>
          </p:nvSpPr>
          <p:spPr>
            <a:xfrm>
              <a:off x="1145639" y="6048376"/>
              <a:ext cx="185436" cy="185434"/>
            </a:xfrm>
            <a:prstGeom prst="star5">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 name="Picture Placeholder 2">
            <a:extLst>
              <a:ext uri="{FF2B5EF4-FFF2-40B4-BE49-F238E27FC236}">
                <a16:creationId xmlns:a16="http://schemas.microsoft.com/office/drawing/2014/main" id="{0A2FC84B-8814-4849-93AA-67B82EAC80FC}"/>
              </a:ext>
            </a:extLst>
          </p:cNvPr>
          <p:cNvSpPr>
            <a:spLocks noGrp="1"/>
          </p:cNvSpPr>
          <p:nvPr>
            <p:ph type="pic" sz="quarter" idx="11"/>
          </p:nvPr>
        </p:nvSpPr>
        <p:spPr/>
      </p:sp>
      <p:sp>
        <p:nvSpPr>
          <p:cNvPr id="5" name="Picture Placeholder 4">
            <a:extLst>
              <a:ext uri="{FF2B5EF4-FFF2-40B4-BE49-F238E27FC236}">
                <a16:creationId xmlns:a16="http://schemas.microsoft.com/office/drawing/2014/main" id="{8953C7AA-6E79-4E01-B983-C860C9EACD4C}"/>
              </a:ext>
            </a:extLst>
          </p:cNvPr>
          <p:cNvSpPr>
            <a:spLocks noGrp="1"/>
          </p:cNvSpPr>
          <p:nvPr>
            <p:ph type="pic" sz="quarter" idx="13"/>
          </p:nvPr>
        </p:nvSpPr>
        <p:spPr/>
      </p:sp>
      <p:sp>
        <p:nvSpPr>
          <p:cNvPr id="8" name="Picture Placeholder 7">
            <a:extLst>
              <a:ext uri="{FF2B5EF4-FFF2-40B4-BE49-F238E27FC236}">
                <a16:creationId xmlns:a16="http://schemas.microsoft.com/office/drawing/2014/main" id="{BB85629E-18DF-45C6-B115-59706263E789}"/>
              </a:ext>
            </a:extLst>
          </p:cNvPr>
          <p:cNvSpPr>
            <a:spLocks noGrp="1"/>
          </p:cNvSpPr>
          <p:nvPr>
            <p:ph type="pic" sz="quarter" idx="14"/>
          </p:nvPr>
        </p:nvSpPr>
        <p:spPr/>
      </p:sp>
      <p:sp>
        <p:nvSpPr>
          <p:cNvPr id="11" name="Picture Placeholder 10">
            <a:extLst>
              <a:ext uri="{FF2B5EF4-FFF2-40B4-BE49-F238E27FC236}">
                <a16:creationId xmlns:a16="http://schemas.microsoft.com/office/drawing/2014/main" id="{82D0730B-B439-4962-AC4C-B78200EC7601}"/>
              </a:ext>
            </a:extLst>
          </p:cNvPr>
          <p:cNvSpPr>
            <a:spLocks noGrp="1"/>
          </p:cNvSpPr>
          <p:nvPr>
            <p:ph type="pic" sz="quarter" idx="12"/>
          </p:nvPr>
        </p:nvSpPr>
        <p:spPr/>
      </p:sp>
    </p:spTree>
    <p:extLst>
      <p:ext uri="{BB962C8B-B14F-4D97-AF65-F5344CB8AC3E}">
        <p14:creationId xmlns:p14="http://schemas.microsoft.com/office/powerpoint/2010/main" val="38616326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8BCC4E53-F010-4741-A3E5-7D04F8F29327}"/>
              </a:ext>
            </a:extLst>
          </p:cNvPr>
          <p:cNvSpPr txBox="1"/>
          <p:nvPr/>
        </p:nvSpPr>
        <p:spPr>
          <a:xfrm>
            <a:off x="803425" y="4300619"/>
            <a:ext cx="5103892" cy="584775"/>
          </a:xfrm>
          <a:prstGeom prst="rect">
            <a:avLst/>
          </a:prstGeom>
          <a:noFill/>
        </p:spPr>
        <p:txBody>
          <a:bodyPr wrap="square" rtlCol="0">
            <a:spAutoFit/>
          </a:bodyPr>
          <a:lstStyle/>
          <a:p>
            <a:r>
              <a:rPr lang="en-US" sz="3200" b="1" i="1">
                <a:latin typeface="Noto Serif" panose="02020600060500020200" pitchFamily="18" charset="0"/>
                <a:ea typeface="Noto Serif" panose="02020600060500020200" pitchFamily="18" charset="0"/>
                <a:cs typeface="Noto Serif" panose="02020600060500020200" pitchFamily="18" charset="0"/>
              </a:rPr>
              <a:t>About Our Portofolios</a:t>
            </a:r>
          </a:p>
        </p:txBody>
      </p:sp>
      <p:sp>
        <p:nvSpPr>
          <p:cNvPr id="42" name="TextBox 41">
            <a:extLst>
              <a:ext uri="{FF2B5EF4-FFF2-40B4-BE49-F238E27FC236}">
                <a16:creationId xmlns:a16="http://schemas.microsoft.com/office/drawing/2014/main" id="{9DB01F76-5578-4C32-9A07-63B5090DED3B}"/>
              </a:ext>
            </a:extLst>
          </p:cNvPr>
          <p:cNvSpPr txBox="1"/>
          <p:nvPr/>
        </p:nvSpPr>
        <p:spPr>
          <a:xfrm>
            <a:off x="5524556" y="1115663"/>
            <a:ext cx="5486400" cy="1163845"/>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Sed ut perspiciatis unde mande omnis iste natus error sit monasa voluptatem accusantium conta prot doloremque laudantium, totam remots aperiam, eaque ipsa quae ab illo inventore veritatis et quasi architecto beatae vitae dicta sunt santos explicabso. </a:t>
            </a:r>
            <a:endParaRPr lang="en-US" sz="700">
              <a:solidFill>
                <a:schemeClr val="tx1">
                  <a:lumMod val="50000"/>
                  <a:lumOff val="50000"/>
                </a:schemeClr>
              </a:solidFill>
              <a:latin typeface="Lato" panose="020F0502020204030203" pitchFamily="34" charset="0"/>
              <a:ea typeface="Noto Serif" panose="02020600060500020200" pitchFamily="18" charset="0"/>
              <a:cs typeface="Noto Serif" panose="02020600060500020200" pitchFamily="18" charset="0"/>
            </a:endParaRPr>
          </a:p>
        </p:txBody>
      </p:sp>
      <p:sp>
        <p:nvSpPr>
          <p:cNvPr id="43" name="TextBox 42">
            <a:extLst>
              <a:ext uri="{FF2B5EF4-FFF2-40B4-BE49-F238E27FC236}">
                <a16:creationId xmlns:a16="http://schemas.microsoft.com/office/drawing/2014/main" id="{0CA79274-F490-4A39-83F4-B04DBAE08681}"/>
              </a:ext>
            </a:extLst>
          </p:cNvPr>
          <p:cNvSpPr txBox="1"/>
          <p:nvPr/>
        </p:nvSpPr>
        <p:spPr>
          <a:xfrm>
            <a:off x="803425" y="4870880"/>
            <a:ext cx="5486400" cy="1163845"/>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Sed ut perspiciatis unde mande omnis iste natus error sit monasa voluptatem accusantium conta prot doloremque laudantium, totam remots aperiam, eaque ipsa quae ab illo inventore veritatis et quasi architecto beatae vitae dicta sunt santos explicabso. </a:t>
            </a:r>
            <a:endParaRPr lang="en-US" sz="700">
              <a:solidFill>
                <a:schemeClr val="tx1">
                  <a:lumMod val="50000"/>
                  <a:lumOff val="50000"/>
                </a:schemeClr>
              </a:solidFill>
              <a:latin typeface="Lato" panose="020F0502020204030203" pitchFamily="34" charset="0"/>
              <a:ea typeface="Noto Serif" panose="02020600060500020200" pitchFamily="18" charset="0"/>
              <a:cs typeface="Noto Serif" panose="02020600060500020200" pitchFamily="18" charset="0"/>
            </a:endParaRPr>
          </a:p>
        </p:txBody>
      </p:sp>
      <p:sp>
        <p:nvSpPr>
          <p:cNvPr id="3" name="Picture Placeholder 2">
            <a:extLst>
              <a:ext uri="{FF2B5EF4-FFF2-40B4-BE49-F238E27FC236}">
                <a16:creationId xmlns:a16="http://schemas.microsoft.com/office/drawing/2014/main" id="{49563CF4-85F0-4041-BC1D-CFC217EEFE43}"/>
              </a:ext>
            </a:extLst>
          </p:cNvPr>
          <p:cNvSpPr>
            <a:spLocks noGrp="1"/>
          </p:cNvSpPr>
          <p:nvPr>
            <p:ph type="pic" sz="quarter" idx="13"/>
          </p:nvPr>
        </p:nvSpPr>
        <p:spPr/>
      </p:sp>
      <p:sp>
        <p:nvSpPr>
          <p:cNvPr id="5" name="Picture Placeholder 4">
            <a:extLst>
              <a:ext uri="{FF2B5EF4-FFF2-40B4-BE49-F238E27FC236}">
                <a16:creationId xmlns:a16="http://schemas.microsoft.com/office/drawing/2014/main" id="{7F1FAB3E-2F91-4F9F-BAE9-EB85453EF82D}"/>
              </a:ext>
            </a:extLst>
          </p:cNvPr>
          <p:cNvSpPr>
            <a:spLocks noGrp="1"/>
          </p:cNvSpPr>
          <p:nvPr>
            <p:ph type="pic" sz="quarter" idx="14"/>
          </p:nvPr>
        </p:nvSpPr>
        <p:spPr/>
      </p:sp>
    </p:spTree>
    <p:extLst>
      <p:ext uri="{BB962C8B-B14F-4D97-AF65-F5344CB8AC3E}">
        <p14:creationId xmlns:p14="http://schemas.microsoft.com/office/powerpoint/2010/main" val="19489402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5B6627CE-1421-46F4-8A79-CA51FA7C1E7A}"/>
              </a:ext>
            </a:extLst>
          </p:cNvPr>
          <p:cNvSpPr txBox="1"/>
          <p:nvPr/>
        </p:nvSpPr>
        <p:spPr>
          <a:xfrm rot="5400000">
            <a:off x="10941923" y="3298195"/>
            <a:ext cx="1257834" cy="261610"/>
          </a:xfrm>
          <a:prstGeom prst="rect">
            <a:avLst/>
          </a:prstGeom>
          <a:noFill/>
        </p:spPr>
        <p:txBody>
          <a:bodyPr wrap="square" rtlCol="0">
            <a:spAutoFit/>
          </a:bodyPr>
          <a:lstStyle/>
          <a:p>
            <a:pPr algn="ctr"/>
            <a:r>
              <a:rPr lang="en-US" sz="1100" b="1" spc="600">
                <a:solidFill>
                  <a:schemeClr val="tx1">
                    <a:lumMod val="95000"/>
                    <a:lumOff val="5000"/>
                  </a:schemeClr>
                </a:solidFill>
                <a:latin typeface="Poppins" panose="00000500000000000000" pitchFamily="2" charset="0"/>
                <a:cs typeface="Poppins" panose="00000500000000000000" pitchFamily="2" charset="0"/>
              </a:rPr>
              <a:t>GENIUZ</a:t>
            </a:r>
          </a:p>
        </p:txBody>
      </p:sp>
      <p:sp>
        <p:nvSpPr>
          <p:cNvPr id="5" name="TextBox 4">
            <a:extLst>
              <a:ext uri="{FF2B5EF4-FFF2-40B4-BE49-F238E27FC236}">
                <a16:creationId xmlns:a16="http://schemas.microsoft.com/office/drawing/2014/main" id="{D25DF9E4-703B-4B58-8C96-09D299FC6A52}"/>
              </a:ext>
            </a:extLst>
          </p:cNvPr>
          <p:cNvSpPr txBox="1"/>
          <p:nvPr/>
        </p:nvSpPr>
        <p:spPr>
          <a:xfrm>
            <a:off x="7707861" y="1122971"/>
            <a:ext cx="2743754" cy="276999"/>
          </a:xfrm>
          <a:prstGeom prst="rect">
            <a:avLst/>
          </a:prstGeom>
          <a:noFill/>
        </p:spPr>
        <p:txBody>
          <a:bodyPr wrap="square" rtlCol="0">
            <a:spAutoFit/>
          </a:bodyPr>
          <a:lstStyle/>
          <a:p>
            <a:r>
              <a:rPr lang="en-US" sz="1200" b="1" spc="100">
                <a:solidFill>
                  <a:schemeClr val="tx1">
                    <a:lumMod val="95000"/>
                    <a:lumOff val="5000"/>
                  </a:schemeClr>
                </a:solidFill>
                <a:latin typeface="Poppins" panose="00000500000000000000" pitchFamily="2" charset="0"/>
                <a:cs typeface="Poppins" panose="00000500000000000000" pitchFamily="2" charset="0"/>
              </a:rPr>
              <a:t>01. PORTOFOLIOS ONE</a:t>
            </a:r>
          </a:p>
        </p:txBody>
      </p:sp>
      <p:sp>
        <p:nvSpPr>
          <p:cNvPr id="6" name="TextBox 5">
            <a:extLst>
              <a:ext uri="{FF2B5EF4-FFF2-40B4-BE49-F238E27FC236}">
                <a16:creationId xmlns:a16="http://schemas.microsoft.com/office/drawing/2014/main" id="{946F9324-BA0F-4CD5-AB62-83EC068EDEB3}"/>
              </a:ext>
            </a:extLst>
          </p:cNvPr>
          <p:cNvSpPr txBox="1"/>
          <p:nvPr/>
        </p:nvSpPr>
        <p:spPr>
          <a:xfrm>
            <a:off x="7707863" y="1386723"/>
            <a:ext cx="3034038" cy="886846"/>
          </a:xfrm>
          <a:prstGeom prst="rect">
            <a:avLst/>
          </a:prstGeom>
          <a:noFill/>
        </p:spPr>
        <p:txBody>
          <a:bodyPr wrap="square" rtlCol="0">
            <a:spAutoFit/>
          </a:bodyPr>
          <a:lstStyle/>
          <a:p>
            <a:pPr>
              <a:lnSpc>
                <a:spcPct val="150000"/>
              </a:lnSpc>
            </a:pPr>
            <a:r>
              <a:rPr lang="en-US" sz="120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vim euponderum d in corporated madives sally inside incur rupe inhoven bit secure meliore delic sedia eros aliquid Inaisas</a:t>
            </a:r>
          </a:p>
        </p:txBody>
      </p:sp>
      <p:sp>
        <p:nvSpPr>
          <p:cNvPr id="8" name="TextBox 7">
            <a:extLst>
              <a:ext uri="{FF2B5EF4-FFF2-40B4-BE49-F238E27FC236}">
                <a16:creationId xmlns:a16="http://schemas.microsoft.com/office/drawing/2014/main" id="{6D7ED592-80AA-43CF-A599-5EE04D06FA13}"/>
              </a:ext>
            </a:extLst>
          </p:cNvPr>
          <p:cNvSpPr txBox="1"/>
          <p:nvPr/>
        </p:nvSpPr>
        <p:spPr>
          <a:xfrm>
            <a:off x="7707861" y="2823273"/>
            <a:ext cx="2743754" cy="276999"/>
          </a:xfrm>
          <a:prstGeom prst="rect">
            <a:avLst/>
          </a:prstGeom>
          <a:noFill/>
        </p:spPr>
        <p:txBody>
          <a:bodyPr wrap="square" rtlCol="0">
            <a:spAutoFit/>
          </a:bodyPr>
          <a:lstStyle/>
          <a:p>
            <a:r>
              <a:rPr lang="en-US" sz="1200" b="1" spc="100">
                <a:solidFill>
                  <a:schemeClr val="tx1">
                    <a:lumMod val="95000"/>
                    <a:lumOff val="5000"/>
                  </a:schemeClr>
                </a:solidFill>
                <a:latin typeface="Poppins" panose="00000500000000000000" pitchFamily="2" charset="0"/>
                <a:cs typeface="Poppins" panose="00000500000000000000" pitchFamily="2" charset="0"/>
              </a:rPr>
              <a:t>01. PORTOFOLIOS ONE</a:t>
            </a:r>
          </a:p>
        </p:txBody>
      </p:sp>
      <p:sp>
        <p:nvSpPr>
          <p:cNvPr id="9" name="TextBox 8">
            <a:extLst>
              <a:ext uri="{FF2B5EF4-FFF2-40B4-BE49-F238E27FC236}">
                <a16:creationId xmlns:a16="http://schemas.microsoft.com/office/drawing/2014/main" id="{59687279-3BD0-404C-9B6F-1A2F7A1BF7D2}"/>
              </a:ext>
            </a:extLst>
          </p:cNvPr>
          <p:cNvSpPr txBox="1"/>
          <p:nvPr/>
        </p:nvSpPr>
        <p:spPr>
          <a:xfrm>
            <a:off x="7707863" y="3087025"/>
            <a:ext cx="3034038" cy="886846"/>
          </a:xfrm>
          <a:prstGeom prst="rect">
            <a:avLst/>
          </a:prstGeom>
          <a:noFill/>
        </p:spPr>
        <p:txBody>
          <a:bodyPr wrap="square" rtlCol="0">
            <a:spAutoFit/>
          </a:bodyPr>
          <a:lstStyle/>
          <a:p>
            <a:pPr>
              <a:lnSpc>
                <a:spcPct val="150000"/>
              </a:lnSpc>
            </a:pPr>
            <a:r>
              <a:rPr lang="en-US" sz="120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vim euponderum d in corporated madives sally inside incur rupe inhoven bit secure meliore delic sedia eros aliquid Inaisas</a:t>
            </a:r>
          </a:p>
        </p:txBody>
      </p:sp>
      <p:sp>
        <p:nvSpPr>
          <p:cNvPr id="11" name="TextBox 10">
            <a:extLst>
              <a:ext uri="{FF2B5EF4-FFF2-40B4-BE49-F238E27FC236}">
                <a16:creationId xmlns:a16="http://schemas.microsoft.com/office/drawing/2014/main" id="{8EC15962-5AAC-44CB-A0E7-97FD46397A1F}"/>
              </a:ext>
            </a:extLst>
          </p:cNvPr>
          <p:cNvSpPr txBox="1"/>
          <p:nvPr/>
        </p:nvSpPr>
        <p:spPr>
          <a:xfrm>
            <a:off x="7707861" y="4561102"/>
            <a:ext cx="2743754" cy="276999"/>
          </a:xfrm>
          <a:prstGeom prst="rect">
            <a:avLst/>
          </a:prstGeom>
          <a:noFill/>
        </p:spPr>
        <p:txBody>
          <a:bodyPr wrap="square" rtlCol="0">
            <a:spAutoFit/>
          </a:bodyPr>
          <a:lstStyle/>
          <a:p>
            <a:r>
              <a:rPr lang="en-US" sz="1200" b="1" spc="100">
                <a:solidFill>
                  <a:schemeClr val="tx1">
                    <a:lumMod val="95000"/>
                    <a:lumOff val="5000"/>
                  </a:schemeClr>
                </a:solidFill>
                <a:latin typeface="Poppins" panose="00000500000000000000" pitchFamily="2" charset="0"/>
                <a:cs typeface="Poppins" panose="00000500000000000000" pitchFamily="2" charset="0"/>
              </a:rPr>
              <a:t>01. PORTOFOLIOS ONE</a:t>
            </a:r>
          </a:p>
        </p:txBody>
      </p:sp>
      <p:sp>
        <p:nvSpPr>
          <p:cNvPr id="12" name="TextBox 11">
            <a:extLst>
              <a:ext uri="{FF2B5EF4-FFF2-40B4-BE49-F238E27FC236}">
                <a16:creationId xmlns:a16="http://schemas.microsoft.com/office/drawing/2014/main" id="{3AD9EC15-7AD8-4D5D-B98A-87806AE7FC91}"/>
              </a:ext>
            </a:extLst>
          </p:cNvPr>
          <p:cNvSpPr txBox="1"/>
          <p:nvPr/>
        </p:nvSpPr>
        <p:spPr>
          <a:xfrm>
            <a:off x="7707863" y="4824854"/>
            <a:ext cx="3034038" cy="886846"/>
          </a:xfrm>
          <a:prstGeom prst="rect">
            <a:avLst/>
          </a:prstGeom>
          <a:noFill/>
        </p:spPr>
        <p:txBody>
          <a:bodyPr wrap="square" rtlCol="0">
            <a:spAutoFit/>
          </a:bodyPr>
          <a:lstStyle/>
          <a:p>
            <a:pPr>
              <a:lnSpc>
                <a:spcPct val="150000"/>
              </a:lnSpc>
            </a:pPr>
            <a:r>
              <a:rPr lang="en-US" sz="120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vim euponderum d in corporated madives sally inside incur rupe inhoven bit secure meliore delic sedia eros aliquid Inaisas</a:t>
            </a:r>
          </a:p>
        </p:txBody>
      </p:sp>
      <p:grpSp>
        <p:nvGrpSpPr>
          <p:cNvPr id="34" name="Group 33">
            <a:extLst>
              <a:ext uri="{FF2B5EF4-FFF2-40B4-BE49-F238E27FC236}">
                <a16:creationId xmlns:a16="http://schemas.microsoft.com/office/drawing/2014/main" id="{82C6959F-1A6C-48D7-8C0B-DADD60DA2F51}"/>
              </a:ext>
            </a:extLst>
          </p:cNvPr>
          <p:cNvGrpSpPr/>
          <p:nvPr/>
        </p:nvGrpSpPr>
        <p:grpSpPr>
          <a:xfrm rot="16200000">
            <a:off x="332900" y="3336131"/>
            <a:ext cx="528638" cy="185738"/>
            <a:chOff x="7539037" y="-442913"/>
            <a:chExt cx="528638" cy="185738"/>
          </a:xfrm>
          <a:solidFill>
            <a:schemeClr val="tx1"/>
          </a:solidFill>
        </p:grpSpPr>
        <p:sp>
          <p:nvSpPr>
            <p:cNvPr id="35" name="Oval 34">
              <a:extLst>
                <a:ext uri="{FF2B5EF4-FFF2-40B4-BE49-F238E27FC236}">
                  <a16:creationId xmlns:a16="http://schemas.microsoft.com/office/drawing/2014/main" id="{E01E0339-7DC3-42A4-9F05-52BF367C5F9F}"/>
                </a:ext>
              </a:extLst>
            </p:cNvPr>
            <p:cNvSpPr/>
            <p:nvPr/>
          </p:nvSpPr>
          <p:spPr>
            <a:xfrm>
              <a:off x="7539037" y="-404813"/>
              <a:ext cx="109538" cy="109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2611091E-1B5A-488A-A6CC-3326C245136F}"/>
                </a:ext>
              </a:extLst>
            </p:cNvPr>
            <p:cNvSpPr/>
            <p:nvPr/>
          </p:nvSpPr>
          <p:spPr>
            <a:xfrm>
              <a:off x="7710487" y="-442913"/>
              <a:ext cx="185738" cy="1857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B091C8EC-5916-411A-936B-8F0E72C3D8B1}"/>
                </a:ext>
              </a:extLst>
            </p:cNvPr>
            <p:cNvSpPr/>
            <p:nvPr/>
          </p:nvSpPr>
          <p:spPr>
            <a:xfrm>
              <a:off x="7958137" y="-404813"/>
              <a:ext cx="109538" cy="109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8" name="TextBox 37">
            <a:extLst>
              <a:ext uri="{FF2B5EF4-FFF2-40B4-BE49-F238E27FC236}">
                <a16:creationId xmlns:a16="http://schemas.microsoft.com/office/drawing/2014/main" id="{9B665D5A-FF23-434B-A03B-E159E3C12634}"/>
              </a:ext>
            </a:extLst>
          </p:cNvPr>
          <p:cNvSpPr txBox="1"/>
          <p:nvPr/>
        </p:nvSpPr>
        <p:spPr>
          <a:xfrm rot="16200000">
            <a:off x="-77804" y="5460251"/>
            <a:ext cx="1350050" cy="338554"/>
          </a:xfrm>
          <a:prstGeom prst="rect">
            <a:avLst/>
          </a:prstGeom>
          <a:noFill/>
        </p:spPr>
        <p:txBody>
          <a:bodyPr wrap="none" rtlCol="0">
            <a:spAutoFit/>
          </a:bodyPr>
          <a:lstStyle/>
          <a:p>
            <a:r>
              <a:rPr lang="en-US" sz="1600" spc="100">
                <a:latin typeface="Poppins" panose="00000500000000000000" pitchFamily="2" charset="0"/>
                <a:cs typeface="Poppins" panose="00000500000000000000" pitchFamily="2" charset="0"/>
              </a:rPr>
              <a:t>Since 1999</a:t>
            </a:r>
          </a:p>
        </p:txBody>
      </p:sp>
      <p:sp>
        <p:nvSpPr>
          <p:cNvPr id="39" name="TextBox 38">
            <a:extLst>
              <a:ext uri="{FF2B5EF4-FFF2-40B4-BE49-F238E27FC236}">
                <a16:creationId xmlns:a16="http://schemas.microsoft.com/office/drawing/2014/main" id="{06FA6AFA-C040-4166-918A-2519AA13F51A}"/>
              </a:ext>
            </a:extLst>
          </p:cNvPr>
          <p:cNvSpPr txBox="1"/>
          <p:nvPr/>
        </p:nvSpPr>
        <p:spPr>
          <a:xfrm rot="16200000">
            <a:off x="121769" y="914324"/>
            <a:ext cx="950901" cy="338554"/>
          </a:xfrm>
          <a:prstGeom prst="rect">
            <a:avLst/>
          </a:prstGeom>
          <a:noFill/>
        </p:spPr>
        <p:txBody>
          <a:bodyPr wrap="none" rtlCol="0">
            <a:spAutoFit/>
          </a:bodyPr>
          <a:lstStyle/>
          <a:p>
            <a:pPr algn="r"/>
            <a:r>
              <a:rPr lang="en-US" sz="1600" i="1" spc="100">
                <a:latin typeface="Poppins" panose="00000500000000000000" pitchFamily="2" charset="0"/>
                <a:cs typeface="Poppins" panose="00000500000000000000" pitchFamily="2" charset="0"/>
              </a:rPr>
              <a:t>Geniuz</a:t>
            </a:r>
          </a:p>
        </p:txBody>
      </p:sp>
      <p:sp>
        <p:nvSpPr>
          <p:cNvPr id="3" name="Picture Placeholder 2">
            <a:extLst>
              <a:ext uri="{FF2B5EF4-FFF2-40B4-BE49-F238E27FC236}">
                <a16:creationId xmlns:a16="http://schemas.microsoft.com/office/drawing/2014/main" id="{E3502A70-89B5-4C53-A5A7-634DF1E7A787}"/>
              </a:ext>
            </a:extLst>
          </p:cNvPr>
          <p:cNvSpPr>
            <a:spLocks noGrp="1"/>
          </p:cNvSpPr>
          <p:nvPr>
            <p:ph type="pic" sz="quarter" idx="13"/>
          </p:nvPr>
        </p:nvSpPr>
        <p:spPr/>
      </p:sp>
      <p:sp>
        <p:nvSpPr>
          <p:cNvPr id="7" name="Picture Placeholder 6">
            <a:extLst>
              <a:ext uri="{FF2B5EF4-FFF2-40B4-BE49-F238E27FC236}">
                <a16:creationId xmlns:a16="http://schemas.microsoft.com/office/drawing/2014/main" id="{18AB03AC-1D4E-48DC-A150-2C8F60BEE473}"/>
              </a:ext>
            </a:extLst>
          </p:cNvPr>
          <p:cNvSpPr>
            <a:spLocks noGrp="1"/>
          </p:cNvSpPr>
          <p:nvPr>
            <p:ph type="pic" sz="quarter" idx="14"/>
          </p:nvPr>
        </p:nvSpPr>
        <p:spPr/>
      </p:sp>
      <p:sp>
        <p:nvSpPr>
          <p:cNvPr id="13" name="Picture Placeholder 12">
            <a:extLst>
              <a:ext uri="{FF2B5EF4-FFF2-40B4-BE49-F238E27FC236}">
                <a16:creationId xmlns:a16="http://schemas.microsoft.com/office/drawing/2014/main" id="{E8F81A7F-9F1A-4F17-A5F2-613D167FAF5C}"/>
              </a:ext>
            </a:extLst>
          </p:cNvPr>
          <p:cNvSpPr>
            <a:spLocks noGrp="1"/>
          </p:cNvSpPr>
          <p:nvPr>
            <p:ph type="pic" sz="quarter" idx="15"/>
          </p:nvPr>
        </p:nvSpPr>
        <p:spPr/>
      </p:sp>
      <p:sp>
        <p:nvSpPr>
          <p:cNvPr id="15" name="Picture Placeholder 14">
            <a:extLst>
              <a:ext uri="{FF2B5EF4-FFF2-40B4-BE49-F238E27FC236}">
                <a16:creationId xmlns:a16="http://schemas.microsoft.com/office/drawing/2014/main" id="{D3BF5F79-31B7-4CDD-8D52-423DE916DC3E}"/>
              </a:ext>
            </a:extLst>
          </p:cNvPr>
          <p:cNvSpPr>
            <a:spLocks noGrp="1"/>
          </p:cNvSpPr>
          <p:nvPr>
            <p:ph type="pic" sz="quarter" idx="16"/>
          </p:nvPr>
        </p:nvSpPr>
        <p:spPr/>
      </p:sp>
    </p:spTree>
    <p:extLst>
      <p:ext uri="{BB962C8B-B14F-4D97-AF65-F5344CB8AC3E}">
        <p14:creationId xmlns:p14="http://schemas.microsoft.com/office/powerpoint/2010/main" val="41235858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EC55F1FD-3226-4BE6-8E1B-C86CB858C866}"/>
              </a:ext>
            </a:extLst>
          </p:cNvPr>
          <p:cNvCxnSpPr>
            <a:cxnSpLocks/>
          </p:cNvCxnSpPr>
          <p:nvPr/>
        </p:nvCxnSpPr>
        <p:spPr>
          <a:xfrm>
            <a:off x="5704114" y="902213"/>
            <a:ext cx="508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19C5694A-1DAD-4E0C-B850-489A45A0F8CB}"/>
              </a:ext>
            </a:extLst>
          </p:cNvPr>
          <p:cNvSpPr txBox="1"/>
          <p:nvPr/>
        </p:nvSpPr>
        <p:spPr>
          <a:xfrm>
            <a:off x="6366208" y="651196"/>
            <a:ext cx="3590592" cy="461665"/>
          </a:xfrm>
          <a:prstGeom prst="rect">
            <a:avLst/>
          </a:prstGeom>
          <a:noFill/>
        </p:spPr>
        <p:txBody>
          <a:bodyPr wrap="square" rtlCol="0">
            <a:spAutoFit/>
          </a:bodyPr>
          <a:lstStyle/>
          <a:p>
            <a:r>
              <a:rPr lang="en-US" sz="2400" b="1">
                <a:latin typeface="Noto Serif" panose="02020600060500020200" pitchFamily="18" charset="0"/>
                <a:ea typeface="Noto Serif" panose="02020600060500020200" pitchFamily="18" charset="0"/>
                <a:cs typeface="Noto Serif" panose="02020600060500020200" pitchFamily="18" charset="0"/>
              </a:rPr>
              <a:t>Geniuz </a:t>
            </a:r>
            <a:r>
              <a:rPr lang="en-US" sz="2400" b="1" i="1">
                <a:latin typeface="Noto Serif" panose="02020600060500020200" pitchFamily="18" charset="0"/>
                <a:ea typeface="Noto Serif" panose="02020600060500020200" pitchFamily="18" charset="0"/>
                <a:cs typeface="Noto Serif" panose="02020600060500020200" pitchFamily="18" charset="0"/>
              </a:rPr>
              <a:t>Portofolios</a:t>
            </a:r>
          </a:p>
        </p:txBody>
      </p:sp>
      <p:sp>
        <p:nvSpPr>
          <p:cNvPr id="22" name="TextBox 21">
            <a:extLst>
              <a:ext uri="{FF2B5EF4-FFF2-40B4-BE49-F238E27FC236}">
                <a16:creationId xmlns:a16="http://schemas.microsoft.com/office/drawing/2014/main" id="{909F8538-1E11-4E13-8132-C99143E512EA}"/>
              </a:ext>
            </a:extLst>
          </p:cNvPr>
          <p:cNvSpPr txBox="1"/>
          <p:nvPr/>
        </p:nvSpPr>
        <p:spPr>
          <a:xfrm>
            <a:off x="6366208" y="1282931"/>
            <a:ext cx="5307265" cy="2271840"/>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Excepteur sint occaecat cupidatat non proident, sunt in culpa qui officia deserunt mollit anim id est laborum Sed ut perspiciatis unde sants omnis iste natus error sit voluptatem accusantium doloremque laudantium, totam rem aperiam, eaque ipsa quae ab illo inventore veritatis et quasi architecto beatae vitae dicta sunt explicabo. Nemo enim pitu wols ipsam voluptatem quia voluptas sit aspernatur aut odit aut fugit, sed quia consequuntur magni dolores eos qui ratione voluptatem sequi nesciunt. Neque porro quisquam awua aquite est.</a:t>
            </a:r>
            <a:endParaRPr lang="en-US" sz="100">
              <a:solidFill>
                <a:schemeClr val="tx1">
                  <a:lumMod val="50000"/>
                  <a:lumOff val="50000"/>
                </a:schemeClr>
              </a:solidFill>
              <a:latin typeface="Lato" panose="020F0502020204030203" pitchFamily="34" charset="0"/>
              <a:ea typeface="Noto Serif" panose="02020600060500020200" pitchFamily="18" charset="0"/>
              <a:cs typeface="Noto Serif" panose="02020600060500020200" pitchFamily="18" charset="0"/>
            </a:endParaRPr>
          </a:p>
        </p:txBody>
      </p:sp>
      <p:sp>
        <p:nvSpPr>
          <p:cNvPr id="3" name="Picture Placeholder 2">
            <a:extLst>
              <a:ext uri="{FF2B5EF4-FFF2-40B4-BE49-F238E27FC236}">
                <a16:creationId xmlns:a16="http://schemas.microsoft.com/office/drawing/2014/main" id="{E55ADE39-ECAD-4A02-AB6A-1782BD02C27C}"/>
              </a:ext>
            </a:extLst>
          </p:cNvPr>
          <p:cNvSpPr>
            <a:spLocks noGrp="1"/>
          </p:cNvSpPr>
          <p:nvPr>
            <p:ph type="pic" sz="quarter" idx="13"/>
          </p:nvPr>
        </p:nvSpPr>
        <p:spPr/>
      </p:sp>
      <p:sp>
        <p:nvSpPr>
          <p:cNvPr id="5" name="Picture Placeholder 4">
            <a:extLst>
              <a:ext uri="{FF2B5EF4-FFF2-40B4-BE49-F238E27FC236}">
                <a16:creationId xmlns:a16="http://schemas.microsoft.com/office/drawing/2014/main" id="{17CB1316-9B66-490B-BDD7-A0279162FF76}"/>
              </a:ext>
            </a:extLst>
          </p:cNvPr>
          <p:cNvSpPr>
            <a:spLocks noGrp="1"/>
          </p:cNvSpPr>
          <p:nvPr>
            <p:ph type="pic" sz="quarter" idx="14"/>
          </p:nvPr>
        </p:nvSpPr>
        <p:spPr/>
      </p:sp>
      <p:sp>
        <p:nvSpPr>
          <p:cNvPr id="8" name="Picture Placeholder 7">
            <a:extLst>
              <a:ext uri="{FF2B5EF4-FFF2-40B4-BE49-F238E27FC236}">
                <a16:creationId xmlns:a16="http://schemas.microsoft.com/office/drawing/2014/main" id="{95BC5270-32E7-4EFC-8CEE-84A3A33B53C6}"/>
              </a:ext>
            </a:extLst>
          </p:cNvPr>
          <p:cNvSpPr>
            <a:spLocks noGrp="1"/>
          </p:cNvSpPr>
          <p:nvPr>
            <p:ph type="pic" sz="quarter" idx="15"/>
          </p:nvPr>
        </p:nvSpPr>
        <p:spPr/>
      </p:sp>
    </p:spTree>
    <p:extLst>
      <p:ext uri="{BB962C8B-B14F-4D97-AF65-F5344CB8AC3E}">
        <p14:creationId xmlns:p14="http://schemas.microsoft.com/office/powerpoint/2010/main" val="8673958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4EE5DE3-8110-4EB7-820B-F8FCCF079BDB}"/>
              </a:ext>
            </a:extLst>
          </p:cNvPr>
          <p:cNvSpPr txBox="1"/>
          <p:nvPr/>
        </p:nvSpPr>
        <p:spPr>
          <a:xfrm>
            <a:off x="1116510" y="1444837"/>
            <a:ext cx="4133850" cy="1077218"/>
          </a:xfrm>
          <a:prstGeom prst="rect">
            <a:avLst/>
          </a:prstGeom>
          <a:noFill/>
        </p:spPr>
        <p:txBody>
          <a:bodyPr wrap="square" rtlCol="0">
            <a:spAutoFit/>
          </a:bodyPr>
          <a:lstStyle/>
          <a:p>
            <a:r>
              <a:rPr lang="en-US" sz="3200" b="1" i="1">
                <a:latin typeface="Noto Serif" panose="02020600060500020200" pitchFamily="18" charset="0"/>
                <a:ea typeface="Noto Serif" panose="02020600060500020200" pitchFamily="18" charset="0"/>
                <a:cs typeface="Noto Serif" panose="02020600060500020200" pitchFamily="18" charset="0"/>
              </a:rPr>
              <a:t>Geniuz Creative Studio Portofolios</a:t>
            </a:r>
          </a:p>
        </p:txBody>
      </p:sp>
      <p:sp>
        <p:nvSpPr>
          <p:cNvPr id="6" name="TextBox 5">
            <a:extLst>
              <a:ext uri="{FF2B5EF4-FFF2-40B4-BE49-F238E27FC236}">
                <a16:creationId xmlns:a16="http://schemas.microsoft.com/office/drawing/2014/main" id="{323B64E8-BC7A-4BC7-ADFA-740CCD95EEF1}"/>
              </a:ext>
            </a:extLst>
          </p:cNvPr>
          <p:cNvSpPr txBox="1"/>
          <p:nvPr/>
        </p:nvSpPr>
        <p:spPr>
          <a:xfrm>
            <a:off x="1116510" y="2864325"/>
            <a:ext cx="4482415" cy="2548839"/>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Excepteur sint occaecat cupidatat non proident, sunt in culpa qui officia deserunt mollit anim id est laborum Sed ut perspiciatis unde sants omnis iste natus error sit voluptatem accusantium doloremque laudantium, totam rem aperiam, eaque ipsa quae ab illo inventore veritatis et quasi architecto beatae vitae dicta sunt explicabo. Nemo enim pitu wols ipsam voluptatem quia voluptas sit aspernatur aut odit aut fugit, sed quia consequuntur magni dolores eos qui ratione voluptatem sequi nesciunt. Neque porro quisquam est.</a:t>
            </a:r>
            <a:endParaRPr lang="en-US" sz="100">
              <a:solidFill>
                <a:schemeClr val="tx1">
                  <a:lumMod val="50000"/>
                  <a:lumOff val="50000"/>
                </a:schemeClr>
              </a:solidFill>
              <a:latin typeface="Lato" panose="020F0502020204030203" pitchFamily="34" charset="0"/>
              <a:ea typeface="Noto Serif" panose="02020600060500020200" pitchFamily="18" charset="0"/>
              <a:cs typeface="Noto Serif" panose="02020600060500020200" pitchFamily="18" charset="0"/>
            </a:endParaRPr>
          </a:p>
        </p:txBody>
      </p:sp>
      <p:sp>
        <p:nvSpPr>
          <p:cNvPr id="16" name="TextBox 15">
            <a:extLst>
              <a:ext uri="{FF2B5EF4-FFF2-40B4-BE49-F238E27FC236}">
                <a16:creationId xmlns:a16="http://schemas.microsoft.com/office/drawing/2014/main" id="{DEE143D7-7A73-436D-A02A-81020358D85D}"/>
              </a:ext>
            </a:extLst>
          </p:cNvPr>
          <p:cNvSpPr txBox="1"/>
          <p:nvPr/>
        </p:nvSpPr>
        <p:spPr>
          <a:xfrm rot="16200000">
            <a:off x="-41096" y="5093494"/>
            <a:ext cx="1335623" cy="338554"/>
          </a:xfrm>
          <a:prstGeom prst="rect">
            <a:avLst/>
          </a:prstGeom>
          <a:noFill/>
        </p:spPr>
        <p:txBody>
          <a:bodyPr wrap="none" rtlCol="0">
            <a:spAutoFit/>
          </a:bodyPr>
          <a:lstStyle/>
          <a:p>
            <a:pPr algn="r"/>
            <a:r>
              <a:rPr lang="en-US" sz="1600" i="1" spc="600">
                <a:latin typeface="Poppins" panose="00000500000000000000" pitchFamily="2" charset="0"/>
                <a:cs typeface="Poppins" panose="00000500000000000000" pitchFamily="2" charset="0"/>
              </a:rPr>
              <a:t>Geniuz</a:t>
            </a:r>
          </a:p>
        </p:txBody>
      </p:sp>
      <p:sp>
        <p:nvSpPr>
          <p:cNvPr id="3" name="Picture Placeholder 2">
            <a:extLst>
              <a:ext uri="{FF2B5EF4-FFF2-40B4-BE49-F238E27FC236}">
                <a16:creationId xmlns:a16="http://schemas.microsoft.com/office/drawing/2014/main" id="{41E27E9F-0C02-4DC6-87CC-D58454D8B6C6}"/>
              </a:ext>
            </a:extLst>
          </p:cNvPr>
          <p:cNvSpPr>
            <a:spLocks noGrp="1"/>
          </p:cNvSpPr>
          <p:nvPr>
            <p:ph type="pic" sz="quarter" idx="14"/>
          </p:nvPr>
        </p:nvSpPr>
        <p:spPr/>
      </p:sp>
      <p:sp>
        <p:nvSpPr>
          <p:cNvPr id="8" name="Picture Placeholder 7">
            <a:extLst>
              <a:ext uri="{FF2B5EF4-FFF2-40B4-BE49-F238E27FC236}">
                <a16:creationId xmlns:a16="http://schemas.microsoft.com/office/drawing/2014/main" id="{13DA269C-F3D0-40AD-86B3-AA9B57366D7C}"/>
              </a:ext>
            </a:extLst>
          </p:cNvPr>
          <p:cNvSpPr>
            <a:spLocks noGrp="1"/>
          </p:cNvSpPr>
          <p:nvPr>
            <p:ph type="pic" sz="quarter" idx="15"/>
          </p:nvPr>
        </p:nvSpPr>
        <p:spPr/>
      </p:sp>
      <p:sp>
        <p:nvSpPr>
          <p:cNvPr id="10" name="Picture Placeholder 9">
            <a:extLst>
              <a:ext uri="{FF2B5EF4-FFF2-40B4-BE49-F238E27FC236}">
                <a16:creationId xmlns:a16="http://schemas.microsoft.com/office/drawing/2014/main" id="{AB5EC386-3DE3-40E6-ABA6-3A975289F746}"/>
              </a:ext>
            </a:extLst>
          </p:cNvPr>
          <p:cNvSpPr>
            <a:spLocks noGrp="1"/>
          </p:cNvSpPr>
          <p:nvPr>
            <p:ph type="pic" sz="quarter" idx="13"/>
          </p:nvPr>
        </p:nvSpPr>
        <p:spPr/>
      </p:sp>
    </p:spTree>
    <p:extLst>
      <p:ext uri="{BB962C8B-B14F-4D97-AF65-F5344CB8AC3E}">
        <p14:creationId xmlns:p14="http://schemas.microsoft.com/office/powerpoint/2010/main" val="26976274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830DB46-BEEE-4476-8378-7900A59E77F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97801" y="981605"/>
            <a:ext cx="2821399" cy="5003975"/>
          </a:xfrm>
          <a:prstGeom prst="rect">
            <a:avLst/>
          </a:prstGeom>
        </p:spPr>
      </p:pic>
      <p:sp>
        <p:nvSpPr>
          <p:cNvPr id="2" name="TextBox 1">
            <a:extLst>
              <a:ext uri="{FF2B5EF4-FFF2-40B4-BE49-F238E27FC236}">
                <a16:creationId xmlns:a16="http://schemas.microsoft.com/office/drawing/2014/main" id="{8892792C-3041-4C6A-9A6F-922349623432}"/>
              </a:ext>
            </a:extLst>
          </p:cNvPr>
          <p:cNvSpPr txBox="1"/>
          <p:nvPr/>
        </p:nvSpPr>
        <p:spPr>
          <a:xfrm rot="16200000">
            <a:off x="-41095" y="1480140"/>
            <a:ext cx="1335623" cy="338554"/>
          </a:xfrm>
          <a:prstGeom prst="rect">
            <a:avLst/>
          </a:prstGeom>
          <a:noFill/>
        </p:spPr>
        <p:txBody>
          <a:bodyPr wrap="none" rtlCol="0">
            <a:spAutoFit/>
          </a:bodyPr>
          <a:lstStyle/>
          <a:p>
            <a:pPr algn="r"/>
            <a:r>
              <a:rPr lang="en-US" sz="1600" i="1" spc="600">
                <a:solidFill>
                  <a:schemeClr val="tx1">
                    <a:lumMod val="50000"/>
                    <a:lumOff val="50000"/>
                  </a:schemeClr>
                </a:solidFill>
                <a:latin typeface="Poppins" panose="00000500000000000000" pitchFamily="2" charset="0"/>
                <a:cs typeface="Poppins" panose="00000500000000000000" pitchFamily="2" charset="0"/>
              </a:rPr>
              <a:t>Geniuz</a:t>
            </a:r>
          </a:p>
        </p:txBody>
      </p:sp>
      <p:sp>
        <p:nvSpPr>
          <p:cNvPr id="8" name="TextBox 7">
            <a:extLst>
              <a:ext uri="{FF2B5EF4-FFF2-40B4-BE49-F238E27FC236}">
                <a16:creationId xmlns:a16="http://schemas.microsoft.com/office/drawing/2014/main" id="{B7E90051-1ADA-415A-98B8-2846C95A3B1D}"/>
              </a:ext>
            </a:extLst>
          </p:cNvPr>
          <p:cNvSpPr txBox="1"/>
          <p:nvPr/>
        </p:nvSpPr>
        <p:spPr>
          <a:xfrm>
            <a:off x="1388563" y="2483667"/>
            <a:ext cx="3345669" cy="276999"/>
          </a:xfrm>
          <a:prstGeom prst="rect">
            <a:avLst/>
          </a:prstGeom>
          <a:noFill/>
        </p:spPr>
        <p:txBody>
          <a:bodyPr wrap="square" rtlCol="0">
            <a:spAutoFit/>
          </a:bodyPr>
          <a:lstStyle/>
          <a:p>
            <a:r>
              <a:rPr lang="en-US" sz="1200" b="1" spc="100">
                <a:solidFill>
                  <a:schemeClr val="tx1">
                    <a:lumMod val="95000"/>
                    <a:lumOff val="5000"/>
                  </a:schemeClr>
                </a:solidFill>
                <a:latin typeface="Poppins" panose="00000500000000000000" pitchFamily="2" charset="0"/>
                <a:cs typeface="Poppins" panose="00000500000000000000" pitchFamily="2" charset="0"/>
              </a:rPr>
              <a:t>ABOUT GENIUZ MOCKUP DEVICE 01</a:t>
            </a:r>
          </a:p>
        </p:txBody>
      </p:sp>
      <p:sp>
        <p:nvSpPr>
          <p:cNvPr id="9" name="TextBox 8">
            <a:extLst>
              <a:ext uri="{FF2B5EF4-FFF2-40B4-BE49-F238E27FC236}">
                <a16:creationId xmlns:a16="http://schemas.microsoft.com/office/drawing/2014/main" id="{61FC7B14-BFC3-47BF-9ACC-26FFF642F8CC}"/>
              </a:ext>
            </a:extLst>
          </p:cNvPr>
          <p:cNvSpPr txBox="1"/>
          <p:nvPr/>
        </p:nvSpPr>
        <p:spPr>
          <a:xfrm>
            <a:off x="1388565" y="2747419"/>
            <a:ext cx="4378413" cy="609847"/>
          </a:xfrm>
          <a:prstGeom prst="rect">
            <a:avLst/>
          </a:prstGeom>
          <a:noFill/>
        </p:spPr>
        <p:txBody>
          <a:bodyPr wrap="square" rtlCol="0">
            <a:spAutoFit/>
          </a:bodyPr>
          <a:lstStyle/>
          <a:p>
            <a:pPr>
              <a:lnSpc>
                <a:spcPct val="150000"/>
              </a:lnSpc>
            </a:pPr>
            <a:r>
              <a:rPr lang="en-US" sz="120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vim euponderum d in corporated madives sally inside incur rupe inhoven bit secure meliore delic sedia eros aliquid Inaisas</a:t>
            </a:r>
          </a:p>
        </p:txBody>
      </p:sp>
      <p:sp>
        <p:nvSpPr>
          <p:cNvPr id="10" name="TextBox 9">
            <a:extLst>
              <a:ext uri="{FF2B5EF4-FFF2-40B4-BE49-F238E27FC236}">
                <a16:creationId xmlns:a16="http://schemas.microsoft.com/office/drawing/2014/main" id="{DDF95C9E-761C-4241-827D-7AF709EBF6E1}"/>
              </a:ext>
            </a:extLst>
          </p:cNvPr>
          <p:cNvSpPr txBox="1"/>
          <p:nvPr/>
        </p:nvSpPr>
        <p:spPr>
          <a:xfrm>
            <a:off x="1388562" y="1094175"/>
            <a:ext cx="4054207" cy="954107"/>
          </a:xfrm>
          <a:prstGeom prst="rect">
            <a:avLst/>
          </a:prstGeom>
          <a:noFill/>
        </p:spPr>
        <p:txBody>
          <a:bodyPr wrap="square" rtlCol="0">
            <a:spAutoFit/>
          </a:bodyPr>
          <a:lstStyle/>
          <a:p>
            <a:r>
              <a:rPr lang="en-US" sz="2800" b="1" i="1">
                <a:latin typeface="Noto Serif" panose="02020600060500020200" pitchFamily="18" charset="0"/>
                <a:ea typeface="Noto Serif" panose="02020600060500020200" pitchFamily="18" charset="0"/>
                <a:cs typeface="Noto Serif" panose="02020600060500020200" pitchFamily="18" charset="0"/>
              </a:rPr>
              <a:t>Geniuz Creative Studio Portofolios</a:t>
            </a:r>
          </a:p>
        </p:txBody>
      </p:sp>
      <p:sp>
        <p:nvSpPr>
          <p:cNvPr id="11" name="TextBox 10">
            <a:extLst>
              <a:ext uri="{FF2B5EF4-FFF2-40B4-BE49-F238E27FC236}">
                <a16:creationId xmlns:a16="http://schemas.microsoft.com/office/drawing/2014/main" id="{ED45E771-4A39-4B57-92BD-B8179772F0D4}"/>
              </a:ext>
            </a:extLst>
          </p:cNvPr>
          <p:cNvSpPr txBox="1"/>
          <p:nvPr/>
        </p:nvSpPr>
        <p:spPr>
          <a:xfrm>
            <a:off x="1388563" y="3614377"/>
            <a:ext cx="3345669" cy="276999"/>
          </a:xfrm>
          <a:prstGeom prst="rect">
            <a:avLst/>
          </a:prstGeom>
          <a:noFill/>
        </p:spPr>
        <p:txBody>
          <a:bodyPr wrap="square" rtlCol="0">
            <a:spAutoFit/>
          </a:bodyPr>
          <a:lstStyle/>
          <a:p>
            <a:r>
              <a:rPr lang="en-US" sz="1200" b="1" spc="100">
                <a:solidFill>
                  <a:schemeClr val="tx1">
                    <a:lumMod val="95000"/>
                    <a:lumOff val="5000"/>
                  </a:schemeClr>
                </a:solidFill>
                <a:latin typeface="Poppins" panose="00000500000000000000" pitchFamily="2" charset="0"/>
                <a:cs typeface="Poppins" panose="00000500000000000000" pitchFamily="2" charset="0"/>
              </a:rPr>
              <a:t>ABOUT GENIUZ MOCKUP DEVICE 02</a:t>
            </a:r>
          </a:p>
        </p:txBody>
      </p:sp>
      <p:sp>
        <p:nvSpPr>
          <p:cNvPr id="12" name="TextBox 11">
            <a:extLst>
              <a:ext uri="{FF2B5EF4-FFF2-40B4-BE49-F238E27FC236}">
                <a16:creationId xmlns:a16="http://schemas.microsoft.com/office/drawing/2014/main" id="{72014B42-5F03-4799-9511-ED4B9941DDB0}"/>
              </a:ext>
            </a:extLst>
          </p:cNvPr>
          <p:cNvSpPr txBox="1"/>
          <p:nvPr/>
        </p:nvSpPr>
        <p:spPr>
          <a:xfrm>
            <a:off x="1388565" y="3878129"/>
            <a:ext cx="4567099" cy="609847"/>
          </a:xfrm>
          <a:prstGeom prst="rect">
            <a:avLst/>
          </a:prstGeom>
          <a:noFill/>
        </p:spPr>
        <p:txBody>
          <a:bodyPr wrap="square" rtlCol="0">
            <a:spAutoFit/>
          </a:bodyPr>
          <a:lstStyle/>
          <a:p>
            <a:pPr>
              <a:lnSpc>
                <a:spcPct val="150000"/>
              </a:lnSpc>
            </a:pPr>
            <a:r>
              <a:rPr lang="en-US" sz="120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vim euponderum d in corporated madives sally inside incur rupe inhoven bit secure meliore delic sedia eros aliquid Inaisas</a:t>
            </a:r>
          </a:p>
        </p:txBody>
      </p:sp>
      <p:sp>
        <p:nvSpPr>
          <p:cNvPr id="15" name="TextBox 14">
            <a:extLst>
              <a:ext uri="{FF2B5EF4-FFF2-40B4-BE49-F238E27FC236}">
                <a16:creationId xmlns:a16="http://schemas.microsoft.com/office/drawing/2014/main" id="{B4C968E7-A257-465C-9494-3239FDED4696}"/>
              </a:ext>
            </a:extLst>
          </p:cNvPr>
          <p:cNvSpPr txBox="1"/>
          <p:nvPr/>
        </p:nvSpPr>
        <p:spPr>
          <a:xfrm>
            <a:off x="1388563" y="4751728"/>
            <a:ext cx="3345669" cy="276999"/>
          </a:xfrm>
          <a:prstGeom prst="rect">
            <a:avLst/>
          </a:prstGeom>
          <a:noFill/>
        </p:spPr>
        <p:txBody>
          <a:bodyPr wrap="square" rtlCol="0">
            <a:spAutoFit/>
          </a:bodyPr>
          <a:lstStyle/>
          <a:p>
            <a:r>
              <a:rPr lang="en-US" sz="1200" b="1" spc="100">
                <a:solidFill>
                  <a:schemeClr val="tx1">
                    <a:lumMod val="95000"/>
                    <a:lumOff val="5000"/>
                  </a:schemeClr>
                </a:solidFill>
                <a:latin typeface="Poppins" panose="00000500000000000000" pitchFamily="2" charset="0"/>
                <a:cs typeface="Poppins" panose="00000500000000000000" pitchFamily="2" charset="0"/>
              </a:rPr>
              <a:t>ABOUT GENIUZ MOCKUP DEVICE 03</a:t>
            </a:r>
          </a:p>
        </p:txBody>
      </p:sp>
      <p:sp>
        <p:nvSpPr>
          <p:cNvPr id="16" name="TextBox 15">
            <a:extLst>
              <a:ext uri="{FF2B5EF4-FFF2-40B4-BE49-F238E27FC236}">
                <a16:creationId xmlns:a16="http://schemas.microsoft.com/office/drawing/2014/main" id="{9B462229-15B6-4DE3-BFDC-BF199DE46CF8}"/>
              </a:ext>
            </a:extLst>
          </p:cNvPr>
          <p:cNvSpPr txBox="1"/>
          <p:nvPr/>
        </p:nvSpPr>
        <p:spPr>
          <a:xfrm>
            <a:off x="1388566" y="5015480"/>
            <a:ext cx="4378412" cy="609847"/>
          </a:xfrm>
          <a:prstGeom prst="rect">
            <a:avLst/>
          </a:prstGeom>
          <a:noFill/>
        </p:spPr>
        <p:txBody>
          <a:bodyPr wrap="square" rtlCol="0">
            <a:spAutoFit/>
          </a:bodyPr>
          <a:lstStyle/>
          <a:p>
            <a:pPr>
              <a:lnSpc>
                <a:spcPct val="150000"/>
              </a:lnSpc>
            </a:pPr>
            <a:r>
              <a:rPr lang="en-US" sz="120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vim euponderum d in corporated madives sally inside incur rupe inhoven bit secure meliore delic sedia eros aliquid Inaisas</a:t>
            </a:r>
          </a:p>
        </p:txBody>
      </p:sp>
      <p:sp>
        <p:nvSpPr>
          <p:cNvPr id="5" name="Picture Placeholder 4">
            <a:extLst>
              <a:ext uri="{FF2B5EF4-FFF2-40B4-BE49-F238E27FC236}">
                <a16:creationId xmlns:a16="http://schemas.microsoft.com/office/drawing/2014/main" id="{681D6084-66DF-4D28-9479-4FE6D74C783F}"/>
              </a:ext>
            </a:extLst>
          </p:cNvPr>
          <p:cNvSpPr>
            <a:spLocks noGrp="1"/>
          </p:cNvSpPr>
          <p:nvPr>
            <p:ph type="pic" sz="quarter" idx="14"/>
          </p:nvPr>
        </p:nvSpPr>
        <p:spPr/>
      </p:sp>
    </p:spTree>
    <p:extLst>
      <p:ext uri="{BB962C8B-B14F-4D97-AF65-F5344CB8AC3E}">
        <p14:creationId xmlns:p14="http://schemas.microsoft.com/office/powerpoint/2010/main" val="9742477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B8BF7A8-5205-47A1-ABF1-FCA0BDEC7F3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2749" b="2041"/>
          <a:stretch/>
        </p:blipFill>
        <p:spPr>
          <a:xfrm>
            <a:off x="510948" y="1054546"/>
            <a:ext cx="5718418" cy="4748908"/>
          </a:xfrm>
          <a:prstGeom prst="rect">
            <a:avLst/>
          </a:prstGeom>
        </p:spPr>
      </p:pic>
      <p:sp>
        <p:nvSpPr>
          <p:cNvPr id="11" name="TextBox 10">
            <a:extLst>
              <a:ext uri="{FF2B5EF4-FFF2-40B4-BE49-F238E27FC236}">
                <a16:creationId xmlns:a16="http://schemas.microsoft.com/office/drawing/2014/main" id="{ED43D40C-3D03-4E35-BD41-9341E5B44174}"/>
              </a:ext>
            </a:extLst>
          </p:cNvPr>
          <p:cNvSpPr txBox="1"/>
          <p:nvPr/>
        </p:nvSpPr>
        <p:spPr>
          <a:xfrm>
            <a:off x="6657494" y="1141630"/>
            <a:ext cx="4054207" cy="1077218"/>
          </a:xfrm>
          <a:prstGeom prst="rect">
            <a:avLst/>
          </a:prstGeom>
          <a:noFill/>
        </p:spPr>
        <p:txBody>
          <a:bodyPr wrap="square" rtlCol="0">
            <a:spAutoFit/>
          </a:bodyPr>
          <a:lstStyle/>
          <a:p>
            <a:r>
              <a:rPr lang="en-US" sz="3200" b="1" i="1">
                <a:latin typeface="Noto Serif" panose="02020600060500020200" pitchFamily="18" charset="0"/>
                <a:ea typeface="Noto Serif" panose="02020600060500020200" pitchFamily="18" charset="0"/>
                <a:cs typeface="Noto Serif" panose="02020600060500020200" pitchFamily="18" charset="0"/>
              </a:rPr>
              <a:t>Geniuz Creative Studio Desktop</a:t>
            </a:r>
          </a:p>
        </p:txBody>
      </p:sp>
      <p:sp>
        <p:nvSpPr>
          <p:cNvPr id="12" name="TextBox 11">
            <a:extLst>
              <a:ext uri="{FF2B5EF4-FFF2-40B4-BE49-F238E27FC236}">
                <a16:creationId xmlns:a16="http://schemas.microsoft.com/office/drawing/2014/main" id="{498F7470-FB92-43AD-A21A-37BB759AEAE1}"/>
              </a:ext>
            </a:extLst>
          </p:cNvPr>
          <p:cNvSpPr txBox="1"/>
          <p:nvPr/>
        </p:nvSpPr>
        <p:spPr>
          <a:xfrm>
            <a:off x="6657494" y="821089"/>
            <a:ext cx="2103461" cy="276999"/>
          </a:xfrm>
          <a:prstGeom prst="rect">
            <a:avLst/>
          </a:prstGeom>
          <a:noFill/>
        </p:spPr>
        <p:txBody>
          <a:bodyPr wrap="none" rtlCol="0">
            <a:spAutoFit/>
          </a:bodyPr>
          <a:lstStyle/>
          <a:p>
            <a:r>
              <a:rPr lang="en-US" sz="1200" b="1" spc="100">
                <a:solidFill>
                  <a:srgbClr val="F6B6C7"/>
                </a:solidFill>
                <a:latin typeface="Poppins" panose="00000500000000000000" pitchFamily="2" charset="0"/>
                <a:cs typeface="Poppins" panose="00000500000000000000" pitchFamily="2" charset="0"/>
              </a:rPr>
              <a:t>ABOUT OUR MOCKUPS</a:t>
            </a:r>
          </a:p>
        </p:txBody>
      </p:sp>
      <p:sp>
        <p:nvSpPr>
          <p:cNvPr id="13" name="TextBox 12">
            <a:extLst>
              <a:ext uri="{FF2B5EF4-FFF2-40B4-BE49-F238E27FC236}">
                <a16:creationId xmlns:a16="http://schemas.microsoft.com/office/drawing/2014/main" id="{C6119FC7-EC3A-431D-B1D6-0F44F859B468}"/>
              </a:ext>
            </a:extLst>
          </p:cNvPr>
          <p:cNvSpPr txBox="1"/>
          <p:nvPr/>
        </p:nvSpPr>
        <p:spPr>
          <a:xfrm>
            <a:off x="6657494" y="2902877"/>
            <a:ext cx="5023558" cy="1328505"/>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Duis aute irure dolor in reprehenderit in voluptate velit esse cillum dolore europes vui officia deserut mollit anim id est laborum Lorem ipsum dolor sit es lorem ipsum dolor siabes dolore magna aliqua uta enimvas ad minim veniam nostrud consectetur adipiscing elita sed do eiusmod tempor incididunt aut laborevet ulla mco laboris nisi aliquie com modo conseu atenai culuisa kerninsa</a:t>
            </a:r>
          </a:p>
        </p:txBody>
      </p:sp>
      <p:sp>
        <p:nvSpPr>
          <p:cNvPr id="16" name="TextBox 15">
            <a:extLst>
              <a:ext uri="{FF2B5EF4-FFF2-40B4-BE49-F238E27FC236}">
                <a16:creationId xmlns:a16="http://schemas.microsoft.com/office/drawing/2014/main" id="{723F9534-AD15-433A-A1EC-428EC56C93EE}"/>
              </a:ext>
            </a:extLst>
          </p:cNvPr>
          <p:cNvSpPr txBox="1"/>
          <p:nvPr/>
        </p:nvSpPr>
        <p:spPr>
          <a:xfrm>
            <a:off x="6657494" y="2582336"/>
            <a:ext cx="1835759" cy="276999"/>
          </a:xfrm>
          <a:prstGeom prst="rect">
            <a:avLst/>
          </a:prstGeom>
          <a:noFill/>
        </p:spPr>
        <p:txBody>
          <a:bodyPr wrap="square" rtlCol="0">
            <a:spAutoFit/>
          </a:bodyPr>
          <a:lstStyle/>
          <a:p>
            <a:r>
              <a:rPr lang="en-US" sz="1200" b="1" spc="100">
                <a:latin typeface="Poppins" panose="00000500000000000000" pitchFamily="2" charset="0"/>
                <a:cs typeface="Poppins" panose="00000500000000000000" pitchFamily="2" charset="0"/>
              </a:rPr>
              <a:t>PC Mockup Device</a:t>
            </a:r>
          </a:p>
        </p:txBody>
      </p:sp>
      <p:grpSp>
        <p:nvGrpSpPr>
          <p:cNvPr id="17" name="Group 16">
            <a:extLst>
              <a:ext uri="{FF2B5EF4-FFF2-40B4-BE49-F238E27FC236}">
                <a16:creationId xmlns:a16="http://schemas.microsoft.com/office/drawing/2014/main" id="{256C3573-94EB-4A95-9231-3245A57AC449}"/>
              </a:ext>
            </a:extLst>
          </p:cNvPr>
          <p:cNvGrpSpPr/>
          <p:nvPr/>
        </p:nvGrpSpPr>
        <p:grpSpPr>
          <a:xfrm>
            <a:off x="11141032" y="554033"/>
            <a:ext cx="461033" cy="122239"/>
            <a:chOff x="631697" y="6048376"/>
            <a:chExt cx="699378" cy="185434"/>
          </a:xfrm>
          <a:solidFill>
            <a:schemeClr val="tx1"/>
          </a:solidFill>
        </p:grpSpPr>
        <p:sp>
          <p:nvSpPr>
            <p:cNvPr id="18" name="Star: 5 Points 17">
              <a:extLst>
                <a:ext uri="{FF2B5EF4-FFF2-40B4-BE49-F238E27FC236}">
                  <a16:creationId xmlns:a16="http://schemas.microsoft.com/office/drawing/2014/main" id="{CC628A95-221F-4301-B148-F81F05872903}"/>
                </a:ext>
              </a:extLst>
            </p:cNvPr>
            <p:cNvSpPr/>
            <p:nvPr/>
          </p:nvSpPr>
          <p:spPr>
            <a:xfrm>
              <a:off x="631697" y="6048376"/>
              <a:ext cx="185436" cy="185434"/>
            </a:xfrm>
            <a:prstGeom prst="star5">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Star: 5 Points 18">
              <a:extLst>
                <a:ext uri="{FF2B5EF4-FFF2-40B4-BE49-F238E27FC236}">
                  <a16:creationId xmlns:a16="http://schemas.microsoft.com/office/drawing/2014/main" id="{DE415DE2-183B-44A8-9A97-573C8DDB4026}"/>
                </a:ext>
              </a:extLst>
            </p:cNvPr>
            <p:cNvSpPr/>
            <p:nvPr/>
          </p:nvSpPr>
          <p:spPr>
            <a:xfrm>
              <a:off x="888668" y="6048376"/>
              <a:ext cx="185436" cy="185434"/>
            </a:xfrm>
            <a:prstGeom prst="star5">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Star: 5 Points 19">
              <a:extLst>
                <a:ext uri="{FF2B5EF4-FFF2-40B4-BE49-F238E27FC236}">
                  <a16:creationId xmlns:a16="http://schemas.microsoft.com/office/drawing/2014/main" id="{5CFCFE54-D650-476F-9686-93C0567D4C30}"/>
                </a:ext>
              </a:extLst>
            </p:cNvPr>
            <p:cNvSpPr/>
            <p:nvPr/>
          </p:nvSpPr>
          <p:spPr>
            <a:xfrm>
              <a:off x="1145639" y="6048376"/>
              <a:ext cx="185436" cy="185434"/>
            </a:xfrm>
            <a:prstGeom prst="star5">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 name="Picture Placeholder 3">
            <a:extLst>
              <a:ext uri="{FF2B5EF4-FFF2-40B4-BE49-F238E27FC236}">
                <a16:creationId xmlns:a16="http://schemas.microsoft.com/office/drawing/2014/main" id="{9E00DFD6-1046-4C4D-9188-E3AC0CE38FC3}"/>
              </a:ext>
            </a:extLst>
          </p:cNvPr>
          <p:cNvSpPr>
            <a:spLocks noGrp="1"/>
          </p:cNvSpPr>
          <p:nvPr>
            <p:ph type="pic" sz="quarter" idx="14"/>
          </p:nvPr>
        </p:nvSpPr>
        <p:spPr/>
      </p:sp>
      <p:sp>
        <p:nvSpPr>
          <p:cNvPr id="6" name="Picture Placeholder 5">
            <a:extLst>
              <a:ext uri="{FF2B5EF4-FFF2-40B4-BE49-F238E27FC236}">
                <a16:creationId xmlns:a16="http://schemas.microsoft.com/office/drawing/2014/main" id="{3CDB7E60-0C25-44EE-8C59-6D4D8CB32ADC}"/>
              </a:ext>
            </a:extLst>
          </p:cNvPr>
          <p:cNvSpPr>
            <a:spLocks noGrp="1"/>
          </p:cNvSpPr>
          <p:nvPr>
            <p:ph type="pic" sz="quarter" idx="15"/>
          </p:nvPr>
        </p:nvSpPr>
        <p:spPr/>
      </p:sp>
      <p:sp>
        <p:nvSpPr>
          <p:cNvPr id="8" name="Picture Placeholder 7">
            <a:extLst>
              <a:ext uri="{FF2B5EF4-FFF2-40B4-BE49-F238E27FC236}">
                <a16:creationId xmlns:a16="http://schemas.microsoft.com/office/drawing/2014/main" id="{B73E44EC-C137-4964-B903-4781379FE2C4}"/>
              </a:ext>
            </a:extLst>
          </p:cNvPr>
          <p:cNvSpPr>
            <a:spLocks noGrp="1"/>
          </p:cNvSpPr>
          <p:nvPr>
            <p:ph type="pic" sz="quarter" idx="16"/>
          </p:nvPr>
        </p:nvSpPr>
        <p:spPr/>
      </p:sp>
      <p:sp>
        <p:nvSpPr>
          <p:cNvPr id="14" name="Picture Placeholder 13">
            <a:extLst>
              <a:ext uri="{FF2B5EF4-FFF2-40B4-BE49-F238E27FC236}">
                <a16:creationId xmlns:a16="http://schemas.microsoft.com/office/drawing/2014/main" id="{0E4673B6-F58A-4497-8251-4470138B4A50}"/>
              </a:ext>
            </a:extLst>
          </p:cNvPr>
          <p:cNvSpPr>
            <a:spLocks noGrp="1"/>
          </p:cNvSpPr>
          <p:nvPr>
            <p:ph type="pic" sz="quarter" idx="17"/>
          </p:nvPr>
        </p:nvSpPr>
        <p:spPr/>
      </p:sp>
    </p:spTree>
    <p:extLst>
      <p:ext uri="{BB962C8B-B14F-4D97-AF65-F5344CB8AC3E}">
        <p14:creationId xmlns:p14="http://schemas.microsoft.com/office/powerpoint/2010/main" val="30997633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00B9F90-0E3E-4CE0-928D-4970E344809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53101" y="609600"/>
            <a:ext cx="3685798" cy="5638800"/>
          </a:xfrm>
          <a:prstGeom prst="rect">
            <a:avLst/>
          </a:prstGeom>
        </p:spPr>
      </p:pic>
      <p:sp>
        <p:nvSpPr>
          <p:cNvPr id="10" name="TextBox 9">
            <a:extLst>
              <a:ext uri="{FF2B5EF4-FFF2-40B4-BE49-F238E27FC236}">
                <a16:creationId xmlns:a16="http://schemas.microsoft.com/office/drawing/2014/main" id="{7830A684-4712-4513-BCA6-F318C5AE9B90}"/>
              </a:ext>
            </a:extLst>
          </p:cNvPr>
          <p:cNvSpPr txBox="1"/>
          <p:nvPr/>
        </p:nvSpPr>
        <p:spPr>
          <a:xfrm>
            <a:off x="825910" y="1656443"/>
            <a:ext cx="3062412" cy="276999"/>
          </a:xfrm>
          <a:prstGeom prst="rect">
            <a:avLst/>
          </a:prstGeom>
          <a:noFill/>
        </p:spPr>
        <p:txBody>
          <a:bodyPr wrap="square" rtlCol="0">
            <a:spAutoFit/>
          </a:bodyPr>
          <a:lstStyle/>
          <a:p>
            <a:pPr algn="r"/>
            <a:r>
              <a:rPr lang="en-US" sz="1200" b="1" spc="100">
                <a:solidFill>
                  <a:schemeClr val="tx1">
                    <a:lumMod val="95000"/>
                    <a:lumOff val="5000"/>
                  </a:schemeClr>
                </a:solidFill>
                <a:latin typeface="Poppins" panose="00000500000000000000" pitchFamily="2" charset="0"/>
                <a:cs typeface="Poppins" panose="00000500000000000000" pitchFamily="2" charset="0"/>
              </a:rPr>
              <a:t>MOCKUP DEVICE ONE</a:t>
            </a:r>
          </a:p>
        </p:txBody>
      </p:sp>
      <p:sp>
        <p:nvSpPr>
          <p:cNvPr id="11" name="TextBox 10">
            <a:extLst>
              <a:ext uri="{FF2B5EF4-FFF2-40B4-BE49-F238E27FC236}">
                <a16:creationId xmlns:a16="http://schemas.microsoft.com/office/drawing/2014/main" id="{FA2342B2-15D9-43E9-8C28-741BF8A79387}"/>
              </a:ext>
            </a:extLst>
          </p:cNvPr>
          <p:cNvSpPr txBox="1"/>
          <p:nvPr/>
        </p:nvSpPr>
        <p:spPr>
          <a:xfrm>
            <a:off x="825910" y="1920195"/>
            <a:ext cx="3062412" cy="886846"/>
          </a:xfrm>
          <a:prstGeom prst="rect">
            <a:avLst/>
          </a:prstGeom>
          <a:noFill/>
        </p:spPr>
        <p:txBody>
          <a:bodyPr wrap="square" rtlCol="0">
            <a:spAutoFit/>
          </a:bodyPr>
          <a:lstStyle/>
          <a:p>
            <a:pPr algn="r">
              <a:lnSpc>
                <a:spcPct val="150000"/>
              </a:lnSpc>
            </a:pPr>
            <a:r>
              <a:rPr lang="en-US" sz="120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vim euponderum d in corporated madives sally inside incur rupe inhoven bit secure meliore delic sedia eros aliquid Inaisas</a:t>
            </a:r>
          </a:p>
        </p:txBody>
      </p:sp>
      <p:sp>
        <p:nvSpPr>
          <p:cNvPr id="12" name="TextBox 11">
            <a:extLst>
              <a:ext uri="{FF2B5EF4-FFF2-40B4-BE49-F238E27FC236}">
                <a16:creationId xmlns:a16="http://schemas.microsoft.com/office/drawing/2014/main" id="{7349F0B3-4CAA-4B05-AFCB-27578744CF1D}"/>
              </a:ext>
            </a:extLst>
          </p:cNvPr>
          <p:cNvSpPr txBox="1"/>
          <p:nvPr/>
        </p:nvSpPr>
        <p:spPr>
          <a:xfrm>
            <a:off x="825910" y="3912460"/>
            <a:ext cx="3062412" cy="276999"/>
          </a:xfrm>
          <a:prstGeom prst="rect">
            <a:avLst/>
          </a:prstGeom>
          <a:noFill/>
        </p:spPr>
        <p:txBody>
          <a:bodyPr wrap="square" rtlCol="0">
            <a:spAutoFit/>
          </a:bodyPr>
          <a:lstStyle/>
          <a:p>
            <a:pPr algn="r"/>
            <a:r>
              <a:rPr lang="en-US" sz="1200" b="1" spc="100">
                <a:solidFill>
                  <a:schemeClr val="tx1">
                    <a:lumMod val="95000"/>
                    <a:lumOff val="5000"/>
                  </a:schemeClr>
                </a:solidFill>
                <a:latin typeface="Poppins" panose="00000500000000000000" pitchFamily="2" charset="0"/>
                <a:cs typeface="Poppins" panose="00000500000000000000" pitchFamily="2" charset="0"/>
              </a:rPr>
              <a:t>MOCKUP DEVICE TWO</a:t>
            </a:r>
          </a:p>
        </p:txBody>
      </p:sp>
      <p:sp>
        <p:nvSpPr>
          <p:cNvPr id="13" name="TextBox 12">
            <a:extLst>
              <a:ext uri="{FF2B5EF4-FFF2-40B4-BE49-F238E27FC236}">
                <a16:creationId xmlns:a16="http://schemas.microsoft.com/office/drawing/2014/main" id="{5F3BD253-374F-42A9-8112-71E56C7CA7B1}"/>
              </a:ext>
            </a:extLst>
          </p:cNvPr>
          <p:cNvSpPr txBox="1"/>
          <p:nvPr/>
        </p:nvSpPr>
        <p:spPr>
          <a:xfrm>
            <a:off x="825910" y="4176212"/>
            <a:ext cx="3062412" cy="886846"/>
          </a:xfrm>
          <a:prstGeom prst="rect">
            <a:avLst/>
          </a:prstGeom>
          <a:noFill/>
        </p:spPr>
        <p:txBody>
          <a:bodyPr wrap="square" rtlCol="0">
            <a:spAutoFit/>
          </a:bodyPr>
          <a:lstStyle/>
          <a:p>
            <a:pPr algn="r">
              <a:lnSpc>
                <a:spcPct val="150000"/>
              </a:lnSpc>
            </a:pPr>
            <a:r>
              <a:rPr lang="en-US" sz="120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vim euponderum d in corporated madives sally inside incur rupe inhoven bit secure meliore delic sedia eros aliquid Inaisas</a:t>
            </a:r>
          </a:p>
        </p:txBody>
      </p:sp>
      <p:sp>
        <p:nvSpPr>
          <p:cNvPr id="14" name="TextBox 13">
            <a:extLst>
              <a:ext uri="{FF2B5EF4-FFF2-40B4-BE49-F238E27FC236}">
                <a16:creationId xmlns:a16="http://schemas.microsoft.com/office/drawing/2014/main" id="{DF268EF4-F7D1-4911-8EE3-56ACB4383278}"/>
              </a:ext>
            </a:extLst>
          </p:cNvPr>
          <p:cNvSpPr txBox="1"/>
          <p:nvPr/>
        </p:nvSpPr>
        <p:spPr>
          <a:xfrm>
            <a:off x="8303678" y="1656443"/>
            <a:ext cx="3062412" cy="276999"/>
          </a:xfrm>
          <a:prstGeom prst="rect">
            <a:avLst/>
          </a:prstGeom>
          <a:noFill/>
        </p:spPr>
        <p:txBody>
          <a:bodyPr wrap="square" rtlCol="0">
            <a:spAutoFit/>
          </a:bodyPr>
          <a:lstStyle/>
          <a:p>
            <a:r>
              <a:rPr lang="en-US" sz="1200" b="1" spc="100">
                <a:solidFill>
                  <a:schemeClr val="bg1"/>
                </a:solidFill>
                <a:latin typeface="Poppins" panose="00000500000000000000" pitchFamily="2" charset="0"/>
                <a:cs typeface="Poppins" panose="00000500000000000000" pitchFamily="2" charset="0"/>
              </a:rPr>
              <a:t>MOCKUP DEVICE THREE</a:t>
            </a:r>
          </a:p>
        </p:txBody>
      </p:sp>
      <p:sp>
        <p:nvSpPr>
          <p:cNvPr id="15" name="TextBox 14">
            <a:extLst>
              <a:ext uri="{FF2B5EF4-FFF2-40B4-BE49-F238E27FC236}">
                <a16:creationId xmlns:a16="http://schemas.microsoft.com/office/drawing/2014/main" id="{7EC68F87-957F-45D6-973F-7482D5796248}"/>
              </a:ext>
            </a:extLst>
          </p:cNvPr>
          <p:cNvSpPr txBox="1"/>
          <p:nvPr/>
        </p:nvSpPr>
        <p:spPr>
          <a:xfrm>
            <a:off x="8303678" y="1920195"/>
            <a:ext cx="3062412" cy="886846"/>
          </a:xfrm>
          <a:prstGeom prst="rect">
            <a:avLst/>
          </a:prstGeom>
          <a:noFill/>
        </p:spPr>
        <p:txBody>
          <a:bodyPr wrap="square" rtlCol="0">
            <a:spAutoFit/>
          </a:bodyPr>
          <a:lstStyle/>
          <a:p>
            <a:pPr>
              <a:lnSpc>
                <a:spcPct val="150000"/>
              </a:lnSpc>
            </a:pPr>
            <a:r>
              <a:rPr lang="en-US" sz="1200">
                <a:solidFill>
                  <a:schemeClr val="bg1"/>
                </a:solidFill>
                <a:latin typeface="Lato" panose="020F0502020204030203" pitchFamily="34" charset="0"/>
                <a:ea typeface="Lato" panose="020F0502020204030203" pitchFamily="34" charset="0"/>
                <a:cs typeface="Lato" panose="020F0502020204030203" pitchFamily="34" charset="0"/>
              </a:rPr>
              <a:t>vim euponderum d in corporated madives sally inside incur rupe inhoven bit secure meliore delic sedia eros aliquid Inaisas</a:t>
            </a:r>
          </a:p>
        </p:txBody>
      </p:sp>
      <p:sp>
        <p:nvSpPr>
          <p:cNvPr id="16" name="TextBox 15">
            <a:extLst>
              <a:ext uri="{FF2B5EF4-FFF2-40B4-BE49-F238E27FC236}">
                <a16:creationId xmlns:a16="http://schemas.microsoft.com/office/drawing/2014/main" id="{10726486-0F6B-4E68-87EF-B48297CDD8F0}"/>
              </a:ext>
            </a:extLst>
          </p:cNvPr>
          <p:cNvSpPr txBox="1"/>
          <p:nvPr/>
        </p:nvSpPr>
        <p:spPr>
          <a:xfrm>
            <a:off x="8303678" y="3912460"/>
            <a:ext cx="3062412" cy="276999"/>
          </a:xfrm>
          <a:prstGeom prst="rect">
            <a:avLst/>
          </a:prstGeom>
          <a:noFill/>
        </p:spPr>
        <p:txBody>
          <a:bodyPr wrap="square" rtlCol="0">
            <a:spAutoFit/>
          </a:bodyPr>
          <a:lstStyle/>
          <a:p>
            <a:r>
              <a:rPr lang="en-US" sz="1200" b="1" spc="100">
                <a:solidFill>
                  <a:schemeClr val="bg1"/>
                </a:solidFill>
                <a:latin typeface="Poppins" panose="00000500000000000000" pitchFamily="2" charset="0"/>
                <a:cs typeface="Poppins" panose="00000500000000000000" pitchFamily="2" charset="0"/>
              </a:rPr>
              <a:t>MOCKUP DEVICE FOUR</a:t>
            </a:r>
          </a:p>
        </p:txBody>
      </p:sp>
      <p:sp>
        <p:nvSpPr>
          <p:cNvPr id="17" name="TextBox 16">
            <a:extLst>
              <a:ext uri="{FF2B5EF4-FFF2-40B4-BE49-F238E27FC236}">
                <a16:creationId xmlns:a16="http://schemas.microsoft.com/office/drawing/2014/main" id="{FFB04078-701A-4E42-8A50-AE14295F72A1}"/>
              </a:ext>
            </a:extLst>
          </p:cNvPr>
          <p:cNvSpPr txBox="1"/>
          <p:nvPr/>
        </p:nvSpPr>
        <p:spPr>
          <a:xfrm>
            <a:off x="8303678" y="4176212"/>
            <a:ext cx="3062412" cy="886846"/>
          </a:xfrm>
          <a:prstGeom prst="rect">
            <a:avLst/>
          </a:prstGeom>
          <a:noFill/>
        </p:spPr>
        <p:txBody>
          <a:bodyPr wrap="square" rtlCol="0">
            <a:spAutoFit/>
          </a:bodyPr>
          <a:lstStyle/>
          <a:p>
            <a:pPr>
              <a:lnSpc>
                <a:spcPct val="150000"/>
              </a:lnSpc>
            </a:pPr>
            <a:r>
              <a:rPr lang="en-US" sz="1200">
                <a:solidFill>
                  <a:schemeClr val="bg1"/>
                </a:solidFill>
                <a:latin typeface="Lato" panose="020F0502020204030203" pitchFamily="34" charset="0"/>
                <a:ea typeface="Lato" panose="020F0502020204030203" pitchFamily="34" charset="0"/>
                <a:cs typeface="Lato" panose="020F0502020204030203" pitchFamily="34" charset="0"/>
              </a:rPr>
              <a:t>vim euponderum d in corporated madives sally inside incur rupe inhoven bit secure meliore delic sedia eros aliquid Inaisas</a:t>
            </a:r>
          </a:p>
        </p:txBody>
      </p:sp>
      <p:grpSp>
        <p:nvGrpSpPr>
          <p:cNvPr id="18" name="Group 17">
            <a:extLst>
              <a:ext uri="{FF2B5EF4-FFF2-40B4-BE49-F238E27FC236}">
                <a16:creationId xmlns:a16="http://schemas.microsoft.com/office/drawing/2014/main" id="{3B983B3A-57D6-4904-A1BA-D9FA381A1F25}"/>
              </a:ext>
            </a:extLst>
          </p:cNvPr>
          <p:cNvGrpSpPr/>
          <p:nvPr/>
        </p:nvGrpSpPr>
        <p:grpSpPr>
          <a:xfrm>
            <a:off x="11141032" y="554033"/>
            <a:ext cx="461033" cy="122239"/>
            <a:chOff x="631697" y="6048376"/>
            <a:chExt cx="699378" cy="185434"/>
          </a:xfrm>
          <a:solidFill>
            <a:schemeClr val="bg1"/>
          </a:solidFill>
        </p:grpSpPr>
        <p:sp>
          <p:nvSpPr>
            <p:cNvPr id="19" name="Star: 5 Points 18">
              <a:extLst>
                <a:ext uri="{FF2B5EF4-FFF2-40B4-BE49-F238E27FC236}">
                  <a16:creationId xmlns:a16="http://schemas.microsoft.com/office/drawing/2014/main" id="{A12E42C2-3386-4906-9055-25ED33C73A0D}"/>
                </a:ext>
              </a:extLst>
            </p:cNvPr>
            <p:cNvSpPr/>
            <p:nvPr/>
          </p:nvSpPr>
          <p:spPr>
            <a:xfrm>
              <a:off x="631697" y="6048376"/>
              <a:ext cx="185436" cy="185434"/>
            </a:xfrm>
            <a:prstGeom prst="star5">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Star: 5 Points 19">
              <a:extLst>
                <a:ext uri="{FF2B5EF4-FFF2-40B4-BE49-F238E27FC236}">
                  <a16:creationId xmlns:a16="http://schemas.microsoft.com/office/drawing/2014/main" id="{66105BE5-CE91-454E-B02B-29A31BC060F4}"/>
                </a:ext>
              </a:extLst>
            </p:cNvPr>
            <p:cNvSpPr/>
            <p:nvPr/>
          </p:nvSpPr>
          <p:spPr>
            <a:xfrm>
              <a:off x="888668" y="6048376"/>
              <a:ext cx="185436" cy="185434"/>
            </a:xfrm>
            <a:prstGeom prst="star5">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Star: 5 Points 20">
              <a:extLst>
                <a:ext uri="{FF2B5EF4-FFF2-40B4-BE49-F238E27FC236}">
                  <a16:creationId xmlns:a16="http://schemas.microsoft.com/office/drawing/2014/main" id="{D0CE3589-693C-4193-8D57-79563B069D13}"/>
                </a:ext>
              </a:extLst>
            </p:cNvPr>
            <p:cNvSpPr/>
            <p:nvPr/>
          </p:nvSpPr>
          <p:spPr>
            <a:xfrm>
              <a:off x="1145639" y="6048376"/>
              <a:ext cx="185436" cy="185434"/>
            </a:xfrm>
            <a:prstGeom prst="star5">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 name="Picture Placeholder 3">
            <a:extLst>
              <a:ext uri="{FF2B5EF4-FFF2-40B4-BE49-F238E27FC236}">
                <a16:creationId xmlns:a16="http://schemas.microsoft.com/office/drawing/2014/main" id="{0C12BA95-FCDD-4B66-9013-1BD878E97038}"/>
              </a:ext>
            </a:extLst>
          </p:cNvPr>
          <p:cNvSpPr>
            <a:spLocks noGrp="1"/>
          </p:cNvSpPr>
          <p:nvPr>
            <p:ph type="pic" sz="quarter" idx="14"/>
          </p:nvPr>
        </p:nvSpPr>
        <p:spPr/>
      </p:sp>
    </p:spTree>
    <p:extLst>
      <p:ext uri="{BB962C8B-B14F-4D97-AF65-F5344CB8AC3E}">
        <p14:creationId xmlns:p14="http://schemas.microsoft.com/office/powerpoint/2010/main" val="8090277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356C3B4-04CC-4DA1-A94B-7A56C8D1098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68544" y="2783818"/>
            <a:ext cx="6957541" cy="4027200"/>
          </a:xfrm>
          <a:prstGeom prst="rect">
            <a:avLst/>
          </a:prstGeom>
        </p:spPr>
      </p:pic>
      <p:sp>
        <p:nvSpPr>
          <p:cNvPr id="19" name="TextBox 18">
            <a:extLst>
              <a:ext uri="{FF2B5EF4-FFF2-40B4-BE49-F238E27FC236}">
                <a16:creationId xmlns:a16="http://schemas.microsoft.com/office/drawing/2014/main" id="{13634913-C620-4480-A73F-EDE0FAC2E54D}"/>
              </a:ext>
            </a:extLst>
          </p:cNvPr>
          <p:cNvSpPr txBox="1"/>
          <p:nvPr/>
        </p:nvSpPr>
        <p:spPr>
          <a:xfrm>
            <a:off x="604142" y="1105884"/>
            <a:ext cx="3062412" cy="276999"/>
          </a:xfrm>
          <a:prstGeom prst="rect">
            <a:avLst/>
          </a:prstGeom>
          <a:noFill/>
        </p:spPr>
        <p:txBody>
          <a:bodyPr wrap="square" rtlCol="0">
            <a:spAutoFit/>
          </a:bodyPr>
          <a:lstStyle/>
          <a:p>
            <a:pPr algn="r"/>
            <a:r>
              <a:rPr lang="en-US" sz="1200" b="1" spc="100">
                <a:solidFill>
                  <a:schemeClr val="bg1"/>
                </a:solidFill>
                <a:latin typeface="Poppins" panose="00000500000000000000" pitchFamily="2" charset="0"/>
                <a:cs typeface="Poppins" panose="00000500000000000000" pitchFamily="2" charset="0"/>
              </a:rPr>
              <a:t>MOCKUP DEVICE ONE</a:t>
            </a:r>
          </a:p>
        </p:txBody>
      </p:sp>
      <p:sp>
        <p:nvSpPr>
          <p:cNvPr id="20" name="TextBox 19">
            <a:extLst>
              <a:ext uri="{FF2B5EF4-FFF2-40B4-BE49-F238E27FC236}">
                <a16:creationId xmlns:a16="http://schemas.microsoft.com/office/drawing/2014/main" id="{816F0CAA-6410-4EE5-973E-2C3C1AE64914}"/>
              </a:ext>
            </a:extLst>
          </p:cNvPr>
          <p:cNvSpPr txBox="1"/>
          <p:nvPr/>
        </p:nvSpPr>
        <p:spPr>
          <a:xfrm>
            <a:off x="604142" y="1369636"/>
            <a:ext cx="3062412" cy="886846"/>
          </a:xfrm>
          <a:prstGeom prst="rect">
            <a:avLst/>
          </a:prstGeom>
          <a:noFill/>
        </p:spPr>
        <p:txBody>
          <a:bodyPr wrap="square" rtlCol="0">
            <a:spAutoFit/>
          </a:bodyPr>
          <a:lstStyle/>
          <a:p>
            <a:pPr algn="r">
              <a:lnSpc>
                <a:spcPct val="150000"/>
              </a:lnSpc>
            </a:pPr>
            <a:r>
              <a:rPr lang="en-US" sz="1200">
                <a:solidFill>
                  <a:schemeClr val="bg1"/>
                </a:solidFill>
                <a:latin typeface="Lato" panose="020F0502020204030203" pitchFamily="34" charset="0"/>
                <a:ea typeface="Lato" panose="020F0502020204030203" pitchFamily="34" charset="0"/>
                <a:cs typeface="Lato" panose="020F0502020204030203" pitchFamily="34" charset="0"/>
              </a:rPr>
              <a:t>vim euponderum d in corporated madives sally inside incur rupe inhoven bit secure meliore delic sedia eros aliquid Inaisas</a:t>
            </a:r>
          </a:p>
        </p:txBody>
      </p:sp>
      <p:sp>
        <p:nvSpPr>
          <p:cNvPr id="21" name="TextBox 20">
            <a:extLst>
              <a:ext uri="{FF2B5EF4-FFF2-40B4-BE49-F238E27FC236}">
                <a16:creationId xmlns:a16="http://schemas.microsoft.com/office/drawing/2014/main" id="{45E0EE50-50BF-48C7-94D9-25EC97A23459}"/>
              </a:ext>
            </a:extLst>
          </p:cNvPr>
          <p:cNvSpPr txBox="1"/>
          <p:nvPr/>
        </p:nvSpPr>
        <p:spPr>
          <a:xfrm>
            <a:off x="604142" y="2930793"/>
            <a:ext cx="3062412" cy="276999"/>
          </a:xfrm>
          <a:prstGeom prst="rect">
            <a:avLst/>
          </a:prstGeom>
          <a:noFill/>
        </p:spPr>
        <p:txBody>
          <a:bodyPr wrap="square" rtlCol="0">
            <a:spAutoFit/>
          </a:bodyPr>
          <a:lstStyle/>
          <a:p>
            <a:pPr algn="r"/>
            <a:r>
              <a:rPr lang="en-US" sz="1200" b="1" spc="100">
                <a:solidFill>
                  <a:schemeClr val="bg1"/>
                </a:solidFill>
                <a:latin typeface="Poppins" panose="00000500000000000000" pitchFamily="2" charset="0"/>
                <a:cs typeface="Poppins" panose="00000500000000000000" pitchFamily="2" charset="0"/>
              </a:rPr>
              <a:t>MOCKUP DEVICE TWO</a:t>
            </a:r>
          </a:p>
        </p:txBody>
      </p:sp>
      <p:sp>
        <p:nvSpPr>
          <p:cNvPr id="22" name="TextBox 21">
            <a:extLst>
              <a:ext uri="{FF2B5EF4-FFF2-40B4-BE49-F238E27FC236}">
                <a16:creationId xmlns:a16="http://schemas.microsoft.com/office/drawing/2014/main" id="{CD1CDDC3-E4A5-41B2-B902-79A888EF8D0E}"/>
              </a:ext>
            </a:extLst>
          </p:cNvPr>
          <p:cNvSpPr txBox="1"/>
          <p:nvPr/>
        </p:nvSpPr>
        <p:spPr>
          <a:xfrm>
            <a:off x="604142" y="3194545"/>
            <a:ext cx="3062412" cy="886846"/>
          </a:xfrm>
          <a:prstGeom prst="rect">
            <a:avLst/>
          </a:prstGeom>
          <a:noFill/>
        </p:spPr>
        <p:txBody>
          <a:bodyPr wrap="square" rtlCol="0">
            <a:spAutoFit/>
          </a:bodyPr>
          <a:lstStyle/>
          <a:p>
            <a:pPr algn="r">
              <a:lnSpc>
                <a:spcPct val="150000"/>
              </a:lnSpc>
            </a:pPr>
            <a:r>
              <a:rPr lang="en-US" sz="1200">
                <a:solidFill>
                  <a:schemeClr val="bg1"/>
                </a:solidFill>
                <a:latin typeface="Lato" panose="020F0502020204030203" pitchFamily="34" charset="0"/>
                <a:ea typeface="Lato" panose="020F0502020204030203" pitchFamily="34" charset="0"/>
                <a:cs typeface="Lato" panose="020F0502020204030203" pitchFamily="34" charset="0"/>
              </a:rPr>
              <a:t>vim euponderum d in corporated madives sally inside incur rupe inhoven bit secure meliore delic sedia eros aliquid Inaisas</a:t>
            </a:r>
          </a:p>
        </p:txBody>
      </p:sp>
      <p:sp>
        <p:nvSpPr>
          <p:cNvPr id="23" name="TextBox 22">
            <a:extLst>
              <a:ext uri="{FF2B5EF4-FFF2-40B4-BE49-F238E27FC236}">
                <a16:creationId xmlns:a16="http://schemas.microsoft.com/office/drawing/2014/main" id="{4AB8B3B2-0983-4880-AD5A-FCCAF0670BD6}"/>
              </a:ext>
            </a:extLst>
          </p:cNvPr>
          <p:cNvSpPr txBox="1"/>
          <p:nvPr/>
        </p:nvSpPr>
        <p:spPr>
          <a:xfrm>
            <a:off x="604142" y="4755703"/>
            <a:ext cx="3062412" cy="276999"/>
          </a:xfrm>
          <a:prstGeom prst="rect">
            <a:avLst/>
          </a:prstGeom>
          <a:noFill/>
        </p:spPr>
        <p:txBody>
          <a:bodyPr wrap="square" rtlCol="0">
            <a:spAutoFit/>
          </a:bodyPr>
          <a:lstStyle/>
          <a:p>
            <a:pPr algn="r"/>
            <a:r>
              <a:rPr lang="en-US" sz="1200" b="1" spc="100">
                <a:solidFill>
                  <a:schemeClr val="bg1"/>
                </a:solidFill>
                <a:latin typeface="Poppins" panose="00000500000000000000" pitchFamily="2" charset="0"/>
                <a:cs typeface="Poppins" panose="00000500000000000000" pitchFamily="2" charset="0"/>
              </a:rPr>
              <a:t>MOCKUP DEVICE THREE</a:t>
            </a:r>
          </a:p>
        </p:txBody>
      </p:sp>
      <p:sp>
        <p:nvSpPr>
          <p:cNvPr id="24" name="TextBox 23">
            <a:extLst>
              <a:ext uri="{FF2B5EF4-FFF2-40B4-BE49-F238E27FC236}">
                <a16:creationId xmlns:a16="http://schemas.microsoft.com/office/drawing/2014/main" id="{852DBE17-1D69-4BC9-BA68-57743F778D1C}"/>
              </a:ext>
            </a:extLst>
          </p:cNvPr>
          <p:cNvSpPr txBox="1"/>
          <p:nvPr/>
        </p:nvSpPr>
        <p:spPr>
          <a:xfrm>
            <a:off x="604142" y="5019455"/>
            <a:ext cx="3062412" cy="886846"/>
          </a:xfrm>
          <a:prstGeom prst="rect">
            <a:avLst/>
          </a:prstGeom>
          <a:noFill/>
        </p:spPr>
        <p:txBody>
          <a:bodyPr wrap="square" rtlCol="0">
            <a:spAutoFit/>
          </a:bodyPr>
          <a:lstStyle/>
          <a:p>
            <a:pPr algn="r">
              <a:lnSpc>
                <a:spcPct val="150000"/>
              </a:lnSpc>
            </a:pPr>
            <a:r>
              <a:rPr lang="en-US" sz="1200">
                <a:solidFill>
                  <a:schemeClr val="bg1"/>
                </a:solidFill>
                <a:latin typeface="Lato" panose="020F0502020204030203" pitchFamily="34" charset="0"/>
                <a:ea typeface="Lato" panose="020F0502020204030203" pitchFamily="34" charset="0"/>
                <a:cs typeface="Lato" panose="020F0502020204030203" pitchFamily="34" charset="0"/>
              </a:rPr>
              <a:t>vim euponderum d in corporated madives sally inside incur rupe inhoven bit secure meliore delic sedia eros aliquid Inaisas</a:t>
            </a:r>
          </a:p>
        </p:txBody>
      </p:sp>
      <p:sp>
        <p:nvSpPr>
          <p:cNvPr id="25" name="TextBox 24">
            <a:extLst>
              <a:ext uri="{FF2B5EF4-FFF2-40B4-BE49-F238E27FC236}">
                <a16:creationId xmlns:a16="http://schemas.microsoft.com/office/drawing/2014/main" id="{69E99507-EE45-47CA-9040-124EEE38117B}"/>
              </a:ext>
            </a:extLst>
          </p:cNvPr>
          <p:cNvSpPr txBox="1"/>
          <p:nvPr/>
        </p:nvSpPr>
        <p:spPr>
          <a:xfrm>
            <a:off x="5791200" y="1382883"/>
            <a:ext cx="5458691" cy="1077218"/>
          </a:xfrm>
          <a:prstGeom prst="rect">
            <a:avLst/>
          </a:prstGeom>
          <a:noFill/>
        </p:spPr>
        <p:txBody>
          <a:bodyPr wrap="square" rtlCol="0">
            <a:spAutoFit/>
          </a:bodyPr>
          <a:lstStyle/>
          <a:p>
            <a:r>
              <a:rPr lang="en-US" sz="3200" b="1" i="1">
                <a:latin typeface="Noto Serif" panose="02020600060500020200" pitchFamily="18" charset="0"/>
                <a:ea typeface="Noto Serif" panose="02020600060500020200" pitchFamily="18" charset="0"/>
                <a:cs typeface="Noto Serif" panose="02020600060500020200" pitchFamily="18" charset="0"/>
              </a:rPr>
              <a:t>About Our Geniuz Creative Studio Desktop</a:t>
            </a:r>
          </a:p>
        </p:txBody>
      </p:sp>
      <p:sp>
        <p:nvSpPr>
          <p:cNvPr id="26" name="TextBox 25">
            <a:extLst>
              <a:ext uri="{FF2B5EF4-FFF2-40B4-BE49-F238E27FC236}">
                <a16:creationId xmlns:a16="http://schemas.microsoft.com/office/drawing/2014/main" id="{F88DEC2A-193F-4227-A757-764473C7C55D}"/>
              </a:ext>
            </a:extLst>
          </p:cNvPr>
          <p:cNvSpPr txBox="1"/>
          <p:nvPr/>
        </p:nvSpPr>
        <p:spPr>
          <a:xfrm>
            <a:off x="5791200" y="821089"/>
            <a:ext cx="2103461" cy="276999"/>
          </a:xfrm>
          <a:prstGeom prst="rect">
            <a:avLst/>
          </a:prstGeom>
          <a:noFill/>
        </p:spPr>
        <p:txBody>
          <a:bodyPr wrap="none" rtlCol="0">
            <a:spAutoFit/>
          </a:bodyPr>
          <a:lstStyle/>
          <a:p>
            <a:r>
              <a:rPr lang="en-US" sz="1200" b="1" spc="100">
                <a:solidFill>
                  <a:srgbClr val="F6B6C7"/>
                </a:solidFill>
                <a:latin typeface="Poppins" panose="00000500000000000000" pitchFamily="2" charset="0"/>
                <a:cs typeface="Poppins" panose="00000500000000000000" pitchFamily="2" charset="0"/>
              </a:rPr>
              <a:t>ABOUT OUR MOCKUPS</a:t>
            </a:r>
          </a:p>
        </p:txBody>
      </p:sp>
      <p:sp>
        <p:nvSpPr>
          <p:cNvPr id="28" name="Picture Placeholder 27">
            <a:extLst>
              <a:ext uri="{FF2B5EF4-FFF2-40B4-BE49-F238E27FC236}">
                <a16:creationId xmlns:a16="http://schemas.microsoft.com/office/drawing/2014/main" id="{A8A510C9-B8CC-49C9-8775-01A801A5E146}"/>
              </a:ext>
            </a:extLst>
          </p:cNvPr>
          <p:cNvSpPr>
            <a:spLocks noGrp="1"/>
          </p:cNvSpPr>
          <p:nvPr>
            <p:ph type="pic" sz="quarter" idx="15"/>
          </p:nvPr>
        </p:nvSpPr>
        <p:spPr/>
      </p:sp>
      <p:sp>
        <p:nvSpPr>
          <p:cNvPr id="30" name="Picture Placeholder 29">
            <a:extLst>
              <a:ext uri="{FF2B5EF4-FFF2-40B4-BE49-F238E27FC236}">
                <a16:creationId xmlns:a16="http://schemas.microsoft.com/office/drawing/2014/main" id="{439EEDBD-3E7E-4EC6-A899-B57438DC6094}"/>
              </a:ext>
            </a:extLst>
          </p:cNvPr>
          <p:cNvSpPr>
            <a:spLocks noGrp="1"/>
          </p:cNvSpPr>
          <p:nvPr>
            <p:ph type="pic" sz="quarter" idx="16"/>
          </p:nvPr>
        </p:nvSpPr>
        <p:spPr/>
      </p:sp>
      <p:sp>
        <p:nvSpPr>
          <p:cNvPr id="32" name="Picture Placeholder 31">
            <a:extLst>
              <a:ext uri="{FF2B5EF4-FFF2-40B4-BE49-F238E27FC236}">
                <a16:creationId xmlns:a16="http://schemas.microsoft.com/office/drawing/2014/main" id="{D993C4F7-3A57-4862-AE1F-AC4BDCCA6BCD}"/>
              </a:ext>
            </a:extLst>
          </p:cNvPr>
          <p:cNvSpPr>
            <a:spLocks noGrp="1"/>
          </p:cNvSpPr>
          <p:nvPr>
            <p:ph type="pic" sz="quarter" idx="17"/>
          </p:nvPr>
        </p:nvSpPr>
        <p:spPr/>
      </p:sp>
      <p:sp>
        <p:nvSpPr>
          <p:cNvPr id="34" name="Picture Placeholder 33">
            <a:extLst>
              <a:ext uri="{FF2B5EF4-FFF2-40B4-BE49-F238E27FC236}">
                <a16:creationId xmlns:a16="http://schemas.microsoft.com/office/drawing/2014/main" id="{46C33891-9667-46BC-953D-75CFE5668E72}"/>
              </a:ext>
            </a:extLst>
          </p:cNvPr>
          <p:cNvSpPr>
            <a:spLocks noGrp="1"/>
          </p:cNvSpPr>
          <p:nvPr>
            <p:ph type="pic" sz="quarter" idx="14"/>
          </p:nvPr>
        </p:nvSpPr>
        <p:spPr/>
      </p:sp>
    </p:spTree>
    <p:extLst>
      <p:ext uri="{BB962C8B-B14F-4D97-AF65-F5344CB8AC3E}">
        <p14:creationId xmlns:p14="http://schemas.microsoft.com/office/powerpoint/2010/main" val="1479540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3BF14741-5DD1-4D66-A1FE-4F767D22EEE4}"/>
              </a:ext>
            </a:extLst>
          </p:cNvPr>
          <p:cNvCxnSpPr>
            <a:cxnSpLocks/>
          </p:cNvCxnSpPr>
          <p:nvPr/>
        </p:nvCxnSpPr>
        <p:spPr>
          <a:xfrm>
            <a:off x="11665972" y="4254500"/>
            <a:ext cx="0" cy="1899557"/>
          </a:xfrm>
          <a:prstGeom prst="line">
            <a:avLst/>
          </a:prstGeom>
          <a:ln w="12700">
            <a:solidFill>
              <a:srgbClr val="F6B6C7"/>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9973140E-4FF6-4153-A6BA-40396F4549FC}"/>
              </a:ext>
            </a:extLst>
          </p:cNvPr>
          <p:cNvSpPr txBox="1"/>
          <p:nvPr/>
        </p:nvSpPr>
        <p:spPr>
          <a:xfrm rot="5400000">
            <a:off x="10832536" y="3295134"/>
            <a:ext cx="1651000" cy="369332"/>
          </a:xfrm>
          <a:prstGeom prst="rect">
            <a:avLst/>
          </a:prstGeom>
          <a:noFill/>
        </p:spPr>
        <p:txBody>
          <a:bodyPr wrap="square" rtlCol="0">
            <a:spAutoFit/>
          </a:bodyPr>
          <a:lstStyle/>
          <a:p>
            <a:pPr algn="ctr"/>
            <a:r>
              <a:rPr lang="en-US" b="1" spc="600">
                <a:solidFill>
                  <a:srgbClr val="F6B6C7"/>
                </a:solidFill>
                <a:latin typeface="Poppins" panose="00000500000000000000" pitchFamily="2" charset="0"/>
                <a:cs typeface="Poppins" panose="00000500000000000000" pitchFamily="2" charset="0"/>
              </a:rPr>
              <a:t>GENIUZ</a:t>
            </a:r>
          </a:p>
        </p:txBody>
      </p:sp>
      <p:cxnSp>
        <p:nvCxnSpPr>
          <p:cNvPr id="21" name="Straight Connector 20">
            <a:extLst>
              <a:ext uri="{FF2B5EF4-FFF2-40B4-BE49-F238E27FC236}">
                <a16:creationId xmlns:a16="http://schemas.microsoft.com/office/drawing/2014/main" id="{EA4890CF-9135-4211-90A2-DA27D0D42475}"/>
              </a:ext>
            </a:extLst>
          </p:cNvPr>
          <p:cNvCxnSpPr>
            <a:cxnSpLocks/>
            <a:endCxn id="10" idx="1"/>
          </p:cNvCxnSpPr>
          <p:nvPr/>
        </p:nvCxnSpPr>
        <p:spPr>
          <a:xfrm flipH="1">
            <a:off x="11658036" y="711200"/>
            <a:ext cx="7936" cy="1943100"/>
          </a:xfrm>
          <a:prstGeom prst="line">
            <a:avLst/>
          </a:prstGeom>
          <a:ln w="12700">
            <a:solidFill>
              <a:srgbClr val="F6B6C7"/>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2B453190-A118-4F46-B031-70990638CCD6}"/>
              </a:ext>
            </a:extLst>
          </p:cNvPr>
          <p:cNvSpPr txBox="1"/>
          <p:nvPr/>
        </p:nvSpPr>
        <p:spPr>
          <a:xfrm>
            <a:off x="850149" y="1530807"/>
            <a:ext cx="2497800" cy="584775"/>
          </a:xfrm>
          <a:prstGeom prst="rect">
            <a:avLst/>
          </a:prstGeom>
          <a:noFill/>
        </p:spPr>
        <p:txBody>
          <a:bodyPr wrap="none" rtlCol="0">
            <a:spAutoFit/>
          </a:bodyPr>
          <a:lstStyle/>
          <a:p>
            <a:r>
              <a:rPr lang="en-US" sz="3200" b="1">
                <a:latin typeface="Poppins" panose="00000500000000000000" pitchFamily="2" charset="0"/>
                <a:cs typeface="Poppins" panose="00000500000000000000" pitchFamily="2" charset="0"/>
              </a:rPr>
              <a:t>Contact Us</a:t>
            </a:r>
          </a:p>
        </p:txBody>
      </p:sp>
      <p:sp>
        <p:nvSpPr>
          <p:cNvPr id="25" name="TextBox 24">
            <a:extLst>
              <a:ext uri="{FF2B5EF4-FFF2-40B4-BE49-F238E27FC236}">
                <a16:creationId xmlns:a16="http://schemas.microsoft.com/office/drawing/2014/main" id="{27852DD4-25FE-47CB-A7C0-5BC87769902E}"/>
              </a:ext>
            </a:extLst>
          </p:cNvPr>
          <p:cNvSpPr txBox="1"/>
          <p:nvPr/>
        </p:nvSpPr>
        <p:spPr>
          <a:xfrm>
            <a:off x="850149" y="3197346"/>
            <a:ext cx="978153" cy="276999"/>
          </a:xfrm>
          <a:prstGeom prst="rect">
            <a:avLst/>
          </a:prstGeom>
          <a:noFill/>
        </p:spPr>
        <p:txBody>
          <a:bodyPr wrap="none" rtlCol="0">
            <a:spAutoFit/>
          </a:bodyPr>
          <a:lstStyle/>
          <a:p>
            <a:r>
              <a:rPr lang="en-US" sz="1200" b="1" spc="100">
                <a:latin typeface="Poppins" panose="00000500000000000000" pitchFamily="2" charset="0"/>
                <a:cs typeface="Poppins" panose="00000500000000000000" pitchFamily="2" charset="0"/>
              </a:rPr>
              <a:t>ADDRESS</a:t>
            </a:r>
          </a:p>
        </p:txBody>
      </p:sp>
      <p:sp>
        <p:nvSpPr>
          <p:cNvPr id="26" name="TextBox 25">
            <a:extLst>
              <a:ext uri="{FF2B5EF4-FFF2-40B4-BE49-F238E27FC236}">
                <a16:creationId xmlns:a16="http://schemas.microsoft.com/office/drawing/2014/main" id="{D448CD4A-0B76-4005-A307-5537CB150E25}"/>
              </a:ext>
            </a:extLst>
          </p:cNvPr>
          <p:cNvSpPr txBox="1"/>
          <p:nvPr/>
        </p:nvSpPr>
        <p:spPr>
          <a:xfrm>
            <a:off x="850149" y="3469835"/>
            <a:ext cx="2412775" cy="886846"/>
          </a:xfrm>
          <a:prstGeom prst="rect">
            <a:avLst/>
          </a:prstGeom>
          <a:noFill/>
        </p:spPr>
        <p:txBody>
          <a:bodyPr wrap="square" rtlCol="0">
            <a:spAutoFit/>
          </a:bodyPr>
          <a:lstStyle/>
          <a:p>
            <a:pPr>
              <a:lnSpc>
                <a:spcPct val="150000"/>
              </a:lnSpc>
            </a:pPr>
            <a:r>
              <a:rPr lang="en-US" sz="1200">
                <a:solidFill>
                  <a:schemeClr val="tx1">
                    <a:lumMod val="50000"/>
                    <a:lumOff val="50000"/>
                  </a:schemeClr>
                </a:solidFill>
                <a:latin typeface="Lato" panose="020F0502020204030203" pitchFamily="34" charset="0"/>
                <a:cs typeface="Poppins" panose="00000500000000000000" pitchFamily="2" charset="0"/>
              </a:rPr>
              <a:t>1234 Amphitheatre Parkway</a:t>
            </a:r>
          </a:p>
          <a:p>
            <a:pPr>
              <a:lnSpc>
                <a:spcPct val="150000"/>
              </a:lnSpc>
            </a:pPr>
            <a:r>
              <a:rPr lang="en-US" sz="1200">
                <a:solidFill>
                  <a:schemeClr val="tx1">
                    <a:lumMod val="50000"/>
                    <a:lumOff val="50000"/>
                  </a:schemeClr>
                </a:solidFill>
                <a:latin typeface="Lato" panose="020F0502020204030203" pitchFamily="34" charset="0"/>
                <a:cs typeface="Poppins" panose="00000500000000000000" pitchFamily="2" charset="0"/>
              </a:rPr>
              <a:t>Mountain View, CA 12345</a:t>
            </a:r>
          </a:p>
          <a:p>
            <a:pPr>
              <a:lnSpc>
                <a:spcPct val="150000"/>
              </a:lnSpc>
            </a:pPr>
            <a:r>
              <a:rPr lang="en-US" sz="1200">
                <a:solidFill>
                  <a:schemeClr val="tx1">
                    <a:lumMod val="50000"/>
                    <a:lumOff val="50000"/>
                  </a:schemeClr>
                </a:solidFill>
                <a:latin typeface="Lato" panose="020F0502020204030203" pitchFamily="34" charset="0"/>
                <a:cs typeface="Poppins" panose="00000500000000000000" pitchFamily="2" charset="0"/>
              </a:rPr>
              <a:t>United States</a:t>
            </a:r>
          </a:p>
        </p:txBody>
      </p:sp>
      <p:sp>
        <p:nvSpPr>
          <p:cNvPr id="28" name="TextBox 27">
            <a:extLst>
              <a:ext uri="{FF2B5EF4-FFF2-40B4-BE49-F238E27FC236}">
                <a16:creationId xmlns:a16="http://schemas.microsoft.com/office/drawing/2014/main" id="{E52E34C9-171E-47BF-92BB-3DA63E5F374D}"/>
              </a:ext>
            </a:extLst>
          </p:cNvPr>
          <p:cNvSpPr txBox="1"/>
          <p:nvPr/>
        </p:nvSpPr>
        <p:spPr>
          <a:xfrm>
            <a:off x="850149" y="4570192"/>
            <a:ext cx="1157689" cy="276999"/>
          </a:xfrm>
          <a:prstGeom prst="rect">
            <a:avLst/>
          </a:prstGeom>
          <a:noFill/>
        </p:spPr>
        <p:txBody>
          <a:bodyPr wrap="none" rtlCol="0">
            <a:spAutoFit/>
          </a:bodyPr>
          <a:lstStyle/>
          <a:p>
            <a:r>
              <a:rPr lang="en-US" sz="1200" b="1" spc="100">
                <a:latin typeface="Poppins" panose="00000500000000000000" pitchFamily="2" charset="0"/>
                <a:cs typeface="Poppins" panose="00000500000000000000" pitchFamily="2" charset="0"/>
              </a:rPr>
              <a:t>TELEPHONE</a:t>
            </a:r>
          </a:p>
        </p:txBody>
      </p:sp>
      <p:sp>
        <p:nvSpPr>
          <p:cNvPr id="29" name="TextBox 28">
            <a:extLst>
              <a:ext uri="{FF2B5EF4-FFF2-40B4-BE49-F238E27FC236}">
                <a16:creationId xmlns:a16="http://schemas.microsoft.com/office/drawing/2014/main" id="{4E589305-DBB4-433D-A75A-E575A6D77440}"/>
              </a:ext>
            </a:extLst>
          </p:cNvPr>
          <p:cNvSpPr txBox="1"/>
          <p:nvPr/>
        </p:nvSpPr>
        <p:spPr>
          <a:xfrm>
            <a:off x="850149" y="4842681"/>
            <a:ext cx="2412775" cy="332848"/>
          </a:xfrm>
          <a:prstGeom prst="rect">
            <a:avLst/>
          </a:prstGeom>
          <a:noFill/>
        </p:spPr>
        <p:txBody>
          <a:bodyPr wrap="square" rtlCol="0">
            <a:spAutoFit/>
          </a:bodyPr>
          <a:lstStyle/>
          <a:p>
            <a:pPr>
              <a:lnSpc>
                <a:spcPct val="150000"/>
              </a:lnSpc>
            </a:pPr>
            <a:r>
              <a:rPr lang="en-US" sz="1200">
                <a:solidFill>
                  <a:schemeClr val="tx1">
                    <a:lumMod val="50000"/>
                    <a:lumOff val="50000"/>
                  </a:schemeClr>
                </a:solidFill>
                <a:latin typeface="Lato" panose="020F0502020204030203" pitchFamily="34" charset="0"/>
                <a:cs typeface="Poppins" panose="00000500000000000000" pitchFamily="2" charset="0"/>
              </a:rPr>
              <a:t>+62 890 2202 8902</a:t>
            </a:r>
          </a:p>
        </p:txBody>
      </p:sp>
      <p:sp>
        <p:nvSpPr>
          <p:cNvPr id="30" name="TextBox 29">
            <a:extLst>
              <a:ext uri="{FF2B5EF4-FFF2-40B4-BE49-F238E27FC236}">
                <a16:creationId xmlns:a16="http://schemas.microsoft.com/office/drawing/2014/main" id="{F6F309FB-ACD5-4EF1-8BF9-12C88EB3F943}"/>
              </a:ext>
            </a:extLst>
          </p:cNvPr>
          <p:cNvSpPr txBox="1"/>
          <p:nvPr/>
        </p:nvSpPr>
        <p:spPr>
          <a:xfrm>
            <a:off x="3447590" y="3193993"/>
            <a:ext cx="704039" cy="276999"/>
          </a:xfrm>
          <a:prstGeom prst="rect">
            <a:avLst/>
          </a:prstGeom>
          <a:noFill/>
        </p:spPr>
        <p:txBody>
          <a:bodyPr wrap="none" rtlCol="0">
            <a:spAutoFit/>
          </a:bodyPr>
          <a:lstStyle/>
          <a:p>
            <a:r>
              <a:rPr lang="en-US" sz="1200" b="1" spc="100">
                <a:latin typeface="Poppins" panose="00000500000000000000" pitchFamily="2" charset="0"/>
                <a:cs typeface="Poppins" panose="00000500000000000000" pitchFamily="2" charset="0"/>
              </a:rPr>
              <a:t>EMAIL</a:t>
            </a:r>
          </a:p>
        </p:txBody>
      </p:sp>
      <p:sp>
        <p:nvSpPr>
          <p:cNvPr id="31" name="TextBox 30">
            <a:extLst>
              <a:ext uri="{FF2B5EF4-FFF2-40B4-BE49-F238E27FC236}">
                <a16:creationId xmlns:a16="http://schemas.microsoft.com/office/drawing/2014/main" id="{9F63B540-ED3D-41CF-9065-9E4BA2509168}"/>
              </a:ext>
            </a:extLst>
          </p:cNvPr>
          <p:cNvSpPr txBox="1"/>
          <p:nvPr/>
        </p:nvSpPr>
        <p:spPr>
          <a:xfrm>
            <a:off x="3447590" y="3466482"/>
            <a:ext cx="2412775" cy="332848"/>
          </a:xfrm>
          <a:prstGeom prst="rect">
            <a:avLst/>
          </a:prstGeom>
          <a:noFill/>
        </p:spPr>
        <p:txBody>
          <a:bodyPr wrap="square" rtlCol="0">
            <a:spAutoFit/>
          </a:bodyPr>
          <a:lstStyle/>
          <a:p>
            <a:pPr>
              <a:lnSpc>
                <a:spcPct val="150000"/>
              </a:lnSpc>
            </a:pPr>
            <a:r>
              <a:rPr lang="en-US" sz="1200">
                <a:solidFill>
                  <a:schemeClr val="tx1">
                    <a:lumMod val="50000"/>
                    <a:lumOff val="50000"/>
                  </a:schemeClr>
                </a:solidFill>
                <a:latin typeface="Lato" panose="020F0502020204030203" pitchFamily="34" charset="0"/>
                <a:cs typeface="Poppins" panose="00000500000000000000" pitchFamily="2" charset="0"/>
              </a:rPr>
              <a:t>example@yourdomain.com</a:t>
            </a:r>
          </a:p>
        </p:txBody>
      </p:sp>
      <p:sp>
        <p:nvSpPr>
          <p:cNvPr id="32" name="TextBox 31">
            <a:extLst>
              <a:ext uri="{FF2B5EF4-FFF2-40B4-BE49-F238E27FC236}">
                <a16:creationId xmlns:a16="http://schemas.microsoft.com/office/drawing/2014/main" id="{AD5E298F-8B89-40E2-8641-904EABC1BEAD}"/>
              </a:ext>
            </a:extLst>
          </p:cNvPr>
          <p:cNvSpPr txBox="1"/>
          <p:nvPr/>
        </p:nvSpPr>
        <p:spPr>
          <a:xfrm>
            <a:off x="3447590" y="4570192"/>
            <a:ext cx="931665" cy="276999"/>
          </a:xfrm>
          <a:prstGeom prst="rect">
            <a:avLst/>
          </a:prstGeom>
          <a:noFill/>
        </p:spPr>
        <p:txBody>
          <a:bodyPr wrap="none" rtlCol="0">
            <a:spAutoFit/>
          </a:bodyPr>
          <a:lstStyle/>
          <a:p>
            <a:r>
              <a:rPr lang="en-US" sz="1200" b="1" spc="100">
                <a:latin typeface="Poppins" panose="00000500000000000000" pitchFamily="2" charset="0"/>
                <a:cs typeface="Poppins" panose="00000500000000000000" pitchFamily="2" charset="0"/>
              </a:rPr>
              <a:t>WEBSITE</a:t>
            </a:r>
          </a:p>
        </p:txBody>
      </p:sp>
      <p:sp>
        <p:nvSpPr>
          <p:cNvPr id="33" name="TextBox 32">
            <a:extLst>
              <a:ext uri="{FF2B5EF4-FFF2-40B4-BE49-F238E27FC236}">
                <a16:creationId xmlns:a16="http://schemas.microsoft.com/office/drawing/2014/main" id="{CE955E54-6E26-40EC-A844-FB5C0043290E}"/>
              </a:ext>
            </a:extLst>
          </p:cNvPr>
          <p:cNvSpPr txBox="1"/>
          <p:nvPr/>
        </p:nvSpPr>
        <p:spPr>
          <a:xfrm>
            <a:off x="3447590" y="4842681"/>
            <a:ext cx="2412775" cy="332848"/>
          </a:xfrm>
          <a:prstGeom prst="rect">
            <a:avLst/>
          </a:prstGeom>
          <a:noFill/>
        </p:spPr>
        <p:txBody>
          <a:bodyPr wrap="square" rtlCol="0">
            <a:spAutoFit/>
          </a:bodyPr>
          <a:lstStyle/>
          <a:p>
            <a:pPr>
              <a:lnSpc>
                <a:spcPct val="150000"/>
              </a:lnSpc>
            </a:pPr>
            <a:r>
              <a:rPr lang="en-US" sz="1200">
                <a:solidFill>
                  <a:schemeClr val="tx1">
                    <a:lumMod val="50000"/>
                    <a:lumOff val="50000"/>
                  </a:schemeClr>
                </a:solidFill>
                <a:latin typeface="Lato" panose="020F0502020204030203" pitchFamily="34" charset="0"/>
                <a:cs typeface="Poppins" panose="00000500000000000000" pitchFamily="2" charset="0"/>
              </a:rPr>
              <a:t>www.example.com</a:t>
            </a:r>
          </a:p>
        </p:txBody>
      </p:sp>
      <p:sp>
        <p:nvSpPr>
          <p:cNvPr id="34" name="TextBox 33">
            <a:extLst>
              <a:ext uri="{FF2B5EF4-FFF2-40B4-BE49-F238E27FC236}">
                <a16:creationId xmlns:a16="http://schemas.microsoft.com/office/drawing/2014/main" id="{521CEDFF-319D-4E1C-B7E5-40B5F0D3A8FF}"/>
              </a:ext>
            </a:extLst>
          </p:cNvPr>
          <p:cNvSpPr txBox="1"/>
          <p:nvPr/>
        </p:nvSpPr>
        <p:spPr>
          <a:xfrm>
            <a:off x="850149" y="2205347"/>
            <a:ext cx="4290786" cy="609847"/>
          </a:xfrm>
          <a:prstGeom prst="rect">
            <a:avLst/>
          </a:prstGeom>
          <a:noFill/>
        </p:spPr>
        <p:txBody>
          <a:bodyPr wrap="square" rtlCol="0">
            <a:spAutoFit/>
          </a:bodyPr>
          <a:lstStyle/>
          <a:p>
            <a:pPr>
              <a:lnSpc>
                <a:spcPct val="150000"/>
              </a:lnSpc>
            </a:pPr>
            <a:r>
              <a:rPr lang="en-US" sz="1200">
                <a:solidFill>
                  <a:schemeClr val="tx1">
                    <a:lumMod val="50000"/>
                    <a:lumOff val="50000"/>
                  </a:schemeClr>
                </a:solidFill>
                <a:latin typeface="Lato" panose="020F0502020204030203" pitchFamily="34" charset="0"/>
              </a:rPr>
              <a:t>Lorem ipsum dolor sit amet, consectetur adipiscing elit, sed do eiusmod tempor incididunt ut labore et dolore magna aliqua. </a:t>
            </a:r>
            <a:endParaRPr lang="en-US" sz="1000">
              <a:solidFill>
                <a:schemeClr val="tx1">
                  <a:lumMod val="50000"/>
                  <a:lumOff val="50000"/>
                </a:schemeClr>
              </a:solidFill>
              <a:latin typeface="Lato" panose="020F0502020204030203" pitchFamily="34" charset="0"/>
              <a:cs typeface="Poppins" panose="00000500000000000000" pitchFamily="2" charset="0"/>
            </a:endParaRPr>
          </a:p>
        </p:txBody>
      </p:sp>
      <p:sp>
        <p:nvSpPr>
          <p:cNvPr id="3" name="Picture Placeholder 2">
            <a:extLst>
              <a:ext uri="{FF2B5EF4-FFF2-40B4-BE49-F238E27FC236}">
                <a16:creationId xmlns:a16="http://schemas.microsoft.com/office/drawing/2014/main" id="{E8497AA1-93EC-478A-A3FA-060CA5D4F27A}"/>
              </a:ext>
            </a:extLst>
          </p:cNvPr>
          <p:cNvSpPr>
            <a:spLocks noGrp="1"/>
          </p:cNvSpPr>
          <p:nvPr>
            <p:ph type="pic" sz="quarter" idx="10"/>
          </p:nvPr>
        </p:nvSpPr>
        <p:spPr/>
      </p:sp>
    </p:spTree>
    <p:extLst>
      <p:ext uri="{BB962C8B-B14F-4D97-AF65-F5344CB8AC3E}">
        <p14:creationId xmlns:p14="http://schemas.microsoft.com/office/powerpoint/2010/main" val="21705687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CD92F72-1BCD-47D6-A287-5D35B0C1AE69}"/>
              </a:ext>
            </a:extLst>
          </p:cNvPr>
          <p:cNvSpPr txBox="1"/>
          <p:nvPr/>
        </p:nvSpPr>
        <p:spPr>
          <a:xfrm>
            <a:off x="6668070" y="1464160"/>
            <a:ext cx="3887335" cy="1077218"/>
          </a:xfrm>
          <a:prstGeom prst="rect">
            <a:avLst/>
          </a:prstGeom>
          <a:noFill/>
        </p:spPr>
        <p:txBody>
          <a:bodyPr wrap="square" rtlCol="0">
            <a:spAutoFit/>
          </a:bodyPr>
          <a:lstStyle/>
          <a:p>
            <a:r>
              <a:rPr lang="en-US" sz="3200" b="1">
                <a:latin typeface="Noto Serif" panose="02020600060500020200" pitchFamily="18" charset="0"/>
                <a:ea typeface="Noto Serif" panose="02020600060500020200" pitchFamily="18" charset="0"/>
                <a:cs typeface="Noto Serif" panose="02020600060500020200" pitchFamily="18" charset="0"/>
              </a:rPr>
              <a:t>History of Geniuz Creative Studio</a:t>
            </a:r>
            <a:endParaRPr lang="en-US" sz="3200" b="1" i="1">
              <a:latin typeface="Noto Serif" panose="02020600060500020200" pitchFamily="18" charset="0"/>
              <a:ea typeface="Noto Serif" panose="02020600060500020200" pitchFamily="18" charset="0"/>
              <a:cs typeface="Noto Serif" panose="02020600060500020200" pitchFamily="18" charset="0"/>
            </a:endParaRPr>
          </a:p>
        </p:txBody>
      </p:sp>
      <p:sp>
        <p:nvSpPr>
          <p:cNvPr id="6" name="TextBox 5">
            <a:extLst>
              <a:ext uri="{FF2B5EF4-FFF2-40B4-BE49-F238E27FC236}">
                <a16:creationId xmlns:a16="http://schemas.microsoft.com/office/drawing/2014/main" id="{E765333D-E066-40E5-93CC-7EEFD7B9401C}"/>
              </a:ext>
            </a:extLst>
          </p:cNvPr>
          <p:cNvSpPr txBox="1"/>
          <p:nvPr/>
        </p:nvSpPr>
        <p:spPr>
          <a:xfrm>
            <a:off x="6668070" y="3106761"/>
            <a:ext cx="3887335" cy="2271840"/>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Sed ut perspiciatis unde omnis iste natus error sit monasa voluptatem accusantium conta protasa prot doloremque laudantium, totam remots aperiam, eaque ipsa quae ab illo inventore veritatis et quasi architecto beatae vitae dicta sunt explicabso. Nemo enim ipsam sotas voluptatem quia voluptas sit aspernatur aut odit aut fugit, sed quia consequuntur magni dolores eos qui ratione voluptatem sequi nesciunt. </a:t>
            </a:r>
            <a:endParaRPr lang="en-US" sz="700">
              <a:solidFill>
                <a:schemeClr val="tx1">
                  <a:lumMod val="50000"/>
                  <a:lumOff val="50000"/>
                </a:schemeClr>
              </a:solidFill>
              <a:latin typeface="Lato" panose="020F0502020204030203" pitchFamily="34" charset="0"/>
              <a:ea typeface="Noto Serif" panose="02020600060500020200" pitchFamily="18" charset="0"/>
              <a:cs typeface="Noto Serif" panose="02020600060500020200" pitchFamily="18" charset="0"/>
            </a:endParaRPr>
          </a:p>
        </p:txBody>
      </p:sp>
      <p:cxnSp>
        <p:nvCxnSpPr>
          <p:cNvPr id="8" name="Straight Connector 7">
            <a:extLst>
              <a:ext uri="{FF2B5EF4-FFF2-40B4-BE49-F238E27FC236}">
                <a16:creationId xmlns:a16="http://schemas.microsoft.com/office/drawing/2014/main" id="{031A311E-7F75-4779-8857-C7757CFBC1E1}"/>
              </a:ext>
            </a:extLst>
          </p:cNvPr>
          <p:cNvCxnSpPr/>
          <p:nvPr/>
        </p:nvCxnSpPr>
        <p:spPr>
          <a:xfrm>
            <a:off x="6806365" y="2651724"/>
            <a:ext cx="57912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79E8FEBA-02F2-489F-9427-4740E58E6C96}"/>
              </a:ext>
            </a:extLst>
          </p:cNvPr>
          <p:cNvSpPr>
            <a:spLocks noGrp="1"/>
          </p:cNvSpPr>
          <p:nvPr>
            <p:ph type="pic" sz="quarter" idx="10"/>
          </p:nvPr>
        </p:nvSpPr>
        <p:spPr/>
      </p:sp>
    </p:spTree>
    <p:extLst>
      <p:ext uri="{BB962C8B-B14F-4D97-AF65-F5344CB8AC3E}">
        <p14:creationId xmlns:p14="http://schemas.microsoft.com/office/powerpoint/2010/main" val="9964164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ACB470E-FE4E-4F4C-BE36-1E3F7FA8FE09}"/>
              </a:ext>
            </a:extLst>
          </p:cNvPr>
          <p:cNvSpPr>
            <a:spLocks noGrp="1"/>
          </p:cNvSpPr>
          <p:nvPr>
            <p:ph type="pic" sz="quarter" idx="10"/>
          </p:nvPr>
        </p:nvSpPr>
        <p:spPr/>
      </p:sp>
      <p:sp>
        <p:nvSpPr>
          <p:cNvPr id="5" name="TextBox 4">
            <a:extLst>
              <a:ext uri="{FF2B5EF4-FFF2-40B4-BE49-F238E27FC236}">
                <a16:creationId xmlns:a16="http://schemas.microsoft.com/office/drawing/2014/main" id="{ED75AFB3-8608-434A-93C4-B2B337AB5D8D}"/>
              </a:ext>
            </a:extLst>
          </p:cNvPr>
          <p:cNvSpPr txBox="1"/>
          <p:nvPr/>
        </p:nvSpPr>
        <p:spPr>
          <a:xfrm>
            <a:off x="2380773" y="2497976"/>
            <a:ext cx="7430454" cy="1862048"/>
          </a:xfrm>
          <a:prstGeom prst="rect">
            <a:avLst/>
          </a:prstGeom>
          <a:noFill/>
        </p:spPr>
        <p:txBody>
          <a:bodyPr wrap="square" rtlCol="0">
            <a:spAutoFit/>
          </a:bodyPr>
          <a:lstStyle/>
          <a:p>
            <a:pPr algn="ctr"/>
            <a:r>
              <a:rPr lang="en-US" sz="11500" b="1" spc="1200">
                <a:solidFill>
                  <a:schemeClr val="bg1"/>
                </a:solidFill>
                <a:latin typeface="Poppins" panose="00000500000000000000" pitchFamily="2" charset="0"/>
                <a:ea typeface="Noto Serif" panose="02020600060500020200" pitchFamily="18" charset="0"/>
                <a:cs typeface="Poppins" panose="00000500000000000000" pitchFamily="2" charset="0"/>
              </a:rPr>
              <a:t>TH</a:t>
            </a:r>
            <a:r>
              <a:rPr lang="en-US" sz="11500" b="1" spc="1200">
                <a:solidFill>
                  <a:srgbClr val="C00000"/>
                </a:solidFill>
                <a:latin typeface="Poppins" panose="00000500000000000000" pitchFamily="2" charset="0"/>
                <a:ea typeface="Noto Serif" panose="02020600060500020200" pitchFamily="18" charset="0"/>
                <a:cs typeface="Poppins" panose="00000500000000000000" pitchFamily="2" charset="0"/>
              </a:rPr>
              <a:t>AN</a:t>
            </a:r>
            <a:r>
              <a:rPr lang="en-US" sz="11500" b="1" spc="1200">
                <a:solidFill>
                  <a:schemeClr val="bg1"/>
                </a:solidFill>
                <a:latin typeface="Poppins" panose="00000500000000000000" pitchFamily="2" charset="0"/>
                <a:ea typeface="Noto Serif" panose="02020600060500020200" pitchFamily="18" charset="0"/>
                <a:cs typeface="Poppins" panose="00000500000000000000" pitchFamily="2" charset="0"/>
              </a:rPr>
              <a:t>KS</a:t>
            </a:r>
          </a:p>
        </p:txBody>
      </p:sp>
      <p:sp>
        <p:nvSpPr>
          <p:cNvPr id="6" name="TextBox 5">
            <a:extLst>
              <a:ext uri="{FF2B5EF4-FFF2-40B4-BE49-F238E27FC236}">
                <a16:creationId xmlns:a16="http://schemas.microsoft.com/office/drawing/2014/main" id="{C4418947-3E11-4C15-A473-A0C793666258}"/>
              </a:ext>
            </a:extLst>
          </p:cNvPr>
          <p:cNvSpPr txBox="1"/>
          <p:nvPr/>
        </p:nvSpPr>
        <p:spPr>
          <a:xfrm>
            <a:off x="8523924" y="502979"/>
            <a:ext cx="1027846" cy="276999"/>
          </a:xfrm>
          <a:prstGeom prst="rect">
            <a:avLst/>
          </a:prstGeom>
          <a:noFill/>
        </p:spPr>
        <p:txBody>
          <a:bodyPr wrap="none" rtlCol="0">
            <a:spAutoFit/>
          </a:bodyPr>
          <a:lstStyle/>
          <a:p>
            <a:pPr algn="r"/>
            <a:r>
              <a:rPr lang="en-US" sz="1200" b="1" spc="100">
                <a:solidFill>
                  <a:schemeClr val="bg1"/>
                </a:solidFill>
                <a:latin typeface="Poppins" panose="00000500000000000000" pitchFamily="2" charset="0"/>
                <a:cs typeface="Poppins" panose="00000500000000000000" pitchFamily="2" charset="0"/>
              </a:rPr>
              <a:t>CREATIVE</a:t>
            </a:r>
          </a:p>
        </p:txBody>
      </p:sp>
      <p:cxnSp>
        <p:nvCxnSpPr>
          <p:cNvPr id="7" name="Straight Connector 6">
            <a:extLst>
              <a:ext uri="{FF2B5EF4-FFF2-40B4-BE49-F238E27FC236}">
                <a16:creationId xmlns:a16="http://schemas.microsoft.com/office/drawing/2014/main" id="{A16D8725-7BD9-4FAD-91B9-C5DB22B40296}"/>
              </a:ext>
            </a:extLst>
          </p:cNvPr>
          <p:cNvCxnSpPr>
            <a:cxnSpLocks/>
          </p:cNvCxnSpPr>
          <p:nvPr/>
        </p:nvCxnSpPr>
        <p:spPr>
          <a:xfrm>
            <a:off x="9654540" y="641478"/>
            <a:ext cx="135636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D3D49ED-7617-4423-974C-C24927EE682B}"/>
              </a:ext>
            </a:extLst>
          </p:cNvPr>
          <p:cNvSpPr txBox="1"/>
          <p:nvPr/>
        </p:nvSpPr>
        <p:spPr>
          <a:xfrm>
            <a:off x="11082435" y="502979"/>
            <a:ext cx="569387" cy="276999"/>
          </a:xfrm>
          <a:prstGeom prst="rect">
            <a:avLst/>
          </a:prstGeom>
          <a:noFill/>
        </p:spPr>
        <p:txBody>
          <a:bodyPr wrap="none" rtlCol="0">
            <a:spAutoFit/>
          </a:bodyPr>
          <a:lstStyle/>
          <a:p>
            <a:pPr algn="r"/>
            <a:r>
              <a:rPr lang="en-US" sz="1200" b="1" spc="100">
                <a:solidFill>
                  <a:schemeClr val="bg1"/>
                </a:solidFill>
                <a:latin typeface="Poppins" panose="00000500000000000000" pitchFamily="2" charset="0"/>
                <a:cs typeface="Poppins" panose="00000500000000000000" pitchFamily="2" charset="0"/>
              </a:rPr>
              <a:t>2019</a:t>
            </a:r>
          </a:p>
        </p:txBody>
      </p:sp>
      <p:sp>
        <p:nvSpPr>
          <p:cNvPr id="9" name="TextBox 8">
            <a:extLst>
              <a:ext uri="{FF2B5EF4-FFF2-40B4-BE49-F238E27FC236}">
                <a16:creationId xmlns:a16="http://schemas.microsoft.com/office/drawing/2014/main" id="{916AAE94-284B-4D91-B665-F52FF2389CF1}"/>
              </a:ext>
            </a:extLst>
          </p:cNvPr>
          <p:cNvSpPr txBox="1"/>
          <p:nvPr/>
        </p:nvSpPr>
        <p:spPr>
          <a:xfrm>
            <a:off x="8167626" y="6043302"/>
            <a:ext cx="3591048" cy="276999"/>
          </a:xfrm>
          <a:prstGeom prst="rect">
            <a:avLst/>
          </a:prstGeom>
          <a:noFill/>
        </p:spPr>
        <p:txBody>
          <a:bodyPr wrap="none" rtlCol="0">
            <a:spAutoFit/>
          </a:bodyPr>
          <a:lstStyle/>
          <a:p>
            <a:r>
              <a:rPr lang="en-US" sz="1200" b="1" spc="100">
                <a:solidFill>
                  <a:schemeClr val="bg1"/>
                </a:solidFill>
                <a:latin typeface="Poppins" panose="00000500000000000000" pitchFamily="2" charset="0"/>
                <a:cs typeface="Poppins" panose="00000500000000000000" pitchFamily="2" charset="0"/>
              </a:rPr>
              <a:t>PRESENTATION POWERPOINT TEMPLATE</a:t>
            </a:r>
          </a:p>
        </p:txBody>
      </p:sp>
      <p:sp>
        <p:nvSpPr>
          <p:cNvPr id="10" name="TextBox 9">
            <a:extLst>
              <a:ext uri="{FF2B5EF4-FFF2-40B4-BE49-F238E27FC236}">
                <a16:creationId xmlns:a16="http://schemas.microsoft.com/office/drawing/2014/main" id="{BFDBE988-48C7-46C1-A360-05A627BE794A}"/>
              </a:ext>
            </a:extLst>
          </p:cNvPr>
          <p:cNvSpPr txBox="1"/>
          <p:nvPr/>
        </p:nvSpPr>
        <p:spPr>
          <a:xfrm>
            <a:off x="585915" y="6063274"/>
            <a:ext cx="1656223" cy="276999"/>
          </a:xfrm>
          <a:prstGeom prst="rect">
            <a:avLst/>
          </a:prstGeom>
          <a:noFill/>
        </p:spPr>
        <p:txBody>
          <a:bodyPr wrap="none" rtlCol="0">
            <a:spAutoFit/>
          </a:bodyPr>
          <a:lstStyle/>
          <a:p>
            <a:r>
              <a:rPr lang="en-US" sz="1200" b="1" spc="100">
                <a:solidFill>
                  <a:schemeClr val="bg1"/>
                </a:solidFill>
                <a:latin typeface="Poppins" panose="00000500000000000000" pitchFamily="2" charset="0"/>
                <a:cs typeface="Poppins" panose="00000500000000000000" pitchFamily="2" charset="0"/>
              </a:rPr>
              <a:t>MASYAFI STUDIO</a:t>
            </a:r>
          </a:p>
        </p:txBody>
      </p:sp>
      <p:grpSp>
        <p:nvGrpSpPr>
          <p:cNvPr id="11" name="Group 10">
            <a:extLst>
              <a:ext uri="{FF2B5EF4-FFF2-40B4-BE49-F238E27FC236}">
                <a16:creationId xmlns:a16="http://schemas.microsoft.com/office/drawing/2014/main" id="{FBDD4A41-A9DF-4D72-A829-29F27F3D51C4}"/>
              </a:ext>
            </a:extLst>
          </p:cNvPr>
          <p:cNvGrpSpPr/>
          <p:nvPr/>
        </p:nvGrpSpPr>
        <p:grpSpPr>
          <a:xfrm>
            <a:off x="631697" y="548761"/>
            <a:ext cx="699378" cy="185434"/>
            <a:chOff x="631697" y="6048376"/>
            <a:chExt cx="699378" cy="185434"/>
          </a:xfrm>
        </p:grpSpPr>
        <p:sp>
          <p:nvSpPr>
            <p:cNvPr id="12" name="Star: 5 Points 11">
              <a:extLst>
                <a:ext uri="{FF2B5EF4-FFF2-40B4-BE49-F238E27FC236}">
                  <a16:creationId xmlns:a16="http://schemas.microsoft.com/office/drawing/2014/main" id="{82DA660D-CF8E-44F7-9879-18BAC626855D}"/>
                </a:ext>
              </a:extLst>
            </p:cNvPr>
            <p:cNvSpPr/>
            <p:nvPr/>
          </p:nvSpPr>
          <p:spPr>
            <a:xfrm>
              <a:off x="631697" y="6048376"/>
              <a:ext cx="185436" cy="18543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tar: 5 Points 12">
              <a:extLst>
                <a:ext uri="{FF2B5EF4-FFF2-40B4-BE49-F238E27FC236}">
                  <a16:creationId xmlns:a16="http://schemas.microsoft.com/office/drawing/2014/main" id="{60C5B92B-6136-4A43-B00A-A72FD1914931}"/>
                </a:ext>
              </a:extLst>
            </p:cNvPr>
            <p:cNvSpPr/>
            <p:nvPr/>
          </p:nvSpPr>
          <p:spPr>
            <a:xfrm>
              <a:off x="888668" y="6048376"/>
              <a:ext cx="185436" cy="18543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tar: 5 Points 13">
              <a:extLst>
                <a:ext uri="{FF2B5EF4-FFF2-40B4-BE49-F238E27FC236}">
                  <a16:creationId xmlns:a16="http://schemas.microsoft.com/office/drawing/2014/main" id="{0B8998A6-08F6-48C4-B78D-86B24A57DDB4}"/>
                </a:ext>
              </a:extLst>
            </p:cNvPr>
            <p:cNvSpPr/>
            <p:nvPr/>
          </p:nvSpPr>
          <p:spPr>
            <a:xfrm>
              <a:off x="1145639" y="6048376"/>
              <a:ext cx="185436" cy="18543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B00D00E3-30B4-4352-A823-7F860524EF5A}"/>
              </a:ext>
            </a:extLst>
          </p:cNvPr>
          <p:cNvSpPr/>
          <p:nvPr/>
        </p:nvSpPr>
        <p:spPr>
          <a:xfrm>
            <a:off x="2228850" y="2114550"/>
            <a:ext cx="7734300" cy="2628900"/>
          </a:xfrm>
          <a:prstGeom prst="rect">
            <a:avLst/>
          </a:prstGeom>
          <a:noFill/>
          <a:ln w="1047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19589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DD3471E2-DD25-4530-BC03-0463CABFDC5A}"/>
              </a:ext>
            </a:extLst>
          </p:cNvPr>
          <p:cNvSpPr txBox="1"/>
          <p:nvPr/>
        </p:nvSpPr>
        <p:spPr>
          <a:xfrm>
            <a:off x="503244" y="533400"/>
            <a:ext cx="3887335" cy="1077218"/>
          </a:xfrm>
          <a:prstGeom prst="rect">
            <a:avLst/>
          </a:prstGeom>
          <a:noFill/>
        </p:spPr>
        <p:txBody>
          <a:bodyPr wrap="square" rtlCol="0">
            <a:spAutoFit/>
          </a:bodyPr>
          <a:lstStyle/>
          <a:p>
            <a:r>
              <a:rPr lang="en-US" sz="3200" b="1">
                <a:latin typeface="Noto Serif" panose="02020600060500020200" pitchFamily="18" charset="0"/>
                <a:ea typeface="Noto Serif" panose="02020600060500020200" pitchFamily="18" charset="0"/>
                <a:cs typeface="Noto Serif" panose="02020600060500020200" pitchFamily="18" charset="0"/>
              </a:rPr>
              <a:t>When did </a:t>
            </a:r>
            <a:r>
              <a:rPr lang="en-US" sz="3200" b="1" i="1">
                <a:latin typeface="Noto Serif" panose="02020600060500020200" pitchFamily="18" charset="0"/>
                <a:ea typeface="Noto Serif" panose="02020600060500020200" pitchFamily="18" charset="0"/>
                <a:cs typeface="Noto Serif" panose="02020600060500020200" pitchFamily="18" charset="0"/>
              </a:rPr>
              <a:t>Genius Company</a:t>
            </a:r>
            <a:r>
              <a:rPr lang="en-US" sz="3200" b="1">
                <a:latin typeface="Noto Serif" panose="02020600060500020200" pitchFamily="18" charset="0"/>
                <a:ea typeface="Noto Serif" panose="02020600060500020200" pitchFamily="18" charset="0"/>
                <a:cs typeface="Noto Serif" panose="02020600060500020200" pitchFamily="18" charset="0"/>
              </a:rPr>
              <a:t> start ?</a:t>
            </a:r>
            <a:endParaRPr lang="en-US" sz="3200" b="1" i="1">
              <a:latin typeface="Noto Serif" panose="02020600060500020200" pitchFamily="18" charset="0"/>
              <a:ea typeface="Noto Serif" panose="02020600060500020200" pitchFamily="18" charset="0"/>
              <a:cs typeface="Noto Serif" panose="02020600060500020200" pitchFamily="18" charset="0"/>
            </a:endParaRPr>
          </a:p>
        </p:txBody>
      </p:sp>
      <p:sp>
        <p:nvSpPr>
          <p:cNvPr id="13" name="TextBox 12">
            <a:extLst>
              <a:ext uri="{FF2B5EF4-FFF2-40B4-BE49-F238E27FC236}">
                <a16:creationId xmlns:a16="http://schemas.microsoft.com/office/drawing/2014/main" id="{81F6E7D9-8DFE-40B4-9343-C8980963D39C}"/>
              </a:ext>
            </a:extLst>
          </p:cNvPr>
          <p:cNvSpPr txBox="1"/>
          <p:nvPr/>
        </p:nvSpPr>
        <p:spPr>
          <a:xfrm>
            <a:off x="3954639" y="2319910"/>
            <a:ext cx="3006600" cy="1717843"/>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Sed ut perspiciatis unde omnis iste natus error sit monasa voluptatem accusantium conta prot doloremque laudantium, totam remots aperiam, eaque ipsa quae ab illo inventore veritatis et kost quasi architecto beatae vitae dicta sunt explicabso. </a:t>
            </a:r>
            <a:endParaRPr lang="en-US" sz="700">
              <a:solidFill>
                <a:schemeClr val="tx1">
                  <a:lumMod val="50000"/>
                  <a:lumOff val="50000"/>
                </a:schemeClr>
              </a:solidFill>
              <a:latin typeface="Lato" panose="020F0502020204030203" pitchFamily="34" charset="0"/>
              <a:ea typeface="Noto Serif" panose="02020600060500020200" pitchFamily="18" charset="0"/>
              <a:cs typeface="Noto Serif" panose="02020600060500020200" pitchFamily="18" charset="0"/>
            </a:endParaRPr>
          </a:p>
        </p:txBody>
      </p:sp>
      <p:sp>
        <p:nvSpPr>
          <p:cNvPr id="14" name="TextBox 13">
            <a:extLst>
              <a:ext uri="{FF2B5EF4-FFF2-40B4-BE49-F238E27FC236}">
                <a16:creationId xmlns:a16="http://schemas.microsoft.com/office/drawing/2014/main" id="{3A28E88E-4C1A-4442-86B5-68FDF2FB1B81}"/>
              </a:ext>
            </a:extLst>
          </p:cNvPr>
          <p:cNvSpPr txBox="1"/>
          <p:nvPr/>
        </p:nvSpPr>
        <p:spPr>
          <a:xfrm>
            <a:off x="3954639" y="1976739"/>
            <a:ext cx="2595715" cy="343171"/>
          </a:xfrm>
          <a:prstGeom prst="rect">
            <a:avLst/>
          </a:prstGeom>
          <a:noFill/>
        </p:spPr>
        <p:txBody>
          <a:bodyPr wrap="square" rtlCol="0">
            <a:spAutoFit/>
          </a:bodyPr>
          <a:lstStyle/>
          <a:p>
            <a:pPr algn="just">
              <a:lnSpc>
                <a:spcPct val="150000"/>
              </a:lnSpc>
            </a:pPr>
            <a:r>
              <a:rPr lang="en-US" sz="1200">
                <a:latin typeface="Poppins SemiBold" panose="00000700000000000000" pitchFamily="2" charset="0"/>
                <a:cs typeface="Poppins SemiBold" panose="00000700000000000000" pitchFamily="2" charset="0"/>
              </a:rPr>
              <a:t>We Start at 1999</a:t>
            </a:r>
            <a:endParaRPr lang="en-US" sz="700">
              <a:latin typeface="Poppins SemiBold" panose="00000700000000000000" pitchFamily="2" charset="0"/>
              <a:ea typeface="Noto Serif" panose="02020600060500020200" pitchFamily="18" charset="0"/>
              <a:cs typeface="Poppins SemiBold" panose="00000700000000000000" pitchFamily="2" charset="0"/>
            </a:endParaRPr>
          </a:p>
        </p:txBody>
      </p:sp>
      <p:sp>
        <p:nvSpPr>
          <p:cNvPr id="15" name="TextBox 14">
            <a:extLst>
              <a:ext uri="{FF2B5EF4-FFF2-40B4-BE49-F238E27FC236}">
                <a16:creationId xmlns:a16="http://schemas.microsoft.com/office/drawing/2014/main" id="{A15846F9-0117-4732-AD04-55DE777B7A7A}"/>
              </a:ext>
            </a:extLst>
          </p:cNvPr>
          <p:cNvSpPr txBox="1"/>
          <p:nvPr/>
        </p:nvSpPr>
        <p:spPr>
          <a:xfrm>
            <a:off x="3954639" y="4534347"/>
            <a:ext cx="3006600" cy="1440844"/>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Sed ut perspiciatis unde omnis iste natus error sit monasa voluptatem accusantium conta prot doloremque laudantium, totam remots aperiam, eaque ipsa quae ab illo inventore.</a:t>
            </a:r>
            <a:endParaRPr lang="en-US" sz="700">
              <a:solidFill>
                <a:schemeClr val="tx1">
                  <a:lumMod val="50000"/>
                  <a:lumOff val="50000"/>
                </a:schemeClr>
              </a:solidFill>
              <a:latin typeface="Lato" panose="020F0502020204030203" pitchFamily="34" charset="0"/>
              <a:ea typeface="Noto Serif" panose="02020600060500020200" pitchFamily="18" charset="0"/>
              <a:cs typeface="Noto Serif" panose="02020600060500020200" pitchFamily="18" charset="0"/>
            </a:endParaRPr>
          </a:p>
        </p:txBody>
      </p:sp>
      <p:sp>
        <p:nvSpPr>
          <p:cNvPr id="16" name="TextBox 15">
            <a:extLst>
              <a:ext uri="{FF2B5EF4-FFF2-40B4-BE49-F238E27FC236}">
                <a16:creationId xmlns:a16="http://schemas.microsoft.com/office/drawing/2014/main" id="{873497CD-ECBF-438E-B851-57B33A1F2267}"/>
              </a:ext>
            </a:extLst>
          </p:cNvPr>
          <p:cNvSpPr txBox="1"/>
          <p:nvPr/>
        </p:nvSpPr>
        <p:spPr>
          <a:xfrm>
            <a:off x="3954639" y="4191176"/>
            <a:ext cx="2595715" cy="343171"/>
          </a:xfrm>
          <a:prstGeom prst="rect">
            <a:avLst/>
          </a:prstGeom>
          <a:noFill/>
        </p:spPr>
        <p:txBody>
          <a:bodyPr wrap="square" rtlCol="0">
            <a:spAutoFit/>
          </a:bodyPr>
          <a:lstStyle/>
          <a:p>
            <a:pPr algn="just">
              <a:lnSpc>
                <a:spcPct val="150000"/>
              </a:lnSpc>
            </a:pPr>
            <a:r>
              <a:rPr lang="en-US" sz="1200">
                <a:latin typeface="Poppins SemiBold" panose="00000700000000000000" pitchFamily="2" charset="0"/>
                <a:cs typeface="Poppins SemiBold" panose="00000700000000000000" pitchFamily="2" charset="0"/>
              </a:rPr>
              <a:t>About Us</a:t>
            </a:r>
            <a:endParaRPr lang="en-US" sz="700">
              <a:latin typeface="Poppins SemiBold" panose="00000700000000000000" pitchFamily="2" charset="0"/>
              <a:ea typeface="Noto Serif" panose="02020600060500020200" pitchFamily="18" charset="0"/>
              <a:cs typeface="Poppins SemiBold" panose="00000700000000000000" pitchFamily="2" charset="0"/>
            </a:endParaRPr>
          </a:p>
        </p:txBody>
      </p:sp>
      <p:sp>
        <p:nvSpPr>
          <p:cNvPr id="3" name="Picture Placeholder 2">
            <a:extLst>
              <a:ext uri="{FF2B5EF4-FFF2-40B4-BE49-F238E27FC236}">
                <a16:creationId xmlns:a16="http://schemas.microsoft.com/office/drawing/2014/main" id="{7BF2D50A-ECA2-4D41-A379-27B5A53E8A4F}"/>
              </a:ext>
            </a:extLst>
          </p:cNvPr>
          <p:cNvSpPr>
            <a:spLocks noGrp="1"/>
          </p:cNvSpPr>
          <p:nvPr>
            <p:ph type="pic" sz="quarter" idx="10"/>
          </p:nvPr>
        </p:nvSpPr>
        <p:spPr/>
      </p:sp>
      <p:sp>
        <p:nvSpPr>
          <p:cNvPr id="6" name="Picture Placeholder 5">
            <a:extLst>
              <a:ext uri="{FF2B5EF4-FFF2-40B4-BE49-F238E27FC236}">
                <a16:creationId xmlns:a16="http://schemas.microsoft.com/office/drawing/2014/main" id="{E130AABA-9E8B-4851-9890-D920403EEDD3}"/>
              </a:ext>
            </a:extLst>
          </p:cNvPr>
          <p:cNvSpPr>
            <a:spLocks noGrp="1"/>
          </p:cNvSpPr>
          <p:nvPr>
            <p:ph type="pic" sz="quarter" idx="11"/>
          </p:nvPr>
        </p:nvSpPr>
        <p:spPr/>
      </p:sp>
    </p:spTree>
    <p:extLst>
      <p:ext uri="{BB962C8B-B14F-4D97-AF65-F5344CB8AC3E}">
        <p14:creationId xmlns:p14="http://schemas.microsoft.com/office/powerpoint/2010/main" val="10010787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3987391A-5E6A-4BFA-AA80-DA7904AC634C}"/>
              </a:ext>
            </a:extLst>
          </p:cNvPr>
          <p:cNvSpPr txBox="1"/>
          <p:nvPr/>
        </p:nvSpPr>
        <p:spPr>
          <a:xfrm>
            <a:off x="8303341" y="1482213"/>
            <a:ext cx="2934929" cy="646331"/>
          </a:xfrm>
          <a:prstGeom prst="rect">
            <a:avLst/>
          </a:prstGeom>
          <a:noFill/>
        </p:spPr>
        <p:txBody>
          <a:bodyPr wrap="square" rtlCol="0">
            <a:spAutoFit/>
          </a:bodyPr>
          <a:lstStyle/>
          <a:p>
            <a:r>
              <a:rPr lang="en-US" b="1" i="1">
                <a:latin typeface="Noto Serif" panose="02020600060500020200" pitchFamily="18" charset="0"/>
                <a:ea typeface="Noto Serif" panose="02020600060500020200" pitchFamily="18" charset="0"/>
                <a:cs typeface="Noto Serif" panose="02020600060500020200" pitchFamily="18" charset="0"/>
              </a:rPr>
              <a:t>Write your awesome title here</a:t>
            </a:r>
          </a:p>
        </p:txBody>
      </p:sp>
      <p:sp>
        <p:nvSpPr>
          <p:cNvPr id="15" name="TextBox 14">
            <a:extLst>
              <a:ext uri="{FF2B5EF4-FFF2-40B4-BE49-F238E27FC236}">
                <a16:creationId xmlns:a16="http://schemas.microsoft.com/office/drawing/2014/main" id="{04ABCB4E-EC22-4765-9DAD-34611C6CED12}"/>
              </a:ext>
            </a:extLst>
          </p:cNvPr>
          <p:cNvSpPr txBox="1"/>
          <p:nvPr/>
        </p:nvSpPr>
        <p:spPr>
          <a:xfrm>
            <a:off x="8303342" y="2172510"/>
            <a:ext cx="2934929" cy="1163845"/>
          </a:xfrm>
          <a:prstGeom prst="rect">
            <a:avLst/>
          </a:prstGeom>
          <a:noFill/>
        </p:spPr>
        <p:txBody>
          <a:bodyPr wrap="square" rtlCol="0">
            <a:spAutoFit/>
          </a:bodyPr>
          <a:lstStyle/>
          <a:p>
            <a:pPr>
              <a:lnSpc>
                <a:spcPct val="150000"/>
              </a:lnSpc>
            </a:pPr>
            <a:r>
              <a:rPr lang="en-US" sz="1200">
                <a:solidFill>
                  <a:schemeClr val="tx1">
                    <a:lumMod val="50000"/>
                    <a:lumOff val="50000"/>
                  </a:schemeClr>
                </a:solidFill>
                <a:latin typeface="Lato" panose="020F0502020204030203" pitchFamily="34" charset="0"/>
              </a:rPr>
              <a:t>sed quia non numquam eius modi tempora incidunt ut labore et dolore magnam aliquam quaerat bosasi konora konos  voluptatem.</a:t>
            </a:r>
            <a:endParaRPr lang="en-US" sz="1000">
              <a:solidFill>
                <a:schemeClr val="tx1">
                  <a:lumMod val="50000"/>
                  <a:lumOff val="50000"/>
                </a:schemeClr>
              </a:solidFill>
              <a:latin typeface="Lato" panose="020F0502020204030203" pitchFamily="34" charset="0"/>
            </a:endParaRPr>
          </a:p>
        </p:txBody>
      </p:sp>
      <p:sp>
        <p:nvSpPr>
          <p:cNvPr id="18" name="TextBox 17">
            <a:extLst>
              <a:ext uri="{FF2B5EF4-FFF2-40B4-BE49-F238E27FC236}">
                <a16:creationId xmlns:a16="http://schemas.microsoft.com/office/drawing/2014/main" id="{7CC0E5F8-844E-46F1-8A3E-F88F999414F2}"/>
              </a:ext>
            </a:extLst>
          </p:cNvPr>
          <p:cNvSpPr txBox="1"/>
          <p:nvPr/>
        </p:nvSpPr>
        <p:spPr>
          <a:xfrm>
            <a:off x="8303341" y="4087760"/>
            <a:ext cx="2934929" cy="646331"/>
          </a:xfrm>
          <a:prstGeom prst="rect">
            <a:avLst/>
          </a:prstGeom>
          <a:noFill/>
        </p:spPr>
        <p:txBody>
          <a:bodyPr wrap="square" rtlCol="0">
            <a:spAutoFit/>
          </a:bodyPr>
          <a:lstStyle/>
          <a:p>
            <a:r>
              <a:rPr lang="en-US" b="1" i="1">
                <a:latin typeface="Noto Serif" panose="02020600060500020200" pitchFamily="18" charset="0"/>
                <a:ea typeface="Noto Serif" panose="02020600060500020200" pitchFamily="18" charset="0"/>
                <a:cs typeface="Noto Serif" panose="02020600060500020200" pitchFamily="18" charset="0"/>
              </a:rPr>
              <a:t>Write your awesome title here</a:t>
            </a:r>
          </a:p>
        </p:txBody>
      </p:sp>
      <p:sp>
        <p:nvSpPr>
          <p:cNvPr id="19" name="TextBox 18">
            <a:extLst>
              <a:ext uri="{FF2B5EF4-FFF2-40B4-BE49-F238E27FC236}">
                <a16:creationId xmlns:a16="http://schemas.microsoft.com/office/drawing/2014/main" id="{3BFFB0B9-CDB8-4B1C-A496-1E72897609E4}"/>
              </a:ext>
            </a:extLst>
          </p:cNvPr>
          <p:cNvSpPr txBox="1"/>
          <p:nvPr/>
        </p:nvSpPr>
        <p:spPr>
          <a:xfrm>
            <a:off x="8303342" y="4778057"/>
            <a:ext cx="2934929" cy="1163845"/>
          </a:xfrm>
          <a:prstGeom prst="rect">
            <a:avLst/>
          </a:prstGeom>
          <a:noFill/>
        </p:spPr>
        <p:txBody>
          <a:bodyPr wrap="square" rtlCol="0">
            <a:spAutoFit/>
          </a:bodyPr>
          <a:lstStyle/>
          <a:p>
            <a:pPr>
              <a:lnSpc>
                <a:spcPct val="150000"/>
              </a:lnSpc>
            </a:pPr>
            <a:r>
              <a:rPr lang="en-US" sz="1200">
                <a:solidFill>
                  <a:schemeClr val="tx1">
                    <a:lumMod val="50000"/>
                    <a:lumOff val="50000"/>
                  </a:schemeClr>
                </a:solidFill>
                <a:latin typeface="Lato" panose="020F0502020204030203" pitchFamily="34" charset="0"/>
              </a:rPr>
              <a:t>sed quia non numquam eius modi tempora incidunt ut labore et dolore magnam aliquam quaerat bosasi konora konos  voluptatem.</a:t>
            </a:r>
            <a:endParaRPr lang="en-US" sz="1000">
              <a:solidFill>
                <a:schemeClr val="tx1">
                  <a:lumMod val="50000"/>
                  <a:lumOff val="50000"/>
                </a:schemeClr>
              </a:solidFill>
              <a:latin typeface="Lato" panose="020F0502020204030203" pitchFamily="34" charset="0"/>
            </a:endParaRPr>
          </a:p>
        </p:txBody>
      </p:sp>
      <p:grpSp>
        <p:nvGrpSpPr>
          <p:cNvPr id="20" name="Group 19">
            <a:extLst>
              <a:ext uri="{FF2B5EF4-FFF2-40B4-BE49-F238E27FC236}">
                <a16:creationId xmlns:a16="http://schemas.microsoft.com/office/drawing/2014/main" id="{B58E7EDC-6137-47DA-B9E6-7F14EA6A427A}"/>
              </a:ext>
            </a:extLst>
          </p:cNvPr>
          <p:cNvGrpSpPr/>
          <p:nvPr/>
        </p:nvGrpSpPr>
        <p:grpSpPr>
          <a:xfrm>
            <a:off x="10946767" y="605783"/>
            <a:ext cx="699378" cy="185434"/>
            <a:chOff x="631697" y="6048376"/>
            <a:chExt cx="699378" cy="185434"/>
          </a:xfrm>
          <a:solidFill>
            <a:schemeClr val="tx1"/>
          </a:solidFill>
        </p:grpSpPr>
        <p:sp>
          <p:nvSpPr>
            <p:cNvPr id="21" name="Star: 5 Points 20">
              <a:extLst>
                <a:ext uri="{FF2B5EF4-FFF2-40B4-BE49-F238E27FC236}">
                  <a16:creationId xmlns:a16="http://schemas.microsoft.com/office/drawing/2014/main" id="{F8EC2296-EAA2-4585-B843-3E434CC93D1B}"/>
                </a:ext>
              </a:extLst>
            </p:cNvPr>
            <p:cNvSpPr/>
            <p:nvPr/>
          </p:nvSpPr>
          <p:spPr>
            <a:xfrm>
              <a:off x="631697" y="6048376"/>
              <a:ext cx="185436" cy="185434"/>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tar: 5 Points 21">
              <a:extLst>
                <a:ext uri="{FF2B5EF4-FFF2-40B4-BE49-F238E27FC236}">
                  <a16:creationId xmlns:a16="http://schemas.microsoft.com/office/drawing/2014/main" id="{352EC08D-CDBC-41BB-A872-7D7B6B3E2F0D}"/>
                </a:ext>
              </a:extLst>
            </p:cNvPr>
            <p:cNvSpPr/>
            <p:nvPr/>
          </p:nvSpPr>
          <p:spPr>
            <a:xfrm>
              <a:off x="888668" y="6048376"/>
              <a:ext cx="185436" cy="185434"/>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Star: 5 Points 22">
              <a:extLst>
                <a:ext uri="{FF2B5EF4-FFF2-40B4-BE49-F238E27FC236}">
                  <a16:creationId xmlns:a16="http://schemas.microsoft.com/office/drawing/2014/main" id="{0EA378C5-8122-4273-AB95-F6E7A498F2EC}"/>
                </a:ext>
              </a:extLst>
            </p:cNvPr>
            <p:cNvSpPr/>
            <p:nvPr/>
          </p:nvSpPr>
          <p:spPr>
            <a:xfrm>
              <a:off x="1145639" y="6048376"/>
              <a:ext cx="185436" cy="185434"/>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Picture Placeholder 2">
            <a:extLst>
              <a:ext uri="{FF2B5EF4-FFF2-40B4-BE49-F238E27FC236}">
                <a16:creationId xmlns:a16="http://schemas.microsoft.com/office/drawing/2014/main" id="{BB51A4C8-1C84-49D0-802D-9E843096C72B}"/>
              </a:ext>
            </a:extLst>
          </p:cNvPr>
          <p:cNvSpPr>
            <a:spLocks noGrp="1"/>
          </p:cNvSpPr>
          <p:nvPr>
            <p:ph type="pic" sz="quarter" idx="10"/>
          </p:nvPr>
        </p:nvSpPr>
        <p:spPr/>
      </p:sp>
      <p:sp>
        <p:nvSpPr>
          <p:cNvPr id="5" name="Picture Placeholder 4">
            <a:extLst>
              <a:ext uri="{FF2B5EF4-FFF2-40B4-BE49-F238E27FC236}">
                <a16:creationId xmlns:a16="http://schemas.microsoft.com/office/drawing/2014/main" id="{294C918D-D372-4244-82B6-68C3E406A467}"/>
              </a:ext>
            </a:extLst>
          </p:cNvPr>
          <p:cNvSpPr>
            <a:spLocks noGrp="1"/>
          </p:cNvSpPr>
          <p:nvPr>
            <p:ph type="pic" sz="quarter" idx="11"/>
          </p:nvPr>
        </p:nvSpPr>
        <p:spPr/>
      </p:sp>
      <p:sp>
        <p:nvSpPr>
          <p:cNvPr id="9" name="Picture Placeholder 8">
            <a:extLst>
              <a:ext uri="{FF2B5EF4-FFF2-40B4-BE49-F238E27FC236}">
                <a16:creationId xmlns:a16="http://schemas.microsoft.com/office/drawing/2014/main" id="{6E68DD3A-0AF3-41CC-887C-FB9F5A9C68F6}"/>
              </a:ext>
            </a:extLst>
          </p:cNvPr>
          <p:cNvSpPr>
            <a:spLocks noGrp="1"/>
          </p:cNvSpPr>
          <p:nvPr>
            <p:ph type="pic" sz="quarter" idx="12"/>
          </p:nvPr>
        </p:nvSpPr>
        <p:spPr/>
      </p:sp>
    </p:spTree>
    <p:extLst>
      <p:ext uri="{BB962C8B-B14F-4D97-AF65-F5344CB8AC3E}">
        <p14:creationId xmlns:p14="http://schemas.microsoft.com/office/powerpoint/2010/main" val="36334971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E47470F5-3D47-4083-82A8-E5FF5D5EB23E}"/>
              </a:ext>
            </a:extLst>
          </p:cNvPr>
          <p:cNvCxnSpPr>
            <a:cxnSpLocks/>
          </p:cNvCxnSpPr>
          <p:nvPr/>
        </p:nvCxnSpPr>
        <p:spPr>
          <a:xfrm>
            <a:off x="11507184" y="678426"/>
            <a:ext cx="0" cy="259571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95221FB7-580C-4ECB-B971-0BB7B34A8777}"/>
              </a:ext>
            </a:extLst>
          </p:cNvPr>
          <p:cNvSpPr txBox="1"/>
          <p:nvPr/>
        </p:nvSpPr>
        <p:spPr>
          <a:xfrm rot="5400000">
            <a:off x="10868465" y="3896115"/>
            <a:ext cx="1303562" cy="369332"/>
          </a:xfrm>
          <a:prstGeom prst="rect">
            <a:avLst/>
          </a:prstGeom>
          <a:noFill/>
        </p:spPr>
        <p:txBody>
          <a:bodyPr wrap="none" rtlCol="0">
            <a:spAutoFit/>
          </a:bodyPr>
          <a:lstStyle/>
          <a:p>
            <a:pPr algn="r"/>
            <a:r>
              <a:rPr lang="en-US" b="1">
                <a:solidFill>
                  <a:schemeClr val="bg1"/>
                </a:solidFill>
                <a:latin typeface="Poppins SemiBold" panose="00000700000000000000" pitchFamily="2" charset="0"/>
                <a:cs typeface="Poppins SemiBold" panose="00000700000000000000" pitchFamily="2" charset="0"/>
              </a:rPr>
              <a:t>ABOUT US</a:t>
            </a:r>
          </a:p>
        </p:txBody>
      </p:sp>
      <p:sp>
        <p:nvSpPr>
          <p:cNvPr id="13" name="TextBox 12">
            <a:extLst>
              <a:ext uri="{FF2B5EF4-FFF2-40B4-BE49-F238E27FC236}">
                <a16:creationId xmlns:a16="http://schemas.microsoft.com/office/drawing/2014/main" id="{6B540033-16A5-4434-AF2A-9123D4342109}"/>
              </a:ext>
            </a:extLst>
          </p:cNvPr>
          <p:cNvSpPr txBox="1"/>
          <p:nvPr/>
        </p:nvSpPr>
        <p:spPr>
          <a:xfrm rot="16200000">
            <a:off x="-29484" y="3275112"/>
            <a:ext cx="1281120" cy="307777"/>
          </a:xfrm>
          <a:prstGeom prst="rect">
            <a:avLst/>
          </a:prstGeom>
          <a:noFill/>
        </p:spPr>
        <p:txBody>
          <a:bodyPr wrap="none" rtlCol="0">
            <a:spAutoFit/>
          </a:bodyPr>
          <a:lstStyle/>
          <a:p>
            <a:pPr algn="ctr"/>
            <a:r>
              <a:rPr lang="en-US" sz="1400" b="1" spc="600">
                <a:latin typeface="Poppins SemiBold" panose="00000700000000000000" pitchFamily="2" charset="0"/>
                <a:cs typeface="Poppins SemiBold" panose="00000700000000000000" pitchFamily="2" charset="0"/>
              </a:rPr>
              <a:t>GENIUZ</a:t>
            </a:r>
          </a:p>
        </p:txBody>
      </p:sp>
      <p:sp>
        <p:nvSpPr>
          <p:cNvPr id="15" name="TextBox 14">
            <a:extLst>
              <a:ext uri="{FF2B5EF4-FFF2-40B4-BE49-F238E27FC236}">
                <a16:creationId xmlns:a16="http://schemas.microsoft.com/office/drawing/2014/main" id="{AD602CAD-8C0C-4ECB-992F-7E722A6C4F81}"/>
              </a:ext>
            </a:extLst>
          </p:cNvPr>
          <p:cNvSpPr txBox="1"/>
          <p:nvPr/>
        </p:nvSpPr>
        <p:spPr>
          <a:xfrm>
            <a:off x="1340932" y="1527466"/>
            <a:ext cx="3887335" cy="954107"/>
          </a:xfrm>
          <a:prstGeom prst="rect">
            <a:avLst/>
          </a:prstGeom>
          <a:noFill/>
        </p:spPr>
        <p:txBody>
          <a:bodyPr wrap="square" rtlCol="0">
            <a:spAutoFit/>
          </a:bodyPr>
          <a:lstStyle/>
          <a:p>
            <a:r>
              <a:rPr lang="en-US" sz="2800" b="1">
                <a:latin typeface="Noto Serif" panose="02020600060500020200" pitchFamily="18" charset="0"/>
                <a:ea typeface="Noto Serif" panose="02020600060500020200" pitchFamily="18" charset="0"/>
                <a:cs typeface="Noto Serif" panose="02020600060500020200" pitchFamily="18" charset="0"/>
              </a:rPr>
              <a:t>How do we choose the company name ?</a:t>
            </a:r>
            <a:endParaRPr lang="en-US" sz="2800" b="1" i="1">
              <a:latin typeface="Noto Serif" panose="02020600060500020200" pitchFamily="18" charset="0"/>
              <a:ea typeface="Noto Serif" panose="02020600060500020200" pitchFamily="18" charset="0"/>
              <a:cs typeface="Noto Serif" panose="02020600060500020200" pitchFamily="18" charset="0"/>
            </a:endParaRPr>
          </a:p>
        </p:txBody>
      </p:sp>
      <p:sp>
        <p:nvSpPr>
          <p:cNvPr id="16" name="TextBox 15">
            <a:extLst>
              <a:ext uri="{FF2B5EF4-FFF2-40B4-BE49-F238E27FC236}">
                <a16:creationId xmlns:a16="http://schemas.microsoft.com/office/drawing/2014/main" id="{E0F78019-AEBF-419B-951F-D36EE8BD9B43}"/>
              </a:ext>
            </a:extLst>
          </p:cNvPr>
          <p:cNvSpPr txBox="1"/>
          <p:nvPr/>
        </p:nvSpPr>
        <p:spPr>
          <a:xfrm>
            <a:off x="1340931" y="2770691"/>
            <a:ext cx="4482415" cy="2548839"/>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Excepteur sint occaecat cupidatat non proident, sunt in culpa qui officia deserunt mollit anim id est laborum Sed ut perspiciatis unde sants omnis iste natus error sit voluptatem accusantium doloremque laudantium, totam rem aperiam, eaque ipsa quae ab illo inventore veritatis et quasi architecto beatae vitae dicta sunt explicabo. Nemo enim pitu wols ipsam voluptatem quia voluptas sit aspernatur aut odit aut fugit, sed quia consequuntur magni dolores eos qui ratione voluptatem sequi nesciunt. Neque porro quisquam est.</a:t>
            </a:r>
            <a:endParaRPr lang="en-US" sz="100">
              <a:solidFill>
                <a:schemeClr val="tx1">
                  <a:lumMod val="50000"/>
                  <a:lumOff val="50000"/>
                </a:schemeClr>
              </a:solidFill>
              <a:latin typeface="Lato" panose="020F0502020204030203" pitchFamily="34" charset="0"/>
              <a:ea typeface="Noto Serif" panose="02020600060500020200" pitchFamily="18" charset="0"/>
              <a:cs typeface="Noto Serif" panose="02020600060500020200" pitchFamily="18" charset="0"/>
            </a:endParaRPr>
          </a:p>
        </p:txBody>
      </p:sp>
      <p:sp>
        <p:nvSpPr>
          <p:cNvPr id="3" name="Picture Placeholder 2">
            <a:extLst>
              <a:ext uri="{FF2B5EF4-FFF2-40B4-BE49-F238E27FC236}">
                <a16:creationId xmlns:a16="http://schemas.microsoft.com/office/drawing/2014/main" id="{019B3FE5-52C6-4970-93AC-904123EF0CA3}"/>
              </a:ext>
            </a:extLst>
          </p:cNvPr>
          <p:cNvSpPr>
            <a:spLocks noGrp="1"/>
          </p:cNvSpPr>
          <p:nvPr>
            <p:ph type="pic" sz="quarter" idx="10"/>
          </p:nvPr>
        </p:nvSpPr>
        <p:spPr/>
      </p:sp>
    </p:spTree>
    <p:extLst>
      <p:ext uri="{BB962C8B-B14F-4D97-AF65-F5344CB8AC3E}">
        <p14:creationId xmlns:p14="http://schemas.microsoft.com/office/powerpoint/2010/main" val="19711472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ECA532B-393D-4864-82EE-3F55818F1764}"/>
              </a:ext>
            </a:extLst>
          </p:cNvPr>
          <p:cNvSpPr txBox="1"/>
          <p:nvPr/>
        </p:nvSpPr>
        <p:spPr>
          <a:xfrm>
            <a:off x="6609614" y="1135580"/>
            <a:ext cx="4133850" cy="1569660"/>
          </a:xfrm>
          <a:prstGeom prst="rect">
            <a:avLst/>
          </a:prstGeom>
          <a:noFill/>
        </p:spPr>
        <p:txBody>
          <a:bodyPr wrap="square" rtlCol="0">
            <a:spAutoFit/>
          </a:bodyPr>
          <a:lstStyle/>
          <a:p>
            <a:r>
              <a:rPr lang="en-US" sz="3200" b="1" i="1">
                <a:latin typeface="Noto Serif" panose="02020600060500020200" pitchFamily="18" charset="0"/>
                <a:ea typeface="Noto Serif" panose="02020600060500020200" pitchFamily="18" charset="0"/>
                <a:cs typeface="Noto Serif" panose="02020600060500020200" pitchFamily="18" charset="0"/>
              </a:rPr>
              <a:t>What lessons have we learned since we started ?</a:t>
            </a:r>
          </a:p>
        </p:txBody>
      </p:sp>
      <p:sp>
        <p:nvSpPr>
          <p:cNvPr id="6" name="TextBox 5">
            <a:extLst>
              <a:ext uri="{FF2B5EF4-FFF2-40B4-BE49-F238E27FC236}">
                <a16:creationId xmlns:a16="http://schemas.microsoft.com/office/drawing/2014/main" id="{D52267F2-4CFF-4FED-94C1-3C4E75F25311}"/>
              </a:ext>
            </a:extLst>
          </p:cNvPr>
          <p:cNvSpPr txBox="1"/>
          <p:nvPr/>
        </p:nvSpPr>
        <p:spPr>
          <a:xfrm>
            <a:off x="6609614" y="3081541"/>
            <a:ext cx="4482415" cy="2548839"/>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Excepteur sint occaecat cupidatat non proident, sunt in culpa qui officia deserunt mollit anim id est laborum Sed ut perspiciatis unde sants omnis iste natus error sit voluptatem accusantium doloremque laudantium, totam rem aperiam, eaque ipsa quae ab illo inventore veritatis et quasi architecto beatae vitae dicta sunt explicabo. Nemo enim pitu wols ipsam voluptatem quia voluptas sit aspernatur aut odit aut fugit, sed quia consequuntur magni dolores eos qui ratione voluptatem sequi nesciunt. Neque porro quisquam est.</a:t>
            </a:r>
            <a:endParaRPr lang="en-US" sz="100">
              <a:solidFill>
                <a:schemeClr val="tx1">
                  <a:lumMod val="50000"/>
                  <a:lumOff val="50000"/>
                </a:schemeClr>
              </a:solidFill>
              <a:latin typeface="Lato" panose="020F0502020204030203" pitchFamily="34" charset="0"/>
              <a:ea typeface="Noto Serif" panose="02020600060500020200" pitchFamily="18" charset="0"/>
              <a:cs typeface="Noto Serif" panose="02020600060500020200" pitchFamily="18" charset="0"/>
            </a:endParaRPr>
          </a:p>
        </p:txBody>
      </p:sp>
      <p:cxnSp>
        <p:nvCxnSpPr>
          <p:cNvPr id="8" name="Straight Connector 7">
            <a:extLst>
              <a:ext uri="{FF2B5EF4-FFF2-40B4-BE49-F238E27FC236}">
                <a16:creationId xmlns:a16="http://schemas.microsoft.com/office/drawing/2014/main" id="{C951BA44-6560-45E2-BBDD-60815A7B0D22}"/>
              </a:ext>
            </a:extLst>
          </p:cNvPr>
          <p:cNvCxnSpPr>
            <a:cxnSpLocks/>
          </p:cNvCxnSpPr>
          <p:nvPr/>
        </p:nvCxnSpPr>
        <p:spPr>
          <a:xfrm>
            <a:off x="550187" y="678426"/>
            <a:ext cx="0" cy="240311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C820897-B2E7-4854-8557-02BDDE04733A}"/>
              </a:ext>
            </a:extLst>
          </p:cNvPr>
          <p:cNvSpPr txBox="1"/>
          <p:nvPr/>
        </p:nvSpPr>
        <p:spPr>
          <a:xfrm rot="16200000">
            <a:off x="-74018" y="3896115"/>
            <a:ext cx="1303562" cy="369332"/>
          </a:xfrm>
          <a:prstGeom prst="rect">
            <a:avLst/>
          </a:prstGeom>
          <a:noFill/>
        </p:spPr>
        <p:txBody>
          <a:bodyPr wrap="none" rtlCol="0">
            <a:spAutoFit/>
          </a:bodyPr>
          <a:lstStyle/>
          <a:p>
            <a:pPr algn="r"/>
            <a:r>
              <a:rPr lang="en-US" b="1">
                <a:solidFill>
                  <a:schemeClr val="bg1"/>
                </a:solidFill>
                <a:latin typeface="Poppins SemiBold" panose="00000700000000000000" pitchFamily="2" charset="0"/>
                <a:cs typeface="Poppins SemiBold" panose="00000700000000000000" pitchFamily="2" charset="0"/>
              </a:rPr>
              <a:t>ABOUT US</a:t>
            </a:r>
          </a:p>
        </p:txBody>
      </p:sp>
      <p:sp>
        <p:nvSpPr>
          <p:cNvPr id="3" name="Picture Placeholder 2">
            <a:extLst>
              <a:ext uri="{FF2B5EF4-FFF2-40B4-BE49-F238E27FC236}">
                <a16:creationId xmlns:a16="http://schemas.microsoft.com/office/drawing/2014/main" id="{F84A752B-7FBB-46B8-9553-3B9DC3573670}"/>
              </a:ext>
            </a:extLst>
          </p:cNvPr>
          <p:cNvSpPr>
            <a:spLocks noGrp="1"/>
          </p:cNvSpPr>
          <p:nvPr>
            <p:ph type="pic" sz="quarter" idx="10"/>
          </p:nvPr>
        </p:nvSpPr>
        <p:spPr/>
      </p:sp>
    </p:spTree>
    <p:extLst>
      <p:ext uri="{BB962C8B-B14F-4D97-AF65-F5344CB8AC3E}">
        <p14:creationId xmlns:p14="http://schemas.microsoft.com/office/powerpoint/2010/main" val="29716778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5C3CF6E-C077-436B-A7D2-C3011B5AE2F4}"/>
              </a:ext>
            </a:extLst>
          </p:cNvPr>
          <p:cNvSpPr txBox="1"/>
          <p:nvPr/>
        </p:nvSpPr>
        <p:spPr>
          <a:xfrm>
            <a:off x="1268542" y="1413504"/>
            <a:ext cx="4133850" cy="1077218"/>
          </a:xfrm>
          <a:prstGeom prst="rect">
            <a:avLst/>
          </a:prstGeom>
          <a:noFill/>
        </p:spPr>
        <p:txBody>
          <a:bodyPr wrap="square" rtlCol="0">
            <a:spAutoFit/>
          </a:bodyPr>
          <a:lstStyle/>
          <a:p>
            <a:r>
              <a:rPr lang="en-US" sz="3200" b="1" i="1">
                <a:latin typeface="Noto Serif" panose="02020600060500020200" pitchFamily="18" charset="0"/>
                <a:ea typeface="Noto Serif" panose="02020600060500020200" pitchFamily="18" charset="0"/>
                <a:cs typeface="Noto Serif" panose="02020600060500020200" pitchFamily="18" charset="0"/>
              </a:rPr>
              <a:t>What is Our Vision and Mission ?</a:t>
            </a:r>
          </a:p>
        </p:txBody>
      </p:sp>
      <p:sp>
        <p:nvSpPr>
          <p:cNvPr id="4" name="TextBox 3">
            <a:extLst>
              <a:ext uri="{FF2B5EF4-FFF2-40B4-BE49-F238E27FC236}">
                <a16:creationId xmlns:a16="http://schemas.microsoft.com/office/drawing/2014/main" id="{5C745F66-A4DC-412A-BD27-0CE16518FAE3}"/>
              </a:ext>
            </a:extLst>
          </p:cNvPr>
          <p:cNvSpPr txBox="1"/>
          <p:nvPr/>
        </p:nvSpPr>
        <p:spPr>
          <a:xfrm>
            <a:off x="1268542" y="2832992"/>
            <a:ext cx="4482415" cy="2548839"/>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Excepteur sint occaecat cupidatat non proident, sunt in culpa qui officia deserunt mollit anim id est laborum Sed ut perspiciatis unde sants omnis iste natus error sit voluptatem accusantium doloremque laudantium, totam rem aperiam, eaque ipsa quae ab illo inventore veritatis et quasi architecto beatae vitae dicta sunt explicabo. Nemo enim pitu wols ipsam voluptatem quia voluptas sit aspernatur aut odit aut fugit, sed quia consequuntur magni dolores eos qui ratione voluptatem sequi nesciunt. Neque porro quisquam est.</a:t>
            </a:r>
            <a:endParaRPr lang="en-US" sz="100">
              <a:solidFill>
                <a:schemeClr val="tx1">
                  <a:lumMod val="50000"/>
                  <a:lumOff val="50000"/>
                </a:schemeClr>
              </a:solidFill>
              <a:latin typeface="Lato" panose="020F0502020204030203" pitchFamily="34" charset="0"/>
              <a:ea typeface="Noto Serif" panose="02020600060500020200" pitchFamily="18" charset="0"/>
              <a:cs typeface="Noto Serif" panose="02020600060500020200" pitchFamily="18" charset="0"/>
            </a:endParaRPr>
          </a:p>
        </p:txBody>
      </p:sp>
      <p:sp>
        <p:nvSpPr>
          <p:cNvPr id="10" name="TextBox 9">
            <a:extLst>
              <a:ext uri="{FF2B5EF4-FFF2-40B4-BE49-F238E27FC236}">
                <a16:creationId xmlns:a16="http://schemas.microsoft.com/office/drawing/2014/main" id="{B45C4A75-7258-471E-A2BD-6AB2FFCD3C4D}"/>
              </a:ext>
            </a:extLst>
          </p:cNvPr>
          <p:cNvSpPr txBox="1"/>
          <p:nvPr/>
        </p:nvSpPr>
        <p:spPr>
          <a:xfrm rot="16200000">
            <a:off x="-29484" y="3275112"/>
            <a:ext cx="1281120" cy="307777"/>
          </a:xfrm>
          <a:prstGeom prst="rect">
            <a:avLst/>
          </a:prstGeom>
          <a:noFill/>
        </p:spPr>
        <p:txBody>
          <a:bodyPr wrap="none" rtlCol="0">
            <a:spAutoFit/>
          </a:bodyPr>
          <a:lstStyle/>
          <a:p>
            <a:pPr algn="ctr"/>
            <a:r>
              <a:rPr lang="en-US" sz="1400" b="1" spc="600">
                <a:latin typeface="Poppins SemiBold" panose="00000700000000000000" pitchFamily="2" charset="0"/>
                <a:cs typeface="Poppins SemiBold" panose="00000700000000000000" pitchFamily="2" charset="0"/>
              </a:rPr>
              <a:t>GENIUZ</a:t>
            </a:r>
          </a:p>
        </p:txBody>
      </p:sp>
      <p:sp>
        <p:nvSpPr>
          <p:cNvPr id="5" name="Picture Placeholder 4">
            <a:extLst>
              <a:ext uri="{FF2B5EF4-FFF2-40B4-BE49-F238E27FC236}">
                <a16:creationId xmlns:a16="http://schemas.microsoft.com/office/drawing/2014/main" id="{6041166F-31F1-412B-BA7A-08F7B22D3B2F}"/>
              </a:ext>
            </a:extLst>
          </p:cNvPr>
          <p:cNvSpPr>
            <a:spLocks noGrp="1"/>
          </p:cNvSpPr>
          <p:nvPr>
            <p:ph type="pic" sz="quarter" idx="10"/>
          </p:nvPr>
        </p:nvSpPr>
        <p:spPr/>
      </p:sp>
    </p:spTree>
    <p:extLst>
      <p:ext uri="{BB962C8B-B14F-4D97-AF65-F5344CB8AC3E}">
        <p14:creationId xmlns:p14="http://schemas.microsoft.com/office/powerpoint/2010/main" val="3681254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1277296-BA63-4D32-A1CA-5AF01D25F1E0}"/>
              </a:ext>
            </a:extLst>
          </p:cNvPr>
          <p:cNvSpPr txBox="1"/>
          <p:nvPr/>
        </p:nvSpPr>
        <p:spPr>
          <a:xfrm>
            <a:off x="889819" y="675328"/>
            <a:ext cx="5206181" cy="584775"/>
          </a:xfrm>
          <a:prstGeom prst="rect">
            <a:avLst/>
          </a:prstGeom>
          <a:noFill/>
        </p:spPr>
        <p:txBody>
          <a:bodyPr wrap="square" rtlCol="0">
            <a:spAutoFit/>
          </a:bodyPr>
          <a:lstStyle/>
          <a:p>
            <a:r>
              <a:rPr lang="en-US" sz="3200" b="1" i="1">
                <a:latin typeface="Noto Serif" panose="02020600060500020200" pitchFamily="18" charset="0"/>
                <a:ea typeface="Noto Serif" panose="02020600060500020200" pitchFamily="18" charset="0"/>
                <a:cs typeface="Noto Serif" panose="02020600060500020200" pitchFamily="18" charset="0"/>
              </a:rPr>
              <a:t>Geniuz Creative Studio</a:t>
            </a:r>
          </a:p>
        </p:txBody>
      </p:sp>
      <p:grpSp>
        <p:nvGrpSpPr>
          <p:cNvPr id="15" name="Group 14">
            <a:extLst>
              <a:ext uri="{FF2B5EF4-FFF2-40B4-BE49-F238E27FC236}">
                <a16:creationId xmlns:a16="http://schemas.microsoft.com/office/drawing/2014/main" id="{80A2BB3F-F9AC-4467-9F77-039C5BF63580}"/>
              </a:ext>
            </a:extLst>
          </p:cNvPr>
          <p:cNvGrpSpPr/>
          <p:nvPr/>
        </p:nvGrpSpPr>
        <p:grpSpPr>
          <a:xfrm>
            <a:off x="10946931" y="582611"/>
            <a:ext cx="699378" cy="185434"/>
            <a:chOff x="631697" y="6048376"/>
            <a:chExt cx="699378" cy="185434"/>
          </a:xfrm>
          <a:solidFill>
            <a:schemeClr val="tx1"/>
          </a:solidFill>
        </p:grpSpPr>
        <p:sp>
          <p:nvSpPr>
            <p:cNvPr id="16" name="Star: 5 Points 15">
              <a:extLst>
                <a:ext uri="{FF2B5EF4-FFF2-40B4-BE49-F238E27FC236}">
                  <a16:creationId xmlns:a16="http://schemas.microsoft.com/office/drawing/2014/main" id="{232F84F4-74AA-44C4-A144-E4983011A729}"/>
                </a:ext>
              </a:extLst>
            </p:cNvPr>
            <p:cNvSpPr/>
            <p:nvPr/>
          </p:nvSpPr>
          <p:spPr>
            <a:xfrm>
              <a:off x="631697" y="6048376"/>
              <a:ext cx="185436" cy="185434"/>
            </a:xfrm>
            <a:prstGeom prst="star5">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Star: 5 Points 16">
              <a:extLst>
                <a:ext uri="{FF2B5EF4-FFF2-40B4-BE49-F238E27FC236}">
                  <a16:creationId xmlns:a16="http://schemas.microsoft.com/office/drawing/2014/main" id="{7E60A3E2-D4DF-4E33-B5E2-4E00FE1E9D46}"/>
                </a:ext>
              </a:extLst>
            </p:cNvPr>
            <p:cNvSpPr/>
            <p:nvPr/>
          </p:nvSpPr>
          <p:spPr>
            <a:xfrm>
              <a:off x="888668" y="6048376"/>
              <a:ext cx="185436" cy="185434"/>
            </a:xfrm>
            <a:prstGeom prst="star5">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Star: 5 Points 17">
              <a:extLst>
                <a:ext uri="{FF2B5EF4-FFF2-40B4-BE49-F238E27FC236}">
                  <a16:creationId xmlns:a16="http://schemas.microsoft.com/office/drawing/2014/main" id="{31B61D80-D41C-4384-92C9-5FC279C21A1F}"/>
                </a:ext>
              </a:extLst>
            </p:cNvPr>
            <p:cNvSpPr/>
            <p:nvPr/>
          </p:nvSpPr>
          <p:spPr>
            <a:xfrm>
              <a:off x="1145639" y="6048376"/>
              <a:ext cx="185436" cy="185434"/>
            </a:xfrm>
            <a:prstGeom prst="star5">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 name="TextBox 3">
            <a:extLst>
              <a:ext uri="{FF2B5EF4-FFF2-40B4-BE49-F238E27FC236}">
                <a16:creationId xmlns:a16="http://schemas.microsoft.com/office/drawing/2014/main" id="{D1CD92F3-D20F-469F-B538-C76E5ACD86D1}"/>
              </a:ext>
            </a:extLst>
          </p:cNvPr>
          <p:cNvSpPr txBox="1"/>
          <p:nvPr/>
        </p:nvSpPr>
        <p:spPr>
          <a:xfrm>
            <a:off x="6555660" y="2949125"/>
            <a:ext cx="5031656" cy="1163845"/>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Sed ut perspiciatis unde cocoma omnis iste natus error sit monasa de nandare kerosa voluptatem accusantium conta narja prot doloremque laudantium, totam remots aperiam, eaque ipsa quae ab illo inventore veritatis et quasi architecto beatae vitae dicta sunt explicabso. </a:t>
            </a:r>
            <a:endParaRPr lang="en-US" sz="700">
              <a:solidFill>
                <a:schemeClr val="tx1">
                  <a:lumMod val="50000"/>
                  <a:lumOff val="50000"/>
                </a:schemeClr>
              </a:solidFill>
              <a:latin typeface="Lato" panose="020F0502020204030203" pitchFamily="34" charset="0"/>
              <a:ea typeface="Noto Serif" panose="02020600060500020200" pitchFamily="18" charset="0"/>
              <a:cs typeface="Noto Serif" panose="02020600060500020200" pitchFamily="18" charset="0"/>
            </a:endParaRPr>
          </a:p>
        </p:txBody>
      </p:sp>
      <p:sp>
        <p:nvSpPr>
          <p:cNvPr id="5" name="TextBox 4">
            <a:extLst>
              <a:ext uri="{FF2B5EF4-FFF2-40B4-BE49-F238E27FC236}">
                <a16:creationId xmlns:a16="http://schemas.microsoft.com/office/drawing/2014/main" id="{2197ADAF-266E-4D68-ACBC-685C1BBE6BB7}"/>
              </a:ext>
            </a:extLst>
          </p:cNvPr>
          <p:cNvSpPr txBox="1"/>
          <p:nvPr/>
        </p:nvSpPr>
        <p:spPr>
          <a:xfrm>
            <a:off x="6555660" y="2605954"/>
            <a:ext cx="2595715" cy="343171"/>
          </a:xfrm>
          <a:prstGeom prst="rect">
            <a:avLst/>
          </a:prstGeom>
          <a:noFill/>
        </p:spPr>
        <p:txBody>
          <a:bodyPr wrap="square" rtlCol="0">
            <a:spAutoFit/>
          </a:bodyPr>
          <a:lstStyle/>
          <a:p>
            <a:pPr algn="just">
              <a:lnSpc>
                <a:spcPct val="150000"/>
              </a:lnSpc>
            </a:pPr>
            <a:r>
              <a:rPr lang="en-US" sz="1200" spc="100">
                <a:latin typeface="Poppins SemiBold" panose="00000700000000000000" pitchFamily="2" charset="0"/>
                <a:ea typeface="Noto Serif" panose="02020600060500020200" pitchFamily="18" charset="0"/>
                <a:cs typeface="Poppins SemiBold" panose="00000700000000000000" pitchFamily="2" charset="0"/>
              </a:rPr>
              <a:t>VISION</a:t>
            </a:r>
            <a:endParaRPr lang="en-US" sz="700" spc="100">
              <a:latin typeface="Poppins SemiBold" panose="00000700000000000000" pitchFamily="2" charset="0"/>
              <a:ea typeface="Noto Serif" panose="02020600060500020200" pitchFamily="18" charset="0"/>
              <a:cs typeface="Poppins SemiBold" panose="00000700000000000000" pitchFamily="2" charset="0"/>
            </a:endParaRPr>
          </a:p>
        </p:txBody>
      </p:sp>
      <p:sp>
        <p:nvSpPr>
          <p:cNvPr id="9" name="TextBox 8">
            <a:extLst>
              <a:ext uri="{FF2B5EF4-FFF2-40B4-BE49-F238E27FC236}">
                <a16:creationId xmlns:a16="http://schemas.microsoft.com/office/drawing/2014/main" id="{034C13C5-756C-4B0F-8B73-4257EE6F1183}"/>
              </a:ext>
            </a:extLst>
          </p:cNvPr>
          <p:cNvSpPr txBox="1"/>
          <p:nvPr/>
        </p:nvSpPr>
        <p:spPr>
          <a:xfrm>
            <a:off x="6555660" y="4531265"/>
            <a:ext cx="2595715" cy="343171"/>
          </a:xfrm>
          <a:prstGeom prst="rect">
            <a:avLst/>
          </a:prstGeom>
          <a:noFill/>
        </p:spPr>
        <p:txBody>
          <a:bodyPr wrap="square" rtlCol="0">
            <a:spAutoFit/>
          </a:bodyPr>
          <a:lstStyle/>
          <a:p>
            <a:pPr algn="just">
              <a:lnSpc>
                <a:spcPct val="150000"/>
              </a:lnSpc>
            </a:pPr>
            <a:r>
              <a:rPr lang="en-US" sz="1200" spc="100">
                <a:latin typeface="Poppins SemiBold" panose="00000700000000000000" pitchFamily="2" charset="0"/>
                <a:ea typeface="Noto Serif" panose="02020600060500020200" pitchFamily="18" charset="0"/>
                <a:cs typeface="Poppins SemiBold" panose="00000700000000000000" pitchFamily="2" charset="0"/>
              </a:rPr>
              <a:t>MISSION</a:t>
            </a:r>
            <a:endParaRPr lang="en-US" sz="700" spc="100">
              <a:latin typeface="Poppins SemiBold" panose="00000700000000000000" pitchFamily="2" charset="0"/>
              <a:ea typeface="Noto Serif" panose="02020600060500020200" pitchFamily="18" charset="0"/>
              <a:cs typeface="Poppins SemiBold" panose="00000700000000000000" pitchFamily="2" charset="0"/>
            </a:endParaRPr>
          </a:p>
        </p:txBody>
      </p:sp>
      <p:sp>
        <p:nvSpPr>
          <p:cNvPr id="10" name="TextBox 9">
            <a:extLst>
              <a:ext uri="{FF2B5EF4-FFF2-40B4-BE49-F238E27FC236}">
                <a16:creationId xmlns:a16="http://schemas.microsoft.com/office/drawing/2014/main" id="{F5F5EB57-CCD0-473B-BCD6-A209C9467996}"/>
              </a:ext>
            </a:extLst>
          </p:cNvPr>
          <p:cNvSpPr txBox="1"/>
          <p:nvPr/>
        </p:nvSpPr>
        <p:spPr>
          <a:xfrm>
            <a:off x="6555659" y="4874436"/>
            <a:ext cx="5031656" cy="1163845"/>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rPr>
              <a:t>Sed ut perspiciatis unde cocoma omnis iste natus error sit monasa de nandare kerosa voluptatem accusantium conta narja prot doloremque laudantium, totam remots aperiam, eaque ipsa quae ab illo inventore veritatis et quasi architecto beatae vitae dicta sunt explicabso. </a:t>
            </a:r>
            <a:endParaRPr lang="en-US" sz="700">
              <a:solidFill>
                <a:schemeClr val="tx1">
                  <a:lumMod val="50000"/>
                  <a:lumOff val="50000"/>
                </a:schemeClr>
              </a:solidFill>
              <a:latin typeface="Lato" panose="020F0502020204030203" pitchFamily="34" charset="0"/>
              <a:ea typeface="Noto Serif" panose="02020600060500020200" pitchFamily="18" charset="0"/>
              <a:cs typeface="Noto Serif" panose="02020600060500020200" pitchFamily="18" charset="0"/>
            </a:endParaRPr>
          </a:p>
        </p:txBody>
      </p:sp>
      <p:sp>
        <p:nvSpPr>
          <p:cNvPr id="20" name="TextBox 19">
            <a:extLst>
              <a:ext uri="{FF2B5EF4-FFF2-40B4-BE49-F238E27FC236}">
                <a16:creationId xmlns:a16="http://schemas.microsoft.com/office/drawing/2014/main" id="{0EF4F4DD-E2E4-4983-9961-FE38C328BB7B}"/>
              </a:ext>
            </a:extLst>
          </p:cNvPr>
          <p:cNvSpPr txBox="1"/>
          <p:nvPr/>
        </p:nvSpPr>
        <p:spPr>
          <a:xfrm>
            <a:off x="6555659" y="1789537"/>
            <a:ext cx="2898057" cy="461665"/>
          </a:xfrm>
          <a:prstGeom prst="rect">
            <a:avLst/>
          </a:prstGeom>
          <a:noFill/>
        </p:spPr>
        <p:txBody>
          <a:bodyPr wrap="square" rtlCol="0">
            <a:spAutoFit/>
          </a:bodyPr>
          <a:lstStyle/>
          <a:p>
            <a:r>
              <a:rPr lang="en-US" sz="2400" b="1">
                <a:latin typeface="Noto Serif" panose="02020600060500020200" pitchFamily="18" charset="0"/>
                <a:ea typeface="Noto Serif" panose="02020600060500020200" pitchFamily="18" charset="0"/>
                <a:cs typeface="Noto Serif" panose="02020600060500020200" pitchFamily="18" charset="0"/>
              </a:rPr>
              <a:t>Vision &amp; Mission</a:t>
            </a:r>
          </a:p>
        </p:txBody>
      </p:sp>
      <p:cxnSp>
        <p:nvCxnSpPr>
          <p:cNvPr id="22" name="Straight Connector 21">
            <a:extLst>
              <a:ext uri="{FF2B5EF4-FFF2-40B4-BE49-F238E27FC236}">
                <a16:creationId xmlns:a16="http://schemas.microsoft.com/office/drawing/2014/main" id="{6C5EA01E-6CA4-4338-A022-4D60B2F37983}"/>
              </a:ext>
            </a:extLst>
          </p:cNvPr>
          <p:cNvCxnSpPr>
            <a:cxnSpLocks/>
          </p:cNvCxnSpPr>
          <p:nvPr/>
        </p:nvCxnSpPr>
        <p:spPr>
          <a:xfrm>
            <a:off x="6684323" y="2306339"/>
            <a:ext cx="450768"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Picture Placeholder 10">
            <a:extLst>
              <a:ext uri="{FF2B5EF4-FFF2-40B4-BE49-F238E27FC236}">
                <a16:creationId xmlns:a16="http://schemas.microsoft.com/office/drawing/2014/main" id="{66081139-1170-49F1-BCB2-EFFEC50FDDAC}"/>
              </a:ext>
            </a:extLst>
          </p:cNvPr>
          <p:cNvSpPr>
            <a:spLocks noGrp="1"/>
          </p:cNvSpPr>
          <p:nvPr>
            <p:ph type="pic" sz="quarter" idx="10"/>
          </p:nvPr>
        </p:nvSpPr>
        <p:spPr/>
      </p:sp>
    </p:spTree>
    <p:extLst>
      <p:ext uri="{BB962C8B-B14F-4D97-AF65-F5344CB8AC3E}">
        <p14:creationId xmlns:p14="http://schemas.microsoft.com/office/powerpoint/2010/main" val="41378279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6B6C7"/>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539</TotalTime>
  <Words>2190</Words>
  <Application>Microsoft Office PowerPoint</Application>
  <PresentationFormat>Widescreen</PresentationFormat>
  <Paragraphs>180</Paragraphs>
  <Slides>30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Arial</vt:lpstr>
      <vt:lpstr>Calibri</vt:lpstr>
      <vt:lpstr>Lato</vt:lpstr>
      <vt:lpstr>Noto Serif</vt:lpstr>
      <vt:lpstr>Open Sans</vt:lpstr>
      <vt:lpstr>Poppins</vt:lpstr>
      <vt:lpstr>Poppins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Ranel RP</dc:creator>
  <cp:lastModifiedBy>Ranel RP</cp:lastModifiedBy>
  <cp:revision>77</cp:revision>
  <dcterms:created xsi:type="dcterms:W3CDTF">2019-12-21T09:28:18Z</dcterms:created>
  <dcterms:modified xsi:type="dcterms:W3CDTF">2019-12-24T03:03:27Z</dcterms:modified>
</cp:coreProperties>
</file>