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Group 249">
            <a:extLst>
              <a:ext uri="{FF2B5EF4-FFF2-40B4-BE49-F238E27FC236}">
                <a16:creationId xmlns:a16="http://schemas.microsoft.com/office/drawing/2014/main" id="{DC2A5CB2-BB9E-455C-9CC0-6F074CB146AF}"/>
              </a:ext>
            </a:extLst>
          </p:cNvPr>
          <p:cNvGrpSpPr/>
          <p:nvPr/>
        </p:nvGrpSpPr>
        <p:grpSpPr>
          <a:xfrm>
            <a:off x="746125" y="1855885"/>
            <a:ext cx="2025651" cy="2589213"/>
            <a:chOff x="746125" y="2187575"/>
            <a:chExt cx="2025651" cy="2589213"/>
          </a:xfrm>
          <a:solidFill>
            <a:srgbClr val="19A5C0"/>
          </a:solidFill>
        </p:grpSpPr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E951E97E-C50D-4204-8A43-F2830BD64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2986088"/>
              <a:ext cx="1570038" cy="156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6">
              <a:extLst>
                <a:ext uri="{FF2B5EF4-FFF2-40B4-BE49-F238E27FC236}">
                  <a16:creationId xmlns:a16="http://schemas.microsoft.com/office/drawing/2014/main" id="{958EF2E7-252E-4017-9AC4-2CC7426C5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" y="2855913"/>
              <a:ext cx="1843088" cy="1920875"/>
            </a:xfrm>
            <a:custGeom>
              <a:avLst/>
              <a:gdLst>
                <a:gd name="T0" fmla="*/ 405 w 719"/>
                <a:gd name="T1" fmla="*/ 709 h 750"/>
                <a:gd name="T2" fmla="*/ 102 w 719"/>
                <a:gd name="T3" fmla="*/ 539 h 750"/>
                <a:gd name="T4" fmla="*/ 220 w 719"/>
                <a:gd name="T5" fmla="*/ 52 h 750"/>
                <a:gd name="T6" fmla="*/ 406 w 719"/>
                <a:gd name="T7" fmla="*/ 1 h 750"/>
                <a:gd name="T8" fmla="*/ 405 w 719"/>
                <a:gd name="T9" fmla="*/ 9 h 750"/>
                <a:gd name="T10" fmla="*/ 224 w 719"/>
                <a:gd name="T11" fmla="*/ 59 h 750"/>
                <a:gd name="T12" fmla="*/ 109 w 719"/>
                <a:gd name="T13" fmla="*/ 535 h 750"/>
                <a:gd name="T14" fmla="*/ 584 w 719"/>
                <a:gd name="T15" fmla="*/ 651 h 750"/>
                <a:gd name="T16" fmla="*/ 693 w 719"/>
                <a:gd name="T17" fmla="*/ 546 h 750"/>
                <a:gd name="T18" fmla="*/ 712 w 719"/>
                <a:gd name="T19" fmla="*/ 512 h 750"/>
                <a:gd name="T20" fmla="*/ 719 w 719"/>
                <a:gd name="T21" fmla="*/ 516 h 750"/>
                <a:gd name="T22" fmla="*/ 700 w 719"/>
                <a:gd name="T23" fmla="*/ 550 h 750"/>
                <a:gd name="T24" fmla="*/ 588 w 719"/>
                <a:gd name="T25" fmla="*/ 657 h 750"/>
                <a:gd name="T26" fmla="*/ 405 w 719"/>
                <a:gd name="T27" fmla="*/ 70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9" h="750">
                  <a:moveTo>
                    <a:pt x="405" y="709"/>
                  </a:moveTo>
                  <a:cubicBezTo>
                    <a:pt x="286" y="709"/>
                    <a:pt x="169" y="648"/>
                    <a:pt x="102" y="539"/>
                  </a:cubicBezTo>
                  <a:cubicBezTo>
                    <a:pt x="0" y="372"/>
                    <a:pt x="53" y="154"/>
                    <a:pt x="220" y="52"/>
                  </a:cubicBezTo>
                  <a:cubicBezTo>
                    <a:pt x="277" y="17"/>
                    <a:pt x="341" y="0"/>
                    <a:pt x="406" y="1"/>
                  </a:cubicBezTo>
                  <a:cubicBezTo>
                    <a:pt x="405" y="9"/>
                    <a:pt x="405" y="9"/>
                    <a:pt x="405" y="9"/>
                  </a:cubicBezTo>
                  <a:cubicBezTo>
                    <a:pt x="343" y="8"/>
                    <a:pt x="280" y="25"/>
                    <a:pt x="224" y="59"/>
                  </a:cubicBezTo>
                  <a:cubicBezTo>
                    <a:pt x="61" y="158"/>
                    <a:pt x="10" y="372"/>
                    <a:pt x="109" y="535"/>
                  </a:cubicBezTo>
                  <a:cubicBezTo>
                    <a:pt x="208" y="698"/>
                    <a:pt x="421" y="750"/>
                    <a:pt x="584" y="651"/>
                  </a:cubicBezTo>
                  <a:cubicBezTo>
                    <a:pt x="628" y="624"/>
                    <a:pt x="666" y="588"/>
                    <a:pt x="693" y="546"/>
                  </a:cubicBezTo>
                  <a:cubicBezTo>
                    <a:pt x="700" y="535"/>
                    <a:pt x="706" y="524"/>
                    <a:pt x="712" y="512"/>
                  </a:cubicBezTo>
                  <a:cubicBezTo>
                    <a:pt x="719" y="516"/>
                    <a:pt x="719" y="516"/>
                    <a:pt x="719" y="516"/>
                  </a:cubicBezTo>
                  <a:cubicBezTo>
                    <a:pt x="713" y="528"/>
                    <a:pt x="707" y="539"/>
                    <a:pt x="700" y="550"/>
                  </a:cubicBezTo>
                  <a:cubicBezTo>
                    <a:pt x="672" y="593"/>
                    <a:pt x="633" y="630"/>
                    <a:pt x="588" y="657"/>
                  </a:cubicBezTo>
                  <a:cubicBezTo>
                    <a:pt x="531" y="692"/>
                    <a:pt x="468" y="709"/>
                    <a:pt x="405" y="7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7">
              <a:extLst>
                <a:ext uri="{FF2B5EF4-FFF2-40B4-BE49-F238E27FC236}">
                  <a16:creationId xmlns:a16="http://schemas.microsoft.com/office/drawing/2014/main" id="{45368631-D25B-4494-AFB2-963F73630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2816225"/>
              <a:ext cx="1033463" cy="1401763"/>
            </a:xfrm>
            <a:custGeom>
              <a:avLst/>
              <a:gdLst>
                <a:gd name="T0" fmla="*/ 329 w 403"/>
                <a:gd name="T1" fmla="*/ 547 h 547"/>
                <a:gd name="T2" fmla="*/ 320 w 403"/>
                <a:gd name="T3" fmla="*/ 545 h 547"/>
                <a:gd name="T4" fmla="*/ 313 w 403"/>
                <a:gd name="T5" fmla="*/ 521 h 547"/>
                <a:gd name="T6" fmla="*/ 300 w 403"/>
                <a:gd name="T7" fmla="*/ 197 h 547"/>
                <a:gd name="T8" fmla="*/ 18 w 403"/>
                <a:gd name="T9" fmla="*/ 38 h 547"/>
                <a:gd name="T10" fmla="*/ 0 w 403"/>
                <a:gd name="T11" fmla="*/ 19 h 547"/>
                <a:gd name="T12" fmla="*/ 18 w 403"/>
                <a:gd name="T13" fmla="*/ 0 h 547"/>
                <a:gd name="T14" fmla="*/ 19 w 403"/>
                <a:gd name="T15" fmla="*/ 0 h 547"/>
                <a:gd name="T16" fmla="*/ 331 w 403"/>
                <a:gd name="T17" fmla="*/ 178 h 547"/>
                <a:gd name="T18" fmla="*/ 345 w 403"/>
                <a:gd name="T19" fmla="*/ 537 h 547"/>
                <a:gd name="T20" fmla="*/ 329 w 403"/>
                <a:gd name="T21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7">
                  <a:moveTo>
                    <a:pt x="329" y="547"/>
                  </a:moveTo>
                  <a:cubicBezTo>
                    <a:pt x="326" y="547"/>
                    <a:pt x="323" y="547"/>
                    <a:pt x="320" y="545"/>
                  </a:cubicBezTo>
                  <a:cubicBezTo>
                    <a:pt x="312" y="541"/>
                    <a:pt x="308" y="530"/>
                    <a:pt x="313" y="521"/>
                  </a:cubicBezTo>
                  <a:cubicBezTo>
                    <a:pt x="365" y="418"/>
                    <a:pt x="361" y="297"/>
                    <a:pt x="300" y="197"/>
                  </a:cubicBezTo>
                  <a:cubicBezTo>
                    <a:pt x="240" y="98"/>
                    <a:pt x="134" y="39"/>
                    <a:pt x="18" y="38"/>
                  </a:cubicBez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9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47" y="4"/>
                    <a:pt x="264" y="68"/>
                    <a:pt x="331" y="178"/>
                  </a:cubicBezTo>
                  <a:cubicBezTo>
                    <a:pt x="398" y="288"/>
                    <a:pt x="403" y="422"/>
                    <a:pt x="345" y="537"/>
                  </a:cubicBezTo>
                  <a:cubicBezTo>
                    <a:pt x="341" y="543"/>
                    <a:pt x="335" y="547"/>
                    <a:pt x="329" y="5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Line 8">
              <a:extLst>
                <a:ext uri="{FF2B5EF4-FFF2-40B4-BE49-F238E27FC236}">
                  <a16:creationId xmlns:a16="http://schemas.microsoft.com/office/drawing/2014/main" id="{E35AF051-8BC9-4E29-AFFB-1A5C54577D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4250" y="3387725"/>
              <a:ext cx="0" cy="0"/>
            </a:xfrm>
            <a:prstGeom prst="line">
              <a:avLst/>
            </a:prstGeom>
            <a:grpFill/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9">
              <a:extLst>
                <a:ext uri="{FF2B5EF4-FFF2-40B4-BE49-F238E27FC236}">
                  <a16:creationId xmlns:a16="http://schemas.microsoft.com/office/drawing/2014/main" id="{AE649201-3BEA-4FEA-A413-6297F4F2D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254250"/>
              <a:ext cx="20638" cy="614363"/>
            </a:xfrm>
            <a:custGeom>
              <a:avLst/>
              <a:gdLst>
                <a:gd name="T0" fmla="*/ 4 w 8"/>
                <a:gd name="T1" fmla="*/ 240 h 240"/>
                <a:gd name="T2" fmla="*/ 0 w 8"/>
                <a:gd name="T3" fmla="*/ 236 h 240"/>
                <a:gd name="T4" fmla="*/ 0 w 8"/>
                <a:gd name="T5" fmla="*/ 4 h 240"/>
                <a:gd name="T6" fmla="*/ 4 w 8"/>
                <a:gd name="T7" fmla="*/ 0 h 240"/>
                <a:gd name="T8" fmla="*/ 8 w 8"/>
                <a:gd name="T9" fmla="*/ 4 h 240"/>
                <a:gd name="T10" fmla="*/ 8 w 8"/>
                <a:gd name="T11" fmla="*/ 236 h 240"/>
                <a:gd name="T12" fmla="*/ 4 w 8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0">
                  <a:moveTo>
                    <a:pt x="4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8"/>
                    <a:pt x="6" y="240"/>
                    <a:pt x="4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0">
              <a:extLst>
                <a:ext uri="{FF2B5EF4-FFF2-40B4-BE49-F238E27FC236}">
                  <a16:creationId xmlns:a16="http://schemas.microsoft.com/office/drawing/2014/main" id="{61890DF5-5DE8-410E-9D3E-C46018DC11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9900" y="2187575"/>
              <a:ext cx="82550" cy="84138"/>
            </a:xfrm>
            <a:custGeom>
              <a:avLst/>
              <a:gdLst>
                <a:gd name="T0" fmla="*/ 16 w 32"/>
                <a:gd name="T1" fmla="*/ 33 h 33"/>
                <a:gd name="T2" fmla="*/ 0 w 32"/>
                <a:gd name="T3" fmla="*/ 16 h 33"/>
                <a:gd name="T4" fmla="*/ 16 w 32"/>
                <a:gd name="T5" fmla="*/ 0 h 33"/>
                <a:gd name="T6" fmla="*/ 32 w 32"/>
                <a:gd name="T7" fmla="*/ 16 h 33"/>
                <a:gd name="T8" fmla="*/ 16 w 32"/>
                <a:gd name="T9" fmla="*/ 33 h 33"/>
                <a:gd name="T10" fmla="*/ 16 w 32"/>
                <a:gd name="T11" fmla="*/ 8 h 33"/>
                <a:gd name="T12" fmla="*/ 8 w 32"/>
                <a:gd name="T13" fmla="*/ 16 h 33"/>
                <a:gd name="T14" fmla="*/ 16 w 32"/>
                <a:gd name="T15" fmla="*/ 25 h 33"/>
                <a:gd name="T16" fmla="*/ 24 w 32"/>
                <a:gd name="T17" fmla="*/ 16 h 33"/>
                <a:gd name="T18" fmla="*/ 16 w 32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3"/>
                    <a:pt x="16" y="33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5"/>
                    <a:pt x="16" y="25"/>
                  </a:cubicBezTo>
                  <a:cubicBezTo>
                    <a:pt x="21" y="25"/>
                    <a:pt x="24" y="21"/>
                    <a:pt x="24" y="16"/>
                  </a:cubicBezTo>
                  <a:cubicBezTo>
                    <a:pt x="24" y="12"/>
                    <a:pt x="21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3A5AD1C3-2D4F-40E4-ACB1-B8259320BCA5}"/>
              </a:ext>
            </a:extLst>
          </p:cNvPr>
          <p:cNvGrpSpPr/>
          <p:nvPr/>
        </p:nvGrpSpPr>
        <p:grpSpPr>
          <a:xfrm rot="10800000">
            <a:off x="3763964" y="2484535"/>
            <a:ext cx="2025651" cy="2589213"/>
            <a:chOff x="746125" y="2187575"/>
            <a:chExt cx="2025651" cy="2589213"/>
          </a:xfrm>
          <a:solidFill>
            <a:srgbClr val="E23D5B"/>
          </a:solidFill>
        </p:grpSpPr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0B041EDB-7240-4644-9A11-DBA67195D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2986088"/>
              <a:ext cx="1570038" cy="156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6">
              <a:extLst>
                <a:ext uri="{FF2B5EF4-FFF2-40B4-BE49-F238E27FC236}">
                  <a16:creationId xmlns:a16="http://schemas.microsoft.com/office/drawing/2014/main" id="{E74E9D4E-9B4A-4721-9A31-87B0A8D13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" y="2855913"/>
              <a:ext cx="1843088" cy="1920875"/>
            </a:xfrm>
            <a:custGeom>
              <a:avLst/>
              <a:gdLst>
                <a:gd name="T0" fmla="*/ 405 w 719"/>
                <a:gd name="T1" fmla="*/ 709 h 750"/>
                <a:gd name="T2" fmla="*/ 102 w 719"/>
                <a:gd name="T3" fmla="*/ 539 h 750"/>
                <a:gd name="T4" fmla="*/ 220 w 719"/>
                <a:gd name="T5" fmla="*/ 52 h 750"/>
                <a:gd name="T6" fmla="*/ 406 w 719"/>
                <a:gd name="T7" fmla="*/ 1 h 750"/>
                <a:gd name="T8" fmla="*/ 405 w 719"/>
                <a:gd name="T9" fmla="*/ 9 h 750"/>
                <a:gd name="T10" fmla="*/ 224 w 719"/>
                <a:gd name="T11" fmla="*/ 59 h 750"/>
                <a:gd name="T12" fmla="*/ 109 w 719"/>
                <a:gd name="T13" fmla="*/ 535 h 750"/>
                <a:gd name="T14" fmla="*/ 584 w 719"/>
                <a:gd name="T15" fmla="*/ 651 h 750"/>
                <a:gd name="T16" fmla="*/ 693 w 719"/>
                <a:gd name="T17" fmla="*/ 546 h 750"/>
                <a:gd name="T18" fmla="*/ 712 w 719"/>
                <a:gd name="T19" fmla="*/ 512 h 750"/>
                <a:gd name="T20" fmla="*/ 719 w 719"/>
                <a:gd name="T21" fmla="*/ 516 h 750"/>
                <a:gd name="T22" fmla="*/ 700 w 719"/>
                <a:gd name="T23" fmla="*/ 550 h 750"/>
                <a:gd name="T24" fmla="*/ 588 w 719"/>
                <a:gd name="T25" fmla="*/ 657 h 750"/>
                <a:gd name="T26" fmla="*/ 405 w 719"/>
                <a:gd name="T27" fmla="*/ 70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9" h="750">
                  <a:moveTo>
                    <a:pt x="405" y="709"/>
                  </a:moveTo>
                  <a:cubicBezTo>
                    <a:pt x="286" y="709"/>
                    <a:pt x="169" y="648"/>
                    <a:pt x="102" y="539"/>
                  </a:cubicBezTo>
                  <a:cubicBezTo>
                    <a:pt x="0" y="372"/>
                    <a:pt x="53" y="154"/>
                    <a:pt x="220" y="52"/>
                  </a:cubicBezTo>
                  <a:cubicBezTo>
                    <a:pt x="277" y="17"/>
                    <a:pt x="341" y="0"/>
                    <a:pt x="406" y="1"/>
                  </a:cubicBezTo>
                  <a:cubicBezTo>
                    <a:pt x="405" y="9"/>
                    <a:pt x="405" y="9"/>
                    <a:pt x="405" y="9"/>
                  </a:cubicBezTo>
                  <a:cubicBezTo>
                    <a:pt x="343" y="8"/>
                    <a:pt x="280" y="25"/>
                    <a:pt x="224" y="59"/>
                  </a:cubicBezTo>
                  <a:cubicBezTo>
                    <a:pt x="61" y="158"/>
                    <a:pt x="10" y="372"/>
                    <a:pt x="109" y="535"/>
                  </a:cubicBezTo>
                  <a:cubicBezTo>
                    <a:pt x="208" y="698"/>
                    <a:pt x="421" y="750"/>
                    <a:pt x="584" y="651"/>
                  </a:cubicBezTo>
                  <a:cubicBezTo>
                    <a:pt x="628" y="624"/>
                    <a:pt x="666" y="588"/>
                    <a:pt x="693" y="546"/>
                  </a:cubicBezTo>
                  <a:cubicBezTo>
                    <a:pt x="700" y="535"/>
                    <a:pt x="706" y="524"/>
                    <a:pt x="712" y="512"/>
                  </a:cubicBezTo>
                  <a:cubicBezTo>
                    <a:pt x="719" y="516"/>
                    <a:pt x="719" y="516"/>
                    <a:pt x="719" y="516"/>
                  </a:cubicBezTo>
                  <a:cubicBezTo>
                    <a:pt x="713" y="528"/>
                    <a:pt x="707" y="539"/>
                    <a:pt x="700" y="550"/>
                  </a:cubicBezTo>
                  <a:cubicBezTo>
                    <a:pt x="672" y="593"/>
                    <a:pt x="633" y="630"/>
                    <a:pt x="588" y="657"/>
                  </a:cubicBezTo>
                  <a:cubicBezTo>
                    <a:pt x="531" y="692"/>
                    <a:pt x="468" y="709"/>
                    <a:pt x="405" y="7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7">
              <a:extLst>
                <a:ext uri="{FF2B5EF4-FFF2-40B4-BE49-F238E27FC236}">
                  <a16:creationId xmlns:a16="http://schemas.microsoft.com/office/drawing/2014/main" id="{5EF507DA-C159-46F2-BAC8-39B37F6F3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2816225"/>
              <a:ext cx="1033463" cy="1401763"/>
            </a:xfrm>
            <a:custGeom>
              <a:avLst/>
              <a:gdLst>
                <a:gd name="T0" fmla="*/ 329 w 403"/>
                <a:gd name="T1" fmla="*/ 547 h 547"/>
                <a:gd name="T2" fmla="*/ 320 w 403"/>
                <a:gd name="T3" fmla="*/ 545 h 547"/>
                <a:gd name="T4" fmla="*/ 313 w 403"/>
                <a:gd name="T5" fmla="*/ 521 h 547"/>
                <a:gd name="T6" fmla="*/ 300 w 403"/>
                <a:gd name="T7" fmla="*/ 197 h 547"/>
                <a:gd name="T8" fmla="*/ 18 w 403"/>
                <a:gd name="T9" fmla="*/ 38 h 547"/>
                <a:gd name="T10" fmla="*/ 0 w 403"/>
                <a:gd name="T11" fmla="*/ 19 h 547"/>
                <a:gd name="T12" fmla="*/ 18 w 403"/>
                <a:gd name="T13" fmla="*/ 0 h 547"/>
                <a:gd name="T14" fmla="*/ 19 w 403"/>
                <a:gd name="T15" fmla="*/ 0 h 547"/>
                <a:gd name="T16" fmla="*/ 331 w 403"/>
                <a:gd name="T17" fmla="*/ 178 h 547"/>
                <a:gd name="T18" fmla="*/ 345 w 403"/>
                <a:gd name="T19" fmla="*/ 537 h 547"/>
                <a:gd name="T20" fmla="*/ 329 w 403"/>
                <a:gd name="T21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7">
                  <a:moveTo>
                    <a:pt x="329" y="547"/>
                  </a:moveTo>
                  <a:cubicBezTo>
                    <a:pt x="326" y="547"/>
                    <a:pt x="323" y="547"/>
                    <a:pt x="320" y="545"/>
                  </a:cubicBezTo>
                  <a:cubicBezTo>
                    <a:pt x="312" y="541"/>
                    <a:pt x="308" y="530"/>
                    <a:pt x="313" y="521"/>
                  </a:cubicBezTo>
                  <a:cubicBezTo>
                    <a:pt x="365" y="418"/>
                    <a:pt x="361" y="297"/>
                    <a:pt x="300" y="197"/>
                  </a:cubicBezTo>
                  <a:cubicBezTo>
                    <a:pt x="240" y="98"/>
                    <a:pt x="134" y="39"/>
                    <a:pt x="18" y="38"/>
                  </a:cubicBez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9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47" y="4"/>
                    <a:pt x="264" y="68"/>
                    <a:pt x="331" y="178"/>
                  </a:cubicBezTo>
                  <a:cubicBezTo>
                    <a:pt x="398" y="288"/>
                    <a:pt x="403" y="422"/>
                    <a:pt x="345" y="537"/>
                  </a:cubicBezTo>
                  <a:cubicBezTo>
                    <a:pt x="341" y="543"/>
                    <a:pt x="335" y="547"/>
                    <a:pt x="329" y="5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Line 8">
              <a:extLst>
                <a:ext uri="{FF2B5EF4-FFF2-40B4-BE49-F238E27FC236}">
                  <a16:creationId xmlns:a16="http://schemas.microsoft.com/office/drawing/2014/main" id="{887E87CC-FB68-46BE-AA35-DAD9041D64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4250" y="3387725"/>
              <a:ext cx="0" cy="0"/>
            </a:xfrm>
            <a:prstGeom prst="line">
              <a:avLst/>
            </a:prstGeom>
            <a:grpFill/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9">
              <a:extLst>
                <a:ext uri="{FF2B5EF4-FFF2-40B4-BE49-F238E27FC236}">
                  <a16:creationId xmlns:a16="http://schemas.microsoft.com/office/drawing/2014/main" id="{38F78AD1-78D7-49A5-ABD8-DD60927A8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254250"/>
              <a:ext cx="20638" cy="614363"/>
            </a:xfrm>
            <a:custGeom>
              <a:avLst/>
              <a:gdLst>
                <a:gd name="T0" fmla="*/ 4 w 8"/>
                <a:gd name="T1" fmla="*/ 240 h 240"/>
                <a:gd name="T2" fmla="*/ 0 w 8"/>
                <a:gd name="T3" fmla="*/ 236 h 240"/>
                <a:gd name="T4" fmla="*/ 0 w 8"/>
                <a:gd name="T5" fmla="*/ 4 h 240"/>
                <a:gd name="T6" fmla="*/ 4 w 8"/>
                <a:gd name="T7" fmla="*/ 0 h 240"/>
                <a:gd name="T8" fmla="*/ 8 w 8"/>
                <a:gd name="T9" fmla="*/ 4 h 240"/>
                <a:gd name="T10" fmla="*/ 8 w 8"/>
                <a:gd name="T11" fmla="*/ 236 h 240"/>
                <a:gd name="T12" fmla="*/ 4 w 8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0">
                  <a:moveTo>
                    <a:pt x="4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8"/>
                    <a:pt x="6" y="240"/>
                    <a:pt x="4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0">
              <a:extLst>
                <a:ext uri="{FF2B5EF4-FFF2-40B4-BE49-F238E27FC236}">
                  <a16:creationId xmlns:a16="http://schemas.microsoft.com/office/drawing/2014/main" id="{D001494A-0F0E-481D-809F-8CCA97C9D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9900" y="2187575"/>
              <a:ext cx="82550" cy="84138"/>
            </a:xfrm>
            <a:custGeom>
              <a:avLst/>
              <a:gdLst>
                <a:gd name="T0" fmla="*/ 16 w 32"/>
                <a:gd name="T1" fmla="*/ 33 h 33"/>
                <a:gd name="T2" fmla="*/ 0 w 32"/>
                <a:gd name="T3" fmla="*/ 16 h 33"/>
                <a:gd name="T4" fmla="*/ 16 w 32"/>
                <a:gd name="T5" fmla="*/ 0 h 33"/>
                <a:gd name="T6" fmla="*/ 32 w 32"/>
                <a:gd name="T7" fmla="*/ 16 h 33"/>
                <a:gd name="T8" fmla="*/ 16 w 32"/>
                <a:gd name="T9" fmla="*/ 33 h 33"/>
                <a:gd name="T10" fmla="*/ 16 w 32"/>
                <a:gd name="T11" fmla="*/ 8 h 33"/>
                <a:gd name="T12" fmla="*/ 8 w 32"/>
                <a:gd name="T13" fmla="*/ 16 h 33"/>
                <a:gd name="T14" fmla="*/ 16 w 32"/>
                <a:gd name="T15" fmla="*/ 25 h 33"/>
                <a:gd name="T16" fmla="*/ 24 w 32"/>
                <a:gd name="T17" fmla="*/ 16 h 33"/>
                <a:gd name="T18" fmla="*/ 16 w 32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3"/>
                    <a:pt x="16" y="33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5"/>
                    <a:pt x="16" y="25"/>
                  </a:cubicBezTo>
                  <a:cubicBezTo>
                    <a:pt x="21" y="25"/>
                    <a:pt x="24" y="21"/>
                    <a:pt x="24" y="16"/>
                  </a:cubicBezTo>
                  <a:cubicBezTo>
                    <a:pt x="24" y="12"/>
                    <a:pt x="21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4" name="TextBox 263">
            <a:extLst>
              <a:ext uri="{FF2B5EF4-FFF2-40B4-BE49-F238E27FC236}">
                <a16:creationId xmlns:a16="http://schemas.microsoft.com/office/drawing/2014/main" id="{CFA62293-259B-406D-9466-3FE9903F18A1}"/>
              </a:ext>
            </a:extLst>
          </p:cNvPr>
          <p:cNvSpPr txBox="1"/>
          <p:nvPr/>
        </p:nvSpPr>
        <p:spPr>
          <a:xfrm>
            <a:off x="511277" y="876494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et.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31C6B7A9-EBF3-4953-8A93-0568258C0847}"/>
              </a:ext>
            </a:extLst>
          </p:cNvPr>
          <p:cNvSpPr txBox="1"/>
          <p:nvPr/>
        </p:nvSpPr>
        <p:spPr>
          <a:xfrm>
            <a:off x="3452917" y="5160833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et.</a:t>
            </a:r>
          </a:p>
        </p:txBody>
      </p: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68B5D769-9F35-4119-8DBE-FCB8DEDEAB72}"/>
              </a:ext>
            </a:extLst>
          </p:cNvPr>
          <p:cNvGrpSpPr/>
          <p:nvPr/>
        </p:nvGrpSpPr>
        <p:grpSpPr>
          <a:xfrm>
            <a:off x="6351587" y="1855885"/>
            <a:ext cx="2025651" cy="2589213"/>
            <a:chOff x="746125" y="2187575"/>
            <a:chExt cx="2025651" cy="2589213"/>
          </a:xfrm>
          <a:solidFill>
            <a:srgbClr val="FC9103"/>
          </a:solidFill>
        </p:grpSpPr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57B487A0-BD41-42F9-85A3-38F879D6B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2986088"/>
              <a:ext cx="1570038" cy="156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6">
              <a:extLst>
                <a:ext uri="{FF2B5EF4-FFF2-40B4-BE49-F238E27FC236}">
                  <a16:creationId xmlns:a16="http://schemas.microsoft.com/office/drawing/2014/main" id="{1686FAC2-13E1-4F51-87C0-FE39B5AE5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" y="2855913"/>
              <a:ext cx="1843088" cy="1920875"/>
            </a:xfrm>
            <a:custGeom>
              <a:avLst/>
              <a:gdLst>
                <a:gd name="T0" fmla="*/ 405 w 719"/>
                <a:gd name="T1" fmla="*/ 709 h 750"/>
                <a:gd name="T2" fmla="*/ 102 w 719"/>
                <a:gd name="T3" fmla="*/ 539 h 750"/>
                <a:gd name="T4" fmla="*/ 220 w 719"/>
                <a:gd name="T5" fmla="*/ 52 h 750"/>
                <a:gd name="T6" fmla="*/ 406 w 719"/>
                <a:gd name="T7" fmla="*/ 1 h 750"/>
                <a:gd name="T8" fmla="*/ 405 w 719"/>
                <a:gd name="T9" fmla="*/ 9 h 750"/>
                <a:gd name="T10" fmla="*/ 224 w 719"/>
                <a:gd name="T11" fmla="*/ 59 h 750"/>
                <a:gd name="T12" fmla="*/ 109 w 719"/>
                <a:gd name="T13" fmla="*/ 535 h 750"/>
                <a:gd name="T14" fmla="*/ 584 w 719"/>
                <a:gd name="T15" fmla="*/ 651 h 750"/>
                <a:gd name="T16" fmla="*/ 693 w 719"/>
                <a:gd name="T17" fmla="*/ 546 h 750"/>
                <a:gd name="T18" fmla="*/ 712 w 719"/>
                <a:gd name="T19" fmla="*/ 512 h 750"/>
                <a:gd name="T20" fmla="*/ 719 w 719"/>
                <a:gd name="T21" fmla="*/ 516 h 750"/>
                <a:gd name="T22" fmla="*/ 700 w 719"/>
                <a:gd name="T23" fmla="*/ 550 h 750"/>
                <a:gd name="T24" fmla="*/ 588 w 719"/>
                <a:gd name="T25" fmla="*/ 657 h 750"/>
                <a:gd name="T26" fmla="*/ 405 w 719"/>
                <a:gd name="T27" fmla="*/ 70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9" h="750">
                  <a:moveTo>
                    <a:pt x="405" y="709"/>
                  </a:moveTo>
                  <a:cubicBezTo>
                    <a:pt x="286" y="709"/>
                    <a:pt x="169" y="648"/>
                    <a:pt x="102" y="539"/>
                  </a:cubicBezTo>
                  <a:cubicBezTo>
                    <a:pt x="0" y="372"/>
                    <a:pt x="53" y="154"/>
                    <a:pt x="220" y="52"/>
                  </a:cubicBezTo>
                  <a:cubicBezTo>
                    <a:pt x="277" y="17"/>
                    <a:pt x="341" y="0"/>
                    <a:pt x="406" y="1"/>
                  </a:cubicBezTo>
                  <a:cubicBezTo>
                    <a:pt x="405" y="9"/>
                    <a:pt x="405" y="9"/>
                    <a:pt x="405" y="9"/>
                  </a:cubicBezTo>
                  <a:cubicBezTo>
                    <a:pt x="343" y="8"/>
                    <a:pt x="280" y="25"/>
                    <a:pt x="224" y="59"/>
                  </a:cubicBezTo>
                  <a:cubicBezTo>
                    <a:pt x="61" y="158"/>
                    <a:pt x="10" y="372"/>
                    <a:pt x="109" y="535"/>
                  </a:cubicBezTo>
                  <a:cubicBezTo>
                    <a:pt x="208" y="698"/>
                    <a:pt x="421" y="750"/>
                    <a:pt x="584" y="651"/>
                  </a:cubicBezTo>
                  <a:cubicBezTo>
                    <a:pt x="628" y="624"/>
                    <a:pt x="666" y="588"/>
                    <a:pt x="693" y="546"/>
                  </a:cubicBezTo>
                  <a:cubicBezTo>
                    <a:pt x="700" y="535"/>
                    <a:pt x="706" y="524"/>
                    <a:pt x="712" y="512"/>
                  </a:cubicBezTo>
                  <a:cubicBezTo>
                    <a:pt x="719" y="516"/>
                    <a:pt x="719" y="516"/>
                    <a:pt x="719" y="516"/>
                  </a:cubicBezTo>
                  <a:cubicBezTo>
                    <a:pt x="713" y="528"/>
                    <a:pt x="707" y="539"/>
                    <a:pt x="700" y="550"/>
                  </a:cubicBezTo>
                  <a:cubicBezTo>
                    <a:pt x="672" y="593"/>
                    <a:pt x="633" y="630"/>
                    <a:pt x="588" y="657"/>
                  </a:cubicBezTo>
                  <a:cubicBezTo>
                    <a:pt x="531" y="692"/>
                    <a:pt x="468" y="709"/>
                    <a:pt x="405" y="7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7">
              <a:extLst>
                <a:ext uri="{FF2B5EF4-FFF2-40B4-BE49-F238E27FC236}">
                  <a16:creationId xmlns:a16="http://schemas.microsoft.com/office/drawing/2014/main" id="{54A77844-265C-4531-B276-64BAE07AC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2816225"/>
              <a:ext cx="1033463" cy="1401763"/>
            </a:xfrm>
            <a:custGeom>
              <a:avLst/>
              <a:gdLst>
                <a:gd name="T0" fmla="*/ 329 w 403"/>
                <a:gd name="T1" fmla="*/ 547 h 547"/>
                <a:gd name="T2" fmla="*/ 320 w 403"/>
                <a:gd name="T3" fmla="*/ 545 h 547"/>
                <a:gd name="T4" fmla="*/ 313 w 403"/>
                <a:gd name="T5" fmla="*/ 521 h 547"/>
                <a:gd name="T6" fmla="*/ 300 w 403"/>
                <a:gd name="T7" fmla="*/ 197 h 547"/>
                <a:gd name="T8" fmla="*/ 18 w 403"/>
                <a:gd name="T9" fmla="*/ 38 h 547"/>
                <a:gd name="T10" fmla="*/ 0 w 403"/>
                <a:gd name="T11" fmla="*/ 19 h 547"/>
                <a:gd name="T12" fmla="*/ 18 w 403"/>
                <a:gd name="T13" fmla="*/ 0 h 547"/>
                <a:gd name="T14" fmla="*/ 19 w 403"/>
                <a:gd name="T15" fmla="*/ 0 h 547"/>
                <a:gd name="T16" fmla="*/ 331 w 403"/>
                <a:gd name="T17" fmla="*/ 178 h 547"/>
                <a:gd name="T18" fmla="*/ 345 w 403"/>
                <a:gd name="T19" fmla="*/ 537 h 547"/>
                <a:gd name="T20" fmla="*/ 329 w 403"/>
                <a:gd name="T21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7">
                  <a:moveTo>
                    <a:pt x="329" y="547"/>
                  </a:moveTo>
                  <a:cubicBezTo>
                    <a:pt x="326" y="547"/>
                    <a:pt x="323" y="547"/>
                    <a:pt x="320" y="545"/>
                  </a:cubicBezTo>
                  <a:cubicBezTo>
                    <a:pt x="312" y="541"/>
                    <a:pt x="308" y="530"/>
                    <a:pt x="313" y="521"/>
                  </a:cubicBezTo>
                  <a:cubicBezTo>
                    <a:pt x="365" y="418"/>
                    <a:pt x="361" y="297"/>
                    <a:pt x="300" y="197"/>
                  </a:cubicBezTo>
                  <a:cubicBezTo>
                    <a:pt x="240" y="98"/>
                    <a:pt x="134" y="39"/>
                    <a:pt x="18" y="38"/>
                  </a:cubicBez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9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47" y="4"/>
                    <a:pt x="264" y="68"/>
                    <a:pt x="331" y="178"/>
                  </a:cubicBezTo>
                  <a:cubicBezTo>
                    <a:pt x="398" y="288"/>
                    <a:pt x="403" y="422"/>
                    <a:pt x="345" y="537"/>
                  </a:cubicBezTo>
                  <a:cubicBezTo>
                    <a:pt x="341" y="543"/>
                    <a:pt x="335" y="547"/>
                    <a:pt x="329" y="5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Line 8">
              <a:extLst>
                <a:ext uri="{FF2B5EF4-FFF2-40B4-BE49-F238E27FC236}">
                  <a16:creationId xmlns:a16="http://schemas.microsoft.com/office/drawing/2014/main" id="{5898CF7B-12C7-486C-BA8B-B9E41092FE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4250" y="3387725"/>
              <a:ext cx="0" cy="0"/>
            </a:xfrm>
            <a:prstGeom prst="line">
              <a:avLst/>
            </a:prstGeom>
            <a:grpFill/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9">
              <a:extLst>
                <a:ext uri="{FF2B5EF4-FFF2-40B4-BE49-F238E27FC236}">
                  <a16:creationId xmlns:a16="http://schemas.microsoft.com/office/drawing/2014/main" id="{FE1A0B57-B76D-4072-B31A-97F3BF406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254250"/>
              <a:ext cx="20638" cy="614363"/>
            </a:xfrm>
            <a:custGeom>
              <a:avLst/>
              <a:gdLst>
                <a:gd name="T0" fmla="*/ 4 w 8"/>
                <a:gd name="T1" fmla="*/ 240 h 240"/>
                <a:gd name="T2" fmla="*/ 0 w 8"/>
                <a:gd name="T3" fmla="*/ 236 h 240"/>
                <a:gd name="T4" fmla="*/ 0 w 8"/>
                <a:gd name="T5" fmla="*/ 4 h 240"/>
                <a:gd name="T6" fmla="*/ 4 w 8"/>
                <a:gd name="T7" fmla="*/ 0 h 240"/>
                <a:gd name="T8" fmla="*/ 8 w 8"/>
                <a:gd name="T9" fmla="*/ 4 h 240"/>
                <a:gd name="T10" fmla="*/ 8 w 8"/>
                <a:gd name="T11" fmla="*/ 236 h 240"/>
                <a:gd name="T12" fmla="*/ 4 w 8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0">
                  <a:moveTo>
                    <a:pt x="4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8"/>
                    <a:pt x="6" y="240"/>
                    <a:pt x="4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0">
              <a:extLst>
                <a:ext uri="{FF2B5EF4-FFF2-40B4-BE49-F238E27FC236}">
                  <a16:creationId xmlns:a16="http://schemas.microsoft.com/office/drawing/2014/main" id="{17E5E3F7-276F-46F8-8706-762FEF5BC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9900" y="2187575"/>
              <a:ext cx="82550" cy="84138"/>
            </a:xfrm>
            <a:custGeom>
              <a:avLst/>
              <a:gdLst>
                <a:gd name="T0" fmla="*/ 16 w 32"/>
                <a:gd name="T1" fmla="*/ 33 h 33"/>
                <a:gd name="T2" fmla="*/ 0 w 32"/>
                <a:gd name="T3" fmla="*/ 16 h 33"/>
                <a:gd name="T4" fmla="*/ 16 w 32"/>
                <a:gd name="T5" fmla="*/ 0 h 33"/>
                <a:gd name="T6" fmla="*/ 32 w 32"/>
                <a:gd name="T7" fmla="*/ 16 h 33"/>
                <a:gd name="T8" fmla="*/ 16 w 32"/>
                <a:gd name="T9" fmla="*/ 33 h 33"/>
                <a:gd name="T10" fmla="*/ 16 w 32"/>
                <a:gd name="T11" fmla="*/ 8 h 33"/>
                <a:gd name="T12" fmla="*/ 8 w 32"/>
                <a:gd name="T13" fmla="*/ 16 h 33"/>
                <a:gd name="T14" fmla="*/ 16 w 32"/>
                <a:gd name="T15" fmla="*/ 25 h 33"/>
                <a:gd name="T16" fmla="*/ 24 w 32"/>
                <a:gd name="T17" fmla="*/ 16 h 33"/>
                <a:gd name="T18" fmla="*/ 16 w 32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3"/>
                    <a:pt x="16" y="33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5"/>
                    <a:pt x="16" y="25"/>
                  </a:cubicBezTo>
                  <a:cubicBezTo>
                    <a:pt x="21" y="25"/>
                    <a:pt x="24" y="21"/>
                    <a:pt x="24" y="16"/>
                  </a:cubicBezTo>
                  <a:cubicBezTo>
                    <a:pt x="24" y="12"/>
                    <a:pt x="21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F639DA2A-9A18-4322-8D97-EB674A982B80}"/>
              </a:ext>
            </a:extLst>
          </p:cNvPr>
          <p:cNvGrpSpPr/>
          <p:nvPr/>
        </p:nvGrpSpPr>
        <p:grpSpPr>
          <a:xfrm rot="10800000">
            <a:off x="9369426" y="2484535"/>
            <a:ext cx="2025651" cy="2589213"/>
            <a:chOff x="746125" y="2187575"/>
            <a:chExt cx="2025651" cy="2589213"/>
          </a:xfrm>
          <a:solidFill>
            <a:srgbClr val="15AC92"/>
          </a:solidFill>
        </p:grpSpPr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440AF27D-A35D-4652-A91F-6885B2BEB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2986088"/>
              <a:ext cx="1570038" cy="156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6">
              <a:extLst>
                <a:ext uri="{FF2B5EF4-FFF2-40B4-BE49-F238E27FC236}">
                  <a16:creationId xmlns:a16="http://schemas.microsoft.com/office/drawing/2014/main" id="{6C42C16D-5BB9-421E-A09F-6F0A70C00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" y="2855913"/>
              <a:ext cx="1843088" cy="1920875"/>
            </a:xfrm>
            <a:custGeom>
              <a:avLst/>
              <a:gdLst>
                <a:gd name="T0" fmla="*/ 405 w 719"/>
                <a:gd name="T1" fmla="*/ 709 h 750"/>
                <a:gd name="T2" fmla="*/ 102 w 719"/>
                <a:gd name="T3" fmla="*/ 539 h 750"/>
                <a:gd name="T4" fmla="*/ 220 w 719"/>
                <a:gd name="T5" fmla="*/ 52 h 750"/>
                <a:gd name="T6" fmla="*/ 406 w 719"/>
                <a:gd name="T7" fmla="*/ 1 h 750"/>
                <a:gd name="T8" fmla="*/ 405 w 719"/>
                <a:gd name="T9" fmla="*/ 9 h 750"/>
                <a:gd name="T10" fmla="*/ 224 w 719"/>
                <a:gd name="T11" fmla="*/ 59 h 750"/>
                <a:gd name="T12" fmla="*/ 109 w 719"/>
                <a:gd name="T13" fmla="*/ 535 h 750"/>
                <a:gd name="T14" fmla="*/ 584 w 719"/>
                <a:gd name="T15" fmla="*/ 651 h 750"/>
                <a:gd name="T16" fmla="*/ 693 w 719"/>
                <a:gd name="T17" fmla="*/ 546 h 750"/>
                <a:gd name="T18" fmla="*/ 712 w 719"/>
                <a:gd name="T19" fmla="*/ 512 h 750"/>
                <a:gd name="T20" fmla="*/ 719 w 719"/>
                <a:gd name="T21" fmla="*/ 516 h 750"/>
                <a:gd name="T22" fmla="*/ 700 w 719"/>
                <a:gd name="T23" fmla="*/ 550 h 750"/>
                <a:gd name="T24" fmla="*/ 588 w 719"/>
                <a:gd name="T25" fmla="*/ 657 h 750"/>
                <a:gd name="T26" fmla="*/ 405 w 719"/>
                <a:gd name="T27" fmla="*/ 70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9" h="750">
                  <a:moveTo>
                    <a:pt x="405" y="709"/>
                  </a:moveTo>
                  <a:cubicBezTo>
                    <a:pt x="286" y="709"/>
                    <a:pt x="169" y="648"/>
                    <a:pt x="102" y="539"/>
                  </a:cubicBezTo>
                  <a:cubicBezTo>
                    <a:pt x="0" y="372"/>
                    <a:pt x="53" y="154"/>
                    <a:pt x="220" y="52"/>
                  </a:cubicBezTo>
                  <a:cubicBezTo>
                    <a:pt x="277" y="17"/>
                    <a:pt x="341" y="0"/>
                    <a:pt x="406" y="1"/>
                  </a:cubicBezTo>
                  <a:cubicBezTo>
                    <a:pt x="405" y="9"/>
                    <a:pt x="405" y="9"/>
                    <a:pt x="405" y="9"/>
                  </a:cubicBezTo>
                  <a:cubicBezTo>
                    <a:pt x="343" y="8"/>
                    <a:pt x="280" y="25"/>
                    <a:pt x="224" y="59"/>
                  </a:cubicBezTo>
                  <a:cubicBezTo>
                    <a:pt x="61" y="158"/>
                    <a:pt x="10" y="372"/>
                    <a:pt x="109" y="535"/>
                  </a:cubicBezTo>
                  <a:cubicBezTo>
                    <a:pt x="208" y="698"/>
                    <a:pt x="421" y="750"/>
                    <a:pt x="584" y="651"/>
                  </a:cubicBezTo>
                  <a:cubicBezTo>
                    <a:pt x="628" y="624"/>
                    <a:pt x="666" y="588"/>
                    <a:pt x="693" y="546"/>
                  </a:cubicBezTo>
                  <a:cubicBezTo>
                    <a:pt x="700" y="535"/>
                    <a:pt x="706" y="524"/>
                    <a:pt x="712" y="512"/>
                  </a:cubicBezTo>
                  <a:cubicBezTo>
                    <a:pt x="719" y="516"/>
                    <a:pt x="719" y="516"/>
                    <a:pt x="719" y="516"/>
                  </a:cubicBezTo>
                  <a:cubicBezTo>
                    <a:pt x="713" y="528"/>
                    <a:pt x="707" y="539"/>
                    <a:pt x="700" y="550"/>
                  </a:cubicBezTo>
                  <a:cubicBezTo>
                    <a:pt x="672" y="593"/>
                    <a:pt x="633" y="630"/>
                    <a:pt x="588" y="657"/>
                  </a:cubicBezTo>
                  <a:cubicBezTo>
                    <a:pt x="531" y="692"/>
                    <a:pt x="468" y="709"/>
                    <a:pt x="405" y="7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7">
              <a:extLst>
                <a:ext uri="{FF2B5EF4-FFF2-40B4-BE49-F238E27FC236}">
                  <a16:creationId xmlns:a16="http://schemas.microsoft.com/office/drawing/2014/main" id="{63B41540-C2E4-4553-96D9-A3D479AEB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2816225"/>
              <a:ext cx="1033463" cy="1401763"/>
            </a:xfrm>
            <a:custGeom>
              <a:avLst/>
              <a:gdLst>
                <a:gd name="T0" fmla="*/ 329 w 403"/>
                <a:gd name="T1" fmla="*/ 547 h 547"/>
                <a:gd name="T2" fmla="*/ 320 w 403"/>
                <a:gd name="T3" fmla="*/ 545 h 547"/>
                <a:gd name="T4" fmla="*/ 313 w 403"/>
                <a:gd name="T5" fmla="*/ 521 h 547"/>
                <a:gd name="T6" fmla="*/ 300 w 403"/>
                <a:gd name="T7" fmla="*/ 197 h 547"/>
                <a:gd name="T8" fmla="*/ 18 w 403"/>
                <a:gd name="T9" fmla="*/ 38 h 547"/>
                <a:gd name="T10" fmla="*/ 0 w 403"/>
                <a:gd name="T11" fmla="*/ 19 h 547"/>
                <a:gd name="T12" fmla="*/ 18 w 403"/>
                <a:gd name="T13" fmla="*/ 0 h 547"/>
                <a:gd name="T14" fmla="*/ 19 w 403"/>
                <a:gd name="T15" fmla="*/ 0 h 547"/>
                <a:gd name="T16" fmla="*/ 331 w 403"/>
                <a:gd name="T17" fmla="*/ 178 h 547"/>
                <a:gd name="T18" fmla="*/ 345 w 403"/>
                <a:gd name="T19" fmla="*/ 537 h 547"/>
                <a:gd name="T20" fmla="*/ 329 w 403"/>
                <a:gd name="T21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7">
                  <a:moveTo>
                    <a:pt x="329" y="547"/>
                  </a:moveTo>
                  <a:cubicBezTo>
                    <a:pt x="326" y="547"/>
                    <a:pt x="323" y="547"/>
                    <a:pt x="320" y="545"/>
                  </a:cubicBezTo>
                  <a:cubicBezTo>
                    <a:pt x="312" y="541"/>
                    <a:pt x="308" y="530"/>
                    <a:pt x="313" y="521"/>
                  </a:cubicBezTo>
                  <a:cubicBezTo>
                    <a:pt x="365" y="418"/>
                    <a:pt x="361" y="297"/>
                    <a:pt x="300" y="197"/>
                  </a:cubicBezTo>
                  <a:cubicBezTo>
                    <a:pt x="240" y="98"/>
                    <a:pt x="134" y="39"/>
                    <a:pt x="18" y="38"/>
                  </a:cubicBezTo>
                  <a:cubicBezTo>
                    <a:pt x="8" y="38"/>
                    <a:pt x="0" y="29"/>
                    <a:pt x="0" y="19"/>
                  </a:cubicBezTo>
                  <a:cubicBezTo>
                    <a:pt x="0" y="9"/>
                    <a:pt x="9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47" y="4"/>
                    <a:pt x="264" y="68"/>
                    <a:pt x="331" y="178"/>
                  </a:cubicBezTo>
                  <a:cubicBezTo>
                    <a:pt x="398" y="288"/>
                    <a:pt x="403" y="422"/>
                    <a:pt x="345" y="537"/>
                  </a:cubicBezTo>
                  <a:cubicBezTo>
                    <a:pt x="341" y="543"/>
                    <a:pt x="335" y="547"/>
                    <a:pt x="329" y="5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Line 8">
              <a:extLst>
                <a:ext uri="{FF2B5EF4-FFF2-40B4-BE49-F238E27FC236}">
                  <a16:creationId xmlns:a16="http://schemas.microsoft.com/office/drawing/2014/main" id="{7AD8F72E-9420-4EA5-9C6B-13F3BF764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4250" y="3387725"/>
              <a:ext cx="0" cy="0"/>
            </a:xfrm>
            <a:prstGeom prst="line">
              <a:avLst/>
            </a:prstGeom>
            <a:grpFill/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9">
              <a:extLst>
                <a:ext uri="{FF2B5EF4-FFF2-40B4-BE49-F238E27FC236}">
                  <a16:creationId xmlns:a16="http://schemas.microsoft.com/office/drawing/2014/main" id="{52FD06BE-A998-4B83-BC83-B6D7CBA9D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254250"/>
              <a:ext cx="20638" cy="614363"/>
            </a:xfrm>
            <a:custGeom>
              <a:avLst/>
              <a:gdLst>
                <a:gd name="T0" fmla="*/ 4 w 8"/>
                <a:gd name="T1" fmla="*/ 240 h 240"/>
                <a:gd name="T2" fmla="*/ 0 w 8"/>
                <a:gd name="T3" fmla="*/ 236 h 240"/>
                <a:gd name="T4" fmla="*/ 0 w 8"/>
                <a:gd name="T5" fmla="*/ 4 h 240"/>
                <a:gd name="T6" fmla="*/ 4 w 8"/>
                <a:gd name="T7" fmla="*/ 0 h 240"/>
                <a:gd name="T8" fmla="*/ 8 w 8"/>
                <a:gd name="T9" fmla="*/ 4 h 240"/>
                <a:gd name="T10" fmla="*/ 8 w 8"/>
                <a:gd name="T11" fmla="*/ 236 h 240"/>
                <a:gd name="T12" fmla="*/ 4 w 8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0">
                  <a:moveTo>
                    <a:pt x="4" y="240"/>
                  </a:moveTo>
                  <a:cubicBezTo>
                    <a:pt x="2" y="240"/>
                    <a:pt x="0" y="238"/>
                    <a:pt x="0" y="2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8"/>
                    <a:pt x="6" y="240"/>
                    <a:pt x="4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0">
              <a:extLst>
                <a:ext uri="{FF2B5EF4-FFF2-40B4-BE49-F238E27FC236}">
                  <a16:creationId xmlns:a16="http://schemas.microsoft.com/office/drawing/2014/main" id="{E68567A9-C382-4A2C-8A63-2C6C5C61F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9900" y="2187575"/>
              <a:ext cx="82550" cy="84138"/>
            </a:xfrm>
            <a:custGeom>
              <a:avLst/>
              <a:gdLst>
                <a:gd name="T0" fmla="*/ 16 w 32"/>
                <a:gd name="T1" fmla="*/ 33 h 33"/>
                <a:gd name="T2" fmla="*/ 0 w 32"/>
                <a:gd name="T3" fmla="*/ 16 h 33"/>
                <a:gd name="T4" fmla="*/ 16 w 32"/>
                <a:gd name="T5" fmla="*/ 0 h 33"/>
                <a:gd name="T6" fmla="*/ 32 w 32"/>
                <a:gd name="T7" fmla="*/ 16 h 33"/>
                <a:gd name="T8" fmla="*/ 16 w 32"/>
                <a:gd name="T9" fmla="*/ 33 h 33"/>
                <a:gd name="T10" fmla="*/ 16 w 32"/>
                <a:gd name="T11" fmla="*/ 8 h 33"/>
                <a:gd name="T12" fmla="*/ 8 w 32"/>
                <a:gd name="T13" fmla="*/ 16 h 33"/>
                <a:gd name="T14" fmla="*/ 16 w 32"/>
                <a:gd name="T15" fmla="*/ 25 h 33"/>
                <a:gd name="T16" fmla="*/ 24 w 32"/>
                <a:gd name="T17" fmla="*/ 16 h 33"/>
                <a:gd name="T18" fmla="*/ 16 w 32"/>
                <a:gd name="T1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3"/>
                    <a:pt x="16" y="33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5"/>
                    <a:pt x="16" y="25"/>
                  </a:cubicBezTo>
                  <a:cubicBezTo>
                    <a:pt x="21" y="25"/>
                    <a:pt x="24" y="21"/>
                    <a:pt x="24" y="16"/>
                  </a:cubicBezTo>
                  <a:cubicBezTo>
                    <a:pt x="24" y="12"/>
                    <a:pt x="21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0" name="TextBox 279">
            <a:extLst>
              <a:ext uri="{FF2B5EF4-FFF2-40B4-BE49-F238E27FC236}">
                <a16:creationId xmlns:a16="http://schemas.microsoft.com/office/drawing/2014/main" id="{2FF61863-D807-4A3B-9E12-3B694CEEF6DA}"/>
              </a:ext>
            </a:extLst>
          </p:cNvPr>
          <p:cNvSpPr txBox="1"/>
          <p:nvPr/>
        </p:nvSpPr>
        <p:spPr>
          <a:xfrm>
            <a:off x="6116739" y="876494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et.</a:t>
            </a: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0295F0AF-4DBE-4559-833E-B1BAD980FED4}"/>
              </a:ext>
            </a:extLst>
          </p:cNvPr>
          <p:cNvSpPr txBox="1"/>
          <p:nvPr/>
        </p:nvSpPr>
        <p:spPr>
          <a:xfrm>
            <a:off x="9058379" y="5160833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et.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0C4B6AE3-641B-43E9-8DB9-D0434E0B1B57}"/>
              </a:ext>
            </a:extLst>
          </p:cNvPr>
          <p:cNvSpPr txBox="1"/>
          <p:nvPr/>
        </p:nvSpPr>
        <p:spPr>
          <a:xfrm>
            <a:off x="1528635" y="2883831"/>
            <a:ext cx="4860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EED3C6AF-DB49-437D-900D-4EECA9B6BDC3}"/>
              </a:ext>
            </a:extLst>
          </p:cNvPr>
          <p:cNvSpPr txBox="1"/>
          <p:nvPr/>
        </p:nvSpPr>
        <p:spPr>
          <a:xfrm>
            <a:off x="4422589" y="2883831"/>
            <a:ext cx="6623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CA039227-0505-4612-A2C6-3D3D2D7E72FA}"/>
              </a:ext>
            </a:extLst>
          </p:cNvPr>
          <p:cNvSpPr txBox="1"/>
          <p:nvPr/>
        </p:nvSpPr>
        <p:spPr>
          <a:xfrm>
            <a:off x="7065290" y="2883831"/>
            <a:ext cx="670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D9B8CBC7-4CFC-41E8-97E4-7AF2CEBEB3E0}"/>
              </a:ext>
            </a:extLst>
          </p:cNvPr>
          <p:cNvSpPr txBox="1"/>
          <p:nvPr/>
        </p:nvSpPr>
        <p:spPr>
          <a:xfrm>
            <a:off x="10036458" y="2883831"/>
            <a:ext cx="7296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8</cp:revision>
  <dcterms:created xsi:type="dcterms:W3CDTF">2020-11-28T06:59:52Z</dcterms:created>
  <dcterms:modified xsi:type="dcterms:W3CDTF">2020-11-28T07:02:39Z</dcterms:modified>
</cp:coreProperties>
</file>