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51"/>
    <a:srgbClr val="FF9439"/>
    <a:srgbClr val="CF4520"/>
    <a:srgbClr val="FFFCF3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46" d="100"/>
          <a:sy n="46" d="100"/>
        </p:scale>
        <p:origin x="773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FFFC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048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FFFC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D0AC92C-869D-45A7-B444-545F5734473B}"/>
              </a:ext>
            </a:extLst>
          </p:cNvPr>
          <p:cNvSpPr/>
          <p:nvPr userDrawn="1"/>
        </p:nvSpPr>
        <p:spPr>
          <a:xfrm>
            <a:off x="3968386" y="4016188"/>
            <a:ext cx="3302784" cy="3302784"/>
          </a:xfrm>
          <a:prstGeom prst="rect">
            <a:avLst/>
          </a:prstGeom>
          <a:pattFill prst="wdUpDiag">
            <a:fgClr>
              <a:srgbClr val="FECC5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"/>
              <a:t>v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42F99A5-47A5-4BF8-A234-15386450C3E7}"/>
              </a:ext>
            </a:extLst>
          </p:cNvPr>
          <p:cNvSpPr/>
          <p:nvPr userDrawn="1"/>
        </p:nvSpPr>
        <p:spPr>
          <a:xfrm>
            <a:off x="1157239" y="1348479"/>
            <a:ext cx="6113931" cy="5970493"/>
          </a:xfrm>
          <a:prstGeom prst="ellipse">
            <a:avLst/>
          </a:prstGeom>
          <a:solidFill>
            <a:srgbClr val="FF9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FC74AAC-1F7D-4EAB-994C-15A57FB3A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4" y="1183341"/>
            <a:ext cx="6113932" cy="5970494"/>
          </a:xfrm>
          <a:custGeom>
            <a:avLst/>
            <a:gdLst>
              <a:gd name="connsiteX0" fmla="*/ 3056966 w 6113932"/>
              <a:gd name="connsiteY0" fmla="*/ 0 h 5970494"/>
              <a:gd name="connsiteX1" fmla="*/ 6113932 w 6113932"/>
              <a:gd name="connsiteY1" fmla="*/ 2985247 h 5970494"/>
              <a:gd name="connsiteX2" fmla="*/ 3056966 w 6113932"/>
              <a:gd name="connsiteY2" fmla="*/ 5970494 h 5970494"/>
              <a:gd name="connsiteX3" fmla="*/ 0 w 6113932"/>
              <a:gd name="connsiteY3" fmla="*/ 2985247 h 5970494"/>
              <a:gd name="connsiteX4" fmla="*/ 3056966 w 6113932"/>
              <a:gd name="connsiteY4" fmla="*/ 0 h 5970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932" h="5970494">
                <a:moveTo>
                  <a:pt x="3056966" y="0"/>
                </a:moveTo>
                <a:cubicBezTo>
                  <a:pt x="4745282" y="0"/>
                  <a:pt x="6113932" y="1336541"/>
                  <a:pt x="6113932" y="2985247"/>
                </a:cubicBezTo>
                <a:cubicBezTo>
                  <a:pt x="6113932" y="4633953"/>
                  <a:pt x="4745282" y="5970494"/>
                  <a:pt x="3056966" y="5970494"/>
                </a:cubicBezTo>
                <a:cubicBezTo>
                  <a:pt x="1368650" y="5970494"/>
                  <a:pt x="0" y="4633953"/>
                  <a:pt x="0" y="2985247"/>
                </a:cubicBezTo>
                <a:cubicBezTo>
                  <a:pt x="0" y="1336541"/>
                  <a:pt x="1368650" y="0"/>
                  <a:pt x="3056966" y="0"/>
                </a:cubicBezTo>
                <a:close/>
              </a:path>
            </a:pathLst>
          </a:custGeom>
          <a:pattFill prst="dashHorz">
            <a:fgClr>
              <a:srgbClr val="FECC5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2BDA6F-8484-4CDD-9DFA-26D3185E9FED}"/>
              </a:ext>
            </a:extLst>
          </p:cNvPr>
          <p:cNvSpPr/>
          <p:nvPr userDrawn="1"/>
        </p:nvSpPr>
        <p:spPr>
          <a:xfrm>
            <a:off x="0" y="0"/>
            <a:ext cx="587188" cy="5143500"/>
          </a:xfrm>
          <a:prstGeom prst="rect">
            <a:avLst/>
          </a:prstGeom>
          <a:solidFill>
            <a:srgbClr val="FEC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0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FFFC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7DC966-448A-4D02-8378-FA51E3E1CA45}"/>
              </a:ext>
            </a:extLst>
          </p:cNvPr>
          <p:cNvSpPr/>
          <p:nvPr userDrawn="1"/>
        </p:nvSpPr>
        <p:spPr>
          <a:xfrm>
            <a:off x="3629269" y="1471108"/>
            <a:ext cx="3302784" cy="2323652"/>
          </a:xfrm>
          <a:prstGeom prst="rect">
            <a:avLst/>
          </a:prstGeom>
          <a:pattFill prst="wdUpDiag">
            <a:fgClr>
              <a:srgbClr val="FECC5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"/>
              <a:t>v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5C34C-E396-43D1-8B00-C38D492A0ACF}"/>
              </a:ext>
            </a:extLst>
          </p:cNvPr>
          <p:cNvSpPr/>
          <p:nvPr userDrawn="1"/>
        </p:nvSpPr>
        <p:spPr>
          <a:xfrm>
            <a:off x="865992" y="853440"/>
            <a:ext cx="4551828" cy="6795247"/>
          </a:xfrm>
          <a:prstGeom prst="rect">
            <a:avLst/>
          </a:prstGeom>
          <a:solidFill>
            <a:srgbClr val="FEC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76B5365-0025-4DBA-8DCA-18941D0B7D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672" y="609601"/>
            <a:ext cx="4551829" cy="6795247"/>
          </a:xfrm>
          <a:custGeom>
            <a:avLst/>
            <a:gdLst>
              <a:gd name="connsiteX0" fmla="*/ 0 w 4551829"/>
              <a:gd name="connsiteY0" fmla="*/ 0 h 6795247"/>
              <a:gd name="connsiteX1" fmla="*/ 4551829 w 4551829"/>
              <a:gd name="connsiteY1" fmla="*/ 0 h 6795247"/>
              <a:gd name="connsiteX2" fmla="*/ 4551829 w 4551829"/>
              <a:gd name="connsiteY2" fmla="*/ 6795247 h 6795247"/>
              <a:gd name="connsiteX3" fmla="*/ 0 w 4551829"/>
              <a:gd name="connsiteY3" fmla="*/ 6795247 h 679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1829" h="6795247">
                <a:moveTo>
                  <a:pt x="0" y="0"/>
                </a:moveTo>
                <a:lnTo>
                  <a:pt x="4551829" y="0"/>
                </a:lnTo>
                <a:lnTo>
                  <a:pt x="4551829" y="6795247"/>
                </a:lnTo>
                <a:lnTo>
                  <a:pt x="0" y="6795247"/>
                </a:lnTo>
                <a:close/>
              </a:path>
            </a:pathLst>
          </a:custGeom>
          <a:pattFill prst="dashHorz">
            <a:fgClr>
              <a:srgbClr val="FECC5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19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FFFC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5967FB2-6DC4-44E8-8F09-1EEBA227C0A7}"/>
              </a:ext>
            </a:extLst>
          </p:cNvPr>
          <p:cNvSpPr/>
          <p:nvPr userDrawn="1"/>
        </p:nvSpPr>
        <p:spPr>
          <a:xfrm rot="3600000">
            <a:off x="4842780" y="4306690"/>
            <a:ext cx="3571823" cy="2511697"/>
          </a:xfrm>
          <a:prstGeom prst="rect">
            <a:avLst/>
          </a:prstGeom>
          <a:pattFill prst="wdUpDiag">
            <a:fgClr>
              <a:srgbClr val="FECC5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"/>
              <a:t>v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06D6E54-2DE1-460B-AE93-45D2C69EEF3B}"/>
              </a:ext>
            </a:extLst>
          </p:cNvPr>
          <p:cNvSpPr/>
          <p:nvPr userDrawn="1"/>
        </p:nvSpPr>
        <p:spPr>
          <a:xfrm>
            <a:off x="2025615" y="1"/>
            <a:ext cx="8261384" cy="6775937"/>
          </a:xfrm>
          <a:custGeom>
            <a:avLst/>
            <a:gdLst>
              <a:gd name="connsiteX0" fmla="*/ 0 w 3511924"/>
              <a:gd name="connsiteY0" fmla="*/ 0 h 3793278"/>
              <a:gd name="connsiteX1" fmla="*/ 3511924 w 3511924"/>
              <a:gd name="connsiteY1" fmla="*/ 0 h 3793278"/>
              <a:gd name="connsiteX2" fmla="*/ 3511924 w 3511924"/>
              <a:gd name="connsiteY2" fmla="*/ 3793278 h 3793278"/>
              <a:gd name="connsiteX3" fmla="*/ 0 w 3511924"/>
              <a:gd name="connsiteY3" fmla="*/ 3793278 h 3793278"/>
              <a:gd name="connsiteX4" fmla="*/ 0 w 3511924"/>
              <a:gd name="connsiteY4" fmla="*/ 0 h 3793278"/>
              <a:gd name="connsiteX0" fmla="*/ 0 w 3511924"/>
              <a:gd name="connsiteY0" fmla="*/ 0 h 3793278"/>
              <a:gd name="connsiteX1" fmla="*/ 3511924 w 3511924"/>
              <a:gd name="connsiteY1" fmla="*/ 0 h 3793278"/>
              <a:gd name="connsiteX2" fmla="*/ 3511924 w 3511924"/>
              <a:gd name="connsiteY2" fmla="*/ 3793278 h 3793278"/>
              <a:gd name="connsiteX3" fmla="*/ 0 w 3511924"/>
              <a:gd name="connsiteY3" fmla="*/ 0 h 3793278"/>
              <a:gd name="connsiteX0" fmla="*/ 0 w 3511924"/>
              <a:gd name="connsiteY0" fmla="*/ 0 h 3793278"/>
              <a:gd name="connsiteX1" fmla="*/ 3511924 w 3511924"/>
              <a:gd name="connsiteY1" fmla="*/ 0 h 3793278"/>
              <a:gd name="connsiteX2" fmla="*/ 3511924 w 3511924"/>
              <a:gd name="connsiteY2" fmla="*/ 3793278 h 3793278"/>
              <a:gd name="connsiteX3" fmla="*/ 0 w 3511924"/>
              <a:gd name="connsiteY3" fmla="*/ 0 h 3793278"/>
              <a:gd name="connsiteX0" fmla="*/ 0 w 7685339"/>
              <a:gd name="connsiteY0" fmla="*/ 0 h 3933955"/>
              <a:gd name="connsiteX1" fmla="*/ 7685339 w 7685339"/>
              <a:gd name="connsiteY1" fmla="*/ 140677 h 3933955"/>
              <a:gd name="connsiteX2" fmla="*/ 7685339 w 7685339"/>
              <a:gd name="connsiteY2" fmla="*/ 3933955 h 3933955"/>
              <a:gd name="connsiteX3" fmla="*/ 0 w 7685339"/>
              <a:gd name="connsiteY3" fmla="*/ 0 h 3933955"/>
              <a:gd name="connsiteX0" fmla="*/ 0 w 7099186"/>
              <a:gd name="connsiteY0" fmla="*/ 0 h 3887062"/>
              <a:gd name="connsiteX1" fmla="*/ 7099186 w 7099186"/>
              <a:gd name="connsiteY1" fmla="*/ 93784 h 3887062"/>
              <a:gd name="connsiteX2" fmla="*/ 7099186 w 7099186"/>
              <a:gd name="connsiteY2" fmla="*/ 3887062 h 3887062"/>
              <a:gd name="connsiteX3" fmla="*/ 0 w 7099186"/>
              <a:gd name="connsiteY3" fmla="*/ 0 h 3887062"/>
              <a:gd name="connsiteX0" fmla="*/ 144418 w 7243604"/>
              <a:gd name="connsiteY0" fmla="*/ 0 h 3887062"/>
              <a:gd name="connsiteX1" fmla="*/ 7243604 w 7243604"/>
              <a:gd name="connsiteY1" fmla="*/ 93784 h 3887062"/>
              <a:gd name="connsiteX2" fmla="*/ 7243604 w 7243604"/>
              <a:gd name="connsiteY2" fmla="*/ 3887062 h 3887062"/>
              <a:gd name="connsiteX3" fmla="*/ 144418 w 7243604"/>
              <a:gd name="connsiteY3" fmla="*/ 0 h 3887062"/>
              <a:gd name="connsiteX0" fmla="*/ 396864 w 7496050"/>
              <a:gd name="connsiteY0" fmla="*/ 0 h 3887062"/>
              <a:gd name="connsiteX1" fmla="*/ 7496050 w 7496050"/>
              <a:gd name="connsiteY1" fmla="*/ 93784 h 3887062"/>
              <a:gd name="connsiteX2" fmla="*/ 7496050 w 7496050"/>
              <a:gd name="connsiteY2" fmla="*/ 3887062 h 3887062"/>
              <a:gd name="connsiteX3" fmla="*/ 396864 w 7496050"/>
              <a:gd name="connsiteY3" fmla="*/ 0 h 3887062"/>
              <a:gd name="connsiteX0" fmla="*/ 526826 w 7626012"/>
              <a:gd name="connsiteY0" fmla="*/ 0 h 4418707"/>
              <a:gd name="connsiteX1" fmla="*/ 7626012 w 7626012"/>
              <a:gd name="connsiteY1" fmla="*/ 93784 h 4418707"/>
              <a:gd name="connsiteX2" fmla="*/ 7626012 w 7626012"/>
              <a:gd name="connsiteY2" fmla="*/ 3887062 h 4418707"/>
              <a:gd name="connsiteX3" fmla="*/ 526826 w 7626012"/>
              <a:gd name="connsiteY3" fmla="*/ 0 h 4418707"/>
              <a:gd name="connsiteX0" fmla="*/ 523365 w 7692889"/>
              <a:gd name="connsiteY0" fmla="*/ 0 h 4942139"/>
              <a:gd name="connsiteX1" fmla="*/ 7622551 w 7692889"/>
              <a:gd name="connsiteY1" fmla="*/ 93784 h 4942139"/>
              <a:gd name="connsiteX2" fmla="*/ 7692889 w 7692889"/>
              <a:gd name="connsiteY2" fmla="*/ 4942139 h 4942139"/>
              <a:gd name="connsiteX3" fmla="*/ 523365 w 7692889"/>
              <a:gd name="connsiteY3" fmla="*/ 0 h 4942139"/>
              <a:gd name="connsiteX0" fmla="*/ 640259 w 7809783"/>
              <a:gd name="connsiteY0" fmla="*/ 0 h 4942139"/>
              <a:gd name="connsiteX1" fmla="*/ 7739445 w 7809783"/>
              <a:gd name="connsiteY1" fmla="*/ 93784 h 4942139"/>
              <a:gd name="connsiteX2" fmla="*/ 7809783 w 7809783"/>
              <a:gd name="connsiteY2" fmla="*/ 4942139 h 4942139"/>
              <a:gd name="connsiteX3" fmla="*/ 640259 w 7809783"/>
              <a:gd name="connsiteY3" fmla="*/ 0 h 4942139"/>
              <a:gd name="connsiteX0" fmla="*/ 640259 w 7809783"/>
              <a:gd name="connsiteY0" fmla="*/ 0 h 4861117"/>
              <a:gd name="connsiteX1" fmla="*/ 7739445 w 7809783"/>
              <a:gd name="connsiteY1" fmla="*/ 12762 h 4861117"/>
              <a:gd name="connsiteX2" fmla="*/ 7809783 w 7809783"/>
              <a:gd name="connsiteY2" fmla="*/ 4861117 h 4861117"/>
              <a:gd name="connsiteX3" fmla="*/ 640259 w 7809783"/>
              <a:gd name="connsiteY3" fmla="*/ 0 h 4861117"/>
              <a:gd name="connsiteX0" fmla="*/ 644430 w 7756081"/>
              <a:gd name="connsiteY0" fmla="*/ 0 h 4895841"/>
              <a:gd name="connsiteX1" fmla="*/ 7743616 w 7756081"/>
              <a:gd name="connsiteY1" fmla="*/ 12762 h 4895841"/>
              <a:gd name="connsiteX2" fmla="*/ 7756081 w 7756081"/>
              <a:gd name="connsiteY2" fmla="*/ 4895841 h 4895841"/>
              <a:gd name="connsiteX3" fmla="*/ 644430 w 7756081"/>
              <a:gd name="connsiteY3" fmla="*/ 0 h 4895841"/>
              <a:gd name="connsiteX0" fmla="*/ 1163029 w 8274680"/>
              <a:gd name="connsiteY0" fmla="*/ 0 h 4995507"/>
              <a:gd name="connsiteX1" fmla="*/ 8262215 w 8274680"/>
              <a:gd name="connsiteY1" fmla="*/ 12762 h 4995507"/>
              <a:gd name="connsiteX2" fmla="*/ 8274680 w 8274680"/>
              <a:gd name="connsiteY2" fmla="*/ 4895841 h 4995507"/>
              <a:gd name="connsiteX3" fmla="*/ 1163029 w 8274680"/>
              <a:gd name="connsiteY3" fmla="*/ 0 h 499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4680" h="4995507">
                <a:moveTo>
                  <a:pt x="1163029" y="0"/>
                </a:moveTo>
                <a:lnTo>
                  <a:pt x="8262215" y="12762"/>
                </a:lnTo>
                <a:lnTo>
                  <a:pt x="8274680" y="4895841"/>
                </a:lnTo>
                <a:cubicBezTo>
                  <a:pt x="5017331" y="2904585"/>
                  <a:pt x="-2977093" y="8753484"/>
                  <a:pt x="1163029" y="0"/>
                </a:cubicBezTo>
                <a:close/>
              </a:path>
            </a:pathLst>
          </a:custGeom>
          <a:solidFill>
            <a:srgbClr val="FEC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A5D0AD6-93D3-450D-B885-988EF13A7A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5616" y="1"/>
            <a:ext cx="8261384" cy="6238392"/>
          </a:xfrm>
          <a:custGeom>
            <a:avLst/>
            <a:gdLst>
              <a:gd name="connsiteX0" fmla="*/ 1161161 w 8261384"/>
              <a:gd name="connsiteY0" fmla="*/ 0 h 6238392"/>
              <a:gd name="connsiteX1" fmla="*/ 8248939 w 8261384"/>
              <a:gd name="connsiteY1" fmla="*/ 15937 h 6238392"/>
              <a:gd name="connsiteX2" fmla="*/ 8261384 w 8261384"/>
              <a:gd name="connsiteY2" fmla="*/ 6113929 h 6238392"/>
              <a:gd name="connsiteX3" fmla="*/ 1161161 w 8261384"/>
              <a:gd name="connsiteY3" fmla="*/ 0 h 62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1384" h="6238392">
                <a:moveTo>
                  <a:pt x="1161161" y="0"/>
                </a:moveTo>
                <a:lnTo>
                  <a:pt x="8248939" y="15937"/>
                </a:lnTo>
                <a:lnTo>
                  <a:pt x="8261384" y="6113929"/>
                </a:lnTo>
                <a:cubicBezTo>
                  <a:pt x="5009270" y="3627248"/>
                  <a:pt x="-2972308" y="10931356"/>
                  <a:pt x="1161161" y="0"/>
                </a:cubicBezTo>
                <a:close/>
              </a:path>
            </a:pathLst>
          </a:custGeom>
          <a:pattFill prst="dashHorz">
            <a:fgClr>
              <a:srgbClr val="FECC5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AA5D2F-CE56-48CE-8E7C-7C8718B8E14D}"/>
              </a:ext>
            </a:extLst>
          </p:cNvPr>
          <p:cNvSpPr/>
          <p:nvPr userDrawn="1"/>
        </p:nvSpPr>
        <p:spPr>
          <a:xfrm>
            <a:off x="0" y="0"/>
            <a:ext cx="587188" cy="5143500"/>
          </a:xfrm>
          <a:prstGeom prst="rect">
            <a:avLst/>
          </a:prstGeom>
          <a:solidFill>
            <a:srgbClr val="FEC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6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5225656-0678-40A1-A3FC-8A1416E96ED5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A7739EA-8729-4EAC-9F9E-D0F1EF97FB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29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  <p:sldLayoutId id="2147483665" r:id="rId4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chemeClr val="accent1">
                <a:lumMod val="5000"/>
                <a:lumOff val="95000"/>
              </a:schemeClr>
            </a:gs>
            <a:gs pos="100000">
              <a:srgbClr val="FFFC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11B526A-FF4A-4616-BC80-FF8801C81D3B}"/>
              </a:ext>
            </a:extLst>
          </p:cNvPr>
          <p:cNvSpPr/>
          <p:nvPr/>
        </p:nvSpPr>
        <p:spPr>
          <a:xfrm>
            <a:off x="7494494" y="681319"/>
            <a:ext cx="2205318" cy="1057834"/>
          </a:xfrm>
          <a:prstGeom prst="rect">
            <a:avLst/>
          </a:prstGeom>
          <a:solidFill>
            <a:srgbClr val="FEC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9DF5CA-420C-4515-9F75-8629B9C4511A}"/>
              </a:ext>
            </a:extLst>
          </p:cNvPr>
          <p:cNvSpPr txBox="1"/>
          <p:nvPr/>
        </p:nvSpPr>
        <p:spPr>
          <a:xfrm>
            <a:off x="7688839" y="1841393"/>
            <a:ext cx="21259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b="1">
                <a:solidFill>
                  <a:srgbClr val="FF94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50 %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E2CBEA-3B03-4EF6-A80D-8F21DEFAEF23}"/>
              </a:ext>
            </a:extLst>
          </p:cNvPr>
          <p:cNvSpPr txBox="1"/>
          <p:nvPr/>
        </p:nvSpPr>
        <p:spPr>
          <a:xfrm>
            <a:off x="8450265" y="2755793"/>
            <a:ext cx="13644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spc="300">
                <a:solidFill>
                  <a:srgbClr val="FECC5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EF9B98-3721-456F-BF57-1E587B352566}"/>
              </a:ext>
            </a:extLst>
          </p:cNvPr>
          <p:cNvSpPr txBox="1"/>
          <p:nvPr/>
        </p:nvSpPr>
        <p:spPr>
          <a:xfrm>
            <a:off x="5802242" y="7952185"/>
            <a:ext cx="40125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>
                <a:latin typeface="Poppins" panose="00000500000000000000" pitchFamily="2" charset="0"/>
                <a:cs typeface="Poppins" panose="00000500000000000000" pitchFamily="2" charset="0"/>
              </a:rPr>
              <a:t>Special Offer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12D9DC4-06FD-450A-96EB-CE7FBBBC9B38}"/>
              </a:ext>
            </a:extLst>
          </p:cNvPr>
          <p:cNvSpPr/>
          <p:nvPr/>
        </p:nvSpPr>
        <p:spPr>
          <a:xfrm>
            <a:off x="1255059" y="8534400"/>
            <a:ext cx="3086265" cy="1140576"/>
          </a:xfrm>
          <a:prstGeom prst="roundRect">
            <a:avLst/>
          </a:prstGeom>
          <a:solidFill>
            <a:srgbClr val="CF4520"/>
          </a:solidFill>
          <a:ln>
            <a:noFill/>
          </a:ln>
          <a:effectLst>
            <a:outerShdw blurRad="368300" dist="38100" sx="104000" sy="104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SHOP NOW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6F886B13-7AFB-4B3B-BB18-43607A1405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EE0C76D-7334-40D0-8509-40B57D9EABFA}"/>
              </a:ext>
            </a:extLst>
          </p:cNvPr>
          <p:cNvSpPr/>
          <p:nvPr/>
        </p:nvSpPr>
        <p:spPr>
          <a:xfrm>
            <a:off x="1021974" y="681319"/>
            <a:ext cx="6113931" cy="5970493"/>
          </a:xfrm>
          <a:prstGeom prst="ellipse">
            <a:avLst/>
          </a:prstGeom>
          <a:noFill/>
          <a:ln w="76200">
            <a:solidFill>
              <a:srgbClr val="CF45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78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9F0DB5-16F4-464A-A189-D6530734148C}"/>
              </a:ext>
            </a:extLst>
          </p:cNvPr>
          <p:cNvSpPr txBox="1"/>
          <p:nvPr/>
        </p:nvSpPr>
        <p:spPr>
          <a:xfrm rot="16200000">
            <a:off x="7438252" y="2042643"/>
            <a:ext cx="2536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FF94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50 %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927E8C-DC16-4CCF-AB31-B5AF62A696D0}"/>
              </a:ext>
            </a:extLst>
          </p:cNvPr>
          <p:cNvSpPr txBox="1"/>
          <p:nvPr/>
        </p:nvSpPr>
        <p:spPr>
          <a:xfrm rot="16200000">
            <a:off x="8850670" y="1733744"/>
            <a:ext cx="13644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spc="300">
                <a:solidFill>
                  <a:srgbClr val="FECC5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746C4B-7DC3-407E-A2DE-35B8C8D22D0C}"/>
              </a:ext>
            </a:extLst>
          </p:cNvPr>
          <p:cNvSpPr txBox="1"/>
          <p:nvPr/>
        </p:nvSpPr>
        <p:spPr>
          <a:xfrm>
            <a:off x="5916706" y="7558014"/>
            <a:ext cx="38980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>
                <a:latin typeface="Poppins" panose="00000500000000000000" pitchFamily="2" charset="0"/>
                <a:cs typeface="Poppins" panose="00000500000000000000" pitchFamily="2" charset="0"/>
              </a:rPr>
              <a:t>Mega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8FC05-3CA8-4E46-97E3-25805C4BB78C}"/>
              </a:ext>
            </a:extLst>
          </p:cNvPr>
          <p:cNvSpPr txBox="1"/>
          <p:nvPr/>
        </p:nvSpPr>
        <p:spPr>
          <a:xfrm>
            <a:off x="6992470" y="8881453"/>
            <a:ext cx="28222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spc="600">
                <a:solidFill>
                  <a:srgbClr val="CF452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SALE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50B8DAC-6039-49C8-8047-1C1ABB427FB3}"/>
              </a:ext>
            </a:extLst>
          </p:cNvPr>
          <p:cNvSpPr/>
          <p:nvPr/>
        </p:nvSpPr>
        <p:spPr>
          <a:xfrm>
            <a:off x="1255059" y="8534400"/>
            <a:ext cx="3086265" cy="1140576"/>
          </a:xfrm>
          <a:prstGeom prst="roundRect">
            <a:avLst/>
          </a:prstGeom>
          <a:solidFill>
            <a:srgbClr val="FF9439"/>
          </a:solidFill>
          <a:ln>
            <a:noFill/>
          </a:ln>
          <a:effectLst>
            <a:outerShdw blurRad="368300" dist="38100" sx="104000" sy="104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SHOP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7E84D6-C4D4-431F-A4C0-D9227FF8082A}"/>
              </a:ext>
            </a:extLst>
          </p:cNvPr>
          <p:cNvSpPr txBox="1"/>
          <p:nvPr/>
        </p:nvSpPr>
        <p:spPr>
          <a:xfrm>
            <a:off x="6312687" y="5094047"/>
            <a:ext cx="3604942" cy="134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 incididunt ut labore et dolore magna aliqua. Ut enim ad minim veniam, quis nostrud.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E131A45-9A52-4811-A9E7-224E8B0078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4890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ABE7A2-C632-4D76-ADE8-034A46897FD4}"/>
              </a:ext>
            </a:extLst>
          </p:cNvPr>
          <p:cNvSpPr/>
          <p:nvPr/>
        </p:nvSpPr>
        <p:spPr>
          <a:xfrm>
            <a:off x="6096000" y="7935008"/>
            <a:ext cx="3582711" cy="843232"/>
          </a:xfrm>
          <a:prstGeom prst="rect">
            <a:avLst/>
          </a:prstGeom>
          <a:solidFill>
            <a:srgbClr val="CF4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spc="10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87F7CC-56B7-453D-BDD9-E21B051435D2}"/>
              </a:ext>
            </a:extLst>
          </p:cNvPr>
          <p:cNvSpPr txBox="1"/>
          <p:nvPr/>
        </p:nvSpPr>
        <p:spPr>
          <a:xfrm>
            <a:off x="5891376" y="8865861"/>
            <a:ext cx="38940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>
                <a:solidFill>
                  <a:srgbClr val="FF94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50 % OFF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B179FA-3DB4-4E63-914A-850282EDBEF4}"/>
              </a:ext>
            </a:extLst>
          </p:cNvPr>
          <p:cNvSpPr txBox="1"/>
          <p:nvPr/>
        </p:nvSpPr>
        <p:spPr>
          <a:xfrm>
            <a:off x="701654" y="6238393"/>
            <a:ext cx="3639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rgbClr val="C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Fashion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A6BE59-034C-4CB5-8F46-C60E3373F969}"/>
              </a:ext>
            </a:extLst>
          </p:cNvPr>
          <p:cNvSpPr txBox="1"/>
          <p:nvPr/>
        </p:nvSpPr>
        <p:spPr>
          <a:xfrm>
            <a:off x="1813276" y="7058676"/>
            <a:ext cx="2822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pc="600">
                <a:solidFill>
                  <a:srgbClr val="FECC5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Week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C7198F-A545-4142-BDB9-5521498D6D4E}"/>
              </a:ext>
            </a:extLst>
          </p:cNvPr>
          <p:cNvSpPr/>
          <p:nvPr/>
        </p:nvSpPr>
        <p:spPr>
          <a:xfrm>
            <a:off x="1255059" y="8534400"/>
            <a:ext cx="3086265" cy="1140576"/>
          </a:xfrm>
          <a:prstGeom prst="roundRect">
            <a:avLst/>
          </a:prstGeom>
          <a:solidFill>
            <a:srgbClr val="CF4520"/>
          </a:solidFill>
          <a:ln>
            <a:noFill/>
          </a:ln>
          <a:effectLst>
            <a:outerShdw blurRad="368300" dist="38100" sx="104000" sy="104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SHOP NOW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C0B347E-981F-4A70-AE8E-86E22727CC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50004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CC5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54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Lato</vt:lpstr>
      <vt:lpstr>Poppins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9</cp:revision>
  <dcterms:created xsi:type="dcterms:W3CDTF">2020-04-15T06:25:54Z</dcterms:created>
  <dcterms:modified xsi:type="dcterms:W3CDTF">2020-04-15T07:14:07Z</dcterms:modified>
</cp:coreProperties>
</file>