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roup 129">
            <a:extLst>
              <a:ext uri="{FF2B5EF4-FFF2-40B4-BE49-F238E27FC236}">
                <a16:creationId xmlns:a16="http://schemas.microsoft.com/office/drawing/2014/main" id="{D05E6A26-55E4-487F-8638-57D426D7A1DA}"/>
              </a:ext>
            </a:extLst>
          </p:cNvPr>
          <p:cNvGrpSpPr/>
          <p:nvPr/>
        </p:nvGrpSpPr>
        <p:grpSpPr>
          <a:xfrm>
            <a:off x="1654630" y="2859314"/>
            <a:ext cx="8882740" cy="2220685"/>
            <a:chOff x="1306286" y="2090057"/>
            <a:chExt cx="8882740" cy="2220685"/>
          </a:xfrm>
        </p:grpSpPr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14B5A508-96B9-4B79-9644-01722BB858C6}"/>
                </a:ext>
              </a:extLst>
            </p:cNvPr>
            <p:cNvSpPr/>
            <p:nvPr/>
          </p:nvSpPr>
          <p:spPr>
            <a:xfrm>
              <a:off x="1306286" y="2090057"/>
              <a:ext cx="2220685" cy="2220685"/>
            </a:xfrm>
            <a:prstGeom prst="roundRect">
              <a:avLst/>
            </a:prstGeom>
            <a:solidFill>
              <a:srgbClr val="FA7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F03322D9-8D51-4B0E-A566-C6749472E471}"/>
                </a:ext>
              </a:extLst>
            </p:cNvPr>
            <p:cNvSpPr/>
            <p:nvPr/>
          </p:nvSpPr>
          <p:spPr>
            <a:xfrm>
              <a:off x="3526971" y="2090057"/>
              <a:ext cx="2220685" cy="2220685"/>
            </a:xfrm>
            <a:prstGeom prst="roundRect">
              <a:avLst/>
            </a:prstGeom>
            <a:solidFill>
              <a:srgbClr val="E87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877CED6B-9230-4E9C-AD5B-E321AFE45D40}"/>
                </a:ext>
              </a:extLst>
            </p:cNvPr>
            <p:cNvSpPr/>
            <p:nvPr/>
          </p:nvSpPr>
          <p:spPr>
            <a:xfrm>
              <a:off x="5747656" y="2090057"/>
              <a:ext cx="2220685" cy="2220685"/>
            </a:xfrm>
            <a:prstGeom prst="roundRect">
              <a:avLst/>
            </a:prstGeom>
            <a:solidFill>
              <a:srgbClr val="FA7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E95B2ACD-8DDD-4EE4-94B1-6F27801C03D4}"/>
                </a:ext>
              </a:extLst>
            </p:cNvPr>
            <p:cNvSpPr/>
            <p:nvPr/>
          </p:nvSpPr>
          <p:spPr>
            <a:xfrm>
              <a:off x="7968341" y="2090057"/>
              <a:ext cx="2220685" cy="2220685"/>
            </a:xfrm>
            <a:prstGeom prst="roundRect">
              <a:avLst/>
            </a:prstGeom>
            <a:solidFill>
              <a:srgbClr val="E87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TextBox 134">
            <a:extLst>
              <a:ext uri="{FF2B5EF4-FFF2-40B4-BE49-F238E27FC236}">
                <a16:creationId xmlns:a16="http://schemas.microsoft.com/office/drawing/2014/main" id="{BA68986C-D7ED-4221-867F-03F812B5D29B}"/>
              </a:ext>
            </a:extLst>
          </p:cNvPr>
          <p:cNvSpPr txBox="1"/>
          <p:nvPr/>
        </p:nvSpPr>
        <p:spPr>
          <a:xfrm>
            <a:off x="3058655" y="285931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4499BBD6-E19F-4806-B871-427AB0C6BB19}"/>
              </a:ext>
            </a:extLst>
          </p:cNvPr>
          <p:cNvSpPr txBox="1"/>
          <p:nvPr/>
        </p:nvSpPr>
        <p:spPr>
          <a:xfrm>
            <a:off x="5279340" y="285931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4AF811A5-4F18-43B1-BD42-CF138A3A95E9}"/>
              </a:ext>
            </a:extLst>
          </p:cNvPr>
          <p:cNvSpPr txBox="1"/>
          <p:nvPr/>
        </p:nvSpPr>
        <p:spPr>
          <a:xfrm>
            <a:off x="7500025" y="285931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ED5C66CA-175A-49AD-AC63-83BADC6C5CCE}"/>
              </a:ext>
            </a:extLst>
          </p:cNvPr>
          <p:cNvSpPr txBox="1"/>
          <p:nvPr/>
        </p:nvSpPr>
        <p:spPr>
          <a:xfrm>
            <a:off x="9667980" y="285931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9D0A8B1-70F8-4901-9528-A50680E5C27F}"/>
              </a:ext>
            </a:extLst>
          </p:cNvPr>
          <p:cNvSpPr txBox="1"/>
          <p:nvPr/>
        </p:nvSpPr>
        <p:spPr>
          <a:xfrm>
            <a:off x="1766237" y="3730326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EBAD1341-ED0E-4443-B1B9-CECBCBD34539}"/>
              </a:ext>
            </a:extLst>
          </p:cNvPr>
          <p:cNvSpPr txBox="1"/>
          <p:nvPr/>
        </p:nvSpPr>
        <p:spPr>
          <a:xfrm>
            <a:off x="1767789" y="3973088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2FD9307-E68C-4B5D-9729-076F14BFFEE5}"/>
              </a:ext>
            </a:extLst>
          </p:cNvPr>
          <p:cNvSpPr txBox="1"/>
          <p:nvPr/>
        </p:nvSpPr>
        <p:spPr>
          <a:xfrm>
            <a:off x="3986922" y="3730326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0181B047-0792-4C8C-A212-0FAB711F11BE}"/>
              </a:ext>
            </a:extLst>
          </p:cNvPr>
          <p:cNvSpPr txBox="1"/>
          <p:nvPr/>
        </p:nvSpPr>
        <p:spPr>
          <a:xfrm>
            <a:off x="3988474" y="3973088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5E73E0D6-630B-4B86-850C-AD25E2398639}"/>
              </a:ext>
            </a:extLst>
          </p:cNvPr>
          <p:cNvSpPr txBox="1"/>
          <p:nvPr/>
        </p:nvSpPr>
        <p:spPr>
          <a:xfrm>
            <a:off x="6207607" y="3730326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5BD720C-ECC7-4AC3-B07A-4DE20810A7AA}"/>
              </a:ext>
            </a:extLst>
          </p:cNvPr>
          <p:cNvSpPr txBox="1"/>
          <p:nvPr/>
        </p:nvSpPr>
        <p:spPr>
          <a:xfrm>
            <a:off x="6209159" y="3973088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B1CB0808-3751-47F2-AEF6-6280C833A7F8}"/>
              </a:ext>
            </a:extLst>
          </p:cNvPr>
          <p:cNvSpPr txBox="1"/>
          <p:nvPr/>
        </p:nvSpPr>
        <p:spPr>
          <a:xfrm>
            <a:off x="8428292" y="3730326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0224ACA8-5EEB-4A23-8968-75F3DC16A7FF}"/>
              </a:ext>
            </a:extLst>
          </p:cNvPr>
          <p:cNvSpPr txBox="1"/>
          <p:nvPr/>
        </p:nvSpPr>
        <p:spPr>
          <a:xfrm>
            <a:off x="8429844" y="3973088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8EAD7704-E4F1-411F-8A3F-B47428F5B54C}"/>
              </a:ext>
            </a:extLst>
          </p:cNvPr>
          <p:cNvSpPr txBox="1"/>
          <p:nvPr/>
        </p:nvSpPr>
        <p:spPr>
          <a:xfrm>
            <a:off x="2787050" y="1207214"/>
            <a:ext cx="6617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INFOGRPAHIC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95A283D1-C27B-447A-90A7-5D76B61BDE99}"/>
              </a:ext>
            </a:extLst>
          </p:cNvPr>
          <p:cNvSpPr txBox="1"/>
          <p:nvPr/>
        </p:nvSpPr>
        <p:spPr>
          <a:xfrm>
            <a:off x="3057649" y="1705434"/>
            <a:ext cx="6076702" cy="312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89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Open Sans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7</cp:revision>
  <dcterms:created xsi:type="dcterms:W3CDTF">2020-11-28T07:21:40Z</dcterms:created>
  <dcterms:modified xsi:type="dcterms:W3CDTF">2020-11-28T07:23:13Z</dcterms:modified>
</cp:coreProperties>
</file>