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09DF-E33B-4784-A771-305912F2D7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CDCFF3-EC58-4E96-91B4-453BCD9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DBB0A-D7BD-423B-82BF-27E2351B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E23C1-087A-4A26-A32C-33F21C85B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87F48-5753-4C39-A9D4-61B3C7C95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70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1FCB-6065-492D-80AA-AD6BA994C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A0922-5AFD-4459-B5D7-D9960E606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53A53-7315-492A-884B-E9DF07ACB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6B63F-C244-46A7-9DE9-60A37EB1A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B940B-FA4F-48E8-AADD-69AFADAE1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BF426-E254-4CEF-BEDF-0764ED829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E435A-4A3A-43CB-9EB6-637B5E0DA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E7D54-76E3-41ED-B391-FF7E38AB7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2B2A2-AD80-4976-8835-BFB293C04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C5B5C-A4AA-4E4D-AD1E-30D75A279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32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8547-ABD5-42C9-91D9-C2A59A656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052B6-27F5-401C-A088-DFE0B92FD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0838F-1371-4E33-AA7D-B1C145B30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2492-288F-434F-8D17-5655235E3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8A72F-05A7-4FA5-961C-6201261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4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C8F3A-DE2A-414F-9805-12F3FB5D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4AEE1-BDD6-4E5C-8DCC-07FD9ECDB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7B970-B9E8-4BFA-9EEF-4E3A3BFA4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6A388-0F7C-4E10-891D-9D8F31B7E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4F081-6437-42C2-9D09-C896BCCF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4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DD3A-D9C3-469E-ABE0-D36F81BE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F3115-68FD-469B-9018-FF7C23C75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73CA8-3443-465F-93A2-FAEB5BDD2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3F5D7A-3524-4D17-AA7B-A6DE7A41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189A9-7A94-4AE5-B844-64459A44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CC973-2CFF-446D-BB4A-AA7C4D1F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0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B6EED-FC9A-4E0B-8DDE-E2AB26CAA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54656-1295-4AB3-B8DD-9B266E5EA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7CF7B4-B11E-43BA-A528-746A0D917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BBF550-5EFA-41F2-A474-C5C1D0018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42CFE-160C-4C21-A72D-041D7785BE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F05EBB-1E64-47BB-80D3-617B727E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27A923-516F-4B3C-8F99-4D075B387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F2745A-FCD4-400B-8802-5520A206F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78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7F97-9726-4F19-A268-F95932FE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0C609C-7734-47A2-9E73-A970D4E20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3C66C-24ED-4998-9533-BC044933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044B0D-5B63-476B-9607-DDBCE3C0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7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9D63E-CC1F-4434-8349-FA061368E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65B7D-BC79-4C67-98E0-786B4E546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14882-A22B-4102-A876-126CB713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18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1BBD1-7065-41B4-AB71-D55EB5388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5EAC1-7AB4-4C71-AB3D-1C200D2B2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6852C-C867-456C-843F-24193A6B9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603C0-15E8-4B12-8E1E-AD962734C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A316A-CA02-4FA5-84A8-2240DA2A0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FDA46-E1C1-4415-BB24-5183B9D60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587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877C5-F489-4DC1-B03D-EE84120FA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C7FEE-300E-40A5-97E6-3EA762A6F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2DD70-2B9D-45C4-8698-4F68CC128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0D6CD-F257-488E-AFAD-2364A8C06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9971A-7806-4BF4-A6C6-9E0A8644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8FFC1-6676-402D-A2B0-3575E226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6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DF0226-3343-434D-8C24-8F8B581B5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5255A-5F1C-4C32-B491-D99AB49CD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39682-1C74-458D-A017-C1F016455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94DF0-3377-4B0B-9D73-596F136A9C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0147D-5698-4DDA-82BA-C3102B2E3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Rectangle: Rounded Corners 186">
            <a:extLst>
              <a:ext uri="{FF2B5EF4-FFF2-40B4-BE49-F238E27FC236}">
                <a16:creationId xmlns:a16="http://schemas.microsoft.com/office/drawing/2014/main" id="{DDBF3002-DAE1-44EB-92B2-53D9A77D577D}"/>
              </a:ext>
            </a:extLst>
          </p:cNvPr>
          <p:cNvSpPr/>
          <p:nvPr/>
        </p:nvSpPr>
        <p:spPr>
          <a:xfrm>
            <a:off x="943897" y="1991032"/>
            <a:ext cx="1873045" cy="1873045"/>
          </a:xfrm>
          <a:prstGeom prst="roundRect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Rectangle: Rounded Corners 187">
            <a:extLst>
              <a:ext uri="{FF2B5EF4-FFF2-40B4-BE49-F238E27FC236}">
                <a16:creationId xmlns:a16="http://schemas.microsoft.com/office/drawing/2014/main" id="{EEEC58D1-7906-4060-9E62-C31E847736C1}"/>
              </a:ext>
            </a:extLst>
          </p:cNvPr>
          <p:cNvSpPr/>
          <p:nvPr/>
        </p:nvSpPr>
        <p:spPr>
          <a:xfrm>
            <a:off x="3700470" y="1991032"/>
            <a:ext cx="1873045" cy="1873045"/>
          </a:xfrm>
          <a:prstGeom prst="roundRect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ectangle: Rounded Corners 188">
            <a:extLst>
              <a:ext uri="{FF2B5EF4-FFF2-40B4-BE49-F238E27FC236}">
                <a16:creationId xmlns:a16="http://schemas.microsoft.com/office/drawing/2014/main" id="{AB9A4E7A-B82D-4144-A9B4-1B8F20AF93F4}"/>
              </a:ext>
            </a:extLst>
          </p:cNvPr>
          <p:cNvSpPr/>
          <p:nvPr/>
        </p:nvSpPr>
        <p:spPr>
          <a:xfrm>
            <a:off x="6439943" y="1991032"/>
            <a:ext cx="1873045" cy="1873045"/>
          </a:xfrm>
          <a:prstGeom prst="roundRect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: Rounded Corners 189">
            <a:extLst>
              <a:ext uri="{FF2B5EF4-FFF2-40B4-BE49-F238E27FC236}">
                <a16:creationId xmlns:a16="http://schemas.microsoft.com/office/drawing/2014/main" id="{1B97C7F8-BE5C-458F-A21D-9311C5472414}"/>
              </a:ext>
            </a:extLst>
          </p:cNvPr>
          <p:cNvSpPr/>
          <p:nvPr/>
        </p:nvSpPr>
        <p:spPr>
          <a:xfrm>
            <a:off x="9173497" y="1991032"/>
            <a:ext cx="1873045" cy="1873045"/>
          </a:xfrm>
          <a:prstGeom prst="roundRect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F07BDD02-FDD3-4B01-8952-F85A1B86EAB1}"/>
              </a:ext>
            </a:extLst>
          </p:cNvPr>
          <p:cNvSpPr txBox="1"/>
          <p:nvPr/>
        </p:nvSpPr>
        <p:spPr>
          <a:xfrm>
            <a:off x="1086772" y="2365564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15F71750-751F-4FAF-A6E0-2B85F0F15163}"/>
              </a:ext>
            </a:extLst>
          </p:cNvPr>
          <p:cNvSpPr txBox="1"/>
          <p:nvPr/>
        </p:nvSpPr>
        <p:spPr>
          <a:xfrm>
            <a:off x="888221" y="2608326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87AE1CDD-CF23-48B0-8AD9-F123596D572B}"/>
              </a:ext>
            </a:extLst>
          </p:cNvPr>
          <p:cNvSpPr txBox="1"/>
          <p:nvPr/>
        </p:nvSpPr>
        <p:spPr>
          <a:xfrm>
            <a:off x="3843345" y="2365564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ACD48302-0434-4862-B7EC-C8A0206E657A}"/>
              </a:ext>
            </a:extLst>
          </p:cNvPr>
          <p:cNvSpPr txBox="1"/>
          <p:nvPr/>
        </p:nvSpPr>
        <p:spPr>
          <a:xfrm>
            <a:off x="3624209" y="2608326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6E394C33-D7AF-451C-91BB-667F95AC34E0}"/>
              </a:ext>
            </a:extLst>
          </p:cNvPr>
          <p:cNvSpPr txBox="1"/>
          <p:nvPr/>
        </p:nvSpPr>
        <p:spPr>
          <a:xfrm>
            <a:off x="6582818" y="2365564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31463DB3-40B5-4C30-8DEF-BD931CBAD757}"/>
              </a:ext>
            </a:extLst>
          </p:cNvPr>
          <p:cNvSpPr txBox="1"/>
          <p:nvPr/>
        </p:nvSpPr>
        <p:spPr>
          <a:xfrm>
            <a:off x="6363682" y="2608326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B1DC2C39-F9E5-4A69-8E2B-CB7F71C67055}"/>
              </a:ext>
            </a:extLst>
          </p:cNvPr>
          <p:cNvSpPr txBox="1"/>
          <p:nvPr/>
        </p:nvSpPr>
        <p:spPr>
          <a:xfrm>
            <a:off x="9317355" y="2365564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5588DC09-78F3-4A3B-BDCB-818CCC0E97AA}"/>
              </a:ext>
            </a:extLst>
          </p:cNvPr>
          <p:cNvSpPr txBox="1"/>
          <p:nvPr/>
        </p:nvSpPr>
        <p:spPr>
          <a:xfrm>
            <a:off x="9098218" y="2608326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99" name="Isosceles Triangle 198">
            <a:extLst>
              <a:ext uri="{FF2B5EF4-FFF2-40B4-BE49-F238E27FC236}">
                <a16:creationId xmlns:a16="http://schemas.microsoft.com/office/drawing/2014/main" id="{06A8C417-5E78-4B10-9E3C-7589BBEC1854}"/>
              </a:ext>
            </a:extLst>
          </p:cNvPr>
          <p:cNvSpPr/>
          <p:nvPr/>
        </p:nvSpPr>
        <p:spPr>
          <a:xfrm rot="10800000">
            <a:off x="1445342" y="3584963"/>
            <a:ext cx="870154" cy="1283110"/>
          </a:xfrm>
          <a:prstGeom prst="triangle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Isosceles Triangle 199">
            <a:extLst>
              <a:ext uri="{FF2B5EF4-FFF2-40B4-BE49-F238E27FC236}">
                <a16:creationId xmlns:a16="http://schemas.microsoft.com/office/drawing/2014/main" id="{E423C5B7-6A71-4893-ABE0-7EA9C76147D9}"/>
              </a:ext>
            </a:extLst>
          </p:cNvPr>
          <p:cNvSpPr/>
          <p:nvPr/>
        </p:nvSpPr>
        <p:spPr>
          <a:xfrm rot="10800000">
            <a:off x="4201915" y="3584963"/>
            <a:ext cx="870154" cy="1283110"/>
          </a:xfrm>
          <a:prstGeom prst="triangle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Isosceles Triangle 200">
            <a:extLst>
              <a:ext uri="{FF2B5EF4-FFF2-40B4-BE49-F238E27FC236}">
                <a16:creationId xmlns:a16="http://schemas.microsoft.com/office/drawing/2014/main" id="{84E8684F-D411-4DAD-BF43-4467E4846D33}"/>
              </a:ext>
            </a:extLst>
          </p:cNvPr>
          <p:cNvSpPr/>
          <p:nvPr/>
        </p:nvSpPr>
        <p:spPr>
          <a:xfrm rot="10800000">
            <a:off x="6941388" y="3584963"/>
            <a:ext cx="870154" cy="1283110"/>
          </a:xfrm>
          <a:prstGeom prst="triangle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Isosceles Triangle 201">
            <a:extLst>
              <a:ext uri="{FF2B5EF4-FFF2-40B4-BE49-F238E27FC236}">
                <a16:creationId xmlns:a16="http://schemas.microsoft.com/office/drawing/2014/main" id="{449B51DD-8C9A-4907-A739-D28C9FDADBFC}"/>
              </a:ext>
            </a:extLst>
          </p:cNvPr>
          <p:cNvSpPr/>
          <p:nvPr/>
        </p:nvSpPr>
        <p:spPr>
          <a:xfrm rot="10800000">
            <a:off x="9680860" y="3584963"/>
            <a:ext cx="870154" cy="1283110"/>
          </a:xfrm>
          <a:prstGeom prst="triangle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99D65C2E-38A2-43C4-9A8A-4F81FE60FE90}"/>
              </a:ext>
            </a:extLst>
          </p:cNvPr>
          <p:cNvSpPr/>
          <p:nvPr/>
        </p:nvSpPr>
        <p:spPr>
          <a:xfrm>
            <a:off x="1880419" y="4868073"/>
            <a:ext cx="10311581" cy="45719"/>
          </a:xfrm>
          <a:prstGeom prst="rect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8BF6D1DE-53FB-4A56-9679-4B35198472BE}"/>
              </a:ext>
            </a:extLst>
          </p:cNvPr>
          <p:cNvSpPr/>
          <p:nvPr/>
        </p:nvSpPr>
        <p:spPr>
          <a:xfrm>
            <a:off x="9955697" y="4719483"/>
            <a:ext cx="342900" cy="342900"/>
          </a:xfrm>
          <a:prstGeom prst="ellipse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F1EB0B1-CBF5-4CEE-A79D-C1CBC2C39602}"/>
              </a:ext>
            </a:extLst>
          </p:cNvPr>
          <p:cNvSpPr/>
          <p:nvPr/>
        </p:nvSpPr>
        <p:spPr>
          <a:xfrm>
            <a:off x="7205014" y="4719483"/>
            <a:ext cx="342900" cy="3429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A1C517A0-EE01-4852-A43B-3F744806051A}"/>
              </a:ext>
            </a:extLst>
          </p:cNvPr>
          <p:cNvSpPr/>
          <p:nvPr/>
        </p:nvSpPr>
        <p:spPr>
          <a:xfrm>
            <a:off x="4465541" y="4719483"/>
            <a:ext cx="342900" cy="342900"/>
          </a:xfrm>
          <a:prstGeom prst="ellipse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5C5F940C-DAD2-43C7-A06F-C31766D360FC}"/>
              </a:ext>
            </a:extLst>
          </p:cNvPr>
          <p:cNvSpPr/>
          <p:nvPr/>
        </p:nvSpPr>
        <p:spPr>
          <a:xfrm>
            <a:off x="1708969" y="4719483"/>
            <a:ext cx="342900" cy="3429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8B3EAC03-EEC5-4279-8681-041ABA0B8287}"/>
              </a:ext>
            </a:extLst>
          </p:cNvPr>
          <p:cNvSpPr txBox="1"/>
          <p:nvPr/>
        </p:nvSpPr>
        <p:spPr>
          <a:xfrm>
            <a:off x="1307732" y="5168652"/>
            <a:ext cx="1186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latin typeface="Poppins" panose="00000500000000000000" pitchFamily="2" charset="0"/>
                <a:cs typeface="Poppins" panose="00000500000000000000" pitchFamily="2" charset="0"/>
              </a:rPr>
              <a:t>2013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0607D231-8971-423A-9B71-F9B3210DDC64}"/>
              </a:ext>
            </a:extLst>
          </p:cNvPr>
          <p:cNvSpPr txBox="1"/>
          <p:nvPr/>
        </p:nvSpPr>
        <p:spPr>
          <a:xfrm>
            <a:off x="4043719" y="5168652"/>
            <a:ext cx="1197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latin typeface="Poppins" panose="00000500000000000000" pitchFamily="2" charset="0"/>
                <a:cs typeface="Poppins" panose="00000500000000000000" pitchFamily="2" charset="0"/>
              </a:rPr>
              <a:t>2016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FEECDD97-A306-424C-A6D1-33D69F80BF99}"/>
              </a:ext>
            </a:extLst>
          </p:cNvPr>
          <p:cNvSpPr txBox="1"/>
          <p:nvPr/>
        </p:nvSpPr>
        <p:spPr>
          <a:xfrm>
            <a:off x="6783192" y="5168652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latin typeface="Poppins" panose="00000500000000000000" pitchFamily="2" charset="0"/>
                <a:cs typeface="Poppins" panose="00000500000000000000" pitchFamily="2" charset="0"/>
              </a:rPr>
              <a:t>2019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6013EDA3-085C-410C-9B55-1D2CB71AD18C}"/>
              </a:ext>
            </a:extLst>
          </p:cNvPr>
          <p:cNvSpPr txBox="1"/>
          <p:nvPr/>
        </p:nvSpPr>
        <p:spPr>
          <a:xfrm>
            <a:off x="9516747" y="5168652"/>
            <a:ext cx="1300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latin typeface="Poppins" panose="00000500000000000000" pitchFamily="2" charset="0"/>
                <a:cs typeface="Poppins" panose="00000500000000000000" pitchFamily="2" charset="0"/>
              </a:rPr>
              <a:t>2020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996E8DB3-4D49-4D4D-99CA-251D1ED93CE6}"/>
              </a:ext>
            </a:extLst>
          </p:cNvPr>
          <p:cNvSpPr txBox="1"/>
          <p:nvPr/>
        </p:nvSpPr>
        <p:spPr>
          <a:xfrm>
            <a:off x="2808692" y="550851"/>
            <a:ext cx="6574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pc="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TIMELINE INFOGRPAHIC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E0ADBF00-DD93-40A6-94E5-D87A9C8F0446}"/>
              </a:ext>
            </a:extLst>
          </p:cNvPr>
          <p:cNvSpPr txBox="1"/>
          <p:nvPr/>
        </p:nvSpPr>
        <p:spPr>
          <a:xfrm>
            <a:off x="3057649" y="1049071"/>
            <a:ext cx="6076702" cy="312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</p:spTree>
    <p:extLst>
      <p:ext uri="{BB962C8B-B14F-4D97-AF65-F5344CB8AC3E}">
        <p14:creationId xmlns:p14="http://schemas.microsoft.com/office/powerpoint/2010/main" val="119381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89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Lato</vt:lpstr>
      <vt:lpstr>Open Sans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10</cp:revision>
  <dcterms:created xsi:type="dcterms:W3CDTF">2020-11-28T07:21:40Z</dcterms:created>
  <dcterms:modified xsi:type="dcterms:W3CDTF">2020-11-28T07:23:57Z</dcterms:modified>
</cp:coreProperties>
</file>