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2" r:id="rId3"/>
    <p:sldId id="263" r:id="rId4"/>
    <p:sldId id="265" r:id="rId5"/>
    <p:sldId id="266" r:id="rId6"/>
    <p:sldId id="267" r:id="rId7"/>
    <p:sldId id="268" r:id="rId8"/>
    <p:sldId id="269" r:id="rId9"/>
    <p:sldId id="270" r:id="rId10"/>
    <p:sldId id="272" r:id="rId11"/>
    <p:sldId id="271" r:id="rId12"/>
    <p:sldId id="273" r:id="rId13"/>
    <p:sldId id="274" r:id="rId14"/>
    <p:sldId id="275" r:id="rId15"/>
    <p:sldId id="276" r:id="rId16"/>
    <p:sldId id="277" r:id="rId17"/>
    <p:sldId id="278" r:id="rId18"/>
    <p:sldId id="258" r:id="rId19"/>
    <p:sldId id="279" r:id="rId20"/>
    <p:sldId id="280" r:id="rId21"/>
    <p:sldId id="281" r:id="rId22"/>
    <p:sldId id="282" r:id="rId23"/>
    <p:sldId id="284" r:id="rId24"/>
    <p:sldId id="287" r:id="rId25"/>
    <p:sldId id="285" r:id="rId26"/>
    <p:sldId id="286" r:id="rId27"/>
    <p:sldId id="261" r:id="rId28"/>
    <p:sldId id="259" r:id="rId29"/>
    <p:sldId id="260" r:id="rId30"/>
    <p:sldId id="257"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Welcome Slide" id="{E9B264FC-F2B4-4FCA-8C9B-269BF8D5BCC6}">
          <p14:sldIdLst>
            <p14:sldId id="256"/>
          </p14:sldIdLst>
        </p14:section>
        <p14:section name="About Us" id="{A3DACC73-BD43-470E-8DAF-61726E46D1D4}">
          <p14:sldIdLst>
            <p14:sldId id="262"/>
            <p14:sldId id="263"/>
            <p14:sldId id="265"/>
            <p14:sldId id="266"/>
            <p14:sldId id="267"/>
            <p14:sldId id="268"/>
            <p14:sldId id="269"/>
            <p14:sldId id="270"/>
          </p14:sldIdLst>
        </p14:section>
        <p14:section name="Team" id="{44A83BE1-BC09-4884-B814-4B5CB607F10E}">
          <p14:sldIdLst>
            <p14:sldId id="272"/>
            <p14:sldId id="271"/>
            <p14:sldId id="273"/>
            <p14:sldId id="274"/>
          </p14:sldIdLst>
        </p14:section>
        <p14:section name="Services" id="{EE41B184-8E62-46B9-A57C-FCF2D17040CA}">
          <p14:sldIdLst>
            <p14:sldId id="275"/>
            <p14:sldId id="276"/>
            <p14:sldId id="277"/>
            <p14:sldId id="278"/>
          </p14:sldIdLst>
        </p14:section>
        <p14:section name="Break Slide" id="{B4B176FD-0B41-4B08-9F67-B7228AE50FB3}">
          <p14:sldIdLst>
            <p14:sldId id="258"/>
          </p14:sldIdLst>
        </p14:section>
        <p14:section name="Portofolios" id="{04B44730-1657-45C6-8530-C01A85A4E850}">
          <p14:sldIdLst>
            <p14:sldId id="279"/>
            <p14:sldId id="280"/>
            <p14:sldId id="281"/>
            <p14:sldId id="282"/>
            <p14:sldId id="284"/>
            <p14:sldId id="287"/>
          </p14:sldIdLst>
        </p14:section>
        <p14:section name="Mockup Device" id="{B03FD554-AD29-43F1-85A5-0026C68C52A2}">
          <p14:sldIdLst>
            <p14:sldId id="285"/>
            <p14:sldId id="286"/>
          </p14:sldIdLst>
        </p14:section>
        <p14:section name="Quote" id="{D6603456-61C8-4732-9E15-48E21920787C}">
          <p14:sldIdLst>
            <p14:sldId id="261"/>
          </p14:sldIdLst>
        </p14:section>
        <p14:section name="Contact Us" id="{366853AB-CDE4-4700-92E1-B90808139220}">
          <p14:sldIdLst>
            <p14:sldId id="259"/>
            <p14:sldId id="260"/>
          </p14:sldIdLst>
        </p14:section>
        <p14:section name="Ending slide" id="{D64E98D4-DC82-4FD2-AA8F-61B9989197CE}">
          <p14:sldIdLst>
            <p14:sldId id="25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FAFF"/>
    <a:srgbClr val="F7FDFF"/>
    <a:srgbClr val="E7A46F"/>
    <a:srgbClr val="A7E8FF"/>
    <a:srgbClr val="65D7FF"/>
    <a:srgbClr val="B7C7CF"/>
    <a:srgbClr val="E3DDD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3" autoAdjust="0"/>
    <p:restoredTop sz="94660"/>
  </p:normalViewPr>
  <p:slideViewPr>
    <p:cSldViewPr snapToGrid="0">
      <p:cViewPr varScale="1">
        <p:scale>
          <a:sx n="65" d="100"/>
          <a:sy n="65" d="100"/>
        </p:scale>
        <p:origin x="84" y="1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51945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2_Title Slid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FB2A0726-DDCD-4541-AE70-5CE6BAF210D9}"/>
              </a:ext>
            </a:extLst>
          </p:cNvPr>
          <p:cNvSpPr>
            <a:spLocks noGrp="1"/>
          </p:cNvSpPr>
          <p:nvPr>
            <p:ph type="pic" sz="quarter" idx="11"/>
          </p:nvPr>
        </p:nvSpPr>
        <p:spPr>
          <a:xfrm>
            <a:off x="4305300" y="0"/>
            <a:ext cx="6381750" cy="6858000"/>
          </a:xfrm>
          <a:pattFill prst="pct5">
            <a:fgClr>
              <a:schemeClr val="accent1"/>
            </a:fgClr>
            <a:bgClr>
              <a:schemeClr val="bg1"/>
            </a:bgClr>
          </a:pattFill>
        </p:spPr>
        <p:txBody>
          <a:bodyPr>
            <a:normAutofit/>
          </a:bodyPr>
          <a:lstStyle>
            <a:lvl1pPr>
              <a:defRPr sz="1200"/>
            </a:lvl1pPr>
          </a:lstStyle>
          <a:p>
            <a:endParaRPr lang="en-US"/>
          </a:p>
        </p:txBody>
      </p:sp>
    </p:spTree>
    <p:extLst>
      <p:ext uri="{BB962C8B-B14F-4D97-AF65-F5344CB8AC3E}">
        <p14:creationId xmlns:p14="http://schemas.microsoft.com/office/powerpoint/2010/main" val="26460068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3_Title Slide">
    <p:bg>
      <p:bgPr>
        <a:solidFill>
          <a:schemeClr val="bg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D4127B2-0F7C-4348-955C-FCD9CC8217A3}"/>
              </a:ext>
            </a:extLst>
          </p:cNvPr>
          <p:cNvSpPr/>
          <p:nvPr userDrawn="1"/>
        </p:nvSpPr>
        <p:spPr>
          <a:xfrm>
            <a:off x="4652961" y="2038350"/>
            <a:ext cx="2886074" cy="3644563"/>
          </a:xfrm>
          <a:prstGeom prst="rect">
            <a:avLst/>
          </a:prstGeom>
          <a:noFill/>
          <a:ln w="444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FA431EAD-0833-4145-B831-254F5B4B49EB}"/>
              </a:ext>
            </a:extLst>
          </p:cNvPr>
          <p:cNvSpPr/>
          <p:nvPr userDrawn="1"/>
        </p:nvSpPr>
        <p:spPr>
          <a:xfrm>
            <a:off x="7796214" y="2038350"/>
            <a:ext cx="2886074" cy="3644563"/>
          </a:xfrm>
          <a:prstGeom prst="rect">
            <a:avLst/>
          </a:prstGeom>
          <a:noFill/>
          <a:ln w="444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DCE9660E-8768-4EA7-ADB6-39A7A7567D98}"/>
              </a:ext>
            </a:extLst>
          </p:cNvPr>
          <p:cNvSpPr/>
          <p:nvPr userDrawn="1"/>
        </p:nvSpPr>
        <p:spPr>
          <a:xfrm rot="10800000">
            <a:off x="0" y="4057650"/>
            <a:ext cx="3200398" cy="2800350"/>
          </a:xfrm>
          <a:custGeom>
            <a:avLst/>
            <a:gdLst>
              <a:gd name="connsiteX0" fmla="*/ 0 w 3200398"/>
              <a:gd name="connsiteY0" fmla="*/ 0 h 2800350"/>
              <a:gd name="connsiteX1" fmla="*/ 3200398 w 3200398"/>
              <a:gd name="connsiteY1" fmla="*/ 0 h 2800350"/>
              <a:gd name="connsiteX2" fmla="*/ 3200398 w 3200398"/>
              <a:gd name="connsiteY2" fmla="*/ 2800350 h 2800350"/>
              <a:gd name="connsiteX3" fmla="*/ 0 w 3200398"/>
              <a:gd name="connsiteY3" fmla="*/ 2800350 h 2800350"/>
              <a:gd name="connsiteX4" fmla="*/ 0 w 3200398"/>
              <a:gd name="connsiteY4" fmla="*/ 0 h 2800350"/>
              <a:gd name="connsiteX0" fmla="*/ 0 w 3200398"/>
              <a:gd name="connsiteY0" fmla="*/ 0 h 2800350"/>
              <a:gd name="connsiteX1" fmla="*/ 3200398 w 3200398"/>
              <a:gd name="connsiteY1" fmla="*/ 0 h 2800350"/>
              <a:gd name="connsiteX2" fmla="*/ 3200398 w 3200398"/>
              <a:gd name="connsiteY2" fmla="*/ 2800350 h 2800350"/>
              <a:gd name="connsiteX3" fmla="*/ 1466850 w 3200398"/>
              <a:gd name="connsiteY3" fmla="*/ 1390650 h 2800350"/>
              <a:gd name="connsiteX4" fmla="*/ 0 w 3200398"/>
              <a:gd name="connsiteY4" fmla="*/ 0 h 2800350"/>
              <a:gd name="connsiteX0" fmla="*/ 0 w 3200398"/>
              <a:gd name="connsiteY0" fmla="*/ 0 h 2800350"/>
              <a:gd name="connsiteX1" fmla="*/ 3200398 w 3200398"/>
              <a:gd name="connsiteY1" fmla="*/ 0 h 2800350"/>
              <a:gd name="connsiteX2" fmla="*/ 3200398 w 3200398"/>
              <a:gd name="connsiteY2" fmla="*/ 2800350 h 2800350"/>
              <a:gd name="connsiteX3" fmla="*/ 1466850 w 3200398"/>
              <a:gd name="connsiteY3" fmla="*/ 1390650 h 2800350"/>
              <a:gd name="connsiteX4" fmla="*/ 0 w 3200398"/>
              <a:gd name="connsiteY4" fmla="*/ 0 h 2800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0398" h="2800350">
                <a:moveTo>
                  <a:pt x="0" y="0"/>
                </a:moveTo>
                <a:lnTo>
                  <a:pt x="3200398" y="0"/>
                </a:lnTo>
                <a:lnTo>
                  <a:pt x="3200398" y="2800350"/>
                </a:lnTo>
                <a:cubicBezTo>
                  <a:pt x="2622549" y="2330450"/>
                  <a:pt x="1587499" y="2432050"/>
                  <a:pt x="1466850" y="1390650"/>
                </a:cubicBezTo>
                <a:cubicBezTo>
                  <a:pt x="1346201" y="349250"/>
                  <a:pt x="488950" y="463550"/>
                  <a:pt x="0" y="0"/>
                </a:cubicBezTo>
                <a:close/>
              </a:path>
            </a:pathLst>
          </a:custGeom>
          <a:solidFill>
            <a:srgbClr val="ECF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EED75BA-1FBB-4130-8267-81ED7E36A65D}"/>
              </a:ext>
            </a:extLst>
          </p:cNvPr>
          <p:cNvSpPr/>
          <p:nvPr userDrawn="1"/>
        </p:nvSpPr>
        <p:spPr>
          <a:xfrm>
            <a:off x="537029" y="667657"/>
            <a:ext cx="11088914" cy="5515429"/>
          </a:xfrm>
          <a:prstGeom prst="rect">
            <a:avLst/>
          </a:prstGeom>
          <a:noFill/>
          <a:ln w="31750">
            <a:solidFill>
              <a:schemeClr val="bg1">
                <a:lumMod val="95000"/>
                <a:alpha val="9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2">
            <a:extLst>
              <a:ext uri="{FF2B5EF4-FFF2-40B4-BE49-F238E27FC236}">
                <a16:creationId xmlns:a16="http://schemas.microsoft.com/office/drawing/2014/main" id="{7C7D08A2-DE4A-486E-8492-95CDD5911B01}"/>
              </a:ext>
            </a:extLst>
          </p:cNvPr>
          <p:cNvSpPr/>
          <p:nvPr userDrawn="1"/>
        </p:nvSpPr>
        <p:spPr>
          <a:xfrm>
            <a:off x="9029700" y="0"/>
            <a:ext cx="3200398" cy="2800350"/>
          </a:xfrm>
          <a:custGeom>
            <a:avLst/>
            <a:gdLst>
              <a:gd name="connsiteX0" fmla="*/ 0 w 3200398"/>
              <a:gd name="connsiteY0" fmla="*/ 0 h 2800350"/>
              <a:gd name="connsiteX1" fmla="*/ 3200398 w 3200398"/>
              <a:gd name="connsiteY1" fmla="*/ 0 h 2800350"/>
              <a:gd name="connsiteX2" fmla="*/ 3200398 w 3200398"/>
              <a:gd name="connsiteY2" fmla="*/ 2800350 h 2800350"/>
              <a:gd name="connsiteX3" fmla="*/ 0 w 3200398"/>
              <a:gd name="connsiteY3" fmla="*/ 2800350 h 2800350"/>
              <a:gd name="connsiteX4" fmla="*/ 0 w 3200398"/>
              <a:gd name="connsiteY4" fmla="*/ 0 h 2800350"/>
              <a:gd name="connsiteX0" fmla="*/ 0 w 3200398"/>
              <a:gd name="connsiteY0" fmla="*/ 0 h 2800350"/>
              <a:gd name="connsiteX1" fmla="*/ 3200398 w 3200398"/>
              <a:gd name="connsiteY1" fmla="*/ 0 h 2800350"/>
              <a:gd name="connsiteX2" fmla="*/ 3200398 w 3200398"/>
              <a:gd name="connsiteY2" fmla="*/ 2800350 h 2800350"/>
              <a:gd name="connsiteX3" fmla="*/ 1466850 w 3200398"/>
              <a:gd name="connsiteY3" fmla="*/ 1390650 h 2800350"/>
              <a:gd name="connsiteX4" fmla="*/ 0 w 3200398"/>
              <a:gd name="connsiteY4" fmla="*/ 0 h 2800350"/>
              <a:gd name="connsiteX0" fmla="*/ 0 w 3200398"/>
              <a:gd name="connsiteY0" fmla="*/ 0 h 2800350"/>
              <a:gd name="connsiteX1" fmla="*/ 3200398 w 3200398"/>
              <a:gd name="connsiteY1" fmla="*/ 0 h 2800350"/>
              <a:gd name="connsiteX2" fmla="*/ 3200398 w 3200398"/>
              <a:gd name="connsiteY2" fmla="*/ 2800350 h 2800350"/>
              <a:gd name="connsiteX3" fmla="*/ 1466850 w 3200398"/>
              <a:gd name="connsiteY3" fmla="*/ 1390650 h 2800350"/>
              <a:gd name="connsiteX4" fmla="*/ 0 w 3200398"/>
              <a:gd name="connsiteY4" fmla="*/ 0 h 2800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0398" h="2800350">
                <a:moveTo>
                  <a:pt x="0" y="0"/>
                </a:moveTo>
                <a:lnTo>
                  <a:pt x="3200398" y="0"/>
                </a:lnTo>
                <a:lnTo>
                  <a:pt x="3200398" y="2800350"/>
                </a:lnTo>
                <a:cubicBezTo>
                  <a:pt x="2622549" y="2330450"/>
                  <a:pt x="1587499" y="2432050"/>
                  <a:pt x="1466850" y="1390650"/>
                </a:cubicBezTo>
                <a:cubicBezTo>
                  <a:pt x="1346201" y="349250"/>
                  <a:pt x="488950" y="463550"/>
                  <a:pt x="0" y="0"/>
                </a:cubicBezTo>
                <a:close/>
              </a:path>
            </a:pathLst>
          </a:custGeom>
          <a:solidFill>
            <a:srgbClr val="ECF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BE2C2C52-99E4-4AF3-8CC4-6B48469E19B2}"/>
              </a:ext>
            </a:extLst>
          </p:cNvPr>
          <p:cNvSpPr/>
          <p:nvPr userDrawn="1"/>
        </p:nvSpPr>
        <p:spPr>
          <a:xfrm>
            <a:off x="1509712" y="2038350"/>
            <a:ext cx="2886074" cy="3644563"/>
          </a:xfrm>
          <a:prstGeom prst="rect">
            <a:avLst/>
          </a:prstGeom>
          <a:noFill/>
          <a:ln w="444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Picture Placeholder 14">
            <a:extLst>
              <a:ext uri="{FF2B5EF4-FFF2-40B4-BE49-F238E27FC236}">
                <a16:creationId xmlns:a16="http://schemas.microsoft.com/office/drawing/2014/main" id="{3EDEBB2A-28C8-40AF-A909-FFCBB134906F}"/>
              </a:ext>
            </a:extLst>
          </p:cNvPr>
          <p:cNvSpPr>
            <a:spLocks noGrp="1"/>
          </p:cNvSpPr>
          <p:nvPr>
            <p:ph type="pic" sz="quarter" idx="13"/>
          </p:nvPr>
        </p:nvSpPr>
        <p:spPr>
          <a:xfrm>
            <a:off x="1885949" y="1175087"/>
            <a:ext cx="2133600" cy="2133600"/>
          </a:xfrm>
          <a:custGeom>
            <a:avLst/>
            <a:gdLst>
              <a:gd name="connsiteX0" fmla="*/ 1066800 w 2133600"/>
              <a:gd name="connsiteY0" fmla="*/ 0 h 2133600"/>
              <a:gd name="connsiteX1" fmla="*/ 2133600 w 2133600"/>
              <a:gd name="connsiteY1" fmla="*/ 1066800 h 2133600"/>
              <a:gd name="connsiteX2" fmla="*/ 1066800 w 2133600"/>
              <a:gd name="connsiteY2" fmla="*/ 2133600 h 2133600"/>
              <a:gd name="connsiteX3" fmla="*/ 0 w 2133600"/>
              <a:gd name="connsiteY3" fmla="*/ 1066800 h 2133600"/>
              <a:gd name="connsiteX4" fmla="*/ 1066800 w 2133600"/>
              <a:gd name="connsiteY4" fmla="*/ 0 h 2133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3600" h="2133600">
                <a:moveTo>
                  <a:pt x="1066800" y="0"/>
                </a:moveTo>
                <a:cubicBezTo>
                  <a:pt x="1655977" y="0"/>
                  <a:pt x="2133600" y="477623"/>
                  <a:pt x="2133600" y="1066800"/>
                </a:cubicBezTo>
                <a:cubicBezTo>
                  <a:pt x="2133600" y="1655977"/>
                  <a:pt x="1655977" y="2133600"/>
                  <a:pt x="1066800" y="2133600"/>
                </a:cubicBezTo>
                <a:cubicBezTo>
                  <a:pt x="477623" y="2133600"/>
                  <a:pt x="0" y="1655977"/>
                  <a:pt x="0" y="1066800"/>
                </a:cubicBezTo>
                <a:cubicBezTo>
                  <a:pt x="0" y="477623"/>
                  <a:pt x="477623" y="0"/>
                  <a:pt x="1066800" y="0"/>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13" name="Picture Placeholder 12">
            <a:extLst>
              <a:ext uri="{FF2B5EF4-FFF2-40B4-BE49-F238E27FC236}">
                <a16:creationId xmlns:a16="http://schemas.microsoft.com/office/drawing/2014/main" id="{9C6DE9A9-A7DA-4822-BB4A-5ECB39E72B60}"/>
              </a:ext>
            </a:extLst>
          </p:cNvPr>
          <p:cNvSpPr>
            <a:spLocks noGrp="1"/>
          </p:cNvSpPr>
          <p:nvPr>
            <p:ph type="pic" sz="quarter" idx="12"/>
          </p:nvPr>
        </p:nvSpPr>
        <p:spPr>
          <a:xfrm>
            <a:off x="8172450" y="1175087"/>
            <a:ext cx="2133600" cy="2133600"/>
          </a:xfrm>
          <a:custGeom>
            <a:avLst/>
            <a:gdLst>
              <a:gd name="connsiteX0" fmla="*/ 1066800 w 2133600"/>
              <a:gd name="connsiteY0" fmla="*/ 0 h 2133600"/>
              <a:gd name="connsiteX1" fmla="*/ 2133600 w 2133600"/>
              <a:gd name="connsiteY1" fmla="*/ 1066800 h 2133600"/>
              <a:gd name="connsiteX2" fmla="*/ 1066800 w 2133600"/>
              <a:gd name="connsiteY2" fmla="*/ 2133600 h 2133600"/>
              <a:gd name="connsiteX3" fmla="*/ 0 w 2133600"/>
              <a:gd name="connsiteY3" fmla="*/ 1066800 h 2133600"/>
              <a:gd name="connsiteX4" fmla="*/ 1066800 w 2133600"/>
              <a:gd name="connsiteY4" fmla="*/ 0 h 2133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3600" h="2133600">
                <a:moveTo>
                  <a:pt x="1066800" y="0"/>
                </a:moveTo>
                <a:cubicBezTo>
                  <a:pt x="1655977" y="0"/>
                  <a:pt x="2133600" y="477623"/>
                  <a:pt x="2133600" y="1066800"/>
                </a:cubicBezTo>
                <a:cubicBezTo>
                  <a:pt x="2133600" y="1655977"/>
                  <a:pt x="1655977" y="2133600"/>
                  <a:pt x="1066800" y="2133600"/>
                </a:cubicBezTo>
                <a:cubicBezTo>
                  <a:pt x="477623" y="2133600"/>
                  <a:pt x="0" y="1655977"/>
                  <a:pt x="0" y="1066800"/>
                </a:cubicBezTo>
                <a:cubicBezTo>
                  <a:pt x="0" y="477623"/>
                  <a:pt x="477623" y="0"/>
                  <a:pt x="1066800" y="0"/>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11" name="Picture Placeholder 10">
            <a:extLst>
              <a:ext uri="{FF2B5EF4-FFF2-40B4-BE49-F238E27FC236}">
                <a16:creationId xmlns:a16="http://schemas.microsoft.com/office/drawing/2014/main" id="{3F329D4A-7A67-45A6-93BB-A009129F3E17}"/>
              </a:ext>
            </a:extLst>
          </p:cNvPr>
          <p:cNvSpPr>
            <a:spLocks noGrp="1"/>
          </p:cNvSpPr>
          <p:nvPr>
            <p:ph type="pic" sz="quarter" idx="11"/>
          </p:nvPr>
        </p:nvSpPr>
        <p:spPr>
          <a:xfrm>
            <a:off x="5029200" y="1175087"/>
            <a:ext cx="2133600" cy="2133600"/>
          </a:xfrm>
          <a:custGeom>
            <a:avLst/>
            <a:gdLst>
              <a:gd name="connsiteX0" fmla="*/ 1066800 w 2133600"/>
              <a:gd name="connsiteY0" fmla="*/ 0 h 2133600"/>
              <a:gd name="connsiteX1" fmla="*/ 2133600 w 2133600"/>
              <a:gd name="connsiteY1" fmla="*/ 1066800 h 2133600"/>
              <a:gd name="connsiteX2" fmla="*/ 1066800 w 2133600"/>
              <a:gd name="connsiteY2" fmla="*/ 2133600 h 2133600"/>
              <a:gd name="connsiteX3" fmla="*/ 0 w 2133600"/>
              <a:gd name="connsiteY3" fmla="*/ 1066800 h 2133600"/>
              <a:gd name="connsiteX4" fmla="*/ 1066800 w 2133600"/>
              <a:gd name="connsiteY4" fmla="*/ 0 h 2133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3600" h="2133600">
                <a:moveTo>
                  <a:pt x="1066800" y="0"/>
                </a:moveTo>
                <a:cubicBezTo>
                  <a:pt x="1655977" y="0"/>
                  <a:pt x="2133600" y="477623"/>
                  <a:pt x="2133600" y="1066800"/>
                </a:cubicBezTo>
                <a:cubicBezTo>
                  <a:pt x="2133600" y="1655977"/>
                  <a:pt x="1655977" y="2133600"/>
                  <a:pt x="1066800" y="2133600"/>
                </a:cubicBezTo>
                <a:cubicBezTo>
                  <a:pt x="477623" y="2133600"/>
                  <a:pt x="0" y="1655977"/>
                  <a:pt x="0" y="1066800"/>
                </a:cubicBezTo>
                <a:cubicBezTo>
                  <a:pt x="0" y="477623"/>
                  <a:pt x="477623" y="0"/>
                  <a:pt x="1066800" y="0"/>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spTree>
    <p:extLst>
      <p:ext uri="{BB962C8B-B14F-4D97-AF65-F5344CB8AC3E}">
        <p14:creationId xmlns:p14="http://schemas.microsoft.com/office/powerpoint/2010/main" val="23785576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4_Title Slide">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5914ED8B-2A2A-447F-98DE-11F519DC6A5D}"/>
              </a:ext>
            </a:extLst>
          </p:cNvPr>
          <p:cNvSpPr/>
          <p:nvPr userDrawn="1"/>
        </p:nvSpPr>
        <p:spPr>
          <a:xfrm rot="5400000">
            <a:off x="9191626" y="3857626"/>
            <a:ext cx="3200398" cy="2800350"/>
          </a:xfrm>
          <a:custGeom>
            <a:avLst/>
            <a:gdLst>
              <a:gd name="connsiteX0" fmla="*/ 0 w 3200398"/>
              <a:gd name="connsiteY0" fmla="*/ 0 h 2800350"/>
              <a:gd name="connsiteX1" fmla="*/ 3200398 w 3200398"/>
              <a:gd name="connsiteY1" fmla="*/ 0 h 2800350"/>
              <a:gd name="connsiteX2" fmla="*/ 3200398 w 3200398"/>
              <a:gd name="connsiteY2" fmla="*/ 2800350 h 2800350"/>
              <a:gd name="connsiteX3" fmla="*/ 0 w 3200398"/>
              <a:gd name="connsiteY3" fmla="*/ 2800350 h 2800350"/>
              <a:gd name="connsiteX4" fmla="*/ 0 w 3200398"/>
              <a:gd name="connsiteY4" fmla="*/ 0 h 2800350"/>
              <a:gd name="connsiteX0" fmla="*/ 0 w 3200398"/>
              <a:gd name="connsiteY0" fmla="*/ 0 h 2800350"/>
              <a:gd name="connsiteX1" fmla="*/ 3200398 w 3200398"/>
              <a:gd name="connsiteY1" fmla="*/ 0 h 2800350"/>
              <a:gd name="connsiteX2" fmla="*/ 3200398 w 3200398"/>
              <a:gd name="connsiteY2" fmla="*/ 2800350 h 2800350"/>
              <a:gd name="connsiteX3" fmla="*/ 1466850 w 3200398"/>
              <a:gd name="connsiteY3" fmla="*/ 1390650 h 2800350"/>
              <a:gd name="connsiteX4" fmla="*/ 0 w 3200398"/>
              <a:gd name="connsiteY4" fmla="*/ 0 h 2800350"/>
              <a:gd name="connsiteX0" fmla="*/ 0 w 3200398"/>
              <a:gd name="connsiteY0" fmla="*/ 0 h 2800350"/>
              <a:gd name="connsiteX1" fmla="*/ 3200398 w 3200398"/>
              <a:gd name="connsiteY1" fmla="*/ 0 h 2800350"/>
              <a:gd name="connsiteX2" fmla="*/ 3200398 w 3200398"/>
              <a:gd name="connsiteY2" fmla="*/ 2800350 h 2800350"/>
              <a:gd name="connsiteX3" fmla="*/ 1466850 w 3200398"/>
              <a:gd name="connsiteY3" fmla="*/ 1390650 h 2800350"/>
              <a:gd name="connsiteX4" fmla="*/ 0 w 3200398"/>
              <a:gd name="connsiteY4" fmla="*/ 0 h 2800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0398" h="2800350">
                <a:moveTo>
                  <a:pt x="0" y="0"/>
                </a:moveTo>
                <a:lnTo>
                  <a:pt x="3200398" y="0"/>
                </a:lnTo>
                <a:lnTo>
                  <a:pt x="3200398" y="2800350"/>
                </a:lnTo>
                <a:cubicBezTo>
                  <a:pt x="2622549" y="2330450"/>
                  <a:pt x="1587499" y="2432050"/>
                  <a:pt x="1466850" y="1390650"/>
                </a:cubicBezTo>
                <a:cubicBezTo>
                  <a:pt x="1346201" y="349250"/>
                  <a:pt x="488950" y="463550"/>
                  <a:pt x="0" y="0"/>
                </a:cubicBezTo>
                <a:close/>
              </a:path>
            </a:pathLst>
          </a:custGeom>
          <a:solidFill>
            <a:srgbClr val="65D7FF">
              <a:alpha val="1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2">
            <a:extLst>
              <a:ext uri="{FF2B5EF4-FFF2-40B4-BE49-F238E27FC236}">
                <a16:creationId xmlns:a16="http://schemas.microsoft.com/office/drawing/2014/main" id="{46EED489-8982-46DD-BC13-09C8F09EEF37}"/>
              </a:ext>
            </a:extLst>
          </p:cNvPr>
          <p:cNvSpPr/>
          <p:nvPr userDrawn="1"/>
        </p:nvSpPr>
        <p:spPr>
          <a:xfrm rot="16200000">
            <a:off x="-200024" y="200024"/>
            <a:ext cx="3200398" cy="2800350"/>
          </a:xfrm>
          <a:custGeom>
            <a:avLst/>
            <a:gdLst>
              <a:gd name="connsiteX0" fmla="*/ 0 w 3200398"/>
              <a:gd name="connsiteY0" fmla="*/ 0 h 2800350"/>
              <a:gd name="connsiteX1" fmla="*/ 3200398 w 3200398"/>
              <a:gd name="connsiteY1" fmla="*/ 0 h 2800350"/>
              <a:gd name="connsiteX2" fmla="*/ 3200398 w 3200398"/>
              <a:gd name="connsiteY2" fmla="*/ 2800350 h 2800350"/>
              <a:gd name="connsiteX3" fmla="*/ 0 w 3200398"/>
              <a:gd name="connsiteY3" fmla="*/ 2800350 h 2800350"/>
              <a:gd name="connsiteX4" fmla="*/ 0 w 3200398"/>
              <a:gd name="connsiteY4" fmla="*/ 0 h 2800350"/>
              <a:gd name="connsiteX0" fmla="*/ 0 w 3200398"/>
              <a:gd name="connsiteY0" fmla="*/ 0 h 2800350"/>
              <a:gd name="connsiteX1" fmla="*/ 3200398 w 3200398"/>
              <a:gd name="connsiteY1" fmla="*/ 0 h 2800350"/>
              <a:gd name="connsiteX2" fmla="*/ 3200398 w 3200398"/>
              <a:gd name="connsiteY2" fmla="*/ 2800350 h 2800350"/>
              <a:gd name="connsiteX3" fmla="*/ 1466850 w 3200398"/>
              <a:gd name="connsiteY3" fmla="*/ 1390650 h 2800350"/>
              <a:gd name="connsiteX4" fmla="*/ 0 w 3200398"/>
              <a:gd name="connsiteY4" fmla="*/ 0 h 2800350"/>
              <a:gd name="connsiteX0" fmla="*/ 0 w 3200398"/>
              <a:gd name="connsiteY0" fmla="*/ 0 h 2800350"/>
              <a:gd name="connsiteX1" fmla="*/ 3200398 w 3200398"/>
              <a:gd name="connsiteY1" fmla="*/ 0 h 2800350"/>
              <a:gd name="connsiteX2" fmla="*/ 3200398 w 3200398"/>
              <a:gd name="connsiteY2" fmla="*/ 2800350 h 2800350"/>
              <a:gd name="connsiteX3" fmla="*/ 1466850 w 3200398"/>
              <a:gd name="connsiteY3" fmla="*/ 1390650 h 2800350"/>
              <a:gd name="connsiteX4" fmla="*/ 0 w 3200398"/>
              <a:gd name="connsiteY4" fmla="*/ 0 h 2800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0398" h="2800350">
                <a:moveTo>
                  <a:pt x="0" y="0"/>
                </a:moveTo>
                <a:lnTo>
                  <a:pt x="3200398" y="0"/>
                </a:lnTo>
                <a:lnTo>
                  <a:pt x="3200398" y="2800350"/>
                </a:lnTo>
                <a:cubicBezTo>
                  <a:pt x="2622549" y="2330450"/>
                  <a:pt x="1587499" y="2432050"/>
                  <a:pt x="1466850" y="1390650"/>
                </a:cubicBezTo>
                <a:cubicBezTo>
                  <a:pt x="1346201" y="349250"/>
                  <a:pt x="488950" y="463550"/>
                  <a:pt x="0" y="0"/>
                </a:cubicBezTo>
                <a:close/>
              </a:path>
            </a:pathLst>
          </a:custGeom>
          <a:solidFill>
            <a:srgbClr val="65D7FF">
              <a:alpha val="1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9" name="Group 28">
            <a:extLst>
              <a:ext uri="{FF2B5EF4-FFF2-40B4-BE49-F238E27FC236}">
                <a16:creationId xmlns:a16="http://schemas.microsoft.com/office/drawing/2014/main" id="{13ABFDAA-17BA-41A1-B838-2E735897E3CA}"/>
              </a:ext>
            </a:extLst>
          </p:cNvPr>
          <p:cNvGrpSpPr/>
          <p:nvPr userDrawn="1"/>
        </p:nvGrpSpPr>
        <p:grpSpPr>
          <a:xfrm>
            <a:off x="3426181" y="3657602"/>
            <a:ext cx="692742" cy="1028700"/>
            <a:chOff x="5975350" y="1108710"/>
            <a:chExt cx="692742" cy="1028700"/>
          </a:xfrm>
        </p:grpSpPr>
        <p:sp>
          <p:nvSpPr>
            <p:cNvPr id="17" name="Oval 16">
              <a:extLst>
                <a:ext uri="{FF2B5EF4-FFF2-40B4-BE49-F238E27FC236}">
                  <a16:creationId xmlns:a16="http://schemas.microsoft.com/office/drawing/2014/main" id="{5874B65E-8198-4E50-A715-EF14F2F2E1FB}"/>
                </a:ext>
              </a:extLst>
            </p:cNvPr>
            <p:cNvSpPr/>
            <p:nvPr userDrawn="1"/>
          </p:nvSpPr>
          <p:spPr>
            <a:xfrm>
              <a:off x="5975350" y="11087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6C41B282-5712-454A-A6B9-5DE0741F0B59}"/>
                </a:ext>
              </a:extLst>
            </p:cNvPr>
            <p:cNvSpPr/>
            <p:nvPr userDrawn="1"/>
          </p:nvSpPr>
          <p:spPr>
            <a:xfrm>
              <a:off x="5975350" y="14135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163E1096-E1C9-4A50-A23F-ABE4F4099A69}"/>
                </a:ext>
              </a:extLst>
            </p:cNvPr>
            <p:cNvSpPr/>
            <p:nvPr userDrawn="1"/>
          </p:nvSpPr>
          <p:spPr>
            <a:xfrm>
              <a:off x="5975350" y="17183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63DE37E0-A42F-4712-A30D-E8C8AC13B426}"/>
                </a:ext>
              </a:extLst>
            </p:cNvPr>
            <p:cNvSpPr/>
            <p:nvPr userDrawn="1"/>
          </p:nvSpPr>
          <p:spPr>
            <a:xfrm>
              <a:off x="5975350" y="20231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7C803478-0E90-48FD-A52B-00297ED57326}"/>
                </a:ext>
              </a:extLst>
            </p:cNvPr>
            <p:cNvSpPr/>
            <p:nvPr userDrawn="1"/>
          </p:nvSpPr>
          <p:spPr>
            <a:xfrm>
              <a:off x="6264571" y="11087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49538F96-5FB3-4D7B-81AF-9A9DA85FD647}"/>
                </a:ext>
              </a:extLst>
            </p:cNvPr>
            <p:cNvSpPr/>
            <p:nvPr userDrawn="1"/>
          </p:nvSpPr>
          <p:spPr>
            <a:xfrm>
              <a:off x="6264571" y="14135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1C53E590-DFBE-4886-981A-65B666256D2E}"/>
                </a:ext>
              </a:extLst>
            </p:cNvPr>
            <p:cNvSpPr/>
            <p:nvPr userDrawn="1"/>
          </p:nvSpPr>
          <p:spPr>
            <a:xfrm>
              <a:off x="6264571" y="17183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2EC20BAE-CD44-446C-B136-A07CEF73A015}"/>
                </a:ext>
              </a:extLst>
            </p:cNvPr>
            <p:cNvSpPr/>
            <p:nvPr userDrawn="1"/>
          </p:nvSpPr>
          <p:spPr>
            <a:xfrm>
              <a:off x="6264571" y="20231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A3C735F1-E645-4471-9EA8-70D5EBFEB581}"/>
                </a:ext>
              </a:extLst>
            </p:cNvPr>
            <p:cNvSpPr/>
            <p:nvPr userDrawn="1"/>
          </p:nvSpPr>
          <p:spPr>
            <a:xfrm>
              <a:off x="6553792" y="11087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23CDC613-41D7-4BD5-89BC-C14621843B9D}"/>
                </a:ext>
              </a:extLst>
            </p:cNvPr>
            <p:cNvSpPr/>
            <p:nvPr userDrawn="1"/>
          </p:nvSpPr>
          <p:spPr>
            <a:xfrm>
              <a:off x="6553792" y="14135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40A25299-69F4-4141-830F-B1AF0B9BAC9F}"/>
                </a:ext>
              </a:extLst>
            </p:cNvPr>
            <p:cNvSpPr/>
            <p:nvPr userDrawn="1"/>
          </p:nvSpPr>
          <p:spPr>
            <a:xfrm>
              <a:off x="6553792" y="17183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A384777C-9145-4F7E-8D06-6DD16EE5C650}"/>
                </a:ext>
              </a:extLst>
            </p:cNvPr>
            <p:cNvSpPr/>
            <p:nvPr userDrawn="1"/>
          </p:nvSpPr>
          <p:spPr>
            <a:xfrm>
              <a:off x="6553792" y="20231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0" name="Group 29">
            <a:extLst>
              <a:ext uri="{FF2B5EF4-FFF2-40B4-BE49-F238E27FC236}">
                <a16:creationId xmlns:a16="http://schemas.microsoft.com/office/drawing/2014/main" id="{E44D6092-C18C-4675-A531-85CDBA08479D}"/>
              </a:ext>
            </a:extLst>
          </p:cNvPr>
          <p:cNvGrpSpPr/>
          <p:nvPr userDrawn="1"/>
        </p:nvGrpSpPr>
        <p:grpSpPr>
          <a:xfrm>
            <a:off x="2358355" y="1742154"/>
            <a:ext cx="692742" cy="1028700"/>
            <a:chOff x="5975350" y="1108710"/>
            <a:chExt cx="692742" cy="1028700"/>
          </a:xfrm>
        </p:grpSpPr>
        <p:sp>
          <p:nvSpPr>
            <p:cNvPr id="31" name="Oval 30">
              <a:extLst>
                <a:ext uri="{FF2B5EF4-FFF2-40B4-BE49-F238E27FC236}">
                  <a16:creationId xmlns:a16="http://schemas.microsoft.com/office/drawing/2014/main" id="{FDC48961-4E66-4B51-8899-9BCD8244723D}"/>
                </a:ext>
              </a:extLst>
            </p:cNvPr>
            <p:cNvSpPr/>
            <p:nvPr userDrawn="1"/>
          </p:nvSpPr>
          <p:spPr>
            <a:xfrm>
              <a:off x="5975350" y="11087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00EE372B-EB46-495E-A62F-C60D162F2B7E}"/>
                </a:ext>
              </a:extLst>
            </p:cNvPr>
            <p:cNvSpPr/>
            <p:nvPr userDrawn="1"/>
          </p:nvSpPr>
          <p:spPr>
            <a:xfrm>
              <a:off x="5975350" y="14135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7EBE3840-1FBA-4896-A19F-B154C5FACBB5}"/>
                </a:ext>
              </a:extLst>
            </p:cNvPr>
            <p:cNvSpPr/>
            <p:nvPr userDrawn="1"/>
          </p:nvSpPr>
          <p:spPr>
            <a:xfrm>
              <a:off x="5975350" y="17183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22A3A514-F6E7-4E73-B523-7F48DA0B65CA}"/>
                </a:ext>
              </a:extLst>
            </p:cNvPr>
            <p:cNvSpPr/>
            <p:nvPr userDrawn="1"/>
          </p:nvSpPr>
          <p:spPr>
            <a:xfrm>
              <a:off x="5975350" y="20231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97A5B7F2-B4BD-4FDC-A4B1-CD2098A4ED07}"/>
                </a:ext>
              </a:extLst>
            </p:cNvPr>
            <p:cNvSpPr/>
            <p:nvPr userDrawn="1"/>
          </p:nvSpPr>
          <p:spPr>
            <a:xfrm>
              <a:off x="6264571" y="11087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ED12A20A-C7D2-411C-95D9-A0BE921C8013}"/>
                </a:ext>
              </a:extLst>
            </p:cNvPr>
            <p:cNvSpPr/>
            <p:nvPr userDrawn="1"/>
          </p:nvSpPr>
          <p:spPr>
            <a:xfrm>
              <a:off x="6264571" y="14135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AA6559CB-0A83-4E3C-BAB9-ADFAC7F744FC}"/>
                </a:ext>
              </a:extLst>
            </p:cNvPr>
            <p:cNvSpPr/>
            <p:nvPr userDrawn="1"/>
          </p:nvSpPr>
          <p:spPr>
            <a:xfrm>
              <a:off x="6264571" y="17183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73537E91-3FF4-4363-B79A-E1354066EAE4}"/>
                </a:ext>
              </a:extLst>
            </p:cNvPr>
            <p:cNvSpPr/>
            <p:nvPr userDrawn="1"/>
          </p:nvSpPr>
          <p:spPr>
            <a:xfrm>
              <a:off x="6264571" y="20231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F620B254-7F03-4E81-816F-A477F55AAA92}"/>
                </a:ext>
              </a:extLst>
            </p:cNvPr>
            <p:cNvSpPr/>
            <p:nvPr userDrawn="1"/>
          </p:nvSpPr>
          <p:spPr>
            <a:xfrm>
              <a:off x="6553792" y="11087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068ACC51-07E2-49B7-832E-93C9DEADF43E}"/>
                </a:ext>
              </a:extLst>
            </p:cNvPr>
            <p:cNvSpPr/>
            <p:nvPr userDrawn="1"/>
          </p:nvSpPr>
          <p:spPr>
            <a:xfrm>
              <a:off x="6553792" y="14135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C3191046-E316-4A09-9DF6-DBF799FC93AA}"/>
                </a:ext>
              </a:extLst>
            </p:cNvPr>
            <p:cNvSpPr/>
            <p:nvPr userDrawn="1"/>
          </p:nvSpPr>
          <p:spPr>
            <a:xfrm>
              <a:off x="6553792" y="17183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16200082-16ED-4999-A6E7-68C09C0D5F2E}"/>
                </a:ext>
              </a:extLst>
            </p:cNvPr>
            <p:cNvSpPr/>
            <p:nvPr userDrawn="1"/>
          </p:nvSpPr>
          <p:spPr>
            <a:xfrm>
              <a:off x="6553792" y="20231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3" name="Group 42">
            <a:extLst>
              <a:ext uri="{FF2B5EF4-FFF2-40B4-BE49-F238E27FC236}">
                <a16:creationId xmlns:a16="http://schemas.microsoft.com/office/drawing/2014/main" id="{1569294D-4854-4C30-A157-FDFB1CDB3717}"/>
              </a:ext>
            </a:extLst>
          </p:cNvPr>
          <p:cNvGrpSpPr/>
          <p:nvPr userDrawn="1"/>
        </p:nvGrpSpPr>
        <p:grpSpPr>
          <a:xfrm>
            <a:off x="5443281" y="2819400"/>
            <a:ext cx="692742" cy="1028700"/>
            <a:chOff x="5975350" y="1108710"/>
            <a:chExt cx="692742" cy="1028700"/>
          </a:xfrm>
        </p:grpSpPr>
        <p:sp>
          <p:nvSpPr>
            <p:cNvPr id="44" name="Oval 43">
              <a:extLst>
                <a:ext uri="{FF2B5EF4-FFF2-40B4-BE49-F238E27FC236}">
                  <a16:creationId xmlns:a16="http://schemas.microsoft.com/office/drawing/2014/main" id="{0ED93301-9120-4ADE-9D7C-45387D847761}"/>
                </a:ext>
              </a:extLst>
            </p:cNvPr>
            <p:cNvSpPr/>
            <p:nvPr userDrawn="1"/>
          </p:nvSpPr>
          <p:spPr>
            <a:xfrm>
              <a:off x="5975350" y="11087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13AF8C74-0381-4D20-91E3-B40D7B675089}"/>
                </a:ext>
              </a:extLst>
            </p:cNvPr>
            <p:cNvSpPr/>
            <p:nvPr userDrawn="1"/>
          </p:nvSpPr>
          <p:spPr>
            <a:xfrm>
              <a:off x="5975350" y="14135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0B6E9800-E7B2-4F02-8896-FF68C828326E}"/>
                </a:ext>
              </a:extLst>
            </p:cNvPr>
            <p:cNvSpPr/>
            <p:nvPr userDrawn="1"/>
          </p:nvSpPr>
          <p:spPr>
            <a:xfrm>
              <a:off x="5975350" y="17183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BE4FC783-0003-46C1-B497-C7371739A9BA}"/>
                </a:ext>
              </a:extLst>
            </p:cNvPr>
            <p:cNvSpPr/>
            <p:nvPr userDrawn="1"/>
          </p:nvSpPr>
          <p:spPr>
            <a:xfrm>
              <a:off x="5975350" y="20231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1F22DD36-043E-4A00-AE6C-053E1C94B869}"/>
                </a:ext>
              </a:extLst>
            </p:cNvPr>
            <p:cNvSpPr/>
            <p:nvPr userDrawn="1"/>
          </p:nvSpPr>
          <p:spPr>
            <a:xfrm>
              <a:off x="6264571" y="11087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8ABF4389-8282-4532-8CC0-6880E94DF99F}"/>
                </a:ext>
              </a:extLst>
            </p:cNvPr>
            <p:cNvSpPr/>
            <p:nvPr userDrawn="1"/>
          </p:nvSpPr>
          <p:spPr>
            <a:xfrm>
              <a:off x="6264571" y="14135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a:extLst>
                <a:ext uri="{FF2B5EF4-FFF2-40B4-BE49-F238E27FC236}">
                  <a16:creationId xmlns:a16="http://schemas.microsoft.com/office/drawing/2014/main" id="{BA9D373D-3E73-4228-9743-EC1F9FA995E2}"/>
                </a:ext>
              </a:extLst>
            </p:cNvPr>
            <p:cNvSpPr/>
            <p:nvPr userDrawn="1"/>
          </p:nvSpPr>
          <p:spPr>
            <a:xfrm>
              <a:off x="6264571" y="17183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a:extLst>
                <a:ext uri="{FF2B5EF4-FFF2-40B4-BE49-F238E27FC236}">
                  <a16:creationId xmlns:a16="http://schemas.microsoft.com/office/drawing/2014/main" id="{5A3B7B64-0CDE-43C6-AE1E-EDC8D8974954}"/>
                </a:ext>
              </a:extLst>
            </p:cNvPr>
            <p:cNvSpPr/>
            <p:nvPr userDrawn="1"/>
          </p:nvSpPr>
          <p:spPr>
            <a:xfrm>
              <a:off x="6264571" y="20231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a:extLst>
                <a:ext uri="{FF2B5EF4-FFF2-40B4-BE49-F238E27FC236}">
                  <a16:creationId xmlns:a16="http://schemas.microsoft.com/office/drawing/2014/main" id="{8D36A9A7-E546-4409-A199-156E4E308E0F}"/>
                </a:ext>
              </a:extLst>
            </p:cNvPr>
            <p:cNvSpPr/>
            <p:nvPr userDrawn="1"/>
          </p:nvSpPr>
          <p:spPr>
            <a:xfrm>
              <a:off x="6553792" y="11087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a:extLst>
                <a:ext uri="{FF2B5EF4-FFF2-40B4-BE49-F238E27FC236}">
                  <a16:creationId xmlns:a16="http://schemas.microsoft.com/office/drawing/2014/main" id="{4BAE2DB5-B00F-43E4-B2A2-8FE3AA3CFB9B}"/>
                </a:ext>
              </a:extLst>
            </p:cNvPr>
            <p:cNvSpPr/>
            <p:nvPr userDrawn="1"/>
          </p:nvSpPr>
          <p:spPr>
            <a:xfrm>
              <a:off x="6553792" y="14135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a16="http://schemas.microsoft.com/office/drawing/2014/main" id="{0DB29240-2330-4FF4-BC36-46280E4CD85D}"/>
                </a:ext>
              </a:extLst>
            </p:cNvPr>
            <p:cNvSpPr/>
            <p:nvPr userDrawn="1"/>
          </p:nvSpPr>
          <p:spPr>
            <a:xfrm>
              <a:off x="6553792" y="17183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a:extLst>
                <a:ext uri="{FF2B5EF4-FFF2-40B4-BE49-F238E27FC236}">
                  <a16:creationId xmlns:a16="http://schemas.microsoft.com/office/drawing/2014/main" id="{5DE320EF-D0E0-4C6A-AFA3-2A7226C95B92}"/>
                </a:ext>
              </a:extLst>
            </p:cNvPr>
            <p:cNvSpPr/>
            <p:nvPr userDrawn="1"/>
          </p:nvSpPr>
          <p:spPr>
            <a:xfrm>
              <a:off x="6553792" y="20231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6" name="Group 55">
            <a:extLst>
              <a:ext uri="{FF2B5EF4-FFF2-40B4-BE49-F238E27FC236}">
                <a16:creationId xmlns:a16="http://schemas.microsoft.com/office/drawing/2014/main" id="{F9C4543B-8E2D-47DA-A156-4365C7863B19}"/>
              </a:ext>
            </a:extLst>
          </p:cNvPr>
          <p:cNvGrpSpPr/>
          <p:nvPr userDrawn="1"/>
        </p:nvGrpSpPr>
        <p:grpSpPr>
          <a:xfrm>
            <a:off x="578282" y="3429000"/>
            <a:ext cx="692742" cy="1028700"/>
            <a:chOff x="5975350" y="1108710"/>
            <a:chExt cx="692742" cy="1028700"/>
          </a:xfrm>
        </p:grpSpPr>
        <p:sp>
          <p:nvSpPr>
            <p:cNvPr id="57" name="Oval 56">
              <a:extLst>
                <a:ext uri="{FF2B5EF4-FFF2-40B4-BE49-F238E27FC236}">
                  <a16:creationId xmlns:a16="http://schemas.microsoft.com/office/drawing/2014/main" id="{DF3F0E14-099A-48A8-8663-7FCF7BFEF1BA}"/>
                </a:ext>
              </a:extLst>
            </p:cNvPr>
            <p:cNvSpPr/>
            <p:nvPr userDrawn="1"/>
          </p:nvSpPr>
          <p:spPr>
            <a:xfrm>
              <a:off x="5975350" y="11087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66C9EFCD-3FBB-43E5-B1DD-AE4A9F6BEF84}"/>
                </a:ext>
              </a:extLst>
            </p:cNvPr>
            <p:cNvSpPr/>
            <p:nvPr userDrawn="1"/>
          </p:nvSpPr>
          <p:spPr>
            <a:xfrm>
              <a:off x="5975350" y="14135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83A6C9CF-C1F3-4DEE-BB8C-F6AD1705D784}"/>
                </a:ext>
              </a:extLst>
            </p:cNvPr>
            <p:cNvSpPr/>
            <p:nvPr userDrawn="1"/>
          </p:nvSpPr>
          <p:spPr>
            <a:xfrm>
              <a:off x="5975350" y="17183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id="{D4E6EE6F-43E5-49D2-910D-8D10E79F4C79}"/>
                </a:ext>
              </a:extLst>
            </p:cNvPr>
            <p:cNvSpPr/>
            <p:nvPr userDrawn="1"/>
          </p:nvSpPr>
          <p:spPr>
            <a:xfrm>
              <a:off x="5975350" y="20231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a:extLst>
                <a:ext uri="{FF2B5EF4-FFF2-40B4-BE49-F238E27FC236}">
                  <a16:creationId xmlns:a16="http://schemas.microsoft.com/office/drawing/2014/main" id="{29126F26-B67D-4237-A323-4AC8C4ABB990}"/>
                </a:ext>
              </a:extLst>
            </p:cNvPr>
            <p:cNvSpPr/>
            <p:nvPr userDrawn="1"/>
          </p:nvSpPr>
          <p:spPr>
            <a:xfrm>
              <a:off x="6264571" y="11087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a:extLst>
                <a:ext uri="{FF2B5EF4-FFF2-40B4-BE49-F238E27FC236}">
                  <a16:creationId xmlns:a16="http://schemas.microsoft.com/office/drawing/2014/main" id="{BA57C834-0513-4F9A-91A3-AD70FA3FC040}"/>
                </a:ext>
              </a:extLst>
            </p:cNvPr>
            <p:cNvSpPr/>
            <p:nvPr userDrawn="1"/>
          </p:nvSpPr>
          <p:spPr>
            <a:xfrm>
              <a:off x="6264571" y="14135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a:extLst>
                <a:ext uri="{FF2B5EF4-FFF2-40B4-BE49-F238E27FC236}">
                  <a16:creationId xmlns:a16="http://schemas.microsoft.com/office/drawing/2014/main" id="{B7C2812F-C8AF-4CE2-8304-C9BC509CB270}"/>
                </a:ext>
              </a:extLst>
            </p:cNvPr>
            <p:cNvSpPr/>
            <p:nvPr userDrawn="1"/>
          </p:nvSpPr>
          <p:spPr>
            <a:xfrm>
              <a:off x="6264571" y="17183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63">
              <a:extLst>
                <a:ext uri="{FF2B5EF4-FFF2-40B4-BE49-F238E27FC236}">
                  <a16:creationId xmlns:a16="http://schemas.microsoft.com/office/drawing/2014/main" id="{0D5F8E74-5825-4DC8-B0E2-0AEF2C6BB6F8}"/>
                </a:ext>
              </a:extLst>
            </p:cNvPr>
            <p:cNvSpPr/>
            <p:nvPr userDrawn="1"/>
          </p:nvSpPr>
          <p:spPr>
            <a:xfrm>
              <a:off x="6264571" y="20231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a:extLst>
                <a:ext uri="{FF2B5EF4-FFF2-40B4-BE49-F238E27FC236}">
                  <a16:creationId xmlns:a16="http://schemas.microsoft.com/office/drawing/2014/main" id="{153B281A-0B90-4D16-A84D-D1ADA9D8B26E}"/>
                </a:ext>
              </a:extLst>
            </p:cNvPr>
            <p:cNvSpPr/>
            <p:nvPr userDrawn="1"/>
          </p:nvSpPr>
          <p:spPr>
            <a:xfrm>
              <a:off x="6553792" y="11087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a:extLst>
                <a:ext uri="{FF2B5EF4-FFF2-40B4-BE49-F238E27FC236}">
                  <a16:creationId xmlns:a16="http://schemas.microsoft.com/office/drawing/2014/main" id="{701316E0-0842-463B-AD1C-F335DEFB0D6E}"/>
                </a:ext>
              </a:extLst>
            </p:cNvPr>
            <p:cNvSpPr/>
            <p:nvPr userDrawn="1"/>
          </p:nvSpPr>
          <p:spPr>
            <a:xfrm>
              <a:off x="6553792" y="14135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a:extLst>
                <a:ext uri="{FF2B5EF4-FFF2-40B4-BE49-F238E27FC236}">
                  <a16:creationId xmlns:a16="http://schemas.microsoft.com/office/drawing/2014/main" id="{341FB0F6-773C-4872-B8F3-59569E34A5E8}"/>
                </a:ext>
              </a:extLst>
            </p:cNvPr>
            <p:cNvSpPr/>
            <p:nvPr userDrawn="1"/>
          </p:nvSpPr>
          <p:spPr>
            <a:xfrm>
              <a:off x="6553792" y="17183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a:extLst>
                <a:ext uri="{FF2B5EF4-FFF2-40B4-BE49-F238E27FC236}">
                  <a16:creationId xmlns:a16="http://schemas.microsoft.com/office/drawing/2014/main" id="{E6732B53-9EA0-4F66-9919-4C0A54BCE97A}"/>
                </a:ext>
              </a:extLst>
            </p:cNvPr>
            <p:cNvSpPr/>
            <p:nvPr userDrawn="1"/>
          </p:nvSpPr>
          <p:spPr>
            <a:xfrm>
              <a:off x="6553792" y="20231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9" name="Group 68">
            <a:extLst>
              <a:ext uri="{FF2B5EF4-FFF2-40B4-BE49-F238E27FC236}">
                <a16:creationId xmlns:a16="http://schemas.microsoft.com/office/drawing/2014/main" id="{0616CAC4-43D2-4B2A-A510-BEAB848EE839}"/>
              </a:ext>
            </a:extLst>
          </p:cNvPr>
          <p:cNvGrpSpPr/>
          <p:nvPr userDrawn="1"/>
        </p:nvGrpSpPr>
        <p:grpSpPr>
          <a:xfrm>
            <a:off x="6502824" y="1792045"/>
            <a:ext cx="692742" cy="1028700"/>
            <a:chOff x="5975350" y="1108710"/>
            <a:chExt cx="692742" cy="1028700"/>
          </a:xfrm>
        </p:grpSpPr>
        <p:sp>
          <p:nvSpPr>
            <p:cNvPr id="70" name="Oval 69">
              <a:extLst>
                <a:ext uri="{FF2B5EF4-FFF2-40B4-BE49-F238E27FC236}">
                  <a16:creationId xmlns:a16="http://schemas.microsoft.com/office/drawing/2014/main" id="{E11BAABF-0ADA-4FF6-B293-AD75A58DFC47}"/>
                </a:ext>
              </a:extLst>
            </p:cNvPr>
            <p:cNvSpPr/>
            <p:nvPr userDrawn="1"/>
          </p:nvSpPr>
          <p:spPr>
            <a:xfrm>
              <a:off x="5975350" y="11087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val 70">
              <a:extLst>
                <a:ext uri="{FF2B5EF4-FFF2-40B4-BE49-F238E27FC236}">
                  <a16:creationId xmlns:a16="http://schemas.microsoft.com/office/drawing/2014/main" id="{87611C24-695B-4B32-B0E5-F52624E1508C}"/>
                </a:ext>
              </a:extLst>
            </p:cNvPr>
            <p:cNvSpPr/>
            <p:nvPr userDrawn="1"/>
          </p:nvSpPr>
          <p:spPr>
            <a:xfrm>
              <a:off x="5975350" y="14135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Oval 71">
              <a:extLst>
                <a:ext uri="{FF2B5EF4-FFF2-40B4-BE49-F238E27FC236}">
                  <a16:creationId xmlns:a16="http://schemas.microsoft.com/office/drawing/2014/main" id="{0E7CDEA8-DBD4-4B00-8FA6-62A17A13179A}"/>
                </a:ext>
              </a:extLst>
            </p:cNvPr>
            <p:cNvSpPr/>
            <p:nvPr userDrawn="1"/>
          </p:nvSpPr>
          <p:spPr>
            <a:xfrm>
              <a:off x="5975350" y="17183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Oval 72">
              <a:extLst>
                <a:ext uri="{FF2B5EF4-FFF2-40B4-BE49-F238E27FC236}">
                  <a16:creationId xmlns:a16="http://schemas.microsoft.com/office/drawing/2014/main" id="{A0D44198-8F9E-404F-9D25-3FCAB9A5D82A}"/>
                </a:ext>
              </a:extLst>
            </p:cNvPr>
            <p:cNvSpPr/>
            <p:nvPr userDrawn="1"/>
          </p:nvSpPr>
          <p:spPr>
            <a:xfrm>
              <a:off x="5975350" y="20231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Oval 73">
              <a:extLst>
                <a:ext uri="{FF2B5EF4-FFF2-40B4-BE49-F238E27FC236}">
                  <a16:creationId xmlns:a16="http://schemas.microsoft.com/office/drawing/2014/main" id="{BB5CED60-DF77-4F75-8873-B49877C70759}"/>
                </a:ext>
              </a:extLst>
            </p:cNvPr>
            <p:cNvSpPr/>
            <p:nvPr userDrawn="1"/>
          </p:nvSpPr>
          <p:spPr>
            <a:xfrm>
              <a:off x="6264571" y="11087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a:extLst>
                <a:ext uri="{FF2B5EF4-FFF2-40B4-BE49-F238E27FC236}">
                  <a16:creationId xmlns:a16="http://schemas.microsoft.com/office/drawing/2014/main" id="{4635D985-6D6A-431D-96FC-DF3C8C3D6FD4}"/>
                </a:ext>
              </a:extLst>
            </p:cNvPr>
            <p:cNvSpPr/>
            <p:nvPr userDrawn="1"/>
          </p:nvSpPr>
          <p:spPr>
            <a:xfrm>
              <a:off x="6264571" y="14135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Oval 75">
              <a:extLst>
                <a:ext uri="{FF2B5EF4-FFF2-40B4-BE49-F238E27FC236}">
                  <a16:creationId xmlns:a16="http://schemas.microsoft.com/office/drawing/2014/main" id="{AB85905D-C1C4-42B7-BE88-70B849BE8EFA}"/>
                </a:ext>
              </a:extLst>
            </p:cNvPr>
            <p:cNvSpPr/>
            <p:nvPr userDrawn="1"/>
          </p:nvSpPr>
          <p:spPr>
            <a:xfrm>
              <a:off x="6264571" y="17183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val 76">
              <a:extLst>
                <a:ext uri="{FF2B5EF4-FFF2-40B4-BE49-F238E27FC236}">
                  <a16:creationId xmlns:a16="http://schemas.microsoft.com/office/drawing/2014/main" id="{26C17CDB-71FF-4B28-A842-3427759B78CD}"/>
                </a:ext>
              </a:extLst>
            </p:cNvPr>
            <p:cNvSpPr/>
            <p:nvPr userDrawn="1"/>
          </p:nvSpPr>
          <p:spPr>
            <a:xfrm>
              <a:off x="6264571" y="20231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Oval 77">
              <a:extLst>
                <a:ext uri="{FF2B5EF4-FFF2-40B4-BE49-F238E27FC236}">
                  <a16:creationId xmlns:a16="http://schemas.microsoft.com/office/drawing/2014/main" id="{3B081D52-2585-4694-8851-15628C696E62}"/>
                </a:ext>
              </a:extLst>
            </p:cNvPr>
            <p:cNvSpPr/>
            <p:nvPr userDrawn="1"/>
          </p:nvSpPr>
          <p:spPr>
            <a:xfrm>
              <a:off x="6553792" y="11087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Oval 78">
              <a:extLst>
                <a:ext uri="{FF2B5EF4-FFF2-40B4-BE49-F238E27FC236}">
                  <a16:creationId xmlns:a16="http://schemas.microsoft.com/office/drawing/2014/main" id="{0EC99219-7016-4328-BF04-C2CFE1B1F4EF}"/>
                </a:ext>
              </a:extLst>
            </p:cNvPr>
            <p:cNvSpPr/>
            <p:nvPr userDrawn="1"/>
          </p:nvSpPr>
          <p:spPr>
            <a:xfrm>
              <a:off x="6553792" y="14135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Oval 79">
              <a:extLst>
                <a:ext uri="{FF2B5EF4-FFF2-40B4-BE49-F238E27FC236}">
                  <a16:creationId xmlns:a16="http://schemas.microsoft.com/office/drawing/2014/main" id="{CCA8C326-B188-4A90-B8E7-EAEB70F47E7F}"/>
                </a:ext>
              </a:extLst>
            </p:cNvPr>
            <p:cNvSpPr/>
            <p:nvPr userDrawn="1"/>
          </p:nvSpPr>
          <p:spPr>
            <a:xfrm>
              <a:off x="6553792" y="17183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Oval 80">
              <a:extLst>
                <a:ext uri="{FF2B5EF4-FFF2-40B4-BE49-F238E27FC236}">
                  <a16:creationId xmlns:a16="http://schemas.microsoft.com/office/drawing/2014/main" id="{21DDD63A-6C35-44B7-BF32-922F5677ACFE}"/>
                </a:ext>
              </a:extLst>
            </p:cNvPr>
            <p:cNvSpPr/>
            <p:nvPr userDrawn="1"/>
          </p:nvSpPr>
          <p:spPr>
            <a:xfrm>
              <a:off x="6553792" y="20231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2" name="Group 81">
            <a:extLst>
              <a:ext uri="{FF2B5EF4-FFF2-40B4-BE49-F238E27FC236}">
                <a16:creationId xmlns:a16="http://schemas.microsoft.com/office/drawing/2014/main" id="{4750D63D-4F8E-42DA-8F29-7CD29581F1A0}"/>
              </a:ext>
            </a:extLst>
          </p:cNvPr>
          <p:cNvGrpSpPr/>
          <p:nvPr userDrawn="1"/>
        </p:nvGrpSpPr>
        <p:grpSpPr>
          <a:xfrm>
            <a:off x="7771594" y="3780064"/>
            <a:ext cx="692742" cy="1028700"/>
            <a:chOff x="5975350" y="1108710"/>
            <a:chExt cx="692742" cy="1028700"/>
          </a:xfrm>
        </p:grpSpPr>
        <p:sp>
          <p:nvSpPr>
            <p:cNvPr id="83" name="Oval 82">
              <a:extLst>
                <a:ext uri="{FF2B5EF4-FFF2-40B4-BE49-F238E27FC236}">
                  <a16:creationId xmlns:a16="http://schemas.microsoft.com/office/drawing/2014/main" id="{5F24859B-4FCF-43EF-AA08-1D4A4934F1B5}"/>
                </a:ext>
              </a:extLst>
            </p:cNvPr>
            <p:cNvSpPr/>
            <p:nvPr userDrawn="1"/>
          </p:nvSpPr>
          <p:spPr>
            <a:xfrm>
              <a:off x="5975350" y="11087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Oval 83">
              <a:extLst>
                <a:ext uri="{FF2B5EF4-FFF2-40B4-BE49-F238E27FC236}">
                  <a16:creationId xmlns:a16="http://schemas.microsoft.com/office/drawing/2014/main" id="{DC2B2C72-F7CB-4DF1-812C-56066338261C}"/>
                </a:ext>
              </a:extLst>
            </p:cNvPr>
            <p:cNvSpPr/>
            <p:nvPr userDrawn="1"/>
          </p:nvSpPr>
          <p:spPr>
            <a:xfrm>
              <a:off x="5975350" y="14135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Oval 84">
              <a:extLst>
                <a:ext uri="{FF2B5EF4-FFF2-40B4-BE49-F238E27FC236}">
                  <a16:creationId xmlns:a16="http://schemas.microsoft.com/office/drawing/2014/main" id="{3E32485C-CFB4-44A9-A491-281F0279472E}"/>
                </a:ext>
              </a:extLst>
            </p:cNvPr>
            <p:cNvSpPr/>
            <p:nvPr userDrawn="1"/>
          </p:nvSpPr>
          <p:spPr>
            <a:xfrm>
              <a:off x="5975350" y="17183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Oval 85">
              <a:extLst>
                <a:ext uri="{FF2B5EF4-FFF2-40B4-BE49-F238E27FC236}">
                  <a16:creationId xmlns:a16="http://schemas.microsoft.com/office/drawing/2014/main" id="{B6C527B3-2C0B-49CF-8FAE-566AD0E42075}"/>
                </a:ext>
              </a:extLst>
            </p:cNvPr>
            <p:cNvSpPr/>
            <p:nvPr userDrawn="1"/>
          </p:nvSpPr>
          <p:spPr>
            <a:xfrm>
              <a:off x="5975350" y="20231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Oval 86">
              <a:extLst>
                <a:ext uri="{FF2B5EF4-FFF2-40B4-BE49-F238E27FC236}">
                  <a16:creationId xmlns:a16="http://schemas.microsoft.com/office/drawing/2014/main" id="{5990155A-D3DA-40E4-8481-23517C7D583D}"/>
                </a:ext>
              </a:extLst>
            </p:cNvPr>
            <p:cNvSpPr/>
            <p:nvPr userDrawn="1"/>
          </p:nvSpPr>
          <p:spPr>
            <a:xfrm>
              <a:off x="6264571" y="11087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Oval 87">
              <a:extLst>
                <a:ext uri="{FF2B5EF4-FFF2-40B4-BE49-F238E27FC236}">
                  <a16:creationId xmlns:a16="http://schemas.microsoft.com/office/drawing/2014/main" id="{68BDCD65-92C2-447B-B393-1DE309400C5A}"/>
                </a:ext>
              </a:extLst>
            </p:cNvPr>
            <p:cNvSpPr/>
            <p:nvPr userDrawn="1"/>
          </p:nvSpPr>
          <p:spPr>
            <a:xfrm>
              <a:off x="6264571" y="14135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Oval 88">
              <a:extLst>
                <a:ext uri="{FF2B5EF4-FFF2-40B4-BE49-F238E27FC236}">
                  <a16:creationId xmlns:a16="http://schemas.microsoft.com/office/drawing/2014/main" id="{5E79BF2A-A70A-4A32-8186-DFE37FD750E6}"/>
                </a:ext>
              </a:extLst>
            </p:cNvPr>
            <p:cNvSpPr/>
            <p:nvPr userDrawn="1"/>
          </p:nvSpPr>
          <p:spPr>
            <a:xfrm>
              <a:off x="6264571" y="17183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Oval 89">
              <a:extLst>
                <a:ext uri="{FF2B5EF4-FFF2-40B4-BE49-F238E27FC236}">
                  <a16:creationId xmlns:a16="http://schemas.microsoft.com/office/drawing/2014/main" id="{BF6DD333-B5DE-4845-8DAA-C06BCD71CED2}"/>
                </a:ext>
              </a:extLst>
            </p:cNvPr>
            <p:cNvSpPr/>
            <p:nvPr userDrawn="1"/>
          </p:nvSpPr>
          <p:spPr>
            <a:xfrm>
              <a:off x="6264571" y="20231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Oval 90">
              <a:extLst>
                <a:ext uri="{FF2B5EF4-FFF2-40B4-BE49-F238E27FC236}">
                  <a16:creationId xmlns:a16="http://schemas.microsoft.com/office/drawing/2014/main" id="{F4D40F7B-B17E-4448-A56C-787F2FD08493}"/>
                </a:ext>
              </a:extLst>
            </p:cNvPr>
            <p:cNvSpPr/>
            <p:nvPr userDrawn="1"/>
          </p:nvSpPr>
          <p:spPr>
            <a:xfrm>
              <a:off x="6553792" y="11087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Oval 91">
              <a:extLst>
                <a:ext uri="{FF2B5EF4-FFF2-40B4-BE49-F238E27FC236}">
                  <a16:creationId xmlns:a16="http://schemas.microsoft.com/office/drawing/2014/main" id="{4E4F3438-A5EE-491E-B419-A6A0729E6B94}"/>
                </a:ext>
              </a:extLst>
            </p:cNvPr>
            <p:cNvSpPr/>
            <p:nvPr userDrawn="1"/>
          </p:nvSpPr>
          <p:spPr>
            <a:xfrm>
              <a:off x="6553792" y="14135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Oval 92">
              <a:extLst>
                <a:ext uri="{FF2B5EF4-FFF2-40B4-BE49-F238E27FC236}">
                  <a16:creationId xmlns:a16="http://schemas.microsoft.com/office/drawing/2014/main" id="{FE290E76-7F98-4438-AF86-807E0E88AB21}"/>
                </a:ext>
              </a:extLst>
            </p:cNvPr>
            <p:cNvSpPr/>
            <p:nvPr userDrawn="1"/>
          </p:nvSpPr>
          <p:spPr>
            <a:xfrm>
              <a:off x="6553792" y="17183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Oval 93">
              <a:extLst>
                <a:ext uri="{FF2B5EF4-FFF2-40B4-BE49-F238E27FC236}">
                  <a16:creationId xmlns:a16="http://schemas.microsoft.com/office/drawing/2014/main" id="{0DDEA749-5919-4899-BDF6-CD1EE43E98E1}"/>
                </a:ext>
              </a:extLst>
            </p:cNvPr>
            <p:cNvSpPr/>
            <p:nvPr userDrawn="1"/>
          </p:nvSpPr>
          <p:spPr>
            <a:xfrm>
              <a:off x="6553792" y="20231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5" name="Group 94">
            <a:extLst>
              <a:ext uri="{FF2B5EF4-FFF2-40B4-BE49-F238E27FC236}">
                <a16:creationId xmlns:a16="http://schemas.microsoft.com/office/drawing/2014/main" id="{8CCD3CF3-79A1-4FD6-8F8A-DC9B0D6794CE}"/>
              </a:ext>
            </a:extLst>
          </p:cNvPr>
          <p:cNvGrpSpPr/>
          <p:nvPr userDrawn="1"/>
        </p:nvGrpSpPr>
        <p:grpSpPr>
          <a:xfrm>
            <a:off x="8819283" y="2763595"/>
            <a:ext cx="692742" cy="1028700"/>
            <a:chOff x="5975350" y="1108710"/>
            <a:chExt cx="692742" cy="1028700"/>
          </a:xfrm>
        </p:grpSpPr>
        <p:sp>
          <p:nvSpPr>
            <p:cNvPr id="96" name="Oval 95">
              <a:extLst>
                <a:ext uri="{FF2B5EF4-FFF2-40B4-BE49-F238E27FC236}">
                  <a16:creationId xmlns:a16="http://schemas.microsoft.com/office/drawing/2014/main" id="{B3324CFA-2FB7-4851-9DDD-7A94850D37C2}"/>
                </a:ext>
              </a:extLst>
            </p:cNvPr>
            <p:cNvSpPr/>
            <p:nvPr userDrawn="1"/>
          </p:nvSpPr>
          <p:spPr>
            <a:xfrm>
              <a:off x="5975350" y="11087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Oval 96">
              <a:extLst>
                <a:ext uri="{FF2B5EF4-FFF2-40B4-BE49-F238E27FC236}">
                  <a16:creationId xmlns:a16="http://schemas.microsoft.com/office/drawing/2014/main" id="{40D1BEBC-5C78-46AB-B0AE-6A5833EF6595}"/>
                </a:ext>
              </a:extLst>
            </p:cNvPr>
            <p:cNvSpPr/>
            <p:nvPr userDrawn="1"/>
          </p:nvSpPr>
          <p:spPr>
            <a:xfrm>
              <a:off x="5975350" y="14135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Oval 97">
              <a:extLst>
                <a:ext uri="{FF2B5EF4-FFF2-40B4-BE49-F238E27FC236}">
                  <a16:creationId xmlns:a16="http://schemas.microsoft.com/office/drawing/2014/main" id="{FE80CE58-E729-4335-9090-733F9F2956DC}"/>
                </a:ext>
              </a:extLst>
            </p:cNvPr>
            <p:cNvSpPr/>
            <p:nvPr userDrawn="1"/>
          </p:nvSpPr>
          <p:spPr>
            <a:xfrm>
              <a:off x="5975350" y="17183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Oval 98">
              <a:extLst>
                <a:ext uri="{FF2B5EF4-FFF2-40B4-BE49-F238E27FC236}">
                  <a16:creationId xmlns:a16="http://schemas.microsoft.com/office/drawing/2014/main" id="{9290F5B9-3206-4469-A698-EAA0B4DE4786}"/>
                </a:ext>
              </a:extLst>
            </p:cNvPr>
            <p:cNvSpPr/>
            <p:nvPr userDrawn="1"/>
          </p:nvSpPr>
          <p:spPr>
            <a:xfrm>
              <a:off x="5975350" y="20231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Oval 99">
              <a:extLst>
                <a:ext uri="{FF2B5EF4-FFF2-40B4-BE49-F238E27FC236}">
                  <a16:creationId xmlns:a16="http://schemas.microsoft.com/office/drawing/2014/main" id="{514BEF46-0757-4792-97CC-4A257E887ED6}"/>
                </a:ext>
              </a:extLst>
            </p:cNvPr>
            <p:cNvSpPr/>
            <p:nvPr userDrawn="1"/>
          </p:nvSpPr>
          <p:spPr>
            <a:xfrm>
              <a:off x="6264571" y="11087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Oval 100">
              <a:extLst>
                <a:ext uri="{FF2B5EF4-FFF2-40B4-BE49-F238E27FC236}">
                  <a16:creationId xmlns:a16="http://schemas.microsoft.com/office/drawing/2014/main" id="{7E543A9F-C679-4DD9-895B-E617E35A7D79}"/>
                </a:ext>
              </a:extLst>
            </p:cNvPr>
            <p:cNvSpPr/>
            <p:nvPr userDrawn="1"/>
          </p:nvSpPr>
          <p:spPr>
            <a:xfrm>
              <a:off x="6264571" y="14135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Oval 101">
              <a:extLst>
                <a:ext uri="{FF2B5EF4-FFF2-40B4-BE49-F238E27FC236}">
                  <a16:creationId xmlns:a16="http://schemas.microsoft.com/office/drawing/2014/main" id="{7E3CE986-DB94-4C78-BCB4-4CFF7FB62DC6}"/>
                </a:ext>
              </a:extLst>
            </p:cNvPr>
            <p:cNvSpPr/>
            <p:nvPr userDrawn="1"/>
          </p:nvSpPr>
          <p:spPr>
            <a:xfrm>
              <a:off x="6264571" y="17183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Oval 102">
              <a:extLst>
                <a:ext uri="{FF2B5EF4-FFF2-40B4-BE49-F238E27FC236}">
                  <a16:creationId xmlns:a16="http://schemas.microsoft.com/office/drawing/2014/main" id="{5E58FE34-E04A-4B42-A5E8-2D36A84485DB}"/>
                </a:ext>
              </a:extLst>
            </p:cNvPr>
            <p:cNvSpPr/>
            <p:nvPr userDrawn="1"/>
          </p:nvSpPr>
          <p:spPr>
            <a:xfrm>
              <a:off x="6264571" y="20231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Oval 103">
              <a:extLst>
                <a:ext uri="{FF2B5EF4-FFF2-40B4-BE49-F238E27FC236}">
                  <a16:creationId xmlns:a16="http://schemas.microsoft.com/office/drawing/2014/main" id="{3DE5476E-9374-467A-BB64-4B536BD3DCC8}"/>
                </a:ext>
              </a:extLst>
            </p:cNvPr>
            <p:cNvSpPr/>
            <p:nvPr userDrawn="1"/>
          </p:nvSpPr>
          <p:spPr>
            <a:xfrm>
              <a:off x="6553792" y="11087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Oval 104">
              <a:extLst>
                <a:ext uri="{FF2B5EF4-FFF2-40B4-BE49-F238E27FC236}">
                  <a16:creationId xmlns:a16="http://schemas.microsoft.com/office/drawing/2014/main" id="{1E5BD95F-13C2-40BD-868B-6ACF130C5E7B}"/>
                </a:ext>
              </a:extLst>
            </p:cNvPr>
            <p:cNvSpPr/>
            <p:nvPr userDrawn="1"/>
          </p:nvSpPr>
          <p:spPr>
            <a:xfrm>
              <a:off x="6553792" y="14135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Oval 105">
              <a:extLst>
                <a:ext uri="{FF2B5EF4-FFF2-40B4-BE49-F238E27FC236}">
                  <a16:creationId xmlns:a16="http://schemas.microsoft.com/office/drawing/2014/main" id="{72326D66-4451-4AE9-B3D6-BEF6B44F4AD2}"/>
                </a:ext>
              </a:extLst>
            </p:cNvPr>
            <p:cNvSpPr/>
            <p:nvPr userDrawn="1"/>
          </p:nvSpPr>
          <p:spPr>
            <a:xfrm>
              <a:off x="6553792" y="17183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Oval 106">
              <a:extLst>
                <a:ext uri="{FF2B5EF4-FFF2-40B4-BE49-F238E27FC236}">
                  <a16:creationId xmlns:a16="http://schemas.microsoft.com/office/drawing/2014/main" id="{2D2DD1F5-35EF-45F3-9636-AB23D3F8C838}"/>
                </a:ext>
              </a:extLst>
            </p:cNvPr>
            <p:cNvSpPr/>
            <p:nvPr userDrawn="1"/>
          </p:nvSpPr>
          <p:spPr>
            <a:xfrm>
              <a:off x="6553792" y="20231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8" name="Group 107">
            <a:extLst>
              <a:ext uri="{FF2B5EF4-FFF2-40B4-BE49-F238E27FC236}">
                <a16:creationId xmlns:a16="http://schemas.microsoft.com/office/drawing/2014/main" id="{1621B2F2-A107-48BF-A054-08D14ABB72BD}"/>
              </a:ext>
            </a:extLst>
          </p:cNvPr>
          <p:cNvGrpSpPr/>
          <p:nvPr userDrawn="1"/>
        </p:nvGrpSpPr>
        <p:grpSpPr>
          <a:xfrm>
            <a:off x="10788357" y="1951704"/>
            <a:ext cx="692742" cy="1028700"/>
            <a:chOff x="5975350" y="1108710"/>
            <a:chExt cx="692742" cy="1028700"/>
          </a:xfrm>
        </p:grpSpPr>
        <p:sp>
          <p:nvSpPr>
            <p:cNvPr id="109" name="Oval 108">
              <a:extLst>
                <a:ext uri="{FF2B5EF4-FFF2-40B4-BE49-F238E27FC236}">
                  <a16:creationId xmlns:a16="http://schemas.microsoft.com/office/drawing/2014/main" id="{1212321D-5B04-48D1-9DE3-96EA816E0D18}"/>
                </a:ext>
              </a:extLst>
            </p:cNvPr>
            <p:cNvSpPr/>
            <p:nvPr userDrawn="1"/>
          </p:nvSpPr>
          <p:spPr>
            <a:xfrm>
              <a:off x="5975350" y="11087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Oval 109">
              <a:extLst>
                <a:ext uri="{FF2B5EF4-FFF2-40B4-BE49-F238E27FC236}">
                  <a16:creationId xmlns:a16="http://schemas.microsoft.com/office/drawing/2014/main" id="{22D39751-7B8C-4A27-A235-97B5AFC2A2B5}"/>
                </a:ext>
              </a:extLst>
            </p:cNvPr>
            <p:cNvSpPr/>
            <p:nvPr userDrawn="1"/>
          </p:nvSpPr>
          <p:spPr>
            <a:xfrm>
              <a:off x="5975350" y="14135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Oval 110">
              <a:extLst>
                <a:ext uri="{FF2B5EF4-FFF2-40B4-BE49-F238E27FC236}">
                  <a16:creationId xmlns:a16="http://schemas.microsoft.com/office/drawing/2014/main" id="{4BF9B77C-1976-4F39-B9A1-426EAF3A2749}"/>
                </a:ext>
              </a:extLst>
            </p:cNvPr>
            <p:cNvSpPr/>
            <p:nvPr userDrawn="1"/>
          </p:nvSpPr>
          <p:spPr>
            <a:xfrm>
              <a:off x="5975350" y="17183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Oval 111">
              <a:extLst>
                <a:ext uri="{FF2B5EF4-FFF2-40B4-BE49-F238E27FC236}">
                  <a16:creationId xmlns:a16="http://schemas.microsoft.com/office/drawing/2014/main" id="{3B7DBBC9-1588-4146-8BE9-154EE015F020}"/>
                </a:ext>
              </a:extLst>
            </p:cNvPr>
            <p:cNvSpPr/>
            <p:nvPr userDrawn="1"/>
          </p:nvSpPr>
          <p:spPr>
            <a:xfrm>
              <a:off x="5975350" y="20231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Oval 112">
              <a:extLst>
                <a:ext uri="{FF2B5EF4-FFF2-40B4-BE49-F238E27FC236}">
                  <a16:creationId xmlns:a16="http://schemas.microsoft.com/office/drawing/2014/main" id="{E7F9C12A-B2FD-4BE4-8571-CBE78C12C833}"/>
                </a:ext>
              </a:extLst>
            </p:cNvPr>
            <p:cNvSpPr/>
            <p:nvPr userDrawn="1"/>
          </p:nvSpPr>
          <p:spPr>
            <a:xfrm>
              <a:off x="6264571" y="11087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Oval 113">
              <a:extLst>
                <a:ext uri="{FF2B5EF4-FFF2-40B4-BE49-F238E27FC236}">
                  <a16:creationId xmlns:a16="http://schemas.microsoft.com/office/drawing/2014/main" id="{5245C0AD-94BA-4EF1-859A-2966C1DC88DB}"/>
                </a:ext>
              </a:extLst>
            </p:cNvPr>
            <p:cNvSpPr/>
            <p:nvPr userDrawn="1"/>
          </p:nvSpPr>
          <p:spPr>
            <a:xfrm>
              <a:off x="6264571" y="14135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Oval 114">
              <a:extLst>
                <a:ext uri="{FF2B5EF4-FFF2-40B4-BE49-F238E27FC236}">
                  <a16:creationId xmlns:a16="http://schemas.microsoft.com/office/drawing/2014/main" id="{98A57B1B-69F7-44CC-AF43-30EA374892A7}"/>
                </a:ext>
              </a:extLst>
            </p:cNvPr>
            <p:cNvSpPr/>
            <p:nvPr userDrawn="1"/>
          </p:nvSpPr>
          <p:spPr>
            <a:xfrm>
              <a:off x="6264571" y="17183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Oval 115">
              <a:extLst>
                <a:ext uri="{FF2B5EF4-FFF2-40B4-BE49-F238E27FC236}">
                  <a16:creationId xmlns:a16="http://schemas.microsoft.com/office/drawing/2014/main" id="{608D79F0-DB2E-40B5-BB5E-DE81AB9A0427}"/>
                </a:ext>
              </a:extLst>
            </p:cNvPr>
            <p:cNvSpPr/>
            <p:nvPr userDrawn="1"/>
          </p:nvSpPr>
          <p:spPr>
            <a:xfrm>
              <a:off x="6264571" y="20231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Oval 116">
              <a:extLst>
                <a:ext uri="{FF2B5EF4-FFF2-40B4-BE49-F238E27FC236}">
                  <a16:creationId xmlns:a16="http://schemas.microsoft.com/office/drawing/2014/main" id="{6AE924E4-A79E-4FB9-8CBE-97FBF4762818}"/>
                </a:ext>
              </a:extLst>
            </p:cNvPr>
            <p:cNvSpPr/>
            <p:nvPr userDrawn="1"/>
          </p:nvSpPr>
          <p:spPr>
            <a:xfrm>
              <a:off x="6553792" y="11087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Oval 117">
              <a:extLst>
                <a:ext uri="{FF2B5EF4-FFF2-40B4-BE49-F238E27FC236}">
                  <a16:creationId xmlns:a16="http://schemas.microsoft.com/office/drawing/2014/main" id="{B547855E-A0B6-49AA-B4D8-EC0C040205A5}"/>
                </a:ext>
              </a:extLst>
            </p:cNvPr>
            <p:cNvSpPr/>
            <p:nvPr userDrawn="1"/>
          </p:nvSpPr>
          <p:spPr>
            <a:xfrm>
              <a:off x="6553792" y="14135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Oval 118">
              <a:extLst>
                <a:ext uri="{FF2B5EF4-FFF2-40B4-BE49-F238E27FC236}">
                  <a16:creationId xmlns:a16="http://schemas.microsoft.com/office/drawing/2014/main" id="{EECF2F46-E69C-45C5-A9D3-757A1DF9DE7D}"/>
                </a:ext>
              </a:extLst>
            </p:cNvPr>
            <p:cNvSpPr/>
            <p:nvPr userDrawn="1"/>
          </p:nvSpPr>
          <p:spPr>
            <a:xfrm>
              <a:off x="6553792" y="17183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 name="Oval 119">
              <a:extLst>
                <a:ext uri="{FF2B5EF4-FFF2-40B4-BE49-F238E27FC236}">
                  <a16:creationId xmlns:a16="http://schemas.microsoft.com/office/drawing/2014/main" id="{16A41DF4-C35A-439A-8104-1BFDAB5F31D3}"/>
                </a:ext>
              </a:extLst>
            </p:cNvPr>
            <p:cNvSpPr/>
            <p:nvPr userDrawn="1"/>
          </p:nvSpPr>
          <p:spPr>
            <a:xfrm>
              <a:off x="6553792" y="2023110"/>
              <a:ext cx="114300" cy="114300"/>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Picture Placeholder 15">
            <a:extLst>
              <a:ext uri="{FF2B5EF4-FFF2-40B4-BE49-F238E27FC236}">
                <a16:creationId xmlns:a16="http://schemas.microsoft.com/office/drawing/2014/main" id="{F584E126-8757-4A39-8880-3601104BDC6B}"/>
              </a:ext>
            </a:extLst>
          </p:cNvPr>
          <p:cNvSpPr>
            <a:spLocks noGrp="1"/>
          </p:cNvSpPr>
          <p:nvPr>
            <p:ph type="pic" sz="quarter" idx="14"/>
          </p:nvPr>
        </p:nvSpPr>
        <p:spPr>
          <a:xfrm>
            <a:off x="924655" y="2256504"/>
            <a:ext cx="2247093" cy="2247093"/>
          </a:xfrm>
          <a:custGeom>
            <a:avLst/>
            <a:gdLst>
              <a:gd name="connsiteX0" fmla="*/ 0 w 2247093"/>
              <a:gd name="connsiteY0" fmla="*/ 0 h 2247093"/>
              <a:gd name="connsiteX1" fmla="*/ 2247093 w 2247093"/>
              <a:gd name="connsiteY1" fmla="*/ 0 h 2247093"/>
              <a:gd name="connsiteX2" fmla="*/ 2247093 w 2247093"/>
              <a:gd name="connsiteY2" fmla="*/ 2247093 h 2247093"/>
              <a:gd name="connsiteX3" fmla="*/ 0 w 2247093"/>
              <a:gd name="connsiteY3" fmla="*/ 2247093 h 2247093"/>
            </a:gdLst>
            <a:ahLst/>
            <a:cxnLst>
              <a:cxn ang="0">
                <a:pos x="connsiteX0" y="connsiteY0"/>
              </a:cxn>
              <a:cxn ang="0">
                <a:pos x="connsiteX1" y="connsiteY1"/>
              </a:cxn>
              <a:cxn ang="0">
                <a:pos x="connsiteX2" y="connsiteY2"/>
              </a:cxn>
              <a:cxn ang="0">
                <a:pos x="connsiteX3" y="connsiteY3"/>
              </a:cxn>
            </a:cxnLst>
            <a:rect l="l" t="t" r="r" b="b"/>
            <a:pathLst>
              <a:path w="2247093" h="2247093">
                <a:moveTo>
                  <a:pt x="0" y="0"/>
                </a:moveTo>
                <a:lnTo>
                  <a:pt x="2247093" y="0"/>
                </a:lnTo>
                <a:lnTo>
                  <a:pt x="2247093" y="2247093"/>
                </a:lnTo>
                <a:lnTo>
                  <a:pt x="0" y="2247093"/>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14" name="Picture Placeholder 13">
            <a:extLst>
              <a:ext uri="{FF2B5EF4-FFF2-40B4-BE49-F238E27FC236}">
                <a16:creationId xmlns:a16="http://schemas.microsoft.com/office/drawing/2014/main" id="{0185FC0F-D930-499E-9640-7E6F3B3728FC}"/>
              </a:ext>
            </a:extLst>
          </p:cNvPr>
          <p:cNvSpPr>
            <a:spLocks noGrp="1"/>
          </p:cNvSpPr>
          <p:nvPr>
            <p:ph type="pic" sz="quarter" idx="13"/>
          </p:nvPr>
        </p:nvSpPr>
        <p:spPr>
          <a:xfrm>
            <a:off x="3623188" y="2256504"/>
            <a:ext cx="2247093" cy="2247093"/>
          </a:xfrm>
          <a:custGeom>
            <a:avLst/>
            <a:gdLst>
              <a:gd name="connsiteX0" fmla="*/ 0 w 2247093"/>
              <a:gd name="connsiteY0" fmla="*/ 0 h 2247093"/>
              <a:gd name="connsiteX1" fmla="*/ 2247093 w 2247093"/>
              <a:gd name="connsiteY1" fmla="*/ 0 h 2247093"/>
              <a:gd name="connsiteX2" fmla="*/ 2247093 w 2247093"/>
              <a:gd name="connsiteY2" fmla="*/ 2247093 h 2247093"/>
              <a:gd name="connsiteX3" fmla="*/ 0 w 2247093"/>
              <a:gd name="connsiteY3" fmla="*/ 2247093 h 2247093"/>
            </a:gdLst>
            <a:ahLst/>
            <a:cxnLst>
              <a:cxn ang="0">
                <a:pos x="connsiteX0" y="connsiteY0"/>
              </a:cxn>
              <a:cxn ang="0">
                <a:pos x="connsiteX1" y="connsiteY1"/>
              </a:cxn>
              <a:cxn ang="0">
                <a:pos x="connsiteX2" y="connsiteY2"/>
              </a:cxn>
              <a:cxn ang="0">
                <a:pos x="connsiteX3" y="connsiteY3"/>
              </a:cxn>
            </a:cxnLst>
            <a:rect l="l" t="t" r="r" b="b"/>
            <a:pathLst>
              <a:path w="2247093" h="2247093">
                <a:moveTo>
                  <a:pt x="0" y="0"/>
                </a:moveTo>
                <a:lnTo>
                  <a:pt x="2247093" y="0"/>
                </a:lnTo>
                <a:lnTo>
                  <a:pt x="2247093" y="2247093"/>
                </a:lnTo>
                <a:lnTo>
                  <a:pt x="0" y="2247093"/>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12" name="Picture Placeholder 11">
            <a:extLst>
              <a:ext uri="{FF2B5EF4-FFF2-40B4-BE49-F238E27FC236}">
                <a16:creationId xmlns:a16="http://schemas.microsoft.com/office/drawing/2014/main" id="{675B7F63-CAAE-4B42-B932-AE92DABA6E6D}"/>
              </a:ext>
            </a:extLst>
          </p:cNvPr>
          <p:cNvSpPr>
            <a:spLocks noGrp="1"/>
          </p:cNvSpPr>
          <p:nvPr>
            <p:ph type="pic" sz="quarter" idx="12"/>
          </p:nvPr>
        </p:nvSpPr>
        <p:spPr>
          <a:xfrm>
            <a:off x="9020254" y="2256504"/>
            <a:ext cx="2247093" cy="2247093"/>
          </a:xfrm>
          <a:custGeom>
            <a:avLst/>
            <a:gdLst>
              <a:gd name="connsiteX0" fmla="*/ 0 w 2247093"/>
              <a:gd name="connsiteY0" fmla="*/ 0 h 2247093"/>
              <a:gd name="connsiteX1" fmla="*/ 2247093 w 2247093"/>
              <a:gd name="connsiteY1" fmla="*/ 0 h 2247093"/>
              <a:gd name="connsiteX2" fmla="*/ 2247093 w 2247093"/>
              <a:gd name="connsiteY2" fmla="*/ 2247093 h 2247093"/>
              <a:gd name="connsiteX3" fmla="*/ 0 w 2247093"/>
              <a:gd name="connsiteY3" fmla="*/ 2247093 h 2247093"/>
            </a:gdLst>
            <a:ahLst/>
            <a:cxnLst>
              <a:cxn ang="0">
                <a:pos x="connsiteX0" y="connsiteY0"/>
              </a:cxn>
              <a:cxn ang="0">
                <a:pos x="connsiteX1" y="connsiteY1"/>
              </a:cxn>
              <a:cxn ang="0">
                <a:pos x="connsiteX2" y="connsiteY2"/>
              </a:cxn>
              <a:cxn ang="0">
                <a:pos x="connsiteX3" y="connsiteY3"/>
              </a:cxn>
            </a:cxnLst>
            <a:rect l="l" t="t" r="r" b="b"/>
            <a:pathLst>
              <a:path w="2247093" h="2247093">
                <a:moveTo>
                  <a:pt x="0" y="0"/>
                </a:moveTo>
                <a:lnTo>
                  <a:pt x="2247093" y="0"/>
                </a:lnTo>
                <a:lnTo>
                  <a:pt x="2247093" y="2247093"/>
                </a:lnTo>
                <a:lnTo>
                  <a:pt x="0" y="2247093"/>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10" name="Picture Placeholder 9">
            <a:extLst>
              <a:ext uri="{FF2B5EF4-FFF2-40B4-BE49-F238E27FC236}">
                <a16:creationId xmlns:a16="http://schemas.microsoft.com/office/drawing/2014/main" id="{2769232F-917D-4A8C-93D5-682881270EF8}"/>
              </a:ext>
            </a:extLst>
          </p:cNvPr>
          <p:cNvSpPr>
            <a:spLocks noGrp="1"/>
          </p:cNvSpPr>
          <p:nvPr>
            <p:ph type="pic" sz="quarter" idx="11"/>
          </p:nvPr>
        </p:nvSpPr>
        <p:spPr>
          <a:xfrm>
            <a:off x="6321721" y="2256504"/>
            <a:ext cx="2247093" cy="2247093"/>
          </a:xfrm>
          <a:custGeom>
            <a:avLst/>
            <a:gdLst>
              <a:gd name="connsiteX0" fmla="*/ 0 w 2247093"/>
              <a:gd name="connsiteY0" fmla="*/ 0 h 2247093"/>
              <a:gd name="connsiteX1" fmla="*/ 2247093 w 2247093"/>
              <a:gd name="connsiteY1" fmla="*/ 0 h 2247093"/>
              <a:gd name="connsiteX2" fmla="*/ 2247093 w 2247093"/>
              <a:gd name="connsiteY2" fmla="*/ 2247093 h 2247093"/>
              <a:gd name="connsiteX3" fmla="*/ 0 w 2247093"/>
              <a:gd name="connsiteY3" fmla="*/ 2247093 h 2247093"/>
            </a:gdLst>
            <a:ahLst/>
            <a:cxnLst>
              <a:cxn ang="0">
                <a:pos x="connsiteX0" y="connsiteY0"/>
              </a:cxn>
              <a:cxn ang="0">
                <a:pos x="connsiteX1" y="connsiteY1"/>
              </a:cxn>
              <a:cxn ang="0">
                <a:pos x="connsiteX2" y="connsiteY2"/>
              </a:cxn>
              <a:cxn ang="0">
                <a:pos x="connsiteX3" y="connsiteY3"/>
              </a:cxn>
            </a:cxnLst>
            <a:rect l="l" t="t" r="r" b="b"/>
            <a:pathLst>
              <a:path w="2247093" h="2247093">
                <a:moveTo>
                  <a:pt x="0" y="0"/>
                </a:moveTo>
                <a:lnTo>
                  <a:pt x="2247093" y="0"/>
                </a:lnTo>
                <a:lnTo>
                  <a:pt x="2247093" y="2247093"/>
                </a:lnTo>
                <a:lnTo>
                  <a:pt x="0" y="2247093"/>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Tree>
    <p:extLst>
      <p:ext uri="{BB962C8B-B14F-4D97-AF65-F5344CB8AC3E}">
        <p14:creationId xmlns:p14="http://schemas.microsoft.com/office/powerpoint/2010/main" val="11760913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5_Title Slide">
    <p:spTree>
      <p:nvGrpSpPr>
        <p:cNvPr id="1" name=""/>
        <p:cNvGrpSpPr/>
        <p:nvPr/>
      </p:nvGrpSpPr>
      <p:grpSpPr>
        <a:xfrm>
          <a:off x="0" y="0"/>
          <a:ext cx="0" cy="0"/>
          <a:chOff x="0" y="0"/>
          <a:chExt cx="0" cy="0"/>
        </a:xfrm>
      </p:grpSpPr>
      <p:sp>
        <p:nvSpPr>
          <p:cNvPr id="20" name="Rectangle 2">
            <a:extLst>
              <a:ext uri="{FF2B5EF4-FFF2-40B4-BE49-F238E27FC236}">
                <a16:creationId xmlns:a16="http://schemas.microsoft.com/office/drawing/2014/main" id="{234D95A1-0CFA-4A8C-AE13-1049BB6F9618}"/>
              </a:ext>
            </a:extLst>
          </p:cNvPr>
          <p:cNvSpPr/>
          <p:nvPr userDrawn="1"/>
        </p:nvSpPr>
        <p:spPr>
          <a:xfrm>
            <a:off x="5588000" y="0"/>
            <a:ext cx="6604000" cy="5778504"/>
          </a:xfrm>
          <a:custGeom>
            <a:avLst/>
            <a:gdLst>
              <a:gd name="connsiteX0" fmla="*/ 0 w 3200398"/>
              <a:gd name="connsiteY0" fmla="*/ 0 h 2800350"/>
              <a:gd name="connsiteX1" fmla="*/ 3200398 w 3200398"/>
              <a:gd name="connsiteY1" fmla="*/ 0 h 2800350"/>
              <a:gd name="connsiteX2" fmla="*/ 3200398 w 3200398"/>
              <a:gd name="connsiteY2" fmla="*/ 2800350 h 2800350"/>
              <a:gd name="connsiteX3" fmla="*/ 0 w 3200398"/>
              <a:gd name="connsiteY3" fmla="*/ 2800350 h 2800350"/>
              <a:gd name="connsiteX4" fmla="*/ 0 w 3200398"/>
              <a:gd name="connsiteY4" fmla="*/ 0 h 2800350"/>
              <a:gd name="connsiteX0" fmla="*/ 0 w 3200398"/>
              <a:gd name="connsiteY0" fmla="*/ 0 h 2800350"/>
              <a:gd name="connsiteX1" fmla="*/ 3200398 w 3200398"/>
              <a:gd name="connsiteY1" fmla="*/ 0 h 2800350"/>
              <a:gd name="connsiteX2" fmla="*/ 3200398 w 3200398"/>
              <a:gd name="connsiteY2" fmla="*/ 2800350 h 2800350"/>
              <a:gd name="connsiteX3" fmla="*/ 1466850 w 3200398"/>
              <a:gd name="connsiteY3" fmla="*/ 1390650 h 2800350"/>
              <a:gd name="connsiteX4" fmla="*/ 0 w 3200398"/>
              <a:gd name="connsiteY4" fmla="*/ 0 h 2800350"/>
              <a:gd name="connsiteX0" fmla="*/ 0 w 3200398"/>
              <a:gd name="connsiteY0" fmla="*/ 0 h 2800350"/>
              <a:gd name="connsiteX1" fmla="*/ 3200398 w 3200398"/>
              <a:gd name="connsiteY1" fmla="*/ 0 h 2800350"/>
              <a:gd name="connsiteX2" fmla="*/ 3200398 w 3200398"/>
              <a:gd name="connsiteY2" fmla="*/ 2800350 h 2800350"/>
              <a:gd name="connsiteX3" fmla="*/ 1466850 w 3200398"/>
              <a:gd name="connsiteY3" fmla="*/ 1390650 h 2800350"/>
              <a:gd name="connsiteX4" fmla="*/ 0 w 3200398"/>
              <a:gd name="connsiteY4" fmla="*/ 0 h 2800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0398" h="2800350">
                <a:moveTo>
                  <a:pt x="0" y="0"/>
                </a:moveTo>
                <a:lnTo>
                  <a:pt x="3200398" y="0"/>
                </a:lnTo>
                <a:lnTo>
                  <a:pt x="3200398" y="2800350"/>
                </a:lnTo>
                <a:cubicBezTo>
                  <a:pt x="2622549" y="2330450"/>
                  <a:pt x="1587499" y="2432050"/>
                  <a:pt x="1466850" y="1390650"/>
                </a:cubicBezTo>
                <a:cubicBezTo>
                  <a:pt x="1346201" y="349250"/>
                  <a:pt x="488950" y="463550"/>
                  <a:pt x="0" y="0"/>
                </a:cubicBezTo>
                <a:close/>
              </a:path>
            </a:pathLst>
          </a:custGeom>
          <a:solidFill>
            <a:srgbClr val="65D7FF">
              <a:alpha val="1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A8DDFC3E-7D08-4725-8D89-5F053689B3D6}"/>
              </a:ext>
            </a:extLst>
          </p:cNvPr>
          <p:cNvSpPr/>
          <p:nvPr userDrawn="1"/>
        </p:nvSpPr>
        <p:spPr>
          <a:xfrm rot="2700000">
            <a:off x="8057307" y="1049973"/>
            <a:ext cx="1527629" cy="1527629"/>
          </a:xfrm>
          <a:prstGeom prst="rect">
            <a:avLst/>
          </a:prstGeom>
          <a:solidFill>
            <a:schemeClr val="bg1"/>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CFB2C1CB-F45B-486B-A7D4-17718C071509}"/>
              </a:ext>
            </a:extLst>
          </p:cNvPr>
          <p:cNvSpPr/>
          <p:nvPr userDrawn="1"/>
        </p:nvSpPr>
        <p:spPr>
          <a:xfrm rot="2700000">
            <a:off x="8057307" y="3572429"/>
            <a:ext cx="1527629" cy="1527629"/>
          </a:xfrm>
          <a:prstGeom prst="rect">
            <a:avLst/>
          </a:prstGeom>
          <a:solidFill>
            <a:schemeClr val="bg1"/>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7198515F-0967-4B98-B625-06FD92DBE53F}"/>
              </a:ext>
            </a:extLst>
          </p:cNvPr>
          <p:cNvSpPr/>
          <p:nvPr userDrawn="1"/>
        </p:nvSpPr>
        <p:spPr>
          <a:xfrm rot="2700000">
            <a:off x="2643309" y="1049972"/>
            <a:ext cx="1527629" cy="1527629"/>
          </a:xfrm>
          <a:prstGeom prst="rect">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Picture Placeholder 18">
            <a:extLst>
              <a:ext uri="{FF2B5EF4-FFF2-40B4-BE49-F238E27FC236}">
                <a16:creationId xmlns:a16="http://schemas.microsoft.com/office/drawing/2014/main" id="{40182F16-C8E0-4EEE-A042-BDC5084716C4}"/>
              </a:ext>
            </a:extLst>
          </p:cNvPr>
          <p:cNvSpPr>
            <a:spLocks noGrp="1"/>
          </p:cNvSpPr>
          <p:nvPr>
            <p:ph type="pic" sz="quarter" idx="16"/>
          </p:nvPr>
        </p:nvSpPr>
        <p:spPr>
          <a:xfrm>
            <a:off x="2599935" y="3662543"/>
            <a:ext cx="1527629" cy="1527629"/>
          </a:xfrm>
          <a:custGeom>
            <a:avLst/>
            <a:gdLst>
              <a:gd name="connsiteX0" fmla="*/ 0 w 1527629"/>
              <a:gd name="connsiteY0" fmla="*/ 0 h 1527629"/>
              <a:gd name="connsiteX1" fmla="*/ 1527629 w 1527629"/>
              <a:gd name="connsiteY1" fmla="*/ 0 h 1527629"/>
              <a:gd name="connsiteX2" fmla="*/ 1527629 w 1527629"/>
              <a:gd name="connsiteY2" fmla="*/ 1527629 h 1527629"/>
              <a:gd name="connsiteX3" fmla="*/ 0 w 1527629"/>
              <a:gd name="connsiteY3" fmla="*/ 1527629 h 1527629"/>
            </a:gdLst>
            <a:ahLst/>
            <a:cxnLst>
              <a:cxn ang="0">
                <a:pos x="connsiteX0" y="connsiteY0"/>
              </a:cxn>
              <a:cxn ang="0">
                <a:pos x="connsiteX1" y="connsiteY1"/>
              </a:cxn>
              <a:cxn ang="0">
                <a:pos x="connsiteX2" y="connsiteY2"/>
              </a:cxn>
              <a:cxn ang="0">
                <a:pos x="connsiteX3" y="connsiteY3"/>
              </a:cxn>
            </a:cxnLst>
            <a:rect l="l" t="t" r="r" b="b"/>
            <a:pathLst>
              <a:path w="1527629" h="1527629">
                <a:moveTo>
                  <a:pt x="0" y="0"/>
                </a:moveTo>
                <a:lnTo>
                  <a:pt x="1527629" y="0"/>
                </a:lnTo>
                <a:lnTo>
                  <a:pt x="1527629" y="1527629"/>
                </a:lnTo>
                <a:lnTo>
                  <a:pt x="0" y="1527629"/>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17" name="Picture Placeholder 16">
            <a:extLst>
              <a:ext uri="{FF2B5EF4-FFF2-40B4-BE49-F238E27FC236}">
                <a16:creationId xmlns:a16="http://schemas.microsoft.com/office/drawing/2014/main" id="{E783AD60-9AA0-4CE8-B653-A3D9ED0E546F}"/>
              </a:ext>
            </a:extLst>
          </p:cNvPr>
          <p:cNvSpPr>
            <a:spLocks noGrp="1"/>
          </p:cNvSpPr>
          <p:nvPr>
            <p:ph type="pic" sz="quarter" idx="15"/>
          </p:nvPr>
        </p:nvSpPr>
        <p:spPr>
          <a:xfrm>
            <a:off x="2599935" y="1049974"/>
            <a:ext cx="1527629" cy="1527629"/>
          </a:xfrm>
          <a:custGeom>
            <a:avLst/>
            <a:gdLst>
              <a:gd name="connsiteX0" fmla="*/ 0 w 1527629"/>
              <a:gd name="connsiteY0" fmla="*/ 0 h 1527629"/>
              <a:gd name="connsiteX1" fmla="*/ 1527629 w 1527629"/>
              <a:gd name="connsiteY1" fmla="*/ 0 h 1527629"/>
              <a:gd name="connsiteX2" fmla="*/ 1527629 w 1527629"/>
              <a:gd name="connsiteY2" fmla="*/ 1527629 h 1527629"/>
              <a:gd name="connsiteX3" fmla="*/ 0 w 1527629"/>
              <a:gd name="connsiteY3" fmla="*/ 1527629 h 1527629"/>
            </a:gdLst>
            <a:ahLst/>
            <a:cxnLst>
              <a:cxn ang="0">
                <a:pos x="connsiteX0" y="connsiteY0"/>
              </a:cxn>
              <a:cxn ang="0">
                <a:pos x="connsiteX1" y="connsiteY1"/>
              </a:cxn>
              <a:cxn ang="0">
                <a:pos x="connsiteX2" y="connsiteY2"/>
              </a:cxn>
              <a:cxn ang="0">
                <a:pos x="connsiteX3" y="connsiteY3"/>
              </a:cxn>
            </a:cxnLst>
            <a:rect l="l" t="t" r="r" b="b"/>
            <a:pathLst>
              <a:path w="1527629" h="1527629">
                <a:moveTo>
                  <a:pt x="0" y="0"/>
                </a:moveTo>
                <a:lnTo>
                  <a:pt x="1527629" y="0"/>
                </a:lnTo>
                <a:lnTo>
                  <a:pt x="1527629" y="1527629"/>
                </a:lnTo>
                <a:lnTo>
                  <a:pt x="0" y="1527629"/>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15" name="Picture Placeholder 14">
            <a:extLst>
              <a:ext uri="{FF2B5EF4-FFF2-40B4-BE49-F238E27FC236}">
                <a16:creationId xmlns:a16="http://schemas.microsoft.com/office/drawing/2014/main" id="{413519DA-DB8A-4E6E-B0CB-A4286B25CA06}"/>
              </a:ext>
            </a:extLst>
          </p:cNvPr>
          <p:cNvSpPr>
            <a:spLocks noGrp="1"/>
          </p:cNvSpPr>
          <p:nvPr>
            <p:ph type="pic" sz="quarter" idx="14"/>
          </p:nvPr>
        </p:nvSpPr>
        <p:spPr>
          <a:xfrm>
            <a:off x="5328621" y="3662543"/>
            <a:ext cx="1527629" cy="1527629"/>
          </a:xfrm>
          <a:custGeom>
            <a:avLst/>
            <a:gdLst>
              <a:gd name="connsiteX0" fmla="*/ 0 w 1527629"/>
              <a:gd name="connsiteY0" fmla="*/ 0 h 1527629"/>
              <a:gd name="connsiteX1" fmla="*/ 1527629 w 1527629"/>
              <a:gd name="connsiteY1" fmla="*/ 0 h 1527629"/>
              <a:gd name="connsiteX2" fmla="*/ 1527629 w 1527629"/>
              <a:gd name="connsiteY2" fmla="*/ 1527629 h 1527629"/>
              <a:gd name="connsiteX3" fmla="*/ 0 w 1527629"/>
              <a:gd name="connsiteY3" fmla="*/ 1527629 h 1527629"/>
            </a:gdLst>
            <a:ahLst/>
            <a:cxnLst>
              <a:cxn ang="0">
                <a:pos x="connsiteX0" y="connsiteY0"/>
              </a:cxn>
              <a:cxn ang="0">
                <a:pos x="connsiteX1" y="connsiteY1"/>
              </a:cxn>
              <a:cxn ang="0">
                <a:pos x="connsiteX2" y="connsiteY2"/>
              </a:cxn>
              <a:cxn ang="0">
                <a:pos x="connsiteX3" y="connsiteY3"/>
              </a:cxn>
            </a:cxnLst>
            <a:rect l="l" t="t" r="r" b="b"/>
            <a:pathLst>
              <a:path w="1527629" h="1527629">
                <a:moveTo>
                  <a:pt x="0" y="0"/>
                </a:moveTo>
                <a:lnTo>
                  <a:pt x="1527629" y="0"/>
                </a:lnTo>
                <a:lnTo>
                  <a:pt x="1527629" y="1527629"/>
                </a:lnTo>
                <a:lnTo>
                  <a:pt x="0" y="1527629"/>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13" name="Picture Placeholder 12">
            <a:extLst>
              <a:ext uri="{FF2B5EF4-FFF2-40B4-BE49-F238E27FC236}">
                <a16:creationId xmlns:a16="http://schemas.microsoft.com/office/drawing/2014/main" id="{11A39E18-6E08-406D-A264-F7EF00AC74F8}"/>
              </a:ext>
            </a:extLst>
          </p:cNvPr>
          <p:cNvSpPr>
            <a:spLocks noGrp="1"/>
          </p:cNvSpPr>
          <p:nvPr>
            <p:ph type="pic" sz="quarter" idx="13"/>
          </p:nvPr>
        </p:nvSpPr>
        <p:spPr>
          <a:xfrm>
            <a:off x="8057307" y="3662543"/>
            <a:ext cx="1527629" cy="1527629"/>
          </a:xfrm>
          <a:custGeom>
            <a:avLst/>
            <a:gdLst>
              <a:gd name="connsiteX0" fmla="*/ 0 w 1527629"/>
              <a:gd name="connsiteY0" fmla="*/ 0 h 1527629"/>
              <a:gd name="connsiteX1" fmla="*/ 1527629 w 1527629"/>
              <a:gd name="connsiteY1" fmla="*/ 0 h 1527629"/>
              <a:gd name="connsiteX2" fmla="*/ 1527629 w 1527629"/>
              <a:gd name="connsiteY2" fmla="*/ 1527629 h 1527629"/>
              <a:gd name="connsiteX3" fmla="*/ 0 w 1527629"/>
              <a:gd name="connsiteY3" fmla="*/ 1527629 h 1527629"/>
            </a:gdLst>
            <a:ahLst/>
            <a:cxnLst>
              <a:cxn ang="0">
                <a:pos x="connsiteX0" y="connsiteY0"/>
              </a:cxn>
              <a:cxn ang="0">
                <a:pos x="connsiteX1" y="connsiteY1"/>
              </a:cxn>
              <a:cxn ang="0">
                <a:pos x="connsiteX2" y="connsiteY2"/>
              </a:cxn>
              <a:cxn ang="0">
                <a:pos x="connsiteX3" y="connsiteY3"/>
              </a:cxn>
            </a:cxnLst>
            <a:rect l="l" t="t" r="r" b="b"/>
            <a:pathLst>
              <a:path w="1527629" h="1527629">
                <a:moveTo>
                  <a:pt x="0" y="0"/>
                </a:moveTo>
                <a:lnTo>
                  <a:pt x="1527629" y="0"/>
                </a:lnTo>
                <a:lnTo>
                  <a:pt x="1527629" y="1527629"/>
                </a:lnTo>
                <a:lnTo>
                  <a:pt x="0" y="1527629"/>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11" name="Picture Placeholder 10">
            <a:extLst>
              <a:ext uri="{FF2B5EF4-FFF2-40B4-BE49-F238E27FC236}">
                <a16:creationId xmlns:a16="http://schemas.microsoft.com/office/drawing/2014/main" id="{781095C2-C292-4AE0-B615-6D65870C7CD1}"/>
              </a:ext>
            </a:extLst>
          </p:cNvPr>
          <p:cNvSpPr>
            <a:spLocks noGrp="1"/>
          </p:cNvSpPr>
          <p:nvPr>
            <p:ph type="pic" sz="quarter" idx="12"/>
          </p:nvPr>
        </p:nvSpPr>
        <p:spPr>
          <a:xfrm>
            <a:off x="8057307" y="1049973"/>
            <a:ext cx="1527629" cy="1527629"/>
          </a:xfrm>
          <a:custGeom>
            <a:avLst/>
            <a:gdLst>
              <a:gd name="connsiteX0" fmla="*/ 0 w 1527629"/>
              <a:gd name="connsiteY0" fmla="*/ 0 h 1527629"/>
              <a:gd name="connsiteX1" fmla="*/ 1527629 w 1527629"/>
              <a:gd name="connsiteY1" fmla="*/ 0 h 1527629"/>
              <a:gd name="connsiteX2" fmla="*/ 1527629 w 1527629"/>
              <a:gd name="connsiteY2" fmla="*/ 1527629 h 1527629"/>
              <a:gd name="connsiteX3" fmla="*/ 0 w 1527629"/>
              <a:gd name="connsiteY3" fmla="*/ 1527629 h 1527629"/>
            </a:gdLst>
            <a:ahLst/>
            <a:cxnLst>
              <a:cxn ang="0">
                <a:pos x="connsiteX0" y="connsiteY0"/>
              </a:cxn>
              <a:cxn ang="0">
                <a:pos x="connsiteX1" y="connsiteY1"/>
              </a:cxn>
              <a:cxn ang="0">
                <a:pos x="connsiteX2" y="connsiteY2"/>
              </a:cxn>
              <a:cxn ang="0">
                <a:pos x="connsiteX3" y="connsiteY3"/>
              </a:cxn>
            </a:cxnLst>
            <a:rect l="l" t="t" r="r" b="b"/>
            <a:pathLst>
              <a:path w="1527629" h="1527629">
                <a:moveTo>
                  <a:pt x="0" y="0"/>
                </a:moveTo>
                <a:lnTo>
                  <a:pt x="1527629" y="0"/>
                </a:lnTo>
                <a:lnTo>
                  <a:pt x="1527629" y="1527629"/>
                </a:lnTo>
                <a:lnTo>
                  <a:pt x="0" y="1527629"/>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9" name="Picture Placeholder 8">
            <a:extLst>
              <a:ext uri="{FF2B5EF4-FFF2-40B4-BE49-F238E27FC236}">
                <a16:creationId xmlns:a16="http://schemas.microsoft.com/office/drawing/2014/main" id="{9587B672-D32B-4EA7-8F8E-0FF004B36E32}"/>
              </a:ext>
            </a:extLst>
          </p:cNvPr>
          <p:cNvSpPr>
            <a:spLocks noGrp="1"/>
          </p:cNvSpPr>
          <p:nvPr>
            <p:ph type="pic" sz="quarter" idx="11"/>
          </p:nvPr>
        </p:nvSpPr>
        <p:spPr>
          <a:xfrm>
            <a:off x="5328621" y="1049973"/>
            <a:ext cx="1527629" cy="1527629"/>
          </a:xfrm>
          <a:custGeom>
            <a:avLst/>
            <a:gdLst>
              <a:gd name="connsiteX0" fmla="*/ 0 w 1527629"/>
              <a:gd name="connsiteY0" fmla="*/ 0 h 1527629"/>
              <a:gd name="connsiteX1" fmla="*/ 1527629 w 1527629"/>
              <a:gd name="connsiteY1" fmla="*/ 0 h 1527629"/>
              <a:gd name="connsiteX2" fmla="*/ 1527629 w 1527629"/>
              <a:gd name="connsiteY2" fmla="*/ 1527629 h 1527629"/>
              <a:gd name="connsiteX3" fmla="*/ 0 w 1527629"/>
              <a:gd name="connsiteY3" fmla="*/ 1527629 h 1527629"/>
            </a:gdLst>
            <a:ahLst/>
            <a:cxnLst>
              <a:cxn ang="0">
                <a:pos x="connsiteX0" y="connsiteY0"/>
              </a:cxn>
              <a:cxn ang="0">
                <a:pos x="connsiteX1" y="connsiteY1"/>
              </a:cxn>
              <a:cxn ang="0">
                <a:pos x="connsiteX2" y="connsiteY2"/>
              </a:cxn>
              <a:cxn ang="0">
                <a:pos x="connsiteX3" y="connsiteY3"/>
              </a:cxn>
            </a:cxnLst>
            <a:rect l="l" t="t" r="r" b="b"/>
            <a:pathLst>
              <a:path w="1527629" h="1527629">
                <a:moveTo>
                  <a:pt x="0" y="0"/>
                </a:moveTo>
                <a:lnTo>
                  <a:pt x="1527629" y="0"/>
                </a:lnTo>
                <a:lnTo>
                  <a:pt x="1527629" y="1527629"/>
                </a:lnTo>
                <a:lnTo>
                  <a:pt x="0" y="1527629"/>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28" name="Rectangle 27">
            <a:extLst>
              <a:ext uri="{FF2B5EF4-FFF2-40B4-BE49-F238E27FC236}">
                <a16:creationId xmlns:a16="http://schemas.microsoft.com/office/drawing/2014/main" id="{2E76A516-8661-4CA7-88D7-51204BDB7AFF}"/>
              </a:ext>
            </a:extLst>
          </p:cNvPr>
          <p:cNvSpPr/>
          <p:nvPr userDrawn="1"/>
        </p:nvSpPr>
        <p:spPr>
          <a:xfrm rot="2700000">
            <a:off x="5328621" y="1049972"/>
            <a:ext cx="1527629" cy="1527629"/>
          </a:xfrm>
          <a:prstGeom prst="rect">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71A43289-23E6-4F65-A312-72E4F0333F60}"/>
              </a:ext>
            </a:extLst>
          </p:cNvPr>
          <p:cNvSpPr/>
          <p:nvPr userDrawn="1"/>
        </p:nvSpPr>
        <p:spPr>
          <a:xfrm rot="2700000">
            <a:off x="2643309" y="3572428"/>
            <a:ext cx="1527629" cy="1527629"/>
          </a:xfrm>
          <a:prstGeom prst="rect">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2CCDE88D-5C90-4176-8491-69EE73F06520}"/>
              </a:ext>
            </a:extLst>
          </p:cNvPr>
          <p:cNvSpPr/>
          <p:nvPr userDrawn="1"/>
        </p:nvSpPr>
        <p:spPr>
          <a:xfrm rot="2700000">
            <a:off x="5328621" y="3572428"/>
            <a:ext cx="1527629" cy="1527629"/>
          </a:xfrm>
          <a:prstGeom prst="rect">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281986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6_Title Slide">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FE8986B2-1458-4300-865E-AE5120A06BA5}"/>
              </a:ext>
            </a:extLst>
          </p:cNvPr>
          <p:cNvSpPr/>
          <p:nvPr userDrawn="1"/>
        </p:nvSpPr>
        <p:spPr>
          <a:xfrm rot="10800000">
            <a:off x="0" y="1107397"/>
            <a:ext cx="6604000" cy="5778504"/>
          </a:xfrm>
          <a:custGeom>
            <a:avLst/>
            <a:gdLst>
              <a:gd name="connsiteX0" fmla="*/ 0 w 3200398"/>
              <a:gd name="connsiteY0" fmla="*/ 0 h 2800350"/>
              <a:gd name="connsiteX1" fmla="*/ 3200398 w 3200398"/>
              <a:gd name="connsiteY1" fmla="*/ 0 h 2800350"/>
              <a:gd name="connsiteX2" fmla="*/ 3200398 w 3200398"/>
              <a:gd name="connsiteY2" fmla="*/ 2800350 h 2800350"/>
              <a:gd name="connsiteX3" fmla="*/ 0 w 3200398"/>
              <a:gd name="connsiteY3" fmla="*/ 2800350 h 2800350"/>
              <a:gd name="connsiteX4" fmla="*/ 0 w 3200398"/>
              <a:gd name="connsiteY4" fmla="*/ 0 h 2800350"/>
              <a:gd name="connsiteX0" fmla="*/ 0 w 3200398"/>
              <a:gd name="connsiteY0" fmla="*/ 0 h 2800350"/>
              <a:gd name="connsiteX1" fmla="*/ 3200398 w 3200398"/>
              <a:gd name="connsiteY1" fmla="*/ 0 h 2800350"/>
              <a:gd name="connsiteX2" fmla="*/ 3200398 w 3200398"/>
              <a:gd name="connsiteY2" fmla="*/ 2800350 h 2800350"/>
              <a:gd name="connsiteX3" fmla="*/ 1466850 w 3200398"/>
              <a:gd name="connsiteY3" fmla="*/ 1390650 h 2800350"/>
              <a:gd name="connsiteX4" fmla="*/ 0 w 3200398"/>
              <a:gd name="connsiteY4" fmla="*/ 0 h 2800350"/>
              <a:gd name="connsiteX0" fmla="*/ 0 w 3200398"/>
              <a:gd name="connsiteY0" fmla="*/ 0 h 2800350"/>
              <a:gd name="connsiteX1" fmla="*/ 3200398 w 3200398"/>
              <a:gd name="connsiteY1" fmla="*/ 0 h 2800350"/>
              <a:gd name="connsiteX2" fmla="*/ 3200398 w 3200398"/>
              <a:gd name="connsiteY2" fmla="*/ 2800350 h 2800350"/>
              <a:gd name="connsiteX3" fmla="*/ 1466850 w 3200398"/>
              <a:gd name="connsiteY3" fmla="*/ 1390650 h 2800350"/>
              <a:gd name="connsiteX4" fmla="*/ 0 w 3200398"/>
              <a:gd name="connsiteY4" fmla="*/ 0 h 2800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0398" h="2800350">
                <a:moveTo>
                  <a:pt x="0" y="0"/>
                </a:moveTo>
                <a:lnTo>
                  <a:pt x="3200398" y="0"/>
                </a:lnTo>
                <a:lnTo>
                  <a:pt x="3200398" y="2800350"/>
                </a:lnTo>
                <a:cubicBezTo>
                  <a:pt x="2622549" y="2330450"/>
                  <a:pt x="1587499" y="2432050"/>
                  <a:pt x="1466850" y="1390650"/>
                </a:cubicBezTo>
                <a:cubicBezTo>
                  <a:pt x="1346201" y="349250"/>
                  <a:pt x="488950" y="463550"/>
                  <a:pt x="0" y="0"/>
                </a:cubicBezTo>
                <a:close/>
              </a:path>
            </a:pathLst>
          </a:custGeom>
          <a:solidFill>
            <a:srgbClr val="65D7FF">
              <a:alpha val="1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843A016C-689F-42D2-98D8-802C2C1F5F10}"/>
              </a:ext>
            </a:extLst>
          </p:cNvPr>
          <p:cNvSpPr/>
          <p:nvPr userDrawn="1"/>
        </p:nvSpPr>
        <p:spPr>
          <a:xfrm rot="2700000">
            <a:off x="2486209" y="3969311"/>
            <a:ext cx="1431998" cy="1431994"/>
          </a:xfrm>
          <a:prstGeom prst="rect">
            <a:avLst/>
          </a:prstGeom>
          <a:solidFill>
            <a:schemeClr val="bg1"/>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687EEFA4-DAEB-4164-91FB-B41E782A9205}"/>
              </a:ext>
            </a:extLst>
          </p:cNvPr>
          <p:cNvSpPr/>
          <p:nvPr userDrawn="1"/>
        </p:nvSpPr>
        <p:spPr>
          <a:xfrm>
            <a:off x="2486211" y="3968812"/>
            <a:ext cx="1431996" cy="1431996"/>
          </a:xfrm>
          <a:prstGeom prst="rect">
            <a:avLst/>
          </a:prstGeom>
          <a:solidFill>
            <a:schemeClr val="bg1"/>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EA2E9EA4-55FF-439D-AA87-C9B450506039}"/>
              </a:ext>
            </a:extLst>
          </p:cNvPr>
          <p:cNvSpPr/>
          <p:nvPr userDrawn="1"/>
        </p:nvSpPr>
        <p:spPr>
          <a:xfrm rot="2700000">
            <a:off x="8228196" y="3969311"/>
            <a:ext cx="1431998" cy="1431994"/>
          </a:xfrm>
          <a:prstGeom prst="rect">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F6A99D9D-0C63-45CC-BC49-9469E2BF5EA3}"/>
              </a:ext>
            </a:extLst>
          </p:cNvPr>
          <p:cNvSpPr/>
          <p:nvPr userDrawn="1"/>
        </p:nvSpPr>
        <p:spPr>
          <a:xfrm>
            <a:off x="8228198" y="3968812"/>
            <a:ext cx="1431996" cy="1431996"/>
          </a:xfrm>
          <a:prstGeom prst="rect">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00C6FABE-E1FD-41C8-9F36-22BB85D9FC34}"/>
              </a:ext>
            </a:extLst>
          </p:cNvPr>
          <p:cNvSpPr/>
          <p:nvPr userDrawn="1"/>
        </p:nvSpPr>
        <p:spPr>
          <a:xfrm rot="2700000">
            <a:off x="2486209" y="1279664"/>
            <a:ext cx="1431998" cy="1431994"/>
          </a:xfrm>
          <a:prstGeom prst="rect">
            <a:avLst/>
          </a:prstGeom>
          <a:solidFill>
            <a:schemeClr val="bg1"/>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3A8E80AD-8870-47CC-9303-09E47923C7D9}"/>
              </a:ext>
            </a:extLst>
          </p:cNvPr>
          <p:cNvSpPr/>
          <p:nvPr userDrawn="1"/>
        </p:nvSpPr>
        <p:spPr>
          <a:xfrm>
            <a:off x="2486211" y="1279165"/>
            <a:ext cx="1431996" cy="1431996"/>
          </a:xfrm>
          <a:prstGeom prst="rect">
            <a:avLst/>
          </a:prstGeom>
          <a:solidFill>
            <a:schemeClr val="bg1"/>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5AFE9BFD-4F64-4C05-BB95-A5B3A34C3BDC}"/>
              </a:ext>
            </a:extLst>
          </p:cNvPr>
          <p:cNvSpPr/>
          <p:nvPr userDrawn="1"/>
        </p:nvSpPr>
        <p:spPr>
          <a:xfrm rot="2700000">
            <a:off x="8228196" y="1279664"/>
            <a:ext cx="1431998" cy="1431994"/>
          </a:xfrm>
          <a:prstGeom prst="rect">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3DA46BAA-E878-4A95-B05B-5105AB0DE325}"/>
              </a:ext>
            </a:extLst>
          </p:cNvPr>
          <p:cNvSpPr/>
          <p:nvPr userDrawn="1"/>
        </p:nvSpPr>
        <p:spPr>
          <a:xfrm>
            <a:off x="8228198" y="1279165"/>
            <a:ext cx="1431996" cy="1431996"/>
          </a:xfrm>
          <a:prstGeom prst="rect">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45CFF0E1-F82F-41EE-B133-2229686E1B48}"/>
              </a:ext>
            </a:extLst>
          </p:cNvPr>
          <p:cNvSpPr/>
          <p:nvPr userDrawn="1"/>
        </p:nvSpPr>
        <p:spPr>
          <a:xfrm>
            <a:off x="4818742" y="925059"/>
            <a:ext cx="2554516" cy="2554516"/>
          </a:xfrm>
          <a:prstGeom prst="ellipse">
            <a:avLst/>
          </a:prstGeom>
          <a:solidFill>
            <a:srgbClr val="ECF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
            <a:extLst>
              <a:ext uri="{FF2B5EF4-FFF2-40B4-BE49-F238E27FC236}">
                <a16:creationId xmlns:a16="http://schemas.microsoft.com/office/drawing/2014/main" id="{569D669F-4DFC-4C2B-87CE-9C8837C03469}"/>
              </a:ext>
            </a:extLst>
          </p:cNvPr>
          <p:cNvSpPr>
            <a:spLocks noGrp="1"/>
          </p:cNvSpPr>
          <p:nvPr>
            <p:ph type="pic" sz="quarter" idx="10"/>
          </p:nvPr>
        </p:nvSpPr>
        <p:spPr>
          <a:xfrm>
            <a:off x="4949371" y="1055688"/>
            <a:ext cx="2293258" cy="2293258"/>
          </a:xfrm>
          <a:custGeom>
            <a:avLst/>
            <a:gdLst>
              <a:gd name="connsiteX0" fmla="*/ 981076 w 1962152"/>
              <a:gd name="connsiteY0" fmla="*/ 0 h 1962152"/>
              <a:gd name="connsiteX1" fmla="*/ 1962152 w 1962152"/>
              <a:gd name="connsiteY1" fmla="*/ 981076 h 1962152"/>
              <a:gd name="connsiteX2" fmla="*/ 981076 w 1962152"/>
              <a:gd name="connsiteY2" fmla="*/ 1962152 h 1962152"/>
              <a:gd name="connsiteX3" fmla="*/ 0 w 1962152"/>
              <a:gd name="connsiteY3" fmla="*/ 981076 h 1962152"/>
              <a:gd name="connsiteX4" fmla="*/ 981076 w 1962152"/>
              <a:gd name="connsiteY4" fmla="*/ 0 h 196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2152" h="1962152">
                <a:moveTo>
                  <a:pt x="981076" y="0"/>
                </a:moveTo>
                <a:cubicBezTo>
                  <a:pt x="1522909" y="0"/>
                  <a:pt x="1962152" y="439243"/>
                  <a:pt x="1962152" y="981076"/>
                </a:cubicBezTo>
                <a:cubicBezTo>
                  <a:pt x="1962152" y="1522909"/>
                  <a:pt x="1522909" y="1962152"/>
                  <a:pt x="981076" y="1962152"/>
                </a:cubicBezTo>
                <a:cubicBezTo>
                  <a:pt x="439243" y="1962152"/>
                  <a:pt x="0" y="1522909"/>
                  <a:pt x="0" y="981076"/>
                </a:cubicBezTo>
                <a:cubicBezTo>
                  <a:pt x="0" y="439243"/>
                  <a:pt x="439243" y="0"/>
                  <a:pt x="981076" y="0"/>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grpSp>
        <p:nvGrpSpPr>
          <p:cNvPr id="7" name="Group 6">
            <a:extLst>
              <a:ext uri="{FF2B5EF4-FFF2-40B4-BE49-F238E27FC236}">
                <a16:creationId xmlns:a16="http://schemas.microsoft.com/office/drawing/2014/main" id="{66D20FCE-7ABA-4A89-B38A-4E86BA785F01}"/>
              </a:ext>
            </a:extLst>
          </p:cNvPr>
          <p:cNvGrpSpPr/>
          <p:nvPr userDrawn="1"/>
        </p:nvGrpSpPr>
        <p:grpSpPr>
          <a:xfrm>
            <a:off x="5097233" y="1203301"/>
            <a:ext cx="1997534" cy="1998031"/>
            <a:chOff x="8432800" y="1078998"/>
            <a:chExt cx="1997534" cy="1998031"/>
          </a:xfrm>
        </p:grpSpPr>
        <p:sp>
          <p:nvSpPr>
            <p:cNvPr id="5" name="Rectangle 4">
              <a:extLst>
                <a:ext uri="{FF2B5EF4-FFF2-40B4-BE49-F238E27FC236}">
                  <a16:creationId xmlns:a16="http://schemas.microsoft.com/office/drawing/2014/main" id="{F242FA3D-D0EB-4FEC-A52F-8F699C0BE254}"/>
                </a:ext>
              </a:extLst>
            </p:cNvPr>
            <p:cNvSpPr/>
            <p:nvPr userDrawn="1"/>
          </p:nvSpPr>
          <p:spPr>
            <a:xfrm rot="2700000">
              <a:off x="8432800" y="1079496"/>
              <a:ext cx="1997533" cy="1997533"/>
            </a:xfrm>
            <a:prstGeom prst="rect">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90DE1172-5F72-40FB-BFA3-E2E325567444}"/>
                </a:ext>
              </a:extLst>
            </p:cNvPr>
            <p:cNvSpPr/>
            <p:nvPr userDrawn="1"/>
          </p:nvSpPr>
          <p:spPr>
            <a:xfrm>
              <a:off x="8432801" y="1078998"/>
              <a:ext cx="1997533" cy="1997533"/>
            </a:xfrm>
            <a:prstGeom prst="rect">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Picture Placeholder 7">
            <a:extLst>
              <a:ext uri="{FF2B5EF4-FFF2-40B4-BE49-F238E27FC236}">
                <a16:creationId xmlns:a16="http://schemas.microsoft.com/office/drawing/2014/main" id="{2F321D36-D3E4-47CC-B64F-1BA84392462B}"/>
              </a:ext>
            </a:extLst>
          </p:cNvPr>
          <p:cNvSpPr>
            <a:spLocks noGrp="1"/>
          </p:cNvSpPr>
          <p:nvPr>
            <p:ph type="pic" sz="quarter" idx="11"/>
          </p:nvPr>
        </p:nvSpPr>
        <p:spPr>
          <a:xfrm>
            <a:off x="8120831" y="1171798"/>
            <a:ext cx="1675948" cy="1675948"/>
          </a:xfrm>
          <a:custGeom>
            <a:avLst/>
            <a:gdLst>
              <a:gd name="connsiteX0" fmla="*/ 981076 w 1962152"/>
              <a:gd name="connsiteY0" fmla="*/ 0 h 1962152"/>
              <a:gd name="connsiteX1" fmla="*/ 1962152 w 1962152"/>
              <a:gd name="connsiteY1" fmla="*/ 981076 h 1962152"/>
              <a:gd name="connsiteX2" fmla="*/ 981076 w 1962152"/>
              <a:gd name="connsiteY2" fmla="*/ 1962152 h 1962152"/>
              <a:gd name="connsiteX3" fmla="*/ 0 w 1962152"/>
              <a:gd name="connsiteY3" fmla="*/ 981076 h 1962152"/>
              <a:gd name="connsiteX4" fmla="*/ 981076 w 1962152"/>
              <a:gd name="connsiteY4" fmla="*/ 0 h 196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2152" h="1962152">
                <a:moveTo>
                  <a:pt x="981076" y="0"/>
                </a:moveTo>
                <a:cubicBezTo>
                  <a:pt x="1522909" y="0"/>
                  <a:pt x="1962152" y="439243"/>
                  <a:pt x="1962152" y="981076"/>
                </a:cubicBezTo>
                <a:cubicBezTo>
                  <a:pt x="1962152" y="1522909"/>
                  <a:pt x="1522909" y="1962152"/>
                  <a:pt x="981076" y="1962152"/>
                </a:cubicBezTo>
                <a:cubicBezTo>
                  <a:pt x="439243" y="1962152"/>
                  <a:pt x="0" y="1522909"/>
                  <a:pt x="0" y="981076"/>
                </a:cubicBezTo>
                <a:cubicBezTo>
                  <a:pt x="0" y="439243"/>
                  <a:pt x="439243" y="0"/>
                  <a:pt x="981076" y="0"/>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9" name="Picture Placeholder 8">
            <a:extLst>
              <a:ext uri="{FF2B5EF4-FFF2-40B4-BE49-F238E27FC236}">
                <a16:creationId xmlns:a16="http://schemas.microsoft.com/office/drawing/2014/main" id="{F4B68E72-3F24-454E-98BE-79016963DA58}"/>
              </a:ext>
            </a:extLst>
          </p:cNvPr>
          <p:cNvSpPr>
            <a:spLocks noGrp="1"/>
          </p:cNvSpPr>
          <p:nvPr>
            <p:ph type="pic" sz="quarter" idx="12"/>
          </p:nvPr>
        </p:nvSpPr>
        <p:spPr>
          <a:xfrm>
            <a:off x="8120831" y="3822705"/>
            <a:ext cx="1675948" cy="1675948"/>
          </a:xfrm>
          <a:custGeom>
            <a:avLst/>
            <a:gdLst>
              <a:gd name="connsiteX0" fmla="*/ 981076 w 1962152"/>
              <a:gd name="connsiteY0" fmla="*/ 0 h 1962152"/>
              <a:gd name="connsiteX1" fmla="*/ 1962152 w 1962152"/>
              <a:gd name="connsiteY1" fmla="*/ 981076 h 1962152"/>
              <a:gd name="connsiteX2" fmla="*/ 981076 w 1962152"/>
              <a:gd name="connsiteY2" fmla="*/ 1962152 h 1962152"/>
              <a:gd name="connsiteX3" fmla="*/ 0 w 1962152"/>
              <a:gd name="connsiteY3" fmla="*/ 981076 h 1962152"/>
              <a:gd name="connsiteX4" fmla="*/ 981076 w 1962152"/>
              <a:gd name="connsiteY4" fmla="*/ 0 h 196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2152" h="1962152">
                <a:moveTo>
                  <a:pt x="981076" y="0"/>
                </a:moveTo>
                <a:cubicBezTo>
                  <a:pt x="1522909" y="0"/>
                  <a:pt x="1962152" y="439243"/>
                  <a:pt x="1962152" y="981076"/>
                </a:cubicBezTo>
                <a:cubicBezTo>
                  <a:pt x="1962152" y="1522909"/>
                  <a:pt x="1522909" y="1962152"/>
                  <a:pt x="981076" y="1962152"/>
                </a:cubicBezTo>
                <a:cubicBezTo>
                  <a:pt x="439243" y="1962152"/>
                  <a:pt x="0" y="1522909"/>
                  <a:pt x="0" y="981076"/>
                </a:cubicBezTo>
                <a:cubicBezTo>
                  <a:pt x="0" y="439243"/>
                  <a:pt x="439243" y="0"/>
                  <a:pt x="981076" y="0"/>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10" name="Picture Placeholder 9">
            <a:extLst>
              <a:ext uri="{FF2B5EF4-FFF2-40B4-BE49-F238E27FC236}">
                <a16:creationId xmlns:a16="http://schemas.microsoft.com/office/drawing/2014/main" id="{6C310680-82DA-4A42-9E9F-9E5C1D0DC79D}"/>
              </a:ext>
            </a:extLst>
          </p:cNvPr>
          <p:cNvSpPr>
            <a:spLocks noGrp="1"/>
          </p:cNvSpPr>
          <p:nvPr>
            <p:ph type="pic" sz="quarter" idx="13"/>
          </p:nvPr>
        </p:nvSpPr>
        <p:spPr>
          <a:xfrm>
            <a:off x="2354804" y="1171798"/>
            <a:ext cx="1675948" cy="1675948"/>
          </a:xfrm>
          <a:custGeom>
            <a:avLst/>
            <a:gdLst>
              <a:gd name="connsiteX0" fmla="*/ 981076 w 1962152"/>
              <a:gd name="connsiteY0" fmla="*/ 0 h 1962152"/>
              <a:gd name="connsiteX1" fmla="*/ 1962152 w 1962152"/>
              <a:gd name="connsiteY1" fmla="*/ 981076 h 1962152"/>
              <a:gd name="connsiteX2" fmla="*/ 981076 w 1962152"/>
              <a:gd name="connsiteY2" fmla="*/ 1962152 h 1962152"/>
              <a:gd name="connsiteX3" fmla="*/ 0 w 1962152"/>
              <a:gd name="connsiteY3" fmla="*/ 981076 h 1962152"/>
              <a:gd name="connsiteX4" fmla="*/ 981076 w 1962152"/>
              <a:gd name="connsiteY4" fmla="*/ 0 h 196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2152" h="1962152">
                <a:moveTo>
                  <a:pt x="981076" y="0"/>
                </a:moveTo>
                <a:cubicBezTo>
                  <a:pt x="1522909" y="0"/>
                  <a:pt x="1962152" y="439243"/>
                  <a:pt x="1962152" y="981076"/>
                </a:cubicBezTo>
                <a:cubicBezTo>
                  <a:pt x="1962152" y="1522909"/>
                  <a:pt x="1522909" y="1962152"/>
                  <a:pt x="981076" y="1962152"/>
                </a:cubicBezTo>
                <a:cubicBezTo>
                  <a:pt x="439243" y="1962152"/>
                  <a:pt x="0" y="1522909"/>
                  <a:pt x="0" y="981076"/>
                </a:cubicBezTo>
                <a:cubicBezTo>
                  <a:pt x="0" y="439243"/>
                  <a:pt x="439243" y="0"/>
                  <a:pt x="981076" y="0"/>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11" name="Picture Placeholder 10">
            <a:extLst>
              <a:ext uri="{FF2B5EF4-FFF2-40B4-BE49-F238E27FC236}">
                <a16:creationId xmlns:a16="http://schemas.microsoft.com/office/drawing/2014/main" id="{E85E9F5D-A33E-41BD-B510-D9B5CCD3DA7F}"/>
              </a:ext>
            </a:extLst>
          </p:cNvPr>
          <p:cNvSpPr>
            <a:spLocks noGrp="1"/>
          </p:cNvSpPr>
          <p:nvPr>
            <p:ph type="pic" sz="quarter" idx="14"/>
          </p:nvPr>
        </p:nvSpPr>
        <p:spPr>
          <a:xfrm>
            <a:off x="2354804" y="3822705"/>
            <a:ext cx="1675948" cy="1675948"/>
          </a:xfrm>
          <a:custGeom>
            <a:avLst/>
            <a:gdLst>
              <a:gd name="connsiteX0" fmla="*/ 981076 w 1962152"/>
              <a:gd name="connsiteY0" fmla="*/ 0 h 1962152"/>
              <a:gd name="connsiteX1" fmla="*/ 1962152 w 1962152"/>
              <a:gd name="connsiteY1" fmla="*/ 981076 h 1962152"/>
              <a:gd name="connsiteX2" fmla="*/ 981076 w 1962152"/>
              <a:gd name="connsiteY2" fmla="*/ 1962152 h 1962152"/>
              <a:gd name="connsiteX3" fmla="*/ 0 w 1962152"/>
              <a:gd name="connsiteY3" fmla="*/ 981076 h 1962152"/>
              <a:gd name="connsiteX4" fmla="*/ 981076 w 1962152"/>
              <a:gd name="connsiteY4" fmla="*/ 0 h 196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2152" h="1962152">
                <a:moveTo>
                  <a:pt x="981076" y="0"/>
                </a:moveTo>
                <a:cubicBezTo>
                  <a:pt x="1522909" y="0"/>
                  <a:pt x="1962152" y="439243"/>
                  <a:pt x="1962152" y="981076"/>
                </a:cubicBezTo>
                <a:cubicBezTo>
                  <a:pt x="1962152" y="1522909"/>
                  <a:pt x="1522909" y="1962152"/>
                  <a:pt x="981076" y="1962152"/>
                </a:cubicBezTo>
                <a:cubicBezTo>
                  <a:pt x="439243" y="1962152"/>
                  <a:pt x="0" y="1522909"/>
                  <a:pt x="0" y="981076"/>
                </a:cubicBezTo>
                <a:cubicBezTo>
                  <a:pt x="0" y="439243"/>
                  <a:pt x="439243" y="0"/>
                  <a:pt x="981076" y="0"/>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spTree>
    <p:extLst>
      <p:ext uri="{BB962C8B-B14F-4D97-AF65-F5344CB8AC3E}">
        <p14:creationId xmlns:p14="http://schemas.microsoft.com/office/powerpoint/2010/main" val="13184075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7_Title Slide">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B0EC68D7-4570-4B51-BD73-D6A0626A9DF4}"/>
              </a:ext>
            </a:extLst>
          </p:cNvPr>
          <p:cNvSpPr/>
          <p:nvPr userDrawn="1"/>
        </p:nvSpPr>
        <p:spPr>
          <a:xfrm>
            <a:off x="5588000" y="0"/>
            <a:ext cx="6604000" cy="5778504"/>
          </a:xfrm>
          <a:custGeom>
            <a:avLst/>
            <a:gdLst>
              <a:gd name="connsiteX0" fmla="*/ 0 w 3200398"/>
              <a:gd name="connsiteY0" fmla="*/ 0 h 2800350"/>
              <a:gd name="connsiteX1" fmla="*/ 3200398 w 3200398"/>
              <a:gd name="connsiteY1" fmla="*/ 0 h 2800350"/>
              <a:gd name="connsiteX2" fmla="*/ 3200398 w 3200398"/>
              <a:gd name="connsiteY2" fmla="*/ 2800350 h 2800350"/>
              <a:gd name="connsiteX3" fmla="*/ 0 w 3200398"/>
              <a:gd name="connsiteY3" fmla="*/ 2800350 h 2800350"/>
              <a:gd name="connsiteX4" fmla="*/ 0 w 3200398"/>
              <a:gd name="connsiteY4" fmla="*/ 0 h 2800350"/>
              <a:gd name="connsiteX0" fmla="*/ 0 w 3200398"/>
              <a:gd name="connsiteY0" fmla="*/ 0 h 2800350"/>
              <a:gd name="connsiteX1" fmla="*/ 3200398 w 3200398"/>
              <a:gd name="connsiteY1" fmla="*/ 0 h 2800350"/>
              <a:gd name="connsiteX2" fmla="*/ 3200398 w 3200398"/>
              <a:gd name="connsiteY2" fmla="*/ 2800350 h 2800350"/>
              <a:gd name="connsiteX3" fmla="*/ 1466850 w 3200398"/>
              <a:gd name="connsiteY3" fmla="*/ 1390650 h 2800350"/>
              <a:gd name="connsiteX4" fmla="*/ 0 w 3200398"/>
              <a:gd name="connsiteY4" fmla="*/ 0 h 2800350"/>
              <a:gd name="connsiteX0" fmla="*/ 0 w 3200398"/>
              <a:gd name="connsiteY0" fmla="*/ 0 h 2800350"/>
              <a:gd name="connsiteX1" fmla="*/ 3200398 w 3200398"/>
              <a:gd name="connsiteY1" fmla="*/ 0 h 2800350"/>
              <a:gd name="connsiteX2" fmla="*/ 3200398 w 3200398"/>
              <a:gd name="connsiteY2" fmla="*/ 2800350 h 2800350"/>
              <a:gd name="connsiteX3" fmla="*/ 1466850 w 3200398"/>
              <a:gd name="connsiteY3" fmla="*/ 1390650 h 2800350"/>
              <a:gd name="connsiteX4" fmla="*/ 0 w 3200398"/>
              <a:gd name="connsiteY4" fmla="*/ 0 h 2800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0398" h="2800350">
                <a:moveTo>
                  <a:pt x="0" y="0"/>
                </a:moveTo>
                <a:lnTo>
                  <a:pt x="3200398" y="0"/>
                </a:lnTo>
                <a:lnTo>
                  <a:pt x="3200398" y="2800350"/>
                </a:lnTo>
                <a:cubicBezTo>
                  <a:pt x="2622549" y="2330450"/>
                  <a:pt x="1587499" y="2432050"/>
                  <a:pt x="1466850" y="1390650"/>
                </a:cubicBezTo>
                <a:cubicBezTo>
                  <a:pt x="1346201" y="349250"/>
                  <a:pt x="488950" y="463550"/>
                  <a:pt x="0" y="0"/>
                </a:cubicBezTo>
                <a:close/>
              </a:path>
            </a:pathLst>
          </a:custGeom>
          <a:solidFill>
            <a:srgbClr val="65D7FF">
              <a:alpha val="1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0580ADFD-0D23-4288-B6F8-A89258AF3B7D}"/>
              </a:ext>
            </a:extLst>
          </p:cNvPr>
          <p:cNvSpPr/>
          <p:nvPr userDrawn="1"/>
        </p:nvSpPr>
        <p:spPr>
          <a:xfrm rot="10800000">
            <a:off x="0" y="3759198"/>
            <a:ext cx="3541486" cy="3098802"/>
          </a:xfrm>
          <a:custGeom>
            <a:avLst/>
            <a:gdLst>
              <a:gd name="connsiteX0" fmla="*/ 0 w 3200398"/>
              <a:gd name="connsiteY0" fmla="*/ 0 h 2800350"/>
              <a:gd name="connsiteX1" fmla="*/ 3200398 w 3200398"/>
              <a:gd name="connsiteY1" fmla="*/ 0 h 2800350"/>
              <a:gd name="connsiteX2" fmla="*/ 3200398 w 3200398"/>
              <a:gd name="connsiteY2" fmla="*/ 2800350 h 2800350"/>
              <a:gd name="connsiteX3" fmla="*/ 0 w 3200398"/>
              <a:gd name="connsiteY3" fmla="*/ 2800350 h 2800350"/>
              <a:gd name="connsiteX4" fmla="*/ 0 w 3200398"/>
              <a:gd name="connsiteY4" fmla="*/ 0 h 2800350"/>
              <a:gd name="connsiteX0" fmla="*/ 0 w 3200398"/>
              <a:gd name="connsiteY0" fmla="*/ 0 h 2800350"/>
              <a:gd name="connsiteX1" fmla="*/ 3200398 w 3200398"/>
              <a:gd name="connsiteY1" fmla="*/ 0 h 2800350"/>
              <a:gd name="connsiteX2" fmla="*/ 3200398 w 3200398"/>
              <a:gd name="connsiteY2" fmla="*/ 2800350 h 2800350"/>
              <a:gd name="connsiteX3" fmla="*/ 1466850 w 3200398"/>
              <a:gd name="connsiteY3" fmla="*/ 1390650 h 2800350"/>
              <a:gd name="connsiteX4" fmla="*/ 0 w 3200398"/>
              <a:gd name="connsiteY4" fmla="*/ 0 h 2800350"/>
              <a:gd name="connsiteX0" fmla="*/ 0 w 3200398"/>
              <a:gd name="connsiteY0" fmla="*/ 0 h 2800350"/>
              <a:gd name="connsiteX1" fmla="*/ 3200398 w 3200398"/>
              <a:gd name="connsiteY1" fmla="*/ 0 h 2800350"/>
              <a:gd name="connsiteX2" fmla="*/ 3200398 w 3200398"/>
              <a:gd name="connsiteY2" fmla="*/ 2800350 h 2800350"/>
              <a:gd name="connsiteX3" fmla="*/ 1466850 w 3200398"/>
              <a:gd name="connsiteY3" fmla="*/ 1390650 h 2800350"/>
              <a:gd name="connsiteX4" fmla="*/ 0 w 3200398"/>
              <a:gd name="connsiteY4" fmla="*/ 0 h 2800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0398" h="2800350">
                <a:moveTo>
                  <a:pt x="0" y="0"/>
                </a:moveTo>
                <a:lnTo>
                  <a:pt x="3200398" y="0"/>
                </a:lnTo>
                <a:lnTo>
                  <a:pt x="3200398" y="2800350"/>
                </a:lnTo>
                <a:cubicBezTo>
                  <a:pt x="2622549" y="2330450"/>
                  <a:pt x="1587499" y="2432050"/>
                  <a:pt x="1466850" y="1390650"/>
                </a:cubicBezTo>
                <a:cubicBezTo>
                  <a:pt x="1346201" y="349250"/>
                  <a:pt x="488950" y="463550"/>
                  <a:pt x="0" y="0"/>
                </a:cubicBezTo>
                <a:close/>
              </a:path>
            </a:pathLst>
          </a:custGeom>
          <a:solidFill>
            <a:srgbClr val="65D7FF">
              <a:alpha val="1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icture Placeholder 16">
            <a:extLst>
              <a:ext uri="{FF2B5EF4-FFF2-40B4-BE49-F238E27FC236}">
                <a16:creationId xmlns:a16="http://schemas.microsoft.com/office/drawing/2014/main" id="{515B6ACB-E850-4313-B76F-A267036FFC8E}"/>
              </a:ext>
            </a:extLst>
          </p:cNvPr>
          <p:cNvSpPr>
            <a:spLocks noGrp="1"/>
          </p:cNvSpPr>
          <p:nvPr>
            <p:ph type="pic" sz="quarter" idx="15"/>
          </p:nvPr>
        </p:nvSpPr>
        <p:spPr>
          <a:xfrm>
            <a:off x="649476" y="3185651"/>
            <a:ext cx="2949680" cy="2949677"/>
          </a:xfrm>
          <a:custGeom>
            <a:avLst/>
            <a:gdLst>
              <a:gd name="connsiteX0" fmla="*/ 0 w 1527629"/>
              <a:gd name="connsiteY0" fmla="*/ 0 h 1527629"/>
              <a:gd name="connsiteX1" fmla="*/ 1527629 w 1527629"/>
              <a:gd name="connsiteY1" fmla="*/ 0 h 1527629"/>
              <a:gd name="connsiteX2" fmla="*/ 1527629 w 1527629"/>
              <a:gd name="connsiteY2" fmla="*/ 1527629 h 1527629"/>
              <a:gd name="connsiteX3" fmla="*/ 0 w 1527629"/>
              <a:gd name="connsiteY3" fmla="*/ 1527629 h 1527629"/>
            </a:gdLst>
            <a:ahLst/>
            <a:cxnLst>
              <a:cxn ang="0">
                <a:pos x="connsiteX0" y="connsiteY0"/>
              </a:cxn>
              <a:cxn ang="0">
                <a:pos x="connsiteX1" y="connsiteY1"/>
              </a:cxn>
              <a:cxn ang="0">
                <a:pos x="connsiteX2" y="connsiteY2"/>
              </a:cxn>
              <a:cxn ang="0">
                <a:pos x="connsiteX3" y="connsiteY3"/>
              </a:cxn>
            </a:cxnLst>
            <a:rect l="l" t="t" r="r" b="b"/>
            <a:pathLst>
              <a:path w="1527629" h="1527629">
                <a:moveTo>
                  <a:pt x="0" y="0"/>
                </a:moveTo>
                <a:lnTo>
                  <a:pt x="1527629" y="0"/>
                </a:lnTo>
                <a:lnTo>
                  <a:pt x="1527629" y="1527629"/>
                </a:lnTo>
                <a:lnTo>
                  <a:pt x="0" y="1527629"/>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17" name="Picture Placeholder 16">
            <a:extLst>
              <a:ext uri="{FF2B5EF4-FFF2-40B4-BE49-F238E27FC236}">
                <a16:creationId xmlns:a16="http://schemas.microsoft.com/office/drawing/2014/main" id="{8151519E-BB1C-4495-BE74-21C9394DB875}"/>
              </a:ext>
            </a:extLst>
          </p:cNvPr>
          <p:cNvSpPr>
            <a:spLocks noGrp="1"/>
          </p:cNvSpPr>
          <p:nvPr>
            <p:ph type="pic" sz="quarter" idx="16"/>
          </p:nvPr>
        </p:nvSpPr>
        <p:spPr>
          <a:xfrm>
            <a:off x="4380818" y="3185651"/>
            <a:ext cx="2949680" cy="2949677"/>
          </a:xfrm>
          <a:custGeom>
            <a:avLst/>
            <a:gdLst>
              <a:gd name="connsiteX0" fmla="*/ 0 w 1527629"/>
              <a:gd name="connsiteY0" fmla="*/ 0 h 1527629"/>
              <a:gd name="connsiteX1" fmla="*/ 1527629 w 1527629"/>
              <a:gd name="connsiteY1" fmla="*/ 0 h 1527629"/>
              <a:gd name="connsiteX2" fmla="*/ 1527629 w 1527629"/>
              <a:gd name="connsiteY2" fmla="*/ 1527629 h 1527629"/>
              <a:gd name="connsiteX3" fmla="*/ 0 w 1527629"/>
              <a:gd name="connsiteY3" fmla="*/ 1527629 h 1527629"/>
            </a:gdLst>
            <a:ahLst/>
            <a:cxnLst>
              <a:cxn ang="0">
                <a:pos x="connsiteX0" y="connsiteY0"/>
              </a:cxn>
              <a:cxn ang="0">
                <a:pos x="connsiteX1" y="connsiteY1"/>
              </a:cxn>
              <a:cxn ang="0">
                <a:pos x="connsiteX2" y="connsiteY2"/>
              </a:cxn>
              <a:cxn ang="0">
                <a:pos x="connsiteX3" y="connsiteY3"/>
              </a:cxn>
            </a:cxnLst>
            <a:rect l="l" t="t" r="r" b="b"/>
            <a:pathLst>
              <a:path w="1527629" h="1527629">
                <a:moveTo>
                  <a:pt x="0" y="0"/>
                </a:moveTo>
                <a:lnTo>
                  <a:pt x="1527629" y="0"/>
                </a:lnTo>
                <a:lnTo>
                  <a:pt x="1527629" y="1527629"/>
                </a:lnTo>
                <a:lnTo>
                  <a:pt x="0" y="1527629"/>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18" name="Picture Placeholder 16">
            <a:extLst>
              <a:ext uri="{FF2B5EF4-FFF2-40B4-BE49-F238E27FC236}">
                <a16:creationId xmlns:a16="http://schemas.microsoft.com/office/drawing/2014/main" id="{C1B923A4-DEC4-4386-8E39-FCB71192CAD8}"/>
              </a:ext>
            </a:extLst>
          </p:cNvPr>
          <p:cNvSpPr>
            <a:spLocks noGrp="1"/>
          </p:cNvSpPr>
          <p:nvPr>
            <p:ph type="pic" sz="quarter" idx="17"/>
          </p:nvPr>
        </p:nvSpPr>
        <p:spPr>
          <a:xfrm>
            <a:off x="8112160" y="3185651"/>
            <a:ext cx="2949680" cy="2949677"/>
          </a:xfrm>
          <a:custGeom>
            <a:avLst/>
            <a:gdLst>
              <a:gd name="connsiteX0" fmla="*/ 0 w 1527629"/>
              <a:gd name="connsiteY0" fmla="*/ 0 h 1527629"/>
              <a:gd name="connsiteX1" fmla="*/ 1527629 w 1527629"/>
              <a:gd name="connsiteY1" fmla="*/ 0 h 1527629"/>
              <a:gd name="connsiteX2" fmla="*/ 1527629 w 1527629"/>
              <a:gd name="connsiteY2" fmla="*/ 1527629 h 1527629"/>
              <a:gd name="connsiteX3" fmla="*/ 0 w 1527629"/>
              <a:gd name="connsiteY3" fmla="*/ 1527629 h 1527629"/>
            </a:gdLst>
            <a:ahLst/>
            <a:cxnLst>
              <a:cxn ang="0">
                <a:pos x="connsiteX0" y="connsiteY0"/>
              </a:cxn>
              <a:cxn ang="0">
                <a:pos x="connsiteX1" y="connsiteY1"/>
              </a:cxn>
              <a:cxn ang="0">
                <a:pos x="connsiteX2" y="connsiteY2"/>
              </a:cxn>
              <a:cxn ang="0">
                <a:pos x="connsiteX3" y="connsiteY3"/>
              </a:cxn>
            </a:cxnLst>
            <a:rect l="l" t="t" r="r" b="b"/>
            <a:pathLst>
              <a:path w="1527629" h="1527629">
                <a:moveTo>
                  <a:pt x="0" y="0"/>
                </a:moveTo>
                <a:lnTo>
                  <a:pt x="1527629" y="0"/>
                </a:lnTo>
                <a:lnTo>
                  <a:pt x="1527629" y="1527629"/>
                </a:lnTo>
                <a:lnTo>
                  <a:pt x="0" y="1527629"/>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Tree>
    <p:extLst>
      <p:ext uri="{BB962C8B-B14F-4D97-AF65-F5344CB8AC3E}">
        <p14:creationId xmlns:p14="http://schemas.microsoft.com/office/powerpoint/2010/main" val="30356858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8_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5F12E96-C4E6-4A00-BEA6-8920FF3EB2A7}"/>
              </a:ext>
            </a:extLst>
          </p:cNvPr>
          <p:cNvSpPr/>
          <p:nvPr userDrawn="1"/>
        </p:nvSpPr>
        <p:spPr>
          <a:xfrm>
            <a:off x="615897" y="678771"/>
            <a:ext cx="10905437" cy="5555227"/>
          </a:xfrm>
          <a:prstGeom prst="rect">
            <a:avLst/>
          </a:prstGeom>
          <a:noFill/>
          <a:ln w="254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163D3A66-D937-4E38-BE92-2E62364F63A3}"/>
              </a:ext>
            </a:extLst>
          </p:cNvPr>
          <p:cNvSpPr/>
          <p:nvPr userDrawn="1"/>
        </p:nvSpPr>
        <p:spPr>
          <a:xfrm>
            <a:off x="8421329" y="-1"/>
            <a:ext cx="3770670" cy="5663381"/>
          </a:xfrm>
          <a:prstGeom prst="rect">
            <a:avLst/>
          </a:prstGeom>
          <a:solidFill>
            <a:srgbClr val="ECF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8F8BF650-B415-4A74-A6C7-7432C21ECBEB}"/>
              </a:ext>
            </a:extLst>
          </p:cNvPr>
          <p:cNvSpPr/>
          <p:nvPr userDrawn="1"/>
        </p:nvSpPr>
        <p:spPr>
          <a:xfrm>
            <a:off x="0" y="2669458"/>
            <a:ext cx="3200400" cy="4188543"/>
          </a:xfrm>
          <a:prstGeom prst="rect">
            <a:avLst/>
          </a:prstGeom>
          <a:solidFill>
            <a:srgbClr val="ECF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27B7375-EFA8-4461-8E87-E8BE8261E4C0}"/>
              </a:ext>
            </a:extLst>
          </p:cNvPr>
          <p:cNvSpPr/>
          <p:nvPr userDrawn="1"/>
        </p:nvSpPr>
        <p:spPr>
          <a:xfrm>
            <a:off x="10068233" y="5974234"/>
            <a:ext cx="1844848" cy="4635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51E69F45-F884-4592-930C-8853914C60B0}"/>
              </a:ext>
            </a:extLst>
          </p:cNvPr>
          <p:cNvSpPr/>
          <p:nvPr userDrawn="1"/>
        </p:nvSpPr>
        <p:spPr>
          <a:xfrm>
            <a:off x="3991897" y="456785"/>
            <a:ext cx="4208206" cy="12375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C321D88F-FCBA-461F-8490-7C79964930BB}"/>
              </a:ext>
            </a:extLst>
          </p:cNvPr>
          <p:cNvSpPr/>
          <p:nvPr userDrawn="1"/>
        </p:nvSpPr>
        <p:spPr>
          <a:xfrm>
            <a:off x="477205" y="481127"/>
            <a:ext cx="967944" cy="3952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0" name="Group 39">
            <a:extLst>
              <a:ext uri="{FF2B5EF4-FFF2-40B4-BE49-F238E27FC236}">
                <a16:creationId xmlns:a16="http://schemas.microsoft.com/office/drawing/2014/main" id="{85EDB083-C7AB-4252-9D86-46445E61F315}"/>
              </a:ext>
            </a:extLst>
          </p:cNvPr>
          <p:cNvGrpSpPr/>
          <p:nvPr userDrawn="1"/>
        </p:nvGrpSpPr>
        <p:grpSpPr>
          <a:xfrm rot="288585">
            <a:off x="320084" y="5325357"/>
            <a:ext cx="850996" cy="1017631"/>
            <a:chOff x="775057" y="5168582"/>
            <a:chExt cx="753246" cy="851697"/>
          </a:xfrm>
        </p:grpSpPr>
        <p:sp>
          <p:nvSpPr>
            <p:cNvPr id="17" name="Oval 16">
              <a:extLst>
                <a:ext uri="{FF2B5EF4-FFF2-40B4-BE49-F238E27FC236}">
                  <a16:creationId xmlns:a16="http://schemas.microsoft.com/office/drawing/2014/main" id="{37CAC593-FCAD-4BDB-8788-FE197C3C869D}"/>
                </a:ext>
              </a:extLst>
            </p:cNvPr>
            <p:cNvSpPr/>
            <p:nvPr userDrawn="1"/>
          </p:nvSpPr>
          <p:spPr>
            <a:xfrm>
              <a:off x="775057" y="5168582"/>
              <a:ext cx="115531" cy="1035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38329337-3EDE-45F5-A693-5AF1F71EBC1E}"/>
                </a:ext>
              </a:extLst>
            </p:cNvPr>
            <p:cNvSpPr/>
            <p:nvPr userDrawn="1"/>
          </p:nvSpPr>
          <p:spPr>
            <a:xfrm>
              <a:off x="775057" y="5417979"/>
              <a:ext cx="115531" cy="1035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A91B5C8A-0287-4B81-9452-1F23E4304990}"/>
                </a:ext>
              </a:extLst>
            </p:cNvPr>
            <p:cNvSpPr/>
            <p:nvPr userDrawn="1"/>
          </p:nvSpPr>
          <p:spPr>
            <a:xfrm>
              <a:off x="775057" y="5667376"/>
              <a:ext cx="115531" cy="1035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6BCF70E7-A7B1-4EDD-90DF-78826F0A53A0}"/>
                </a:ext>
              </a:extLst>
            </p:cNvPr>
            <p:cNvSpPr/>
            <p:nvPr userDrawn="1"/>
          </p:nvSpPr>
          <p:spPr>
            <a:xfrm>
              <a:off x="775057" y="5916773"/>
              <a:ext cx="115531" cy="1035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F8E091D6-1E73-4758-9F78-99D56B6BA2CE}"/>
                </a:ext>
              </a:extLst>
            </p:cNvPr>
            <p:cNvSpPr/>
            <p:nvPr userDrawn="1"/>
          </p:nvSpPr>
          <p:spPr>
            <a:xfrm>
              <a:off x="1096911" y="5168582"/>
              <a:ext cx="115531" cy="1035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D8DF54D4-F4E3-4355-8589-58F8052AECE0}"/>
                </a:ext>
              </a:extLst>
            </p:cNvPr>
            <p:cNvSpPr/>
            <p:nvPr userDrawn="1"/>
          </p:nvSpPr>
          <p:spPr>
            <a:xfrm>
              <a:off x="1096911" y="5417979"/>
              <a:ext cx="115531" cy="1035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47E1502F-B77D-4D00-B6BC-BE073B9C1DA2}"/>
                </a:ext>
              </a:extLst>
            </p:cNvPr>
            <p:cNvSpPr/>
            <p:nvPr userDrawn="1"/>
          </p:nvSpPr>
          <p:spPr>
            <a:xfrm>
              <a:off x="1096911" y="5667376"/>
              <a:ext cx="115531" cy="1035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24FCDB7D-4FEF-499A-ACE0-DE4718467854}"/>
                </a:ext>
              </a:extLst>
            </p:cNvPr>
            <p:cNvSpPr/>
            <p:nvPr userDrawn="1"/>
          </p:nvSpPr>
          <p:spPr>
            <a:xfrm>
              <a:off x="1096911" y="5916773"/>
              <a:ext cx="115531" cy="1035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C68108C0-6026-4149-925E-AB0DD4070D17}"/>
                </a:ext>
              </a:extLst>
            </p:cNvPr>
            <p:cNvSpPr/>
            <p:nvPr userDrawn="1"/>
          </p:nvSpPr>
          <p:spPr>
            <a:xfrm>
              <a:off x="1412772" y="5168582"/>
              <a:ext cx="115531" cy="1035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73453584-B626-4172-9449-2A68CBE296C9}"/>
                </a:ext>
              </a:extLst>
            </p:cNvPr>
            <p:cNvSpPr/>
            <p:nvPr userDrawn="1"/>
          </p:nvSpPr>
          <p:spPr>
            <a:xfrm>
              <a:off x="1412772" y="5417979"/>
              <a:ext cx="115531" cy="1035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E6D2E56C-1F60-44FE-96BB-9BEA6D831DCF}"/>
                </a:ext>
              </a:extLst>
            </p:cNvPr>
            <p:cNvSpPr/>
            <p:nvPr userDrawn="1"/>
          </p:nvSpPr>
          <p:spPr>
            <a:xfrm>
              <a:off x="1412772" y="5667376"/>
              <a:ext cx="115531" cy="1035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6F8DA075-6C5B-4076-A702-13A57BB1ED4D}"/>
                </a:ext>
              </a:extLst>
            </p:cNvPr>
            <p:cNvSpPr/>
            <p:nvPr userDrawn="1"/>
          </p:nvSpPr>
          <p:spPr>
            <a:xfrm>
              <a:off x="1412772" y="5916773"/>
              <a:ext cx="115531" cy="1035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1" name="Group 40">
            <a:extLst>
              <a:ext uri="{FF2B5EF4-FFF2-40B4-BE49-F238E27FC236}">
                <a16:creationId xmlns:a16="http://schemas.microsoft.com/office/drawing/2014/main" id="{12FF0D32-C6E9-42A6-8022-B78A2FF34C04}"/>
              </a:ext>
            </a:extLst>
          </p:cNvPr>
          <p:cNvGrpSpPr/>
          <p:nvPr userDrawn="1"/>
        </p:nvGrpSpPr>
        <p:grpSpPr>
          <a:xfrm rot="288585">
            <a:off x="10033396" y="1039592"/>
            <a:ext cx="850996" cy="1017631"/>
            <a:chOff x="775057" y="5168582"/>
            <a:chExt cx="753246" cy="851697"/>
          </a:xfrm>
        </p:grpSpPr>
        <p:sp>
          <p:nvSpPr>
            <p:cNvPr id="42" name="Oval 41">
              <a:extLst>
                <a:ext uri="{FF2B5EF4-FFF2-40B4-BE49-F238E27FC236}">
                  <a16:creationId xmlns:a16="http://schemas.microsoft.com/office/drawing/2014/main" id="{A10C62BE-0E46-40AD-B35E-282BDD62F6D0}"/>
                </a:ext>
              </a:extLst>
            </p:cNvPr>
            <p:cNvSpPr/>
            <p:nvPr userDrawn="1"/>
          </p:nvSpPr>
          <p:spPr>
            <a:xfrm>
              <a:off x="775057" y="5168582"/>
              <a:ext cx="115531" cy="1035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469D7D17-D9FE-4563-A7CA-727C4FA5962A}"/>
                </a:ext>
              </a:extLst>
            </p:cNvPr>
            <p:cNvSpPr/>
            <p:nvPr userDrawn="1"/>
          </p:nvSpPr>
          <p:spPr>
            <a:xfrm>
              <a:off x="775057" y="5417979"/>
              <a:ext cx="115531" cy="1035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4E177DB8-10DD-4DF7-B9F6-9CE0D13AD41E}"/>
                </a:ext>
              </a:extLst>
            </p:cNvPr>
            <p:cNvSpPr/>
            <p:nvPr userDrawn="1"/>
          </p:nvSpPr>
          <p:spPr>
            <a:xfrm>
              <a:off x="775057" y="5667376"/>
              <a:ext cx="115531" cy="1035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5AE8E3B6-03FD-4202-AB9B-9A985F211395}"/>
                </a:ext>
              </a:extLst>
            </p:cNvPr>
            <p:cNvSpPr/>
            <p:nvPr userDrawn="1"/>
          </p:nvSpPr>
          <p:spPr>
            <a:xfrm>
              <a:off x="775057" y="5916773"/>
              <a:ext cx="115531" cy="1035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824C035E-0E10-48B0-853D-9D7AA06D6CA0}"/>
                </a:ext>
              </a:extLst>
            </p:cNvPr>
            <p:cNvSpPr/>
            <p:nvPr userDrawn="1"/>
          </p:nvSpPr>
          <p:spPr>
            <a:xfrm>
              <a:off x="1096911" y="5168582"/>
              <a:ext cx="115531" cy="1035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5A26D6C4-8E29-4978-9810-92E2C4F97D1A}"/>
                </a:ext>
              </a:extLst>
            </p:cNvPr>
            <p:cNvSpPr/>
            <p:nvPr userDrawn="1"/>
          </p:nvSpPr>
          <p:spPr>
            <a:xfrm>
              <a:off x="1096911" y="5417979"/>
              <a:ext cx="115531" cy="1035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6DA8119F-12C9-4C4B-B093-2C86ED06A404}"/>
                </a:ext>
              </a:extLst>
            </p:cNvPr>
            <p:cNvSpPr/>
            <p:nvPr userDrawn="1"/>
          </p:nvSpPr>
          <p:spPr>
            <a:xfrm>
              <a:off x="1096911" y="5667376"/>
              <a:ext cx="115531" cy="1035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6A586805-259A-43FA-9B4C-1B4F559C00CD}"/>
                </a:ext>
              </a:extLst>
            </p:cNvPr>
            <p:cNvSpPr/>
            <p:nvPr userDrawn="1"/>
          </p:nvSpPr>
          <p:spPr>
            <a:xfrm>
              <a:off x="1096911" y="5916773"/>
              <a:ext cx="115531" cy="1035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a:extLst>
                <a:ext uri="{FF2B5EF4-FFF2-40B4-BE49-F238E27FC236}">
                  <a16:creationId xmlns:a16="http://schemas.microsoft.com/office/drawing/2014/main" id="{1EB18D3A-09A1-48AC-AA3D-BC07381402A5}"/>
                </a:ext>
              </a:extLst>
            </p:cNvPr>
            <p:cNvSpPr/>
            <p:nvPr userDrawn="1"/>
          </p:nvSpPr>
          <p:spPr>
            <a:xfrm>
              <a:off x="1412772" y="5168582"/>
              <a:ext cx="115531" cy="1035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a:extLst>
                <a:ext uri="{FF2B5EF4-FFF2-40B4-BE49-F238E27FC236}">
                  <a16:creationId xmlns:a16="http://schemas.microsoft.com/office/drawing/2014/main" id="{0BE9098E-DBD2-4384-B067-F422F9C46A28}"/>
                </a:ext>
              </a:extLst>
            </p:cNvPr>
            <p:cNvSpPr/>
            <p:nvPr userDrawn="1"/>
          </p:nvSpPr>
          <p:spPr>
            <a:xfrm>
              <a:off x="1412772" y="5417979"/>
              <a:ext cx="115531" cy="1035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a:extLst>
                <a:ext uri="{FF2B5EF4-FFF2-40B4-BE49-F238E27FC236}">
                  <a16:creationId xmlns:a16="http://schemas.microsoft.com/office/drawing/2014/main" id="{330092D2-D8C8-4B49-BA94-75A0B2443A9B}"/>
                </a:ext>
              </a:extLst>
            </p:cNvPr>
            <p:cNvSpPr/>
            <p:nvPr userDrawn="1"/>
          </p:nvSpPr>
          <p:spPr>
            <a:xfrm>
              <a:off x="1412772" y="5667376"/>
              <a:ext cx="115531" cy="1035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a:extLst>
                <a:ext uri="{FF2B5EF4-FFF2-40B4-BE49-F238E27FC236}">
                  <a16:creationId xmlns:a16="http://schemas.microsoft.com/office/drawing/2014/main" id="{C4745EE4-C650-45F0-8BF5-93145145F99B}"/>
                </a:ext>
              </a:extLst>
            </p:cNvPr>
            <p:cNvSpPr/>
            <p:nvPr userDrawn="1"/>
          </p:nvSpPr>
          <p:spPr>
            <a:xfrm>
              <a:off x="1412772" y="5916773"/>
              <a:ext cx="115531" cy="1035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4" name="Group 53">
            <a:extLst>
              <a:ext uri="{FF2B5EF4-FFF2-40B4-BE49-F238E27FC236}">
                <a16:creationId xmlns:a16="http://schemas.microsoft.com/office/drawing/2014/main" id="{0CB97D07-3167-45BD-8CD2-DEDA327E0761}"/>
              </a:ext>
            </a:extLst>
          </p:cNvPr>
          <p:cNvGrpSpPr/>
          <p:nvPr userDrawn="1"/>
        </p:nvGrpSpPr>
        <p:grpSpPr>
          <a:xfrm rot="288585">
            <a:off x="10583623" y="4319409"/>
            <a:ext cx="850996" cy="1017631"/>
            <a:chOff x="775057" y="5168582"/>
            <a:chExt cx="753246" cy="851697"/>
          </a:xfrm>
        </p:grpSpPr>
        <p:sp>
          <p:nvSpPr>
            <p:cNvPr id="55" name="Oval 54">
              <a:extLst>
                <a:ext uri="{FF2B5EF4-FFF2-40B4-BE49-F238E27FC236}">
                  <a16:creationId xmlns:a16="http://schemas.microsoft.com/office/drawing/2014/main" id="{67EE3627-832C-4285-A738-AD3FBB596043}"/>
                </a:ext>
              </a:extLst>
            </p:cNvPr>
            <p:cNvSpPr/>
            <p:nvPr userDrawn="1"/>
          </p:nvSpPr>
          <p:spPr>
            <a:xfrm>
              <a:off x="775057" y="5168582"/>
              <a:ext cx="115531" cy="1035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a:extLst>
                <a:ext uri="{FF2B5EF4-FFF2-40B4-BE49-F238E27FC236}">
                  <a16:creationId xmlns:a16="http://schemas.microsoft.com/office/drawing/2014/main" id="{3CC2BF8C-972C-4EBC-9AFF-7F41EB2D8C87}"/>
                </a:ext>
              </a:extLst>
            </p:cNvPr>
            <p:cNvSpPr/>
            <p:nvPr userDrawn="1"/>
          </p:nvSpPr>
          <p:spPr>
            <a:xfrm>
              <a:off x="775057" y="5417979"/>
              <a:ext cx="115531" cy="1035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0B8BF9BD-1DDC-4F49-98A4-85BDB7F91350}"/>
                </a:ext>
              </a:extLst>
            </p:cNvPr>
            <p:cNvSpPr/>
            <p:nvPr userDrawn="1"/>
          </p:nvSpPr>
          <p:spPr>
            <a:xfrm>
              <a:off x="775057" y="5667376"/>
              <a:ext cx="115531" cy="1035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305592EE-A012-4A22-8D55-A5FCB7FEF710}"/>
                </a:ext>
              </a:extLst>
            </p:cNvPr>
            <p:cNvSpPr/>
            <p:nvPr userDrawn="1"/>
          </p:nvSpPr>
          <p:spPr>
            <a:xfrm>
              <a:off x="775057" y="5916773"/>
              <a:ext cx="115531" cy="1035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E8E96A72-60F0-4079-A381-01352B3E139B}"/>
                </a:ext>
              </a:extLst>
            </p:cNvPr>
            <p:cNvSpPr/>
            <p:nvPr userDrawn="1"/>
          </p:nvSpPr>
          <p:spPr>
            <a:xfrm>
              <a:off x="1096911" y="5168582"/>
              <a:ext cx="115531" cy="1035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id="{AB0830B5-27A9-4902-9532-9D4255DFD334}"/>
                </a:ext>
              </a:extLst>
            </p:cNvPr>
            <p:cNvSpPr/>
            <p:nvPr userDrawn="1"/>
          </p:nvSpPr>
          <p:spPr>
            <a:xfrm>
              <a:off x="1096911" y="5417979"/>
              <a:ext cx="115531" cy="1035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a:extLst>
                <a:ext uri="{FF2B5EF4-FFF2-40B4-BE49-F238E27FC236}">
                  <a16:creationId xmlns:a16="http://schemas.microsoft.com/office/drawing/2014/main" id="{8110FA6D-A978-4271-BF4A-63B25FD5DB3E}"/>
                </a:ext>
              </a:extLst>
            </p:cNvPr>
            <p:cNvSpPr/>
            <p:nvPr userDrawn="1"/>
          </p:nvSpPr>
          <p:spPr>
            <a:xfrm>
              <a:off x="1096911" y="5667376"/>
              <a:ext cx="115531" cy="1035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a:extLst>
                <a:ext uri="{FF2B5EF4-FFF2-40B4-BE49-F238E27FC236}">
                  <a16:creationId xmlns:a16="http://schemas.microsoft.com/office/drawing/2014/main" id="{F3660804-D0EE-4FD6-83BF-941166771EBD}"/>
                </a:ext>
              </a:extLst>
            </p:cNvPr>
            <p:cNvSpPr/>
            <p:nvPr userDrawn="1"/>
          </p:nvSpPr>
          <p:spPr>
            <a:xfrm>
              <a:off x="1096911" y="5916773"/>
              <a:ext cx="115531" cy="1035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a:extLst>
                <a:ext uri="{FF2B5EF4-FFF2-40B4-BE49-F238E27FC236}">
                  <a16:creationId xmlns:a16="http://schemas.microsoft.com/office/drawing/2014/main" id="{7C0EF1E3-8D10-4009-ACEA-4C0366259A5E}"/>
                </a:ext>
              </a:extLst>
            </p:cNvPr>
            <p:cNvSpPr/>
            <p:nvPr userDrawn="1"/>
          </p:nvSpPr>
          <p:spPr>
            <a:xfrm>
              <a:off x="1412772" y="5168582"/>
              <a:ext cx="115531" cy="1035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63">
              <a:extLst>
                <a:ext uri="{FF2B5EF4-FFF2-40B4-BE49-F238E27FC236}">
                  <a16:creationId xmlns:a16="http://schemas.microsoft.com/office/drawing/2014/main" id="{ED5FB3AE-4DB6-474B-81AF-8A9A0AB93751}"/>
                </a:ext>
              </a:extLst>
            </p:cNvPr>
            <p:cNvSpPr/>
            <p:nvPr userDrawn="1"/>
          </p:nvSpPr>
          <p:spPr>
            <a:xfrm>
              <a:off x="1412772" y="5417979"/>
              <a:ext cx="115531" cy="1035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a:extLst>
                <a:ext uri="{FF2B5EF4-FFF2-40B4-BE49-F238E27FC236}">
                  <a16:creationId xmlns:a16="http://schemas.microsoft.com/office/drawing/2014/main" id="{5FBDF554-C230-4DDB-8356-465D12DBF398}"/>
                </a:ext>
              </a:extLst>
            </p:cNvPr>
            <p:cNvSpPr/>
            <p:nvPr userDrawn="1"/>
          </p:nvSpPr>
          <p:spPr>
            <a:xfrm>
              <a:off x="1412772" y="5667376"/>
              <a:ext cx="115531" cy="1035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a:extLst>
                <a:ext uri="{FF2B5EF4-FFF2-40B4-BE49-F238E27FC236}">
                  <a16:creationId xmlns:a16="http://schemas.microsoft.com/office/drawing/2014/main" id="{C98A9904-57E4-486A-82E7-A90022154ECD}"/>
                </a:ext>
              </a:extLst>
            </p:cNvPr>
            <p:cNvSpPr/>
            <p:nvPr userDrawn="1"/>
          </p:nvSpPr>
          <p:spPr>
            <a:xfrm>
              <a:off x="1412772" y="5916773"/>
              <a:ext cx="115531" cy="1035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7" name="Group 66">
            <a:extLst>
              <a:ext uri="{FF2B5EF4-FFF2-40B4-BE49-F238E27FC236}">
                <a16:creationId xmlns:a16="http://schemas.microsoft.com/office/drawing/2014/main" id="{8F869CA8-E8FF-45AD-A745-85816A05131C}"/>
              </a:ext>
            </a:extLst>
          </p:cNvPr>
          <p:cNvGrpSpPr/>
          <p:nvPr userDrawn="1"/>
        </p:nvGrpSpPr>
        <p:grpSpPr>
          <a:xfrm rot="288585">
            <a:off x="4373383" y="3330418"/>
            <a:ext cx="850996" cy="1017631"/>
            <a:chOff x="775057" y="5168582"/>
            <a:chExt cx="753246" cy="851697"/>
          </a:xfrm>
          <a:solidFill>
            <a:srgbClr val="ECFAFF"/>
          </a:solidFill>
        </p:grpSpPr>
        <p:sp>
          <p:nvSpPr>
            <p:cNvPr id="68" name="Oval 67">
              <a:extLst>
                <a:ext uri="{FF2B5EF4-FFF2-40B4-BE49-F238E27FC236}">
                  <a16:creationId xmlns:a16="http://schemas.microsoft.com/office/drawing/2014/main" id="{03B2F50D-5483-4BC3-90E8-FF25D4B582EF}"/>
                </a:ext>
              </a:extLst>
            </p:cNvPr>
            <p:cNvSpPr/>
            <p:nvPr userDrawn="1"/>
          </p:nvSpPr>
          <p:spPr>
            <a:xfrm>
              <a:off x="775057" y="5168582"/>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a:extLst>
                <a:ext uri="{FF2B5EF4-FFF2-40B4-BE49-F238E27FC236}">
                  <a16:creationId xmlns:a16="http://schemas.microsoft.com/office/drawing/2014/main" id="{B62DD942-BCDA-4524-935F-18CD0ADB2DD8}"/>
                </a:ext>
              </a:extLst>
            </p:cNvPr>
            <p:cNvSpPr/>
            <p:nvPr userDrawn="1"/>
          </p:nvSpPr>
          <p:spPr>
            <a:xfrm>
              <a:off x="775057" y="5417979"/>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a:extLst>
                <a:ext uri="{FF2B5EF4-FFF2-40B4-BE49-F238E27FC236}">
                  <a16:creationId xmlns:a16="http://schemas.microsoft.com/office/drawing/2014/main" id="{793D4484-FCE6-40D9-BFD0-5EDC6DB6E5B7}"/>
                </a:ext>
              </a:extLst>
            </p:cNvPr>
            <p:cNvSpPr/>
            <p:nvPr userDrawn="1"/>
          </p:nvSpPr>
          <p:spPr>
            <a:xfrm>
              <a:off x="775057" y="5667376"/>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val 70">
              <a:extLst>
                <a:ext uri="{FF2B5EF4-FFF2-40B4-BE49-F238E27FC236}">
                  <a16:creationId xmlns:a16="http://schemas.microsoft.com/office/drawing/2014/main" id="{94134FDA-A862-4817-8532-67A41177D209}"/>
                </a:ext>
              </a:extLst>
            </p:cNvPr>
            <p:cNvSpPr/>
            <p:nvPr userDrawn="1"/>
          </p:nvSpPr>
          <p:spPr>
            <a:xfrm>
              <a:off x="775057" y="5916773"/>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Oval 71">
              <a:extLst>
                <a:ext uri="{FF2B5EF4-FFF2-40B4-BE49-F238E27FC236}">
                  <a16:creationId xmlns:a16="http://schemas.microsoft.com/office/drawing/2014/main" id="{7A58A808-1154-4F7A-9D07-3A5A648D0144}"/>
                </a:ext>
              </a:extLst>
            </p:cNvPr>
            <p:cNvSpPr/>
            <p:nvPr userDrawn="1"/>
          </p:nvSpPr>
          <p:spPr>
            <a:xfrm>
              <a:off x="1096911" y="5168582"/>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Oval 72">
              <a:extLst>
                <a:ext uri="{FF2B5EF4-FFF2-40B4-BE49-F238E27FC236}">
                  <a16:creationId xmlns:a16="http://schemas.microsoft.com/office/drawing/2014/main" id="{A1DD4E08-8E1C-45E0-8749-3BEF41AD3196}"/>
                </a:ext>
              </a:extLst>
            </p:cNvPr>
            <p:cNvSpPr/>
            <p:nvPr userDrawn="1"/>
          </p:nvSpPr>
          <p:spPr>
            <a:xfrm>
              <a:off x="1096911" y="5417979"/>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Oval 73">
              <a:extLst>
                <a:ext uri="{FF2B5EF4-FFF2-40B4-BE49-F238E27FC236}">
                  <a16:creationId xmlns:a16="http://schemas.microsoft.com/office/drawing/2014/main" id="{39318547-0B33-4608-879B-EFD9F69D36BD}"/>
                </a:ext>
              </a:extLst>
            </p:cNvPr>
            <p:cNvSpPr/>
            <p:nvPr userDrawn="1"/>
          </p:nvSpPr>
          <p:spPr>
            <a:xfrm>
              <a:off x="1096911" y="5667376"/>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a:extLst>
                <a:ext uri="{FF2B5EF4-FFF2-40B4-BE49-F238E27FC236}">
                  <a16:creationId xmlns:a16="http://schemas.microsoft.com/office/drawing/2014/main" id="{E0759A74-09BD-4631-A9E0-8048B4D51525}"/>
                </a:ext>
              </a:extLst>
            </p:cNvPr>
            <p:cNvSpPr/>
            <p:nvPr userDrawn="1"/>
          </p:nvSpPr>
          <p:spPr>
            <a:xfrm>
              <a:off x="1096911" y="5916773"/>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Oval 75">
              <a:extLst>
                <a:ext uri="{FF2B5EF4-FFF2-40B4-BE49-F238E27FC236}">
                  <a16:creationId xmlns:a16="http://schemas.microsoft.com/office/drawing/2014/main" id="{C72110DD-B4C8-4F18-AB0B-3EBA2511A3B8}"/>
                </a:ext>
              </a:extLst>
            </p:cNvPr>
            <p:cNvSpPr/>
            <p:nvPr userDrawn="1"/>
          </p:nvSpPr>
          <p:spPr>
            <a:xfrm>
              <a:off x="1412772" y="5168582"/>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val 76">
              <a:extLst>
                <a:ext uri="{FF2B5EF4-FFF2-40B4-BE49-F238E27FC236}">
                  <a16:creationId xmlns:a16="http://schemas.microsoft.com/office/drawing/2014/main" id="{F13EC28D-00A6-46E7-90A1-E7593E306B28}"/>
                </a:ext>
              </a:extLst>
            </p:cNvPr>
            <p:cNvSpPr/>
            <p:nvPr userDrawn="1"/>
          </p:nvSpPr>
          <p:spPr>
            <a:xfrm>
              <a:off x="1412772" y="5417979"/>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Oval 77">
              <a:extLst>
                <a:ext uri="{FF2B5EF4-FFF2-40B4-BE49-F238E27FC236}">
                  <a16:creationId xmlns:a16="http://schemas.microsoft.com/office/drawing/2014/main" id="{41C199E3-F6CA-4618-A8E3-F8D0EEE66919}"/>
                </a:ext>
              </a:extLst>
            </p:cNvPr>
            <p:cNvSpPr/>
            <p:nvPr userDrawn="1"/>
          </p:nvSpPr>
          <p:spPr>
            <a:xfrm>
              <a:off x="1412772" y="5667376"/>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Oval 78">
              <a:extLst>
                <a:ext uri="{FF2B5EF4-FFF2-40B4-BE49-F238E27FC236}">
                  <a16:creationId xmlns:a16="http://schemas.microsoft.com/office/drawing/2014/main" id="{6F7E0D09-2773-4426-AA83-41ED405738DA}"/>
                </a:ext>
              </a:extLst>
            </p:cNvPr>
            <p:cNvSpPr/>
            <p:nvPr userDrawn="1"/>
          </p:nvSpPr>
          <p:spPr>
            <a:xfrm>
              <a:off x="1412772" y="5916773"/>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0" name="Group 79">
            <a:extLst>
              <a:ext uri="{FF2B5EF4-FFF2-40B4-BE49-F238E27FC236}">
                <a16:creationId xmlns:a16="http://schemas.microsoft.com/office/drawing/2014/main" id="{3ECACF7E-D5F2-4593-AED0-91CAAB267422}"/>
              </a:ext>
            </a:extLst>
          </p:cNvPr>
          <p:cNvGrpSpPr/>
          <p:nvPr userDrawn="1"/>
        </p:nvGrpSpPr>
        <p:grpSpPr>
          <a:xfrm rot="288585">
            <a:off x="6922046" y="1582293"/>
            <a:ext cx="850996" cy="1017631"/>
            <a:chOff x="775057" y="5168582"/>
            <a:chExt cx="753246" cy="851697"/>
          </a:xfrm>
          <a:solidFill>
            <a:srgbClr val="ECFAFF"/>
          </a:solidFill>
        </p:grpSpPr>
        <p:sp>
          <p:nvSpPr>
            <p:cNvPr id="81" name="Oval 80">
              <a:extLst>
                <a:ext uri="{FF2B5EF4-FFF2-40B4-BE49-F238E27FC236}">
                  <a16:creationId xmlns:a16="http://schemas.microsoft.com/office/drawing/2014/main" id="{C649B04D-E6BC-419F-A6E7-7D6438F771EA}"/>
                </a:ext>
              </a:extLst>
            </p:cNvPr>
            <p:cNvSpPr/>
            <p:nvPr userDrawn="1"/>
          </p:nvSpPr>
          <p:spPr>
            <a:xfrm>
              <a:off x="775057" y="5168582"/>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Oval 81">
              <a:extLst>
                <a:ext uri="{FF2B5EF4-FFF2-40B4-BE49-F238E27FC236}">
                  <a16:creationId xmlns:a16="http://schemas.microsoft.com/office/drawing/2014/main" id="{2350D386-B225-469B-A143-BDE6F2F481AA}"/>
                </a:ext>
              </a:extLst>
            </p:cNvPr>
            <p:cNvSpPr/>
            <p:nvPr userDrawn="1"/>
          </p:nvSpPr>
          <p:spPr>
            <a:xfrm>
              <a:off x="775057" y="5417979"/>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Oval 82">
              <a:extLst>
                <a:ext uri="{FF2B5EF4-FFF2-40B4-BE49-F238E27FC236}">
                  <a16:creationId xmlns:a16="http://schemas.microsoft.com/office/drawing/2014/main" id="{9A2FBA43-1F51-421B-B659-B8CCD1264A8E}"/>
                </a:ext>
              </a:extLst>
            </p:cNvPr>
            <p:cNvSpPr/>
            <p:nvPr userDrawn="1"/>
          </p:nvSpPr>
          <p:spPr>
            <a:xfrm>
              <a:off x="775057" y="5667376"/>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Oval 83">
              <a:extLst>
                <a:ext uri="{FF2B5EF4-FFF2-40B4-BE49-F238E27FC236}">
                  <a16:creationId xmlns:a16="http://schemas.microsoft.com/office/drawing/2014/main" id="{D38F2207-AFE5-458A-BD47-CE7292F71375}"/>
                </a:ext>
              </a:extLst>
            </p:cNvPr>
            <p:cNvSpPr/>
            <p:nvPr userDrawn="1"/>
          </p:nvSpPr>
          <p:spPr>
            <a:xfrm>
              <a:off x="775057" y="5916773"/>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Oval 84">
              <a:extLst>
                <a:ext uri="{FF2B5EF4-FFF2-40B4-BE49-F238E27FC236}">
                  <a16:creationId xmlns:a16="http://schemas.microsoft.com/office/drawing/2014/main" id="{4DD0BAC7-38F8-4023-8D01-6B743C83E1D7}"/>
                </a:ext>
              </a:extLst>
            </p:cNvPr>
            <p:cNvSpPr/>
            <p:nvPr userDrawn="1"/>
          </p:nvSpPr>
          <p:spPr>
            <a:xfrm>
              <a:off x="1096911" y="5168582"/>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Oval 85">
              <a:extLst>
                <a:ext uri="{FF2B5EF4-FFF2-40B4-BE49-F238E27FC236}">
                  <a16:creationId xmlns:a16="http://schemas.microsoft.com/office/drawing/2014/main" id="{6CAC2C6D-811F-4CD4-A86F-081D4993475B}"/>
                </a:ext>
              </a:extLst>
            </p:cNvPr>
            <p:cNvSpPr/>
            <p:nvPr userDrawn="1"/>
          </p:nvSpPr>
          <p:spPr>
            <a:xfrm>
              <a:off x="1096911" y="5417979"/>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Oval 86">
              <a:extLst>
                <a:ext uri="{FF2B5EF4-FFF2-40B4-BE49-F238E27FC236}">
                  <a16:creationId xmlns:a16="http://schemas.microsoft.com/office/drawing/2014/main" id="{5B7315B9-FB77-459C-80BE-0630A12121E4}"/>
                </a:ext>
              </a:extLst>
            </p:cNvPr>
            <p:cNvSpPr/>
            <p:nvPr userDrawn="1"/>
          </p:nvSpPr>
          <p:spPr>
            <a:xfrm>
              <a:off x="1096911" y="5667376"/>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Oval 87">
              <a:extLst>
                <a:ext uri="{FF2B5EF4-FFF2-40B4-BE49-F238E27FC236}">
                  <a16:creationId xmlns:a16="http://schemas.microsoft.com/office/drawing/2014/main" id="{C522AEC9-973F-4C9F-BAD5-70979D34B751}"/>
                </a:ext>
              </a:extLst>
            </p:cNvPr>
            <p:cNvSpPr/>
            <p:nvPr userDrawn="1"/>
          </p:nvSpPr>
          <p:spPr>
            <a:xfrm>
              <a:off x="1096911" y="5916773"/>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Oval 88">
              <a:extLst>
                <a:ext uri="{FF2B5EF4-FFF2-40B4-BE49-F238E27FC236}">
                  <a16:creationId xmlns:a16="http://schemas.microsoft.com/office/drawing/2014/main" id="{DD605DF0-38FB-4802-ACFF-AB0A461922DF}"/>
                </a:ext>
              </a:extLst>
            </p:cNvPr>
            <p:cNvSpPr/>
            <p:nvPr userDrawn="1"/>
          </p:nvSpPr>
          <p:spPr>
            <a:xfrm>
              <a:off x="1412772" y="5168582"/>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Oval 89">
              <a:extLst>
                <a:ext uri="{FF2B5EF4-FFF2-40B4-BE49-F238E27FC236}">
                  <a16:creationId xmlns:a16="http://schemas.microsoft.com/office/drawing/2014/main" id="{B78E3767-287A-4CEE-B01B-ED5003C582FF}"/>
                </a:ext>
              </a:extLst>
            </p:cNvPr>
            <p:cNvSpPr/>
            <p:nvPr userDrawn="1"/>
          </p:nvSpPr>
          <p:spPr>
            <a:xfrm>
              <a:off x="1412772" y="5417979"/>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Oval 90">
              <a:extLst>
                <a:ext uri="{FF2B5EF4-FFF2-40B4-BE49-F238E27FC236}">
                  <a16:creationId xmlns:a16="http://schemas.microsoft.com/office/drawing/2014/main" id="{AD293C64-6055-48B0-B999-BFC7D8E176B9}"/>
                </a:ext>
              </a:extLst>
            </p:cNvPr>
            <p:cNvSpPr/>
            <p:nvPr userDrawn="1"/>
          </p:nvSpPr>
          <p:spPr>
            <a:xfrm>
              <a:off x="1412772" y="5667376"/>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Oval 91">
              <a:extLst>
                <a:ext uri="{FF2B5EF4-FFF2-40B4-BE49-F238E27FC236}">
                  <a16:creationId xmlns:a16="http://schemas.microsoft.com/office/drawing/2014/main" id="{2A9E11ED-0A5F-4535-A691-5C524C17B9B4}"/>
                </a:ext>
              </a:extLst>
            </p:cNvPr>
            <p:cNvSpPr/>
            <p:nvPr userDrawn="1"/>
          </p:nvSpPr>
          <p:spPr>
            <a:xfrm>
              <a:off x="1412772" y="5916773"/>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Picture Placeholder 16">
            <a:extLst>
              <a:ext uri="{FF2B5EF4-FFF2-40B4-BE49-F238E27FC236}">
                <a16:creationId xmlns:a16="http://schemas.microsoft.com/office/drawing/2014/main" id="{8A5D0C2F-19E3-44AB-8893-0D0E41802D38}"/>
              </a:ext>
            </a:extLst>
          </p:cNvPr>
          <p:cNvSpPr>
            <a:spLocks noGrp="1"/>
          </p:cNvSpPr>
          <p:nvPr>
            <p:ph type="pic" sz="quarter" idx="15"/>
          </p:nvPr>
        </p:nvSpPr>
        <p:spPr>
          <a:xfrm>
            <a:off x="1179870" y="1887794"/>
            <a:ext cx="2669461" cy="2669458"/>
          </a:xfrm>
          <a:custGeom>
            <a:avLst/>
            <a:gdLst>
              <a:gd name="connsiteX0" fmla="*/ 0 w 1527629"/>
              <a:gd name="connsiteY0" fmla="*/ 0 h 1527629"/>
              <a:gd name="connsiteX1" fmla="*/ 1527629 w 1527629"/>
              <a:gd name="connsiteY1" fmla="*/ 0 h 1527629"/>
              <a:gd name="connsiteX2" fmla="*/ 1527629 w 1527629"/>
              <a:gd name="connsiteY2" fmla="*/ 1527629 h 1527629"/>
              <a:gd name="connsiteX3" fmla="*/ 0 w 1527629"/>
              <a:gd name="connsiteY3" fmla="*/ 1527629 h 1527629"/>
            </a:gdLst>
            <a:ahLst/>
            <a:cxnLst>
              <a:cxn ang="0">
                <a:pos x="connsiteX0" y="connsiteY0"/>
              </a:cxn>
              <a:cxn ang="0">
                <a:pos x="connsiteX1" y="connsiteY1"/>
              </a:cxn>
              <a:cxn ang="0">
                <a:pos x="connsiteX2" y="connsiteY2"/>
              </a:cxn>
              <a:cxn ang="0">
                <a:pos x="connsiteX3" y="connsiteY3"/>
              </a:cxn>
            </a:cxnLst>
            <a:rect l="l" t="t" r="r" b="b"/>
            <a:pathLst>
              <a:path w="1527629" h="1527629">
                <a:moveTo>
                  <a:pt x="0" y="0"/>
                </a:moveTo>
                <a:lnTo>
                  <a:pt x="1527629" y="0"/>
                </a:lnTo>
                <a:lnTo>
                  <a:pt x="1527629" y="1527629"/>
                </a:lnTo>
                <a:lnTo>
                  <a:pt x="0" y="1527629"/>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15" name="Picture Placeholder 16">
            <a:extLst>
              <a:ext uri="{FF2B5EF4-FFF2-40B4-BE49-F238E27FC236}">
                <a16:creationId xmlns:a16="http://schemas.microsoft.com/office/drawing/2014/main" id="{9E079EB6-97ED-42EC-9262-EDA728E2E004}"/>
              </a:ext>
            </a:extLst>
          </p:cNvPr>
          <p:cNvSpPr>
            <a:spLocks noGrp="1"/>
          </p:cNvSpPr>
          <p:nvPr>
            <p:ph type="pic" sz="quarter" idx="16"/>
          </p:nvPr>
        </p:nvSpPr>
        <p:spPr>
          <a:xfrm>
            <a:off x="4761271" y="1887794"/>
            <a:ext cx="2669461" cy="2669458"/>
          </a:xfrm>
          <a:custGeom>
            <a:avLst/>
            <a:gdLst>
              <a:gd name="connsiteX0" fmla="*/ 0 w 1527629"/>
              <a:gd name="connsiteY0" fmla="*/ 0 h 1527629"/>
              <a:gd name="connsiteX1" fmla="*/ 1527629 w 1527629"/>
              <a:gd name="connsiteY1" fmla="*/ 0 h 1527629"/>
              <a:gd name="connsiteX2" fmla="*/ 1527629 w 1527629"/>
              <a:gd name="connsiteY2" fmla="*/ 1527629 h 1527629"/>
              <a:gd name="connsiteX3" fmla="*/ 0 w 1527629"/>
              <a:gd name="connsiteY3" fmla="*/ 1527629 h 1527629"/>
            </a:gdLst>
            <a:ahLst/>
            <a:cxnLst>
              <a:cxn ang="0">
                <a:pos x="connsiteX0" y="connsiteY0"/>
              </a:cxn>
              <a:cxn ang="0">
                <a:pos x="connsiteX1" y="connsiteY1"/>
              </a:cxn>
              <a:cxn ang="0">
                <a:pos x="connsiteX2" y="connsiteY2"/>
              </a:cxn>
              <a:cxn ang="0">
                <a:pos x="connsiteX3" y="connsiteY3"/>
              </a:cxn>
            </a:cxnLst>
            <a:rect l="l" t="t" r="r" b="b"/>
            <a:pathLst>
              <a:path w="1527629" h="1527629">
                <a:moveTo>
                  <a:pt x="0" y="0"/>
                </a:moveTo>
                <a:lnTo>
                  <a:pt x="1527629" y="0"/>
                </a:lnTo>
                <a:lnTo>
                  <a:pt x="1527629" y="1527629"/>
                </a:lnTo>
                <a:lnTo>
                  <a:pt x="0" y="1527629"/>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16" name="Picture Placeholder 16">
            <a:extLst>
              <a:ext uri="{FF2B5EF4-FFF2-40B4-BE49-F238E27FC236}">
                <a16:creationId xmlns:a16="http://schemas.microsoft.com/office/drawing/2014/main" id="{EA3854AF-DF11-453D-AB28-2A00BF108224}"/>
              </a:ext>
            </a:extLst>
          </p:cNvPr>
          <p:cNvSpPr>
            <a:spLocks noGrp="1"/>
          </p:cNvSpPr>
          <p:nvPr>
            <p:ph type="pic" sz="quarter" idx="17"/>
          </p:nvPr>
        </p:nvSpPr>
        <p:spPr>
          <a:xfrm>
            <a:off x="8342670" y="1887794"/>
            <a:ext cx="2669461" cy="2669458"/>
          </a:xfrm>
          <a:custGeom>
            <a:avLst/>
            <a:gdLst>
              <a:gd name="connsiteX0" fmla="*/ 0 w 1527629"/>
              <a:gd name="connsiteY0" fmla="*/ 0 h 1527629"/>
              <a:gd name="connsiteX1" fmla="*/ 1527629 w 1527629"/>
              <a:gd name="connsiteY1" fmla="*/ 0 h 1527629"/>
              <a:gd name="connsiteX2" fmla="*/ 1527629 w 1527629"/>
              <a:gd name="connsiteY2" fmla="*/ 1527629 h 1527629"/>
              <a:gd name="connsiteX3" fmla="*/ 0 w 1527629"/>
              <a:gd name="connsiteY3" fmla="*/ 1527629 h 1527629"/>
            </a:gdLst>
            <a:ahLst/>
            <a:cxnLst>
              <a:cxn ang="0">
                <a:pos x="connsiteX0" y="connsiteY0"/>
              </a:cxn>
              <a:cxn ang="0">
                <a:pos x="connsiteX1" y="connsiteY1"/>
              </a:cxn>
              <a:cxn ang="0">
                <a:pos x="connsiteX2" y="connsiteY2"/>
              </a:cxn>
              <a:cxn ang="0">
                <a:pos x="connsiteX3" y="connsiteY3"/>
              </a:cxn>
            </a:cxnLst>
            <a:rect l="l" t="t" r="r" b="b"/>
            <a:pathLst>
              <a:path w="1527629" h="1527629">
                <a:moveTo>
                  <a:pt x="0" y="0"/>
                </a:moveTo>
                <a:lnTo>
                  <a:pt x="1527629" y="0"/>
                </a:lnTo>
                <a:lnTo>
                  <a:pt x="1527629" y="1527629"/>
                </a:lnTo>
                <a:lnTo>
                  <a:pt x="0" y="1527629"/>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Tree>
    <p:extLst>
      <p:ext uri="{BB962C8B-B14F-4D97-AF65-F5344CB8AC3E}">
        <p14:creationId xmlns:p14="http://schemas.microsoft.com/office/powerpoint/2010/main" val="24845767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9_Title Slide">
    <p:spTree>
      <p:nvGrpSpPr>
        <p:cNvPr id="1" name=""/>
        <p:cNvGrpSpPr/>
        <p:nvPr/>
      </p:nvGrpSpPr>
      <p:grpSpPr>
        <a:xfrm>
          <a:off x="0" y="0"/>
          <a:ext cx="0" cy="0"/>
          <a:chOff x="0" y="0"/>
          <a:chExt cx="0" cy="0"/>
        </a:xfrm>
      </p:grpSpPr>
      <p:sp>
        <p:nvSpPr>
          <p:cNvPr id="2" name="Picture Placeholder 16">
            <a:extLst>
              <a:ext uri="{FF2B5EF4-FFF2-40B4-BE49-F238E27FC236}">
                <a16:creationId xmlns:a16="http://schemas.microsoft.com/office/drawing/2014/main" id="{8789BE02-74FC-430D-929F-A138557A3DFE}"/>
              </a:ext>
            </a:extLst>
          </p:cNvPr>
          <p:cNvSpPr>
            <a:spLocks noGrp="1"/>
          </p:cNvSpPr>
          <p:nvPr>
            <p:ph type="pic" sz="quarter" idx="15"/>
          </p:nvPr>
        </p:nvSpPr>
        <p:spPr>
          <a:xfrm>
            <a:off x="619432" y="5722374"/>
            <a:ext cx="11572568" cy="1135626"/>
          </a:xfrm>
          <a:custGeom>
            <a:avLst/>
            <a:gdLst>
              <a:gd name="connsiteX0" fmla="*/ 0 w 1527629"/>
              <a:gd name="connsiteY0" fmla="*/ 0 h 1527629"/>
              <a:gd name="connsiteX1" fmla="*/ 1527629 w 1527629"/>
              <a:gd name="connsiteY1" fmla="*/ 0 h 1527629"/>
              <a:gd name="connsiteX2" fmla="*/ 1527629 w 1527629"/>
              <a:gd name="connsiteY2" fmla="*/ 1527629 h 1527629"/>
              <a:gd name="connsiteX3" fmla="*/ 0 w 1527629"/>
              <a:gd name="connsiteY3" fmla="*/ 1527629 h 1527629"/>
            </a:gdLst>
            <a:ahLst/>
            <a:cxnLst>
              <a:cxn ang="0">
                <a:pos x="connsiteX0" y="connsiteY0"/>
              </a:cxn>
              <a:cxn ang="0">
                <a:pos x="connsiteX1" y="connsiteY1"/>
              </a:cxn>
              <a:cxn ang="0">
                <a:pos x="connsiteX2" y="connsiteY2"/>
              </a:cxn>
              <a:cxn ang="0">
                <a:pos x="connsiteX3" y="connsiteY3"/>
              </a:cxn>
            </a:cxnLst>
            <a:rect l="l" t="t" r="r" b="b"/>
            <a:pathLst>
              <a:path w="1527629" h="1527629">
                <a:moveTo>
                  <a:pt x="0" y="0"/>
                </a:moveTo>
                <a:lnTo>
                  <a:pt x="1527629" y="0"/>
                </a:lnTo>
                <a:lnTo>
                  <a:pt x="1527629" y="1527629"/>
                </a:lnTo>
                <a:lnTo>
                  <a:pt x="0" y="1527629"/>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3" name="Picture Placeholder 16">
            <a:extLst>
              <a:ext uri="{FF2B5EF4-FFF2-40B4-BE49-F238E27FC236}">
                <a16:creationId xmlns:a16="http://schemas.microsoft.com/office/drawing/2014/main" id="{A7EABBF1-E47C-47D7-A155-1DFA00310C3E}"/>
              </a:ext>
            </a:extLst>
          </p:cNvPr>
          <p:cNvSpPr>
            <a:spLocks noGrp="1"/>
          </p:cNvSpPr>
          <p:nvPr>
            <p:ph type="pic" sz="quarter" idx="16"/>
          </p:nvPr>
        </p:nvSpPr>
        <p:spPr>
          <a:xfrm>
            <a:off x="619432" y="3008671"/>
            <a:ext cx="3185652" cy="2551471"/>
          </a:xfrm>
          <a:custGeom>
            <a:avLst/>
            <a:gdLst>
              <a:gd name="connsiteX0" fmla="*/ 0 w 1527629"/>
              <a:gd name="connsiteY0" fmla="*/ 0 h 1527629"/>
              <a:gd name="connsiteX1" fmla="*/ 1527629 w 1527629"/>
              <a:gd name="connsiteY1" fmla="*/ 0 h 1527629"/>
              <a:gd name="connsiteX2" fmla="*/ 1527629 w 1527629"/>
              <a:gd name="connsiteY2" fmla="*/ 1527629 h 1527629"/>
              <a:gd name="connsiteX3" fmla="*/ 0 w 1527629"/>
              <a:gd name="connsiteY3" fmla="*/ 1527629 h 1527629"/>
            </a:gdLst>
            <a:ahLst/>
            <a:cxnLst>
              <a:cxn ang="0">
                <a:pos x="connsiteX0" y="connsiteY0"/>
              </a:cxn>
              <a:cxn ang="0">
                <a:pos x="connsiteX1" y="connsiteY1"/>
              </a:cxn>
              <a:cxn ang="0">
                <a:pos x="connsiteX2" y="connsiteY2"/>
              </a:cxn>
              <a:cxn ang="0">
                <a:pos x="connsiteX3" y="connsiteY3"/>
              </a:cxn>
            </a:cxnLst>
            <a:rect l="l" t="t" r="r" b="b"/>
            <a:pathLst>
              <a:path w="1527629" h="1527629">
                <a:moveTo>
                  <a:pt x="0" y="0"/>
                </a:moveTo>
                <a:lnTo>
                  <a:pt x="1527629" y="0"/>
                </a:lnTo>
                <a:lnTo>
                  <a:pt x="1527629" y="1527629"/>
                </a:lnTo>
                <a:lnTo>
                  <a:pt x="0" y="1527629"/>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Tree>
    <p:extLst>
      <p:ext uri="{BB962C8B-B14F-4D97-AF65-F5344CB8AC3E}">
        <p14:creationId xmlns:p14="http://schemas.microsoft.com/office/powerpoint/2010/main" val="19395192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0_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E22F2BB-310A-4853-954B-CEC9C14E1BAF}"/>
              </a:ext>
            </a:extLst>
          </p:cNvPr>
          <p:cNvSpPr/>
          <p:nvPr userDrawn="1"/>
        </p:nvSpPr>
        <p:spPr>
          <a:xfrm>
            <a:off x="607141" y="648929"/>
            <a:ext cx="10926098" cy="5560142"/>
          </a:xfrm>
          <a:prstGeom prst="rect">
            <a:avLst/>
          </a:prstGeom>
          <a:noFill/>
          <a:ln w="28575">
            <a:solidFill>
              <a:schemeClr val="bg1">
                <a:lumMod val="65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FB9F3917-906A-41E0-AAEB-7BE59809C22E}"/>
              </a:ext>
            </a:extLst>
          </p:cNvPr>
          <p:cNvSpPr/>
          <p:nvPr userDrawn="1"/>
        </p:nvSpPr>
        <p:spPr>
          <a:xfrm>
            <a:off x="6096000" y="0"/>
            <a:ext cx="6096000" cy="6858000"/>
          </a:xfrm>
          <a:prstGeom prst="rect">
            <a:avLst/>
          </a:prstGeom>
          <a:solidFill>
            <a:srgbClr val="ECF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3274321-A6AB-4454-A91A-908B90020905}"/>
              </a:ext>
            </a:extLst>
          </p:cNvPr>
          <p:cNvSpPr/>
          <p:nvPr userDrawn="1"/>
        </p:nvSpPr>
        <p:spPr>
          <a:xfrm>
            <a:off x="485773" y="2833688"/>
            <a:ext cx="242888" cy="12239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AC84C893-168F-4A10-98F3-E745AAFEEC78}"/>
              </a:ext>
            </a:extLst>
          </p:cNvPr>
          <p:cNvGrpSpPr/>
          <p:nvPr userDrawn="1"/>
        </p:nvGrpSpPr>
        <p:grpSpPr>
          <a:xfrm>
            <a:off x="7261942" y="832240"/>
            <a:ext cx="4377687" cy="5193520"/>
            <a:chOff x="7261942" y="554186"/>
            <a:chExt cx="4377687" cy="5193520"/>
          </a:xfrm>
        </p:grpSpPr>
        <p:sp>
          <p:nvSpPr>
            <p:cNvPr id="9" name="Oval 8">
              <a:extLst>
                <a:ext uri="{FF2B5EF4-FFF2-40B4-BE49-F238E27FC236}">
                  <a16:creationId xmlns:a16="http://schemas.microsoft.com/office/drawing/2014/main" id="{F5EF297F-A1D1-4B31-90B9-40087523C809}"/>
                </a:ext>
              </a:extLst>
            </p:cNvPr>
            <p:cNvSpPr/>
            <p:nvPr/>
          </p:nvSpPr>
          <p:spPr>
            <a:xfrm>
              <a:off x="8504069" y="554186"/>
              <a:ext cx="3135560" cy="3135560"/>
            </a:xfrm>
            <a:prstGeom prst="ellipse">
              <a:avLst/>
            </a:prstGeom>
            <a:noFill/>
            <a:ln w="69850">
              <a:solidFill>
                <a:srgbClr val="F7FD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5FCA358B-0619-4E0A-8679-911D4D276430}"/>
                </a:ext>
              </a:extLst>
            </p:cNvPr>
            <p:cNvSpPr/>
            <p:nvPr/>
          </p:nvSpPr>
          <p:spPr>
            <a:xfrm>
              <a:off x="7261942" y="3967248"/>
              <a:ext cx="1780458" cy="1780458"/>
            </a:xfrm>
            <a:prstGeom prst="ellipse">
              <a:avLst/>
            </a:prstGeom>
            <a:noFill/>
            <a:ln w="69850">
              <a:solidFill>
                <a:srgbClr val="F7FD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 name="Group 10">
            <a:extLst>
              <a:ext uri="{FF2B5EF4-FFF2-40B4-BE49-F238E27FC236}">
                <a16:creationId xmlns:a16="http://schemas.microsoft.com/office/drawing/2014/main" id="{0CCB371D-9273-4876-ADD1-90FD50B2C4D0}"/>
              </a:ext>
            </a:extLst>
          </p:cNvPr>
          <p:cNvGrpSpPr/>
          <p:nvPr userDrawn="1"/>
        </p:nvGrpSpPr>
        <p:grpSpPr>
          <a:xfrm rot="288585">
            <a:off x="4978465" y="3006135"/>
            <a:ext cx="850996" cy="1017631"/>
            <a:chOff x="775057" y="5168582"/>
            <a:chExt cx="753246" cy="851697"/>
          </a:xfrm>
          <a:solidFill>
            <a:srgbClr val="ECFAFF"/>
          </a:solidFill>
        </p:grpSpPr>
        <p:sp>
          <p:nvSpPr>
            <p:cNvPr id="12" name="Oval 11">
              <a:extLst>
                <a:ext uri="{FF2B5EF4-FFF2-40B4-BE49-F238E27FC236}">
                  <a16:creationId xmlns:a16="http://schemas.microsoft.com/office/drawing/2014/main" id="{09A00B08-89ED-4871-BF99-AD5C62481CE2}"/>
                </a:ext>
              </a:extLst>
            </p:cNvPr>
            <p:cNvSpPr/>
            <p:nvPr userDrawn="1"/>
          </p:nvSpPr>
          <p:spPr>
            <a:xfrm>
              <a:off x="775057" y="5168582"/>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64D4ED00-2B86-4F66-9547-B89FBC8F1705}"/>
                </a:ext>
              </a:extLst>
            </p:cNvPr>
            <p:cNvSpPr/>
            <p:nvPr userDrawn="1"/>
          </p:nvSpPr>
          <p:spPr>
            <a:xfrm>
              <a:off x="775057" y="5417979"/>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BFF88099-3A50-413B-93F3-0D89CC7E1B01}"/>
                </a:ext>
              </a:extLst>
            </p:cNvPr>
            <p:cNvSpPr/>
            <p:nvPr userDrawn="1"/>
          </p:nvSpPr>
          <p:spPr>
            <a:xfrm>
              <a:off x="775057" y="5667376"/>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FA795DDF-8026-41F6-9AC8-E15C3A067913}"/>
                </a:ext>
              </a:extLst>
            </p:cNvPr>
            <p:cNvSpPr/>
            <p:nvPr userDrawn="1"/>
          </p:nvSpPr>
          <p:spPr>
            <a:xfrm>
              <a:off x="775057" y="5916773"/>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A89B5006-B71C-47DF-A1C2-D7D9AC321BD9}"/>
                </a:ext>
              </a:extLst>
            </p:cNvPr>
            <p:cNvSpPr/>
            <p:nvPr userDrawn="1"/>
          </p:nvSpPr>
          <p:spPr>
            <a:xfrm>
              <a:off x="1096911" y="5168582"/>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C0B7F243-F3AD-4AB1-96FB-2A50A3E3C6CC}"/>
                </a:ext>
              </a:extLst>
            </p:cNvPr>
            <p:cNvSpPr/>
            <p:nvPr userDrawn="1"/>
          </p:nvSpPr>
          <p:spPr>
            <a:xfrm>
              <a:off x="1096911" y="5417979"/>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96976E16-7C95-4994-A791-2AD4E105A2B9}"/>
                </a:ext>
              </a:extLst>
            </p:cNvPr>
            <p:cNvSpPr/>
            <p:nvPr userDrawn="1"/>
          </p:nvSpPr>
          <p:spPr>
            <a:xfrm>
              <a:off x="1096911" y="5667376"/>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A2D542D9-68B8-4A57-AD2E-8636C9AE4039}"/>
                </a:ext>
              </a:extLst>
            </p:cNvPr>
            <p:cNvSpPr/>
            <p:nvPr userDrawn="1"/>
          </p:nvSpPr>
          <p:spPr>
            <a:xfrm>
              <a:off x="1096911" y="5916773"/>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B3E991E5-DB62-49F7-91B5-8284F88DFDBE}"/>
                </a:ext>
              </a:extLst>
            </p:cNvPr>
            <p:cNvSpPr/>
            <p:nvPr userDrawn="1"/>
          </p:nvSpPr>
          <p:spPr>
            <a:xfrm>
              <a:off x="1412772" y="5168582"/>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844CBD9F-9B4F-4D57-9829-BD08C779FBA3}"/>
                </a:ext>
              </a:extLst>
            </p:cNvPr>
            <p:cNvSpPr/>
            <p:nvPr userDrawn="1"/>
          </p:nvSpPr>
          <p:spPr>
            <a:xfrm>
              <a:off x="1412772" y="5417979"/>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C414A31B-AEA1-4D93-880B-9532AA744D2F}"/>
                </a:ext>
              </a:extLst>
            </p:cNvPr>
            <p:cNvSpPr/>
            <p:nvPr userDrawn="1"/>
          </p:nvSpPr>
          <p:spPr>
            <a:xfrm>
              <a:off x="1412772" y="5667376"/>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68E45B60-DBF1-4689-9E26-B771279D24D0}"/>
                </a:ext>
              </a:extLst>
            </p:cNvPr>
            <p:cNvSpPr/>
            <p:nvPr userDrawn="1"/>
          </p:nvSpPr>
          <p:spPr>
            <a:xfrm>
              <a:off x="1412772" y="5916773"/>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4" name="Group 23">
            <a:extLst>
              <a:ext uri="{FF2B5EF4-FFF2-40B4-BE49-F238E27FC236}">
                <a16:creationId xmlns:a16="http://schemas.microsoft.com/office/drawing/2014/main" id="{2CD125FF-0031-4828-ABDA-333B01225B8A}"/>
              </a:ext>
            </a:extLst>
          </p:cNvPr>
          <p:cNvGrpSpPr/>
          <p:nvPr userDrawn="1"/>
        </p:nvGrpSpPr>
        <p:grpSpPr>
          <a:xfrm rot="288585">
            <a:off x="987036" y="866124"/>
            <a:ext cx="850996" cy="1017631"/>
            <a:chOff x="775057" y="5168582"/>
            <a:chExt cx="753246" cy="851697"/>
          </a:xfrm>
          <a:solidFill>
            <a:srgbClr val="ECFAFF"/>
          </a:solidFill>
        </p:grpSpPr>
        <p:sp>
          <p:nvSpPr>
            <p:cNvPr id="25" name="Oval 24">
              <a:extLst>
                <a:ext uri="{FF2B5EF4-FFF2-40B4-BE49-F238E27FC236}">
                  <a16:creationId xmlns:a16="http://schemas.microsoft.com/office/drawing/2014/main" id="{E12BF542-ACB9-460B-AE65-1FA987BCB939}"/>
                </a:ext>
              </a:extLst>
            </p:cNvPr>
            <p:cNvSpPr/>
            <p:nvPr userDrawn="1"/>
          </p:nvSpPr>
          <p:spPr>
            <a:xfrm>
              <a:off x="775057" y="5168582"/>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A94EDD2A-519D-4F58-BC85-1D390F7F49EF}"/>
                </a:ext>
              </a:extLst>
            </p:cNvPr>
            <p:cNvSpPr/>
            <p:nvPr userDrawn="1"/>
          </p:nvSpPr>
          <p:spPr>
            <a:xfrm>
              <a:off x="775057" y="5417979"/>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F51AA909-D8B7-4F78-9381-2DC449BC279B}"/>
                </a:ext>
              </a:extLst>
            </p:cNvPr>
            <p:cNvSpPr/>
            <p:nvPr userDrawn="1"/>
          </p:nvSpPr>
          <p:spPr>
            <a:xfrm>
              <a:off x="775057" y="5667376"/>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B3045954-1999-4FE7-8C3A-52F23B4FAEDB}"/>
                </a:ext>
              </a:extLst>
            </p:cNvPr>
            <p:cNvSpPr/>
            <p:nvPr userDrawn="1"/>
          </p:nvSpPr>
          <p:spPr>
            <a:xfrm>
              <a:off x="775057" y="5916773"/>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F283B40F-ED15-45B1-8659-4030E303B7DE}"/>
                </a:ext>
              </a:extLst>
            </p:cNvPr>
            <p:cNvSpPr/>
            <p:nvPr userDrawn="1"/>
          </p:nvSpPr>
          <p:spPr>
            <a:xfrm>
              <a:off x="1096911" y="5168582"/>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DC976591-4004-495E-B9D7-8B09A84ECB33}"/>
                </a:ext>
              </a:extLst>
            </p:cNvPr>
            <p:cNvSpPr/>
            <p:nvPr userDrawn="1"/>
          </p:nvSpPr>
          <p:spPr>
            <a:xfrm>
              <a:off x="1096911" y="5417979"/>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393F982D-402A-4C07-A875-1AC4A4CD7252}"/>
                </a:ext>
              </a:extLst>
            </p:cNvPr>
            <p:cNvSpPr/>
            <p:nvPr userDrawn="1"/>
          </p:nvSpPr>
          <p:spPr>
            <a:xfrm>
              <a:off x="1096911" y="5667376"/>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D162A588-9057-4CBA-AC67-C721E60D76CF}"/>
                </a:ext>
              </a:extLst>
            </p:cNvPr>
            <p:cNvSpPr/>
            <p:nvPr userDrawn="1"/>
          </p:nvSpPr>
          <p:spPr>
            <a:xfrm>
              <a:off x="1096911" y="5916773"/>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D92F9EDB-79AA-45AE-9C1D-4AD4EB47416D}"/>
                </a:ext>
              </a:extLst>
            </p:cNvPr>
            <p:cNvSpPr/>
            <p:nvPr userDrawn="1"/>
          </p:nvSpPr>
          <p:spPr>
            <a:xfrm>
              <a:off x="1412772" y="5168582"/>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43C3D0B6-350C-4BBB-929A-428898724467}"/>
                </a:ext>
              </a:extLst>
            </p:cNvPr>
            <p:cNvSpPr/>
            <p:nvPr userDrawn="1"/>
          </p:nvSpPr>
          <p:spPr>
            <a:xfrm>
              <a:off x="1412772" y="5417979"/>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68AA060F-1AD1-4283-BB98-A2355ED09479}"/>
                </a:ext>
              </a:extLst>
            </p:cNvPr>
            <p:cNvSpPr/>
            <p:nvPr userDrawn="1"/>
          </p:nvSpPr>
          <p:spPr>
            <a:xfrm>
              <a:off x="1412772" y="5667376"/>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C22E103C-41E7-409E-A75B-5D0006562D20}"/>
                </a:ext>
              </a:extLst>
            </p:cNvPr>
            <p:cNvSpPr/>
            <p:nvPr userDrawn="1"/>
          </p:nvSpPr>
          <p:spPr>
            <a:xfrm>
              <a:off x="1412772" y="5916773"/>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7" name="Group 36">
            <a:extLst>
              <a:ext uri="{FF2B5EF4-FFF2-40B4-BE49-F238E27FC236}">
                <a16:creationId xmlns:a16="http://schemas.microsoft.com/office/drawing/2014/main" id="{B1D6D53C-D171-4662-815D-BBAB00FD382D}"/>
              </a:ext>
            </a:extLst>
          </p:cNvPr>
          <p:cNvGrpSpPr/>
          <p:nvPr userDrawn="1"/>
        </p:nvGrpSpPr>
        <p:grpSpPr>
          <a:xfrm rot="288585">
            <a:off x="1814349" y="5039566"/>
            <a:ext cx="850996" cy="1017631"/>
            <a:chOff x="775057" y="5168582"/>
            <a:chExt cx="753246" cy="851697"/>
          </a:xfrm>
          <a:solidFill>
            <a:srgbClr val="ECFAFF"/>
          </a:solidFill>
        </p:grpSpPr>
        <p:sp>
          <p:nvSpPr>
            <p:cNvPr id="38" name="Oval 37">
              <a:extLst>
                <a:ext uri="{FF2B5EF4-FFF2-40B4-BE49-F238E27FC236}">
                  <a16:creationId xmlns:a16="http://schemas.microsoft.com/office/drawing/2014/main" id="{A9F0DAC3-51CD-4DAD-81A9-92BF6D09AE46}"/>
                </a:ext>
              </a:extLst>
            </p:cNvPr>
            <p:cNvSpPr/>
            <p:nvPr userDrawn="1"/>
          </p:nvSpPr>
          <p:spPr>
            <a:xfrm>
              <a:off x="775057" y="5168582"/>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D86923D5-503D-4397-B77C-0C80AF5E28F6}"/>
                </a:ext>
              </a:extLst>
            </p:cNvPr>
            <p:cNvSpPr/>
            <p:nvPr userDrawn="1"/>
          </p:nvSpPr>
          <p:spPr>
            <a:xfrm>
              <a:off x="775057" y="5417979"/>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B4420ACE-4F5F-4233-8176-13C1D43BD857}"/>
                </a:ext>
              </a:extLst>
            </p:cNvPr>
            <p:cNvSpPr/>
            <p:nvPr userDrawn="1"/>
          </p:nvSpPr>
          <p:spPr>
            <a:xfrm>
              <a:off x="775057" y="5667376"/>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115B5031-9C13-494C-94B0-C315B2EC2A84}"/>
                </a:ext>
              </a:extLst>
            </p:cNvPr>
            <p:cNvSpPr/>
            <p:nvPr userDrawn="1"/>
          </p:nvSpPr>
          <p:spPr>
            <a:xfrm>
              <a:off x="775057" y="5916773"/>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A903C626-82F0-498C-8C38-E86A2E85D4FD}"/>
                </a:ext>
              </a:extLst>
            </p:cNvPr>
            <p:cNvSpPr/>
            <p:nvPr userDrawn="1"/>
          </p:nvSpPr>
          <p:spPr>
            <a:xfrm>
              <a:off x="1096911" y="5168582"/>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862F9632-4922-4A07-90A8-EC39150E749A}"/>
                </a:ext>
              </a:extLst>
            </p:cNvPr>
            <p:cNvSpPr/>
            <p:nvPr userDrawn="1"/>
          </p:nvSpPr>
          <p:spPr>
            <a:xfrm>
              <a:off x="1096911" y="5417979"/>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11899289-01C9-40C0-8CF2-20D04A9FB7E9}"/>
                </a:ext>
              </a:extLst>
            </p:cNvPr>
            <p:cNvSpPr/>
            <p:nvPr userDrawn="1"/>
          </p:nvSpPr>
          <p:spPr>
            <a:xfrm>
              <a:off x="1096911" y="5667376"/>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CFEEEAF6-8F69-48A9-AA0C-4A8BF1AD22BF}"/>
                </a:ext>
              </a:extLst>
            </p:cNvPr>
            <p:cNvSpPr/>
            <p:nvPr userDrawn="1"/>
          </p:nvSpPr>
          <p:spPr>
            <a:xfrm>
              <a:off x="1096911" y="5916773"/>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634163F4-7902-466B-BA93-CF0862320995}"/>
                </a:ext>
              </a:extLst>
            </p:cNvPr>
            <p:cNvSpPr/>
            <p:nvPr userDrawn="1"/>
          </p:nvSpPr>
          <p:spPr>
            <a:xfrm>
              <a:off x="1412772" y="5168582"/>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44B98273-403A-4462-9D84-35B422762438}"/>
                </a:ext>
              </a:extLst>
            </p:cNvPr>
            <p:cNvSpPr/>
            <p:nvPr userDrawn="1"/>
          </p:nvSpPr>
          <p:spPr>
            <a:xfrm>
              <a:off x="1412772" y="5417979"/>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77DB8A08-9942-460B-9623-1BAA19212D8D}"/>
                </a:ext>
              </a:extLst>
            </p:cNvPr>
            <p:cNvSpPr/>
            <p:nvPr userDrawn="1"/>
          </p:nvSpPr>
          <p:spPr>
            <a:xfrm>
              <a:off x="1412772" y="5667376"/>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8F346133-6389-42BD-B61B-F3C4EA7A9FAE}"/>
                </a:ext>
              </a:extLst>
            </p:cNvPr>
            <p:cNvSpPr/>
            <p:nvPr userDrawn="1"/>
          </p:nvSpPr>
          <p:spPr>
            <a:xfrm>
              <a:off x="1412772" y="5916773"/>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0" name="Group 49">
            <a:extLst>
              <a:ext uri="{FF2B5EF4-FFF2-40B4-BE49-F238E27FC236}">
                <a16:creationId xmlns:a16="http://schemas.microsoft.com/office/drawing/2014/main" id="{5317251D-77C8-43BF-AF55-4AEE9490764E}"/>
              </a:ext>
            </a:extLst>
          </p:cNvPr>
          <p:cNvGrpSpPr/>
          <p:nvPr userDrawn="1"/>
        </p:nvGrpSpPr>
        <p:grpSpPr>
          <a:xfrm rot="18900000">
            <a:off x="987036" y="3430571"/>
            <a:ext cx="850996" cy="1017631"/>
            <a:chOff x="775057" y="5168582"/>
            <a:chExt cx="753246" cy="851697"/>
          </a:xfrm>
          <a:solidFill>
            <a:srgbClr val="ECFAFF"/>
          </a:solidFill>
        </p:grpSpPr>
        <p:sp>
          <p:nvSpPr>
            <p:cNvPr id="51" name="Oval 50">
              <a:extLst>
                <a:ext uri="{FF2B5EF4-FFF2-40B4-BE49-F238E27FC236}">
                  <a16:creationId xmlns:a16="http://schemas.microsoft.com/office/drawing/2014/main" id="{AA6A796F-8CAB-430B-96A3-2FC54048A402}"/>
                </a:ext>
              </a:extLst>
            </p:cNvPr>
            <p:cNvSpPr/>
            <p:nvPr userDrawn="1"/>
          </p:nvSpPr>
          <p:spPr>
            <a:xfrm>
              <a:off x="775057" y="5168582"/>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a:extLst>
                <a:ext uri="{FF2B5EF4-FFF2-40B4-BE49-F238E27FC236}">
                  <a16:creationId xmlns:a16="http://schemas.microsoft.com/office/drawing/2014/main" id="{988669C7-21C4-48DE-BA1C-BA9E0E70BED7}"/>
                </a:ext>
              </a:extLst>
            </p:cNvPr>
            <p:cNvSpPr/>
            <p:nvPr userDrawn="1"/>
          </p:nvSpPr>
          <p:spPr>
            <a:xfrm>
              <a:off x="775057" y="5417979"/>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a:extLst>
                <a:ext uri="{FF2B5EF4-FFF2-40B4-BE49-F238E27FC236}">
                  <a16:creationId xmlns:a16="http://schemas.microsoft.com/office/drawing/2014/main" id="{026D626B-E6E8-4745-9C05-AD46DD37C4C8}"/>
                </a:ext>
              </a:extLst>
            </p:cNvPr>
            <p:cNvSpPr/>
            <p:nvPr userDrawn="1"/>
          </p:nvSpPr>
          <p:spPr>
            <a:xfrm>
              <a:off x="775057" y="5667376"/>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a16="http://schemas.microsoft.com/office/drawing/2014/main" id="{49688201-F09B-4F29-A072-455DD5D66920}"/>
                </a:ext>
              </a:extLst>
            </p:cNvPr>
            <p:cNvSpPr/>
            <p:nvPr userDrawn="1"/>
          </p:nvSpPr>
          <p:spPr>
            <a:xfrm>
              <a:off x="775057" y="5916773"/>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a:extLst>
                <a:ext uri="{FF2B5EF4-FFF2-40B4-BE49-F238E27FC236}">
                  <a16:creationId xmlns:a16="http://schemas.microsoft.com/office/drawing/2014/main" id="{02AD19C4-498D-4514-8F83-85B7A519ACB0}"/>
                </a:ext>
              </a:extLst>
            </p:cNvPr>
            <p:cNvSpPr/>
            <p:nvPr userDrawn="1"/>
          </p:nvSpPr>
          <p:spPr>
            <a:xfrm>
              <a:off x="1096911" y="5168582"/>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a:extLst>
                <a:ext uri="{FF2B5EF4-FFF2-40B4-BE49-F238E27FC236}">
                  <a16:creationId xmlns:a16="http://schemas.microsoft.com/office/drawing/2014/main" id="{38FAF5DD-1420-45FF-892B-34C005E418C5}"/>
                </a:ext>
              </a:extLst>
            </p:cNvPr>
            <p:cNvSpPr/>
            <p:nvPr userDrawn="1"/>
          </p:nvSpPr>
          <p:spPr>
            <a:xfrm>
              <a:off x="1096911" y="5417979"/>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72EB096F-E39D-44EF-99B0-7439C60E9444}"/>
                </a:ext>
              </a:extLst>
            </p:cNvPr>
            <p:cNvSpPr/>
            <p:nvPr userDrawn="1"/>
          </p:nvSpPr>
          <p:spPr>
            <a:xfrm>
              <a:off x="1096911" y="5667376"/>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C700ACA9-E5FF-4EEF-9159-28455289E083}"/>
                </a:ext>
              </a:extLst>
            </p:cNvPr>
            <p:cNvSpPr/>
            <p:nvPr userDrawn="1"/>
          </p:nvSpPr>
          <p:spPr>
            <a:xfrm>
              <a:off x="1096911" y="5916773"/>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4BF9E9DF-F038-4015-B6AC-0F69CFB1C0AF}"/>
                </a:ext>
              </a:extLst>
            </p:cNvPr>
            <p:cNvSpPr/>
            <p:nvPr userDrawn="1"/>
          </p:nvSpPr>
          <p:spPr>
            <a:xfrm>
              <a:off x="1412772" y="5168582"/>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id="{A96FC0E2-5CD9-4F93-BC11-7BEC00C2D770}"/>
                </a:ext>
              </a:extLst>
            </p:cNvPr>
            <p:cNvSpPr/>
            <p:nvPr userDrawn="1"/>
          </p:nvSpPr>
          <p:spPr>
            <a:xfrm>
              <a:off x="1412772" y="5417979"/>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a:extLst>
                <a:ext uri="{FF2B5EF4-FFF2-40B4-BE49-F238E27FC236}">
                  <a16:creationId xmlns:a16="http://schemas.microsoft.com/office/drawing/2014/main" id="{6114C76C-204A-4F4C-996F-3266E804C6F9}"/>
                </a:ext>
              </a:extLst>
            </p:cNvPr>
            <p:cNvSpPr/>
            <p:nvPr userDrawn="1"/>
          </p:nvSpPr>
          <p:spPr>
            <a:xfrm>
              <a:off x="1412772" y="5667376"/>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a:extLst>
                <a:ext uri="{FF2B5EF4-FFF2-40B4-BE49-F238E27FC236}">
                  <a16:creationId xmlns:a16="http://schemas.microsoft.com/office/drawing/2014/main" id="{227C5CF8-8B1A-4CB9-8837-154A5B985540}"/>
                </a:ext>
              </a:extLst>
            </p:cNvPr>
            <p:cNvSpPr/>
            <p:nvPr userDrawn="1"/>
          </p:nvSpPr>
          <p:spPr>
            <a:xfrm>
              <a:off x="1412772" y="5916773"/>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3" name="Group 62">
            <a:extLst>
              <a:ext uri="{FF2B5EF4-FFF2-40B4-BE49-F238E27FC236}">
                <a16:creationId xmlns:a16="http://schemas.microsoft.com/office/drawing/2014/main" id="{CCB79D97-F23E-4398-AA3F-0473BB03A9EE}"/>
              </a:ext>
            </a:extLst>
          </p:cNvPr>
          <p:cNvGrpSpPr/>
          <p:nvPr userDrawn="1"/>
        </p:nvGrpSpPr>
        <p:grpSpPr>
          <a:xfrm rot="18900000">
            <a:off x="4860868" y="892025"/>
            <a:ext cx="850996" cy="1017631"/>
            <a:chOff x="775057" y="5168582"/>
            <a:chExt cx="753246" cy="851697"/>
          </a:xfrm>
          <a:solidFill>
            <a:srgbClr val="ECFAFF"/>
          </a:solidFill>
        </p:grpSpPr>
        <p:sp>
          <p:nvSpPr>
            <p:cNvPr id="64" name="Oval 63">
              <a:extLst>
                <a:ext uri="{FF2B5EF4-FFF2-40B4-BE49-F238E27FC236}">
                  <a16:creationId xmlns:a16="http://schemas.microsoft.com/office/drawing/2014/main" id="{7AB2EAC7-6431-4828-A1E0-C98923B0B62A}"/>
                </a:ext>
              </a:extLst>
            </p:cNvPr>
            <p:cNvSpPr/>
            <p:nvPr userDrawn="1"/>
          </p:nvSpPr>
          <p:spPr>
            <a:xfrm>
              <a:off x="775057" y="5168582"/>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a:extLst>
                <a:ext uri="{FF2B5EF4-FFF2-40B4-BE49-F238E27FC236}">
                  <a16:creationId xmlns:a16="http://schemas.microsoft.com/office/drawing/2014/main" id="{B09DF251-9C0A-44B4-B64C-6180CA335BFA}"/>
                </a:ext>
              </a:extLst>
            </p:cNvPr>
            <p:cNvSpPr/>
            <p:nvPr userDrawn="1"/>
          </p:nvSpPr>
          <p:spPr>
            <a:xfrm>
              <a:off x="775057" y="5417979"/>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a:extLst>
                <a:ext uri="{FF2B5EF4-FFF2-40B4-BE49-F238E27FC236}">
                  <a16:creationId xmlns:a16="http://schemas.microsoft.com/office/drawing/2014/main" id="{17A31E6E-D63B-4312-B561-A9C502B36E5C}"/>
                </a:ext>
              </a:extLst>
            </p:cNvPr>
            <p:cNvSpPr/>
            <p:nvPr userDrawn="1"/>
          </p:nvSpPr>
          <p:spPr>
            <a:xfrm>
              <a:off x="775057" y="5667376"/>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a:extLst>
                <a:ext uri="{FF2B5EF4-FFF2-40B4-BE49-F238E27FC236}">
                  <a16:creationId xmlns:a16="http://schemas.microsoft.com/office/drawing/2014/main" id="{1FA7E82E-D21A-4541-9756-15A02728509D}"/>
                </a:ext>
              </a:extLst>
            </p:cNvPr>
            <p:cNvSpPr/>
            <p:nvPr userDrawn="1"/>
          </p:nvSpPr>
          <p:spPr>
            <a:xfrm>
              <a:off x="775057" y="5916773"/>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a:extLst>
                <a:ext uri="{FF2B5EF4-FFF2-40B4-BE49-F238E27FC236}">
                  <a16:creationId xmlns:a16="http://schemas.microsoft.com/office/drawing/2014/main" id="{5A280D4D-9FE6-47C5-A02E-D59CBE608F50}"/>
                </a:ext>
              </a:extLst>
            </p:cNvPr>
            <p:cNvSpPr/>
            <p:nvPr userDrawn="1"/>
          </p:nvSpPr>
          <p:spPr>
            <a:xfrm>
              <a:off x="1096911" y="5168582"/>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a:extLst>
                <a:ext uri="{FF2B5EF4-FFF2-40B4-BE49-F238E27FC236}">
                  <a16:creationId xmlns:a16="http://schemas.microsoft.com/office/drawing/2014/main" id="{9E73F18F-401C-4521-A177-F0C1BFDA509A}"/>
                </a:ext>
              </a:extLst>
            </p:cNvPr>
            <p:cNvSpPr/>
            <p:nvPr userDrawn="1"/>
          </p:nvSpPr>
          <p:spPr>
            <a:xfrm>
              <a:off x="1096911" y="5417979"/>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a:extLst>
                <a:ext uri="{FF2B5EF4-FFF2-40B4-BE49-F238E27FC236}">
                  <a16:creationId xmlns:a16="http://schemas.microsoft.com/office/drawing/2014/main" id="{10A4EC90-77B7-4178-93FF-B6E1188D8984}"/>
                </a:ext>
              </a:extLst>
            </p:cNvPr>
            <p:cNvSpPr/>
            <p:nvPr userDrawn="1"/>
          </p:nvSpPr>
          <p:spPr>
            <a:xfrm>
              <a:off x="1096911" y="5667376"/>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val 70">
              <a:extLst>
                <a:ext uri="{FF2B5EF4-FFF2-40B4-BE49-F238E27FC236}">
                  <a16:creationId xmlns:a16="http://schemas.microsoft.com/office/drawing/2014/main" id="{F85326F1-6B48-4EEE-A2DC-9FCFB3D38AFE}"/>
                </a:ext>
              </a:extLst>
            </p:cNvPr>
            <p:cNvSpPr/>
            <p:nvPr userDrawn="1"/>
          </p:nvSpPr>
          <p:spPr>
            <a:xfrm>
              <a:off x="1096911" y="5916773"/>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Oval 71">
              <a:extLst>
                <a:ext uri="{FF2B5EF4-FFF2-40B4-BE49-F238E27FC236}">
                  <a16:creationId xmlns:a16="http://schemas.microsoft.com/office/drawing/2014/main" id="{AB201537-013E-4EE3-A76F-35C4E236F4C5}"/>
                </a:ext>
              </a:extLst>
            </p:cNvPr>
            <p:cNvSpPr/>
            <p:nvPr userDrawn="1"/>
          </p:nvSpPr>
          <p:spPr>
            <a:xfrm>
              <a:off x="1412772" y="5168582"/>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Oval 72">
              <a:extLst>
                <a:ext uri="{FF2B5EF4-FFF2-40B4-BE49-F238E27FC236}">
                  <a16:creationId xmlns:a16="http://schemas.microsoft.com/office/drawing/2014/main" id="{847EFAE3-7286-4965-A135-897FEE8A47C9}"/>
                </a:ext>
              </a:extLst>
            </p:cNvPr>
            <p:cNvSpPr/>
            <p:nvPr userDrawn="1"/>
          </p:nvSpPr>
          <p:spPr>
            <a:xfrm>
              <a:off x="1412772" y="5417979"/>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Oval 73">
              <a:extLst>
                <a:ext uri="{FF2B5EF4-FFF2-40B4-BE49-F238E27FC236}">
                  <a16:creationId xmlns:a16="http://schemas.microsoft.com/office/drawing/2014/main" id="{FD992AE0-61E9-4BA9-9E14-14EB6D601EED}"/>
                </a:ext>
              </a:extLst>
            </p:cNvPr>
            <p:cNvSpPr/>
            <p:nvPr userDrawn="1"/>
          </p:nvSpPr>
          <p:spPr>
            <a:xfrm>
              <a:off x="1412772" y="5667376"/>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a:extLst>
                <a:ext uri="{FF2B5EF4-FFF2-40B4-BE49-F238E27FC236}">
                  <a16:creationId xmlns:a16="http://schemas.microsoft.com/office/drawing/2014/main" id="{31D117CE-6A0A-4B4C-80AC-ACCB95A4C71F}"/>
                </a:ext>
              </a:extLst>
            </p:cNvPr>
            <p:cNvSpPr/>
            <p:nvPr userDrawn="1"/>
          </p:nvSpPr>
          <p:spPr>
            <a:xfrm>
              <a:off x="1412772" y="5916773"/>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Picture Placeholder 16">
            <a:extLst>
              <a:ext uri="{FF2B5EF4-FFF2-40B4-BE49-F238E27FC236}">
                <a16:creationId xmlns:a16="http://schemas.microsoft.com/office/drawing/2014/main" id="{FD7AF824-FCCB-4992-96B7-BCADE45AB94D}"/>
              </a:ext>
            </a:extLst>
          </p:cNvPr>
          <p:cNvSpPr>
            <a:spLocks noGrp="1"/>
          </p:cNvSpPr>
          <p:nvPr>
            <p:ph type="pic" sz="quarter" idx="15"/>
          </p:nvPr>
        </p:nvSpPr>
        <p:spPr>
          <a:xfrm>
            <a:off x="1299176" y="1091381"/>
            <a:ext cx="4104788" cy="4675238"/>
          </a:xfrm>
          <a:custGeom>
            <a:avLst/>
            <a:gdLst>
              <a:gd name="connsiteX0" fmla="*/ 0 w 1527629"/>
              <a:gd name="connsiteY0" fmla="*/ 0 h 1527629"/>
              <a:gd name="connsiteX1" fmla="*/ 1527629 w 1527629"/>
              <a:gd name="connsiteY1" fmla="*/ 0 h 1527629"/>
              <a:gd name="connsiteX2" fmla="*/ 1527629 w 1527629"/>
              <a:gd name="connsiteY2" fmla="*/ 1527629 h 1527629"/>
              <a:gd name="connsiteX3" fmla="*/ 0 w 1527629"/>
              <a:gd name="connsiteY3" fmla="*/ 1527629 h 1527629"/>
            </a:gdLst>
            <a:ahLst/>
            <a:cxnLst>
              <a:cxn ang="0">
                <a:pos x="connsiteX0" y="connsiteY0"/>
              </a:cxn>
              <a:cxn ang="0">
                <a:pos x="connsiteX1" y="connsiteY1"/>
              </a:cxn>
              <a:cxn ang="0">
                <a:pos x="connsiteX2" y="connsiteY2"/>
              </a:cxn>
              <a:cxn ang="0">
                <a:pos x="connsiteX3" y="connsiteY3"/>
              </a:cxn>
            </a:cxnLst>
            <a:rect l="l" t="t" r="r" b="b"/>
            <a:pathLst>
              <a:path w="1527629" h="1527629">
                <a:moveTo>
                  <a:pt x="0" y="0"/>
                </a:moveTo>
                <a:lnTo>
                  <a:pt x="1527629" y="0"/>
                </a:lnTo>
                <a:lnTo>
                  <a:pt x="1527629" y="1527629"/>
                </a:lnTo>
                <a:lnTo>
                  <a:pt x="0" y="1527629"/>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Tree>
    <p:extLst>
      <p:ext uri="{BB962C8B-B14F-4D97-AF65-F5344CB8AC3E}">
        <p14:creationId xmlns:p14="http://schemas.microsoft.com/office/powerpoint/2010/main" val="20937615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1_Title Slide">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328EC13D-35C2-45E5-AA7E-C0D9A43804AA}"/>
              </a:ext>
            </a:extLst>
          </p:cNvPr>
          <p:cNvSpPr/>
          <p:nvPr userDrawn="1"/>
        </p:nvSpPr>
        <p:spPr>
          <a:xfrm>
            <a:off x="2477730" y="1356852"/>
            <a:ext cx="4852219" cy="4852219"/>
          </a:xfrm>
          <a:prstGeom prst="ellipse">
            <a:avLst/>
          </a:prstGeom>
          <a:solidFill>
            <a:srgbClr val="ECF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6">
            <a:extLst>
              <a:ext uri="{FF2B5EF4-FFF2-40B4-BE49-F238E27FC236}">
                <a16:creationId xmlns:a16="http://schemas.microsoft.com/office/drawing/2014/main" id="{93D2A441-B973-4994-94E3-25A121F97B4D}"/>
              </a:ext>
            </a:extLst>
          </p:cNvPr>
          <p:cNvSpPr>
            <a:spLocks noGrp="1"/>
          </p:cNvSpPr>
          <p:nvPr>
            <p:ph type="pic" sz="quarter" idx="15"/>
          </p:nvPr>
        </p:nvSpPr>
        <p:spPr>
          <a:xfrm>
            <a:off x="3806400" y="0"/>
            <a:ext cx="5027883" cy="3849329"/>
          </a:xfrm>
          <a:custGeom>
            <a:avLst/>
            <a:gdLst>
              <a:gd name="connsiteX0" fmla="*/ 0 w 1527629"/>
              <a:gd name="connsiteY0" fmla="*/ 0 h 1527629"/>
              <a:gd name="connsiteX1" fmla="*/ 1527629 w 1527629"/>
              <a:gd name="connsiteY1" fmla="*/ 0 h 1527629"/>
              <a:gd name="connsiteX2" fmla="*/ 1527629 w 1527629"/>
              <a:gd name="connsiteY2" fmla="*/ 1527629 h 1527629"/>
              <a:gd name="connsiteX3" fmla="*/ 0 w 1527629"/>
              <a:gd name="connsiteY3" fmla="*/ 1527629 h 1527629"/>
            </a:gdLst>
            <a:ahLst/>
            <a:cxnLst>
              <a:cxn ang="0">
                <a:pos x="connsiteX0" y="connsiteY0"/>
              </a:cxn>
              <a:cxn ang="0">
                <a:pos x="connsiteX1" y="connsiteY1"/>
              </a:cxn>
              <a:cxn ang="0">
                <a:pos x="connsiteX2" y="connsiteY2"/>
              </a:cxn>
              <a:cxn ang="0">
                <a:pos x="connsiteX3" y="connsiteY3"/>
              </a:cxn>
            </a:cxnLst>
            <a:rect l="l" t="t" r="r" b="b"/>
            <a:pathLst>
              <a:path w="1527629" h="1527629">
                <a:moveTo>
                  <a:pt x="0" y="0"/>
                </a:moveTo>
                <a:lnTo>
                  <a:pt x="1527629" y="0"/>
                </a:lnTo>
                <a:lnTo>
                  <a:pt x="1527629" y="1527629"/>
                </a:lnTo>
                <a:lnTo>
                  <a:pt x="0" y="1527629"/>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3" name="Picture Placeholder 16">
            <a:extLst>
              <a:ext uri="{FF2B5EF4-FFF2-40B4-BE49-F238E27FC236}">
                <a16:creationId xmlns:a16="http://schemas.microsoft.com/office/drawing/2014/main" id="{DF6AEDFC-9FFE-4974-B33D-0B9241A1A03E}"/>
              </a:ext>
            </a:extLst>
          </p:cNvPr>
          <p:cNvSpPr>
            <a:spLocks noGrp="1"/>
          </p:cNvSpPr>
          <p:nvPr>
            <p:ph type="pic" sz="quarter" idx="16"/>
          </p:nvPr>
        </p:nvSpPr>
        <p:spPr>
          <a:xfrm>
            <a:off x="3796569" y="4144297"/>
            <a:ext cx="3533380" cy="2713703"/>
          </a:xfrm>
          <a:custGeom>
            <a:avLst/>
            <a:gdLst>
              <a:gd name="connsiteX0" fmla="*/ 0 w 1527629"/>
              <a:gd name="connsiteY0" fmla="*/ 0 h 1527629"/>
              <a:gd name="connsiteX1" fmla="*/ 1527629 w 1527629"/>
              <a:gd name="connsiteY1" fmla="*/ 0 h 1527629"/>
              <a:gd name="connsiteX2" fmla="*/ 1527629 w 1527629"/>
              <a:gd name="connsiteY2" fmla="*/ 1527629 h 1527629"/>
              <a:gd name="connsiteX3" fmla="*/ 0 w 1527629"/>
              <a:gd name="connsiteY3" fmla="*/ 1527629 h 1527629"/>
            </a:gdLst>
            <a:ahLst/>
            <a:cxnLst>
              <a:cxn ang="0">
                <a:pos x="connsiteX0" y="connsiteY0"/>
              </a:cxn>
              <a:cxn ang="0">
                <a:pos x="connsiteX1" y="connsiteY1"/>
              </a:cxn>
              <a:cxn ang="0">
                <a:pos x="connsiteX2" y="connsiteY2"/>
              </a:cxn>
              <a:cxn ang="0">
                <a:pos x="connsiteX3" y="connsiteY3"/>
              </a:cxn>
            </a:cxnLst>
            <a:rect l="l" t="t" r="r" b="b"/>
            <a:pathLst>
              <a:path w="1527629" h="1527629">
                <a:moveTo>
                  <a:pt x="0" y="0"/>
                </a:moveTo>
                <a:lnTo>
                  <a:pt x="1527629" y="0"/>
                </a:lnTo>
                <a:lnTo>
                  <a:pt x="1527629" y="1527629"/>
                </a:lnTo>
                <a:lnTo>
                  <a:pt x="0" y="1527629"/>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Tree>
    <p:extLst>
      <p:ext uri="{BB962C8B-B14F-4D97-AF65-F5344CB8AC3E}">
        <p14:creationId xmlns:p14="http://schemas.microsoft.com/office/powerpoint/2010/main" val="26674981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DA24584D-955A-41B5-8C12-9230390AA2F7}"/>
              </a:ext>
            </a:extLst>
          </p:cNvPr>
          <p:cNvSpPr>
            <a:spLocks noGrp="1"/>
          </p:cNvSpPr>
          <p:nvPr>
            <p:ph type="pic" sz="quarter" idx="10"/>
          </p:nvPr>
        </p:nvSpPr>
        <p:spPr>
          <a:xfrm>
            <a:off x="0" y="0"/>
            <a:ext cx="12191999" cy="6857999"/>
          </a:xfrm>
        </p:spPr>
        <p:txBody>
          <a:bodyPr>
            <a:normAutofit/>
          </a:bodyPr>
          <a:lstStyle>
            <a:lvl1pPr>
              <a:defRPr sz="1200"/>
            </a:lvl1pPr>
          </a:lstStyle>
          <a:p>
            <a:endParaRPr lang="en-US"/>
          </a:p>
        </p:txBody>
      </p:sp>
    </p:spTree>
    <p:extLst>
      <p:ext uri="{BB962C8B-B14F-4D97-AF65-F5344CB8AC3E}">
        <p14:creationId xmlns:p14="http://schemas.microsoft.com/office/powerpoint/2010/main" val="130733792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2_Title Slide">
    <p:spTree>
      <p:nvGrpSpPr>
        <p:cNvPr id="1" name=""/>
        <p:cNvGrpSpPr/>
        <p:nvPr/>
      </p:nvGrpSpPr>
      <p:grpSpPr>
        <a:xfrm>
          <a:off x="0" y="0"/>
          <a:ext cx="0" cy="0"/>
          <a:chOff x="0" y="0"/>
          <a:chExt cx="0" cy="0"/>
        </a:xfrm>
      </p:grpSpPr>
      <p:grpSp>
        <p:nvGrpSpPr>
          <p:cNvPr id="24" name="Group 23">
            <a:extLst>
              <a:ext uri="{FF2B5EF4-FFF2-40B4-BE49-F238E27FC236}">
                <a16:creationId xmlns:a16="http://schemas.microsoft.com/office/drawing/2014/main" id="{3DE86371-8C20-41E0-B72E-A45D084FFDF4}"/>
              </a:ext>
            </a:extLst>
          </p:cNvPr>
          <p:cNvGrpSpPr/>
          <p:nvPr userDrawn="1"/>
        </p:nvGrpSpPr>
        <p:grpSpPr>
          <a:xfrm>
            <a:off x="3275224" y="3768214"/>
            <a:ext cx="850996" cy="1017631"/>
            <a:chOff x="775057" y="5168582"/>
            <a:chExt cx="753246" cy="851697"/>
          </a:xfrm>
          <a:solidFill>
            <a:srgbClr val="ECFAFF"/>
          </a:solidFill>
        </p:grpSpPr>
        <p:sp>
          <p:nvSpPr>
            <p:cNvPr id="25" name="Oval 24">
              <a:extLst>
                <a:ext uri="{FF2B5EF4-FFF2-40B4-BE49-F238E27FC236}">
                  <a16:creationId xmlns:a16="http://schemas.microsoft.com/office/drawing/2014/main" id="{72FA7E82-6CE4-467B-9AB8-F3ACF2A4B0E8}"/>
                </a:ext>
              </a:extLst>
            </p:cNvPr>
            <p:cNvSpPr/>
            <p:nvPr userDrawn="1"/>
          </p:nvSpPr>
          <p:spPr>
            <a:xfrm>
              <a:off x="775057" y="5168582"/>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8DEAE0C0-8330-494B-B8AC-68FC5387072E}"/>
                </a:ext>
              </a:extLst>
            </p:cNvPr>
            <p:cNvSpPr/>
            <p:nvPr userDrawn="1"/>
          </p:nvSpPr>
          <p:spPr>
            <a:xfrm>
              <a:off x="775057" y="5417979"/>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6926705A-87FD-4B6A-9267-4C70DBFB372B}"/>
                </a:ext>
              </a:extLst>
            </p:cNvPr>
            <p:cNvSpPr/>
            <p:nvPr userDrawn="1"/>
          </p:nvSpPr>
          <p:spPr>
            <a:xfrm>
              <a:off x="775057" y="5667376"/>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50674090-6812-4636-9425-B4404B23F98E}"/>
                </a:ext>
              </a:extLst>
            </p:cNvPr>
            <p:cNvSpPr/>
            <p:nvPr userDrawn="1"/>
          </p:nvSpPr>
          <p:spPr>
            <a:xfrm>
              <a:off x="775057" y="5916773"/>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956727A8-A893-4CB7-887A-3E8B02BF9AC8}"/>
                </a:ext>
              </a:extLst>
            </p:cNvPr>
            <p:cNvSpPr/>
            <p:nvPr userDrawn="1"/>
          </p:nvSpPr>
          <p:spPr>
            <a:xfrm>
              <a:off x="1096911" y="5168582"/>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064F3CFD-AEF8-4F90-9EFE-AAE468659F08}"/>
                </a:ext>
              </a:extLst>
            </p:cNvPr>
            <p:cNvSpPr/>
            <p:nvPr userDrawn="1"/>
          </p:nvSpPr>
          <p:spPr>
            <a:xfrm>
              <a:off x="1096911" y="5417979"/>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90867490-27C4-4955-B259-DFE9885488E6}"/>
                </a:ext>
              </a:extLst>
            </p:cNvPr>
            <p:cNvSpPr/>
            <p:nvPr userDrawn="1"/>
          </p:nvSpPr>
          <p:spPr>
            <a:xfrm>
              <a:off x="1096911" y="5667376"/>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BB86C10B-6E3F-4463-9B12-80F5CDF7CAA9}"/>
                </a:ext>
              </a:extLst>
            </p:cNvPr>
            <p:cNvSpPr/>
            <p:nvPr userDrawn="1"/>
          </p:nvSpPr>
          <p:spPr>
            <a:xfrm>
              <a:off x="1096911" y="5916773"/>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977AFBC1-3819-4C77-A68B-FF9DCE82820A}"/>
                </a:ext>
              </a:extLst>
            </p:cNvPr>
            <p:cNvSpPr/>
            <p:nvPr userDrawn="1"/>
          </p:nvSpPr>
          <p:spPr>
            <a:xfrm>
              <a:off x="1412772" y="5168582"/>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AEE18A86-1D1E-493B-8F1B-064CB6FE6E3C}"/>
                </a:ext>
              </a:extLst>
            </p:cNvPr>
            <p:cNvSpPr/>
            <p:nvPr userDrawn="1"/>
          </p:nvSpPr>
          <p:spPr>
            <a:xfrm>
              <a:off x="1412772" y="5417979"/>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866B3DC9-24DF-4F33-A21C-040E58765F80}"/>
                </a:ext>
              </a:extLst>
            </p:cNvPr>
            <p:cNvSpPr/>
            <p:nvPr userDrawn="1"/>
          </p:nvSpPr>
          <p:spPr>
            <a:xfrm>
              <a:off x="1412772" y="5667376"/>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7198CE6F-0751-4464-A1AD-18D2F266D907}"/>
                </a:ext>
              </a:extLst>
            </p:cNvPr>
            <p:cNvSpPr/>
            <p:nvPr userDrawn="1"/>
          </p:nvSpPr>
          <p:spPr>
            <a:xfrm>
              <a:off x="1412772" y="5916773"/>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7" name="Group 36">
            <a:extLst>
              <a:ext uri="{FF2B5EF4-FFF2-40B4-BE49-F238E27FC236}">
                <a16:creationId xmlns:a16="http://schemas.microsoft.com/office/drawing/2014/main" id="{E47F193E-EBFB-4597-A278-0C86571E4F4F}"/>
              </a:ext>
            </a:extLst>
          </p:cNvPr>
          <p:cNvGrpSpPr/>
          <p:nvPr userDrawn="1"/>
        </p:nvGrpSpPr>
        <p:grpSpPr>
          <a:xfrm>
            <a:off x="5384243" y="3689558"/>
            <a:ext cx="850996" cy="1017631"/>
            <a:chOff x="775057" y="5168582"/>
            <a:chExt cx="753246" cy="851697"/>
          </a:xfrm>
          <a:solidFill>
            <a:srgbClr val="ECFAFF"/>
          </a:solidFill>
        </p:grpSpPr>
        <p:sp>
          <p:nvSpPr>
            <p:cNvPr id="38" name="Oval 37">
              <a:extLst>
                <a:ext uri="{FF2B5EF4-FFF2-40B4-BE49-F238E27FC236}">
                  <a16:creationId xmlns:a16="http://schemas.microsoft.com/office/drawing/2014/main" id="{5263B63D-0B6A-495B-B463-C22C94630667}"/>
                </a:ext>
              </a:extLst>
            </p:cNvPr>
            <p:cNvSpPr/>
            <p:nvPr userDrawn="1"/>
          </p:nvSpPr>
          <p:spPr>
            <a:xfrm>
              <a:off x="775057" y="5168582"/>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0FF9B62B-A311-4C9A-B058-574B0079EEB4}"/>
                </a:ext>
              </a:extLst>
            </p:cNvPr>
            <p:cNvSpPr/>
            <p:nvPr userDrawn="1"/>
          </p:nvSpPr>
          <p:spPr>
            <a:xfrm>
              <a:off x="775057" y="5417979"/>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8EE06550-8544-4003-96BF-5856B6683A2F}"/>
                </a:ext>
              </a:extLst>
            </p:cNvPr>
            <p:cNvSpPr/>
            <p:nvPr userDrawn="1"/>
          </p:nvSpPr>
          <p:spPr>
            <a:xfrm>
              <a:off x="775057" y="5667376"/>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8F04F04E-B651-47A1-A3C0-FC38652E7567}"/>
                </a:ext>
              </a:extLst>
            </p:cNvPr>
            <p:cNvSpPr/>
            <p:nvPr userDrawn="1"/>
          </p:nvSpPr>
          <p:spPr>
            <a:xfrm>
              <a:off x="775057" y="5916773"/>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678BCEB6-DE86-4423-BDE7-53BE90942165}"/>
                </a:ext>
              </a:extLst>
            </p:cNvPr>
            <p:cNvSpPr/>
            <p:nvPr userDrawn="1"/>
          </p:nvSpPr>
          <p:spPr>
            <a:xfrm>
              <a:off x="1096911" y="5168582"/>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2B607F40-DC4C-4388-9575-C6E06B781D5D}"/>
                </a:ext>
              </a:extLst>
            </p:cNvPr>
            <p:cNvSpPr/>
            <p:nvPr userDrawn="1"/>
          </p:nvSpPr>
          <p:spPr>
            <a:xfrm>
              <a:off x="1096911" y="5417979"/>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52B06A0E-A510-4CF0-8B32-120B70A49CE6}"/>
                </a:ext>
              </a:extLst>
            </p:cNvPr>
            <p:cNvSpPr/>
            <p:nvPr userDrawn="1"/>
          </p:nvSpPr>
          <p:spPr>
            <a:xfrm>
              <a:off x="1096911" y="5667376"/>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91D8DC81-6553-458C-AE64-A9376F1BCD2B}"/>
                </a:ext>
              </a:extLst>
            </p:cNvPr>
            <p:cNvSpPr/>
            <p:nvPr userDrawn="1"/>
          </p:nvSpPr>
          <p:spPr>
            <a:xfrm>
              <a:off x="1096911" y="5916773"/>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3E852D71-9496-4E12-9695-02906AA747A6}"/>
                </a:ext>
              </a:extLst>
            </p:cNvPr>
            <p:cNvSpPr/>
            <p:nvPr userDrawn="1"/>
          </p:nvSpPr>
          <p:spPr>
            <a:xfrm>
              <a:off x="1412772" y="5168582"/>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32363C4E-ABFB-455B-A1CD-FF391F89817D}"/>
                </a:ext>
              </a:extLst>
            </p:cNvPr>
            <p:cNvSpPr/>
            <p:nvPr userDrawn="1"/>
          </p:nvSpPr>
          <p:spPr>
            <a:xfrm>
              <a:off x="1412772" y="5417979"/>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49CF3247-68D0-49AF-9C22-79A62820040B}"/>
                </a:ext>
              </a:extLst>
            </p:cNvPr>
            <p:cNvSpPr/>
            <p:nvPr userDrawn="1"/>
          </p:nvSpPr>
          <p:spPr>
            <a:xfrm>
              <a:off x="1412772" y="5667376"/>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F58BE1A9-18B7-4B4E-B5D4-2BEBD488E512}"/>
                </a:ext>
              </a:extLst>
            </p:cNvPr>
            <p:cNvSpPr/>
            <p:nvPr userDrawn="1"/>
          </p:nvSpPr>
          <p:spPr>
            <a:xfrm>
              <a:off x="1412772" y="5916773"/>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Picture Placeholder 16">
            <a:extLst>
              <a:ext uri="{FF2B5EF4-FFF2-40B4-BE49-F238E27FC236}">
                <a16:creationId xmlns:a16="http://schemas.microsoft.com/office/drawing/2014/main" id="{D959D2D8-F776-42DC-8B61-07E55D6C2EA6}"/>
              </a:ext>
            </a:extLst>
          </p:cNvPr>
          <p:cNvSpPr>
            <a:spLocks noGrp="1"/>
          </p:cNvSpPr>
          <p:nvPr>
            <p:ph type="pic" sz="quarter" idx="15"/>
          </p:nvPr>
        </p:nvSpPr>
        <p:spPr>
          <a:xfrm>
            <a:off x="613653" y="1428750"/>
            <a:ext cx="2374740" cy="2274942"/>
          </a:xfrm>
          <a:custGeom>
            <a:avLst/>
            <a:gdLst>
              <a:gd name="connsiteX0" fmla="*/ 0 w 1527629"/>
              <a:gd name="connsiteY0" fmla="*/ 0 h 1527629"/>
              <a:gd name="connsiteX1" fmla="*/ 1527629 w 1527629"/>
              <a:gd name="connsiteY1" fmla="*/ 0 h 1527629"/>
              <a:gd name="connsiteX2" fmla="*/ 1527629 w 1527629"/>
              <a:gd name="connsiteY2" fmla="*/ 1527629 h 1527629"/>
              <a:gd name="connsiteX3" fmla="*/ 0 w 1527629"/>
              <a:gd name="connsiteY3" fmla="*/ 1527629 h 1527629"/>
            </a:gdLst>
            <a:ahLst/>
            <a:cxnLst>
              <a:cxn ang="0">
                <a:pos x="connsiteX0" y="connsiteY0"/>
              </a:cxn>
              <a:cxn ang="0">
                <a:pos x="connsiteX1" y="connsiteY1"/>
              </a:cxn>
              <a:cxn ang="0">
                <a:pos x="connsiteX2" y="connsiteY2"/>
              </a:cxn>
              <a:cxn ang="0">
                <a:pos x="connsiteX3" y="connsiteY3"/>
              </a:cxn>
            </a:cxnLst>
            <a:rect l="l" t="t" r="r" b="b"/>
            <a:pathLst>
              <a:path w="1527629" h="1527629">
                <a:moveTo>
                  <a:pt x="0" y="0"/>
                </a:moveTo>
                <a:lnTo>
                  <a:pt x="1527629" y="0"/>
                </a:lnTo>
                <a:lnTo>
                  <a:pt x="1527629" y="1527629"/>
                </a:lnTo>
                <a:lnTo>
                  <a:pt x="0" y="1527629"/>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8" name="Picture Placeholder 16">
            <a:extLst>
              <a:ext uri="{FF2B5EF4-FFF2-40B4-BE49-F238E27FC236}">
                <a16:creationId xmlns:a16="http://schemas.microsoft.com/office/drawing/2014/main" id="{C1F465D0-2DCC-49C0-8791-AE83D92D81D8}"/>
              </a:ext>
            </a:extLst>
          </p:cNvPr>
          <p:cNvSpPr>
            <a:spLocks noGrp="1"/>
          </p:cNvSpPr>
          <p:nvPr>
            <p:ph type="pic" sz="quarter" idx="16"/>
          </p:nvPr>
        </p:nvSpPr>
        <p:spPr>
          <a:xfrm>
            <a:off x="3130818" y="934066"/>
            <a:ext cx="3384565" cy="3264308"/>
          </a:xfrm>
          <a:custGeom>
            <a:avLst/>
            <a:gdLst>
              <a:gd name="connsiteX0" fmla="*/ 0 w 1527629"/>
              <a:gd name="connsiteY0" fmla="*/ 0 h 1527629"/>
              <a:gd name="connsiteX1" fmla="*/ 1527629 w 1527629"/>
              <a:gd name="connsiteY1" fmla="*/ 0 h 1527629"/>
              <a:gd name="connsiteX2" fmla="*/ 1527629 w 1527629"/>
              <a:gd name="connsiteY2" fmla="*/ 1527629 h 1527629"/>
              <a:gd name="connsiteX3" fmla="*/ 0 w 1527629"/>
              <a:gd name="connsiteY3" fmla="*/ 1527629 h 1527629"/>
            </a:gdLst>
            <a:ahLst/>
            <a:cxnLst>
              <a:cxn ang="0">
                <a:pos x="connsiteX0" y="connsiteY0"/>
              </a:cxn>
              <a:cxn ang="0">
                <a:pos x="connsiteX1" y="connsiteY1"/>
              </a:cxn>
              <a:cxn ang="0">
                <a:pos x="connsiteX2" y="connsiteY2"/>
              </a:cxn>
              <a:cxn ang="0">
                <a:pos x="connsiteX3" y="connsiteY3"/>
              </a:cxn>
            </a:cxnLst>
            <a:rect l="l" t="t" r="r" b="b"/>
            <a:pathLst>
              <a:path w="1527629" h="1527629">
                <a:moveTo>
                  <a:pt x="0" y="0"/>
                </a:moveTo>
                <a:lnTo>
                  <a:pt x="1527629" y="0"/>
                </a:lnTo>
                <a:lnTo>
                  <a:pt x="1527629" y="1527629"/>
                </a:lnTo>
                <a:lnTo>
                  <a:pt x="0" y="1527629"/>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9" name="Picture Placeholder 16">
            <a:extLst>
              <a:ext uri="{FF2B5EF4-FFF2-40B4-BE49-F238E27FC236}">
                <a16:creationId xmlns:a16="http://schemas.microsoft.com/office/drawing/2014/main" id="{85FCF478-F113-4340-BEA8-25C5A316B42E}"/>
              </a:ext>
            </a:extLst>
          </p:cNvPr>
          <p:cNvSpPr>
            <a:spLocks noGrp="1"/>
          </p:cNvSpPr>
          <p:nvPr>
            <p:ph type="pic" sz="quarter" idx="17"/>
          </p:nvPr>
        </p:nvSpPr>
        <p:spPr>
          <a:xfrm>
            <a:off x="6657808" y="1428750"/>
            <a:ext cx="2356468" cy="2274942"/>
          </a:xfrm>
          <a:custGeom>
            <a:avLst/>
            <a:gdLst>
              <a:gd name="connsiteX0" fmla="*/ 0 w 1527629"/>
              <a:gd name="connsiteY0" fmla="*/ 0 h 1527629"/>
              <a:gd name="connsiteX1" fmla="*/ 1527629 w 1527629"/>
              <a:gd name="connsiteY1" fmla="*/ 0 h 1527629"/>
              <a:gd name="connsiteX2" fmla="*/ 1527629 w 1527629"/>
              <a:gd name="connsiteY2" fmla="*/ 1527629 h 1527629"/>
              <a:gd name="connsiteX3" fmla="*/ 0 w 1527629"/>
              <a:gd name="connsiteY3" fmla="*/ 1527629 h 1527629"/>
            </a:gdLst>
            <a:ahLst/>
            <a:cxnLst>
              <a:cxn ang="0">
                <a:pos x="connsiteX0" y="connsiteY0"/>
              </a:cxn>
              <a:cxn ang="0">
                <a:pos x="connsiteX1" y="connsiteY1"/>
              </a:cxn>
              <a:cxn ang="0">
                <a:pos x="connsiteX2" y="connsiteY2"/>
              </a:cxn>
              <a:cxn ang="0">
                <a:pos x="connsiteX3" y="connsiteY3"/>
              </a:cxn>
            </a:cxnLst>
            <a:rect l="l" t="t" r="r" b="b"/>
            <a:pathLst>
              <a:path w="1527629" h="1527629">
                <a:moveTo>
                  <a:pt x="0" y="0"/>
                </a:moveTo>
                <a:lnTo>
                  <a:pt x="1527629" y="0"/>
                </a:lnTo>
                <a:lnTo>
                  <a:pt x="1527629" y="1527629"/>
                </a:lnTo>
                <a:lnTo>
                  <a:pt x="0" y="1527629"/>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10" name="Picture Placeholder 16">
            <a:extLst>
              <a:ext uri="{FF2B5EF4-FFF2-40B4-BE49-F238E27FC236}">
                <a16:creationId xmlns:a16="http://schemas.microsoft.com/office/drawing/2014/main" id="{608B8BC2-EC3B-4FB5-9A1B-0E2D82205912}"/>
              </a:ext>
            </a:extLst>
          </p:cNvPr>
          <p:cNvSpPr>
            <a:spLocks noGrp="1"/>
          </p:cNvSpPr>
          <p:nvPr>
            <p:ph type="pic" sz="quarter" idx="18"/>
          </p:nvPr>
        </p:nvSpPr>
        <p:spPr>
          <a:xfrm>
            <a:off x="9156701" y="1433258"/>
            <a:ext cx="2374426" cy="2265926"/>
          </a:xfrm>
          <a:custGeom>
            <a:avLst/>
            <a:gdLst>
              <a:gd name="connsiteX0" fmla="*/ 0 w 1527629"/>
              <a:gd name="connsiteY0" fmla="*/ 0 h 1527629"/>
              <a:gd name="connsiteX1" fmla="*/ 1527629 w 1527629"/>
              <a:gd name="connsiteY1" fmla="*/ 0 h 1527629"/>
              <a:gd name="connsiteX2" fmla="*/ 1527629 w 1527629"/>
              <a:gd name="connsiteY2" fmla="*/ 1527629 h 1527629"/>
              <a:gd name="connsiteX3" fmla="*/ 0 w 1527629"/>
              <a:gd name="connsiteY3" fmla="*/ 1527629 h 1527629"/>
            </a:gdLst>
            <a:ahLst/>
            <a:cxnLst>
              <a:cxn ang="0">
                <a:pos x="connsiteX0" y="connsiteY0"/>
              </a:cxn>
              <a:cxn ang="0">
                <a:pos x="connsiteX1" y="connsiteY1"/>
              </a:cxn>
              <a:cxn ang="0">
                <a:pos x="connsiteX2" y="connsiteY2"/>
              </a:cxn>
              <a:cxn ang="0">
                <a:pos x="connsiteX3" y="connsiteY3"/>
              </a:cxn>
            </a:cxnLst>
            <a:rect l="l" t="t" r="r" b="b"/>
            <a:pathLst>
              <a:path w="1527629" h="1527629">
                <a:moveTo>
                  <a:pt x="0" y="0"/>
                </a:moveTo>
                <a:lnTo>
                  <a:pt x="1527629" y="0"/>
                </a:lnTo>
                <a:lnTo>
                  <a:pt x="1527629" y="1527629"/>
                </a:lnTo>
                <a:lnTo>
                  <a:pt x="0" y="1527629"/>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50" name="Rectangle 2">
            <a:extLst>
              <a:ext uri="{FF2B5EF4-FFF2-40B4-BE49-F238E27FC236}">
                <a16:creationId xmlns:a16="http://schemas.microsoft.com/office/drawing/2014/main" id="{5E843DD7-C162-4C36-9B9B-4B2986476EE8}"/>
              </a:ext>
            </a:extLst>
          </p:cNvPr>
          <p:cNvSpPr/>
          <p:nvPr userDrawn="1"/>
        </p:nvSpPr>
        <p:spPr>
          <a:xfrm rot="10800000">
            <a:off x="0" y="4409202"/>
            <a:ext cx="2737673" cy="2448797"/>
          </a:xfrm>
          <a:custGeom>
            <a:avLst/>
            <a:gdLst>
              <a:gd name="connsiteX0" fmla="*/ 0 w 3200398"/>
              <a:gd name="connsiteY0" fmla="*/ 0 h 2800350"/>
              <a:gd name="connsiteX1" fmla="*/ 3200398 w 3200398"/>
              <a:gd name="connsiteY1" fmla="*/ 0 h 2800350"/>
              <a:gd name="connsiteX2" fmla="*/ 3200398 w 3200398"/>
              <a:gd name="connsiteY2" fmla="*/ 2800350 h 2800350"/>
              <a:gd name="connsiteX3" fmla="*/ 0 w 3200398"/>
              <a:gd name="connsiteY3" fmla="*/ 2800350 h 2800350"/>
              <a:gd name="connsiteX4" fmla="*/ 0 w 3200398"/>
              <a:gd name="connsiteY4" fmla="*/ 0 h 2800350"/>
              <a:gd name="connsiteX0" fmla="*/ 0 w 3200398"/>
              <a:gd name="connsiteY0" fmla="*/ 0 h 2800350"/>
              <a:gd name="connsiteX1" fmla="*/ 3200398 w 3200398"/>
              <a:gd name="connsiteY1" fmla="*/ 0 h 2800350"/>
              <a:gd name="connsiteX2" fmla="*/ 3200398 w 3200398"/>
              <a:gd name="connsiteY2" fmla="*/ 2800350 h 2800350"/>
              <a:gd name="connsiteX3" fmla="*/ 1466850 w 3200398"/>
              <a:gd name="connsiteY3" fmla="*/ 1390650 h 2800350"/>
              <a:gd name="connsiteX4" fmla="*/ 0 w 3200398"/>
              <a:gd name="connsiteY4" fmla="*/ 0 h 2800350"/>
              <a:gd name="connsiteX0" fmla="*/ 0 w 3200398"/>
              <a:gd name="connsiteY0" fmla="*/ 0 h 2800350"/>
              <a:gd name="connsiteX1" fmla="*/ 3200398 w 3200398"/>
              <a:gd name="connsiteY1" fmla="*/ 0 h 2800350"/>
              <a:gd name="connsiteX2" fmla="*/ 3200398 w 3200398"/>
              <a:gd name="connsiteY2" fmla="*/ 2800350 h 2800350"/>
              <a:gd name="connsiteX3" fmla="*/ 1466850 w 3200398"/>
              <a:gd name="connsiteY3" fmla="*/ 1390650 h 2800350"/>
              <a:gd name="connsiteX4" fmla="*/ 0 w 3200398"/>
              <a:gd name="connsiteY4" fmla="*/ 0 h 2800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0398" h="2800350">
                <a:moveTo>
                  <a:pt x="0" y="0"/>
                </a:moveTo>
                <a:lnTo>
                  <a:pt x="3200398" y="0"/>
                </a:lnTo>
                <a:lnTo>
                  <a:pt x="3200398" y="2800350"/>
                </a:lnTo>
                <a:cubicBezTo>
                  <a:pt x="2622549" y="2330450"/>
                  <a:pt x="1587499" y="2432050"/>
                  <a:pt x="1466850" y="1390650"/>
                </a:cubicBezTo>
                <a:cubicBezTo>
                  <a:pt x="1346201" y="349250"/>
                  <a:pt x="488950" y="463550"/>
                  <a:pt x="0" y="0"/>
                </a:cubicBezTo>
                <a:close/>
              </a:path>
            </a:pathLst>
          </a:custGeom>
          <a:solidFill>
            <a:srgbClr val="65D7FF">
              <a:alpha val="1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2">
            <a:extLst>
              <a:ext uri="{FF2B5EF4-FFF2-40B4-BE49-F238E27FC236}">
                <a16:creationId xmlns:a16="http://schemas.microsoft.com/office/drawing/2014/main" id="{CBB8A475-78B2-48F0-9C66-913B4D29D49E}"/>
              </a:ext>
            </a:extLst>
          </p:cNvPr>
          <p:cNvSpPr/>
          <p:nvPr userDrawn="1"/>
        </p:nvSpPr>
        <p:spPr>
          <a:xfrm rot="5400000">
            <a:off x="9598765" y="4334026"/>
            <a:ext cx="2737673" cy="2448797"/>
          </a:xfrm>
          <a:custGeom>
            <a:avLst/>
            <a:gdLst>
              <a:gd name="connsiteX0" fmla="*/ 0 w 3200398"/>
              <a:gd name="connsiteY0" fmla="*/ 0 h 2800350"/>
              <a:gd name="connsiteX1" fmla="*/ 3200398 w 3200398"/>
              <a:gd name="connsiteY1" fmla="*/ 0 h 2800350"/>
              <a:gd name="connsiteX2" fmla="*/ 3200398 w 3200398"/>
              <a:gd name="connsiteY2" fmla="*/ 2800350 h 2800350"/>
              <a:gd name="connsiteX3" fmla="*/ 0 w 3200398"/>
              <a:gd name="connsiteY3" fmla="*/ 2800350 h 2800350"/>
              <a:gd name="connsiteX4" fmla="*/ 0 w 3200398"/>
              <a:gd name="connsiteY4" fmla="*/ 0 h 2800350"/>
              <a:gd name="connsiteX0" fmla="*/ 0 w 3200398"/>
              <a:gd name="connsiteY0" fmla="*/ 0 h 2800350"/>
              <a:gd name="connsiteX1" fmla="*/ 3200398 w 3200398"/>
              <a:gd name="connsiteY1" fmla="*/ 0 h 2800350"/>
              <a:gd name="connsiteX2" fmla="*/ 3200398 w 3200398"/>
              <a:gd name="connsiteY2" fmla="*/ 2800350 h 2800350"/>
              <a:gd name="connsiteX3" fmla="*/ 1466850 w 3200398"/>
              <a:gd name="connsiteY3" fmla="*/ 1390650 h 2800350"/>
              <a:gd name="connsiteX4" fmla="*/ 0 w 3200398"/>
              <a:gd name="connsiteY4" fmla="*/ 0 h 2800350"/>
              <a:gd name="connsiteX0" fmla="*/ 0 w 3200398"/>
              <a:gd name="connsiteY0" fmla="*/ 0 h 2800350"/>
              <a:gd name="connsiteX1" fmla="*/ 3200398 w 3200398"/>
              <a:gd name="connsiteY1" fmla="*/ 0 h 2800350"/>
              <a:gd name="connsiteX2" fmla="*/ 3200398 w 3200398"/>
              <a:gd name="connsiteY2" fmla="*/ 2800350 h 2800350"/>
              <a:gd name="connsiteX3" fmla="*/ 1466850 w 3200398"/>
              <a:gd name="connsiteY3" fmla="*/ 1390650 h 2800350"/>
              <a:gd name="connsiteX4" fmla="*/ 0 w 3200398"/>
              <a:gd name="connsiteY4" fmla="*/ 0 h 2800350"/>
              <a:gd name="connsiteX0" fmla="*/ 0 w 3200398"/>
              <a:gd name="connsiteY0" fmla="*/ 0 h 2800350"/>
              <a:gd name="connsiteX1" fmla="*/ 3200398 w 3200398"/>
              <a:gd name="connsiteY1" fmla="*/ 0 h 2800350"/>
              <a:gd name="connsiteX2" fmla="*/ 3200398 w 3200398"/>
              <a:gd name="connsiteY2" fmla="*/ 2800350 h 2800350"/>
              <a:gd name="connsiteX3" fmla="*/ 1466850 w 3200398"/>
              <a:gd name="connsiteY3" fmla="*/ 1390650 h 2800350"/>
              <a:gd name="connsiteX4" fmla="*/ 0 w 3200398"/>
              <a:gd name="connsiteY4" fmla="*/ 0 h 2800350"/>
              <a:gd name="connsiteX0" fmla="*/ 0 w 3200398"/>
              <a:gd name="connsiteY0" fmla="*/ 0 h 2800350"/>
              <a:gd name="connsiteX1" fmla="*/ 3200398 w 3200398"/>
              <a:gd name="connsiteY1" fmla="*/ 0 h 2800350"/>
              <a:gd name="connsiteX2" fmla="*/ 3200398 w 3200398"/>
              <a:gd name="connsiteY2" fmla="*/ 2800350 h 2800350"/>
              <a:gd name="connsiteX3" fmla="*/ 1466850 w 3200398"/>
              <a:gd name="connsiteY3" fmla="*/ 1390650 h 2800350"/>
              <a:gd name="connsiteX4" fmla="*/ 0 w 3200398"/>
              <a:gd name="connsiteY4" fmla="*/ 0 h 2800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0398" h="2800350">
                <a:moveTo>
                  <a:pt x="0" y="0"/>
                </a:moveTo>
                <a:lnTo>
                  <a:pt x="3200398" y="0"/>
                </a:lnTo>
                <a:lnTo>
                  <a:pt x="3200398" y="2800350"/>
                </a:lnTo>
                <a:cubicBezTo>
                  <a:pt x="2622549" y="2330450"/>
                  <a:pt x="2156457" y="1099660"/>
                  <a:pt x="1466850" y="1390650"/>
                </a:cubicBezTo>
                <a:cubicBezTo>
                  <a:pt x="777243" y="1681640"/>
                  <a:pt x="488950" y="463550"/>
                  <a:pt x="0" y="0"/>
                </a:cubicBezTo>
                <a:close/>
              </a:path>
            </a:pathLst>
          </a:custGeom>
          <a:solidFill>
            <a:srgbClr val="65D7FF">
              <a:alpha val="1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040557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3_Title Slide">
    <p:spTree>
      <p:nvGrpSpPr>
        <p:cNvPr id="1" name=""/>
        <p:cNvGrpSpPr/>
        <p:nvPr/>
      </p:nvGrpSpPr>
      <p:grpSpPr>
        <a:xfrm>
          <a:off x="0" y="0"/>
          <a:ext cx="0" cy="0"/>
          <a:chOff x="0" y="0"/>
          <a:chExt cx="0" cy="0"/>
        </a:xfrm>
      </p:grpSpPr>
      <p:sp>
        <p:nvSpPr>
          <p:cNvPr id="2" name="Picture Placeholder 16">
            <a:extLst>
              <a:ext uri="{FF2B5EF4-FFF2-40B4-BE49-F238E27FC236}">
                <a16:creationId xmlns:a16="http://schemas.microsoft.com/office/drawing/2014/main" id="{AA1156BF-3E53-4CDA-8E83-1F9B2021FC5B}"/>
              </a:ext>
            </a:extLst>
          </p:cNvPr>
          <p:cNvSpPr>
            <a:spLocks noGrp="1"/>
          </p:cNvSpPr>
          <p:nvPr>
            <p:ph type="pic" sz="quarter" idx="15"/>
          </p:nvPr>
        </p:nvSpPr>
        <p:spPr>
          <a:xfrm>
            <a:off x="575186" y="634181"/>
            <a:ext cx="5520814" cy="5501148"/>
          </a:xfrm>
          <a:custGeom>
            <a:avLst/>
            <a:gdLst>
              <a:gd name="connsiteX0" fmla="*/ 0 w 1527629"/>
              <a:gd name="connsiteY0" fmla="*/ 0 h 1527629"/>
              <a:gd name="connsiteX1" fmla="*/ 1527629 w 1527629"/>
              <a:gd name="connsiteY1" fmla="*/ 0 h 1527629"/>
              <a:gd name="connsiteX2" fmla="*/ 1527629 w 1527629"/>
              <a:gd name="connsiteY2" fmla="*/ 1527629 h 1527629"/>
              <a:gd name="connsiteX3" fmla="*/ 0 w 1527629"/>
              <a:gd name="connsiteY3" fmla="*/ 1527629 h 1527629"/>
            </a:gdLst>
            <a:ahLst/>
            <a:cxnLst>
              <a:cxn ang="0">
                <a:pos x="connsiteX0" y="connsiteY0"/>
              </a:cxn>
              <a:cxn ang="0">
                <a:pos x="connsiteX1" y="connsiteY1"/>
              </a:cxn>
              <a:cxn ang="0">
                <a:pos x="connsiteX2" y="connsiteY2"/>
              </a:cxn>
              <a:cxn ang="0">
                <a:pos x="connsiteX3" y="connsiteY3"/>
              </a:cxn>
            </a:cxnLst>
            <a:rect l="l" t="t" r="r" b="b"/>
            <a:pathLst>
              <a:path w="1527629" h="1527629">
                <a:moveTo>
                  <a:pt x="0" y="0"/>
                </a:moveTo>
                <a:lnTo>
                  <a:pt x="1527629" y="0"/>
                </a:lnTo>
                <a:lnTo>
                  <a:pt x="1527629" y="1527629"/>
                </a:lnTo>
                <a:lnTo>
                  <a:pt x="0" y="1527629"/>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grpSp>
        <p:nvGrpSpPr>
          <p:cNvPr id="4" name="Group 3">
            <a:extLst>
              <a:ext uri="{FF2B5EF4-FFF2-40B4-BE49-F238E27FC236}">
                <a16:creationId xmlns:a16="http://schemas.microsoft.com/office/drawing/2014/main" id="{8DA03301-4048-4939-99FF-7BB49CDD0901}"/>
              </a:ext>
            </a:extLst>
          </p:cNvPr>
          <p:cNvGrpSpPr/>
          <p:nvPr userDrawn="1"/>
        </p:nvGrpSpPr>
        <p:grpSpPr>
          <a:xfrm>
            <a:off x="5628969" y="1490301"/>
            <a:ext cx="1621241" cy="1938699"/>
            <a:chOff x="775057" y="5168582"/>
            <a:chExt cx="753246" cy="851697"/>
          </a:xfrm>
          <a:solidFill>
            <a:srgbClr val="ECFAFF"/>
          </a:solidFill>
        </p:grpSpPr>
        <p:sp>
          <p:nvSpPr>
            <p:cNvPr id="5" name="Oval 4">
              <a:extLst>
                <a:ext uri="{FF2B5EF4-FFF2-40B4-BE49-F238E27FC236}">
                  <a16:creationId xmlns:a16="http://schemas.microsoft.com/office/drawing/2014/main" id="{1EC5ACF9-E021-4688-ACE0-94B91E544C25}"/>
                </a:ext>
              </a:extLst>
            </p:cNvPr>
            <p:cNvSpPr/>
            <p:nvPr userDrawn="1"/>
          </p:nvSpPr>
          <p:spPr>
            <a:xfrm>
              <a:off x="775057" y="5168582"/>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CF964144-0F6F-4AAF-9683-32A565797C54}"/>
                </a:ext>
              </a:extLst>
            </p:cNvPr>
            <p:cNvSpPr/>
            <p:nvPr userDrawn="1"/>
          </p:nvSpPr>
          <p:spPr>
            <a:xfrm>
              <a:off x="775057" y="5417979"/>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EB27C840-7D81-4827-BFBB-608203AD3001}"/>
                </a:ext>
              </a:extLst>
            </p:cNvPr>
            <p:cNvSpPr/>
            <p:nvPr userDrawn="1"/>
          </p:nvSpPr>
          <p:spPr>
            <a:xfrm>
              <a:off x="775057" y="5667376"/>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65A0355A-35C0-45BE-9434-EDA16060A160}"/>
                </a:ext>
              </a:extLst>
            </p:cNvPr>
            <p:cNvSpPr/>
            <p:nvPr userDrawn="1"/>
          </p:nvSpPr>
          <p:spPr>
            <a:xfrm>
              <a:off x="775057" y="5916773"/>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BCD92C3D-FE1E-4DEE-8371-A80D3C60C2E0}"/>
                </a:ext>
              </a:extLst>
            </p:cNvPr>
            <p:cNvSpPr/>
            <p:nvPr userDrawn="1"/>
          </p:nvSpPr>
          <p:spPr>
            <a:xfrm>
              <a:off x="1096911" y="5168582"/>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749841BE-919D-4288-893B-3029C2FF4BE5}"/>
                </a:ext>
              </a:extLst>
            </p:cNvPr>
            <p:cNvSpPr/>
            <p:nvPr userDrawn="1"/>
          </p:nvSpPr>
          <p:spPr>
            <a:xfrm>
              <a:off x="1096911" y="5417979"/>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A6FAA197-FF1C-491C-8A06-C06CE94ECC83}"/>
                </a:ext>
              </a:extLst>
            </p:cNvPr>
            <p:cNvSpPr/>
            <p:nvPr userDrawn="1"/>
          </p:nvSpPr>
          <p:spPr>
            <a:xfrm>
              <a:off x="1096911" y="5667376"/>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7C1B2F52-62CD-4BB6-AA6E-49744E1E1D74}"/>
                </a:ext>
              </a:extLst>
            </p:cNvPr>
            <p:cNvSpPr/>
            <p:nvPr userDrawn="1"/>
          </p:nvSpPr>
          <p:spPr>
            <a:xfrm>
              <a:off x="1096911" y="5916773"/>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095C54A6-0F5F-4927-98B6-C2B796C7F265}"/>
                </a:ext>
              </a:extLst>
            </p:cNvPr>
            <p:cNvSpPr/>
            <p:nvPr userDrawn="1"/>
          </p:nvSpPr>
          <p:spPr>
            <a:xfrm>
              <a:off x="1412772" y="5168582"/>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1730514A-F004-4FBC-A63C-F4468379B10B}"/>
                </a:ext>
              </a:extLst>
            </p:cNvPr>
            <p:cNvSpPr/>
            <p:nvPr userDrawn="1"/>
          </p:nvSpPr>
          <p:spPr>
            <a:xfrm>
              <a:off x="1412772" y="5417979"/>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675CA2EF-B1AA-4A06-B9C4-81BEF839D018}"/>
                </a:ext>
              </a:extLst>
            </p:cNvPr>
            <p:cNvSpPr/>
            <p:nvPr userDrawn="1"/>
          </p:nvSpPr>
          <p:spPr>
            <a:xfrm>
              <a:off x="1412772" y="5667376"/>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1FC8F2F5-84AD-476F-B348-4C153514A1A8}"/>
                </a:ext>
              </a:extLst>
            </p:cNvPr>
            <p:cNvSpPr/>
            <p:nvPr userDrawn="1"/>
          </p:nvSpPr>
          <p:spPr>
            <a:xfrm>
              <a:off x="1412772" y="5916773"/>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7" name="Group 16">
            <a:extLst>
              <a:ext uri="{FF2B5EF4-FFF2-40B4-BE49-F238E27FC236}">
                <a16:creationId xmlns:a16="http://schemas.microsoft.com/office/drawing/2014/main" id="{0B88E61E-31B3-4155-9202-11658982EC39}"/>
              </a:ext>
            </a:extLst>
          </p:cNvPr>
          <p:cNvGrpSpPr/>
          <p:nvPr userDrawn="1"/>
        </p:nvGrpSpPr>
        <p:grpSpPr>
          <a:xfrm>
            <a:off x="260556" y="4557965"/>
            <a:ext cx="1621241" cy="1938699"/>
            <a:chOff x="775057" y="5168582"/>
            <a:chExt cx="753246" cy="851697"/>
          </a:xfrm>
          <a:solidFill>
            <a:srgbClr val="ECFAFF"/>
          </a:solidFill>
        </p:grpSpPr>
        <p:sp>
          <p:nvSpPr>
            <p:cNvPr id="18" name="Oval 17">
              <a:extLst>
                <a:ext uri="{FF2B5EF4-FFF2-40B4-BE49-F238E27FC236}">
                  <a16:creationId xmlns:a16="http://schemas.microsoft.com/office/drawing/2014/main" id="{82249907-06EB-4140-A6E1-CBBE96A36AB7}"/>
                </a:ext>
              </a:extLst>
            </p:cNvPr>
            <p:cNvSpPr/>
            <p:nvPr userDrawn="1"/>
          </p:nvSpPr>
          <p:spPr>
            <a:xfrm>
              <a:off x="775057" y="5168582"/>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AED52DB0-E8F8-4AB0-B969-367CF32D0221}"/>
                </a:ext>
              </a:extLst>
            </p:cNvPr>
            <p:cNvSpPr/>
            <p:nvPr userDrawn="1"/>
          </p:nvSpPr>
          <p:spPr>
            <a:xfrm>
              <a:off x="775057" y="5417979"/>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6A8F3A3B-17D8-4859-9687-17A1E6719B5C}"/>
                </a:ext>
              </a:extLst>
            </p:cNvPr>
            <p:cNvSpPr/>
            <p:nvPr userDrawn="1"/>
          </p:nvSpPr>
          <p:spPr>
            <a:xfrm>
              <a:off x="775057" y="5667376"/>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7B20E524-F1CB-414D-9CC5-BFA74D3C4CF7}"/>
                </a:ext>
              </a:extLst>
            </p:cNvPr>
            <p:cNvSpPr/>
            <p:nvPr userDrawn="1"/>
          </p:nvSpPr>
          <p:spPr>
            <a:xfrm>
              <a:off x="775057" y="5916773"/>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8F49524D-9613-458B-936E-39A6D11F769F}"/>
                </a:ext>
              </a:extLst>
            </p:cNvPr>
            <p:cNvSpPr/>
            <p:nvPr userDrawn="1"/>
          </p:nvSpPr>
          <p:spPr>
            <a:xfrm>
              <a:off x="1096911" y="5168582"/>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EB17BCAB-F3C7-408C-A79D-3B001D314A49}"/>
                </a:ext>
              </a:extLst>
            </p:cNvPr>
            <p:cNvSpPr/>
            <p:nvPr userDrawn="1"/>
          </p:nvSpPr>
          <p:spPr>
            <a:xfrm>
              <a:off x="1096911" y="5417979"/>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3CD6BF9A-A5DB-4B73-B0A5-FB0024FDC016}"/>
                </a:ext>
              </a:extLst>
            </p:cNvPr>
            <p:cNvSpPr/>
            <p:nvPr userDrawn="1"/>
          </p:nvSpPr>
          <p:spPr>
            <a:xfrm>
              <a:off x="1096911" y="5667376"/>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3E3C4392-CDF0-4618-BF61-89DE91D1837D}"/>
                </a:ext>
              </a:extLst>
            </p:cNvPr>
            <p:cNvSpPr/>
            <p:nvPr userDrawn="1"/>
          </p:nvSpPr>
          <p:spPr>
            <a:xfrm>
              <a:off x="1096911" y="5916773"/>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3CB9EF77-67F1-4DB5-833E-C9FDF7884900}"/>
                </a:ext>
              </a:extLst>
            </p:cNvPr>
            <p:cNvSpPr/>
            <p:nvPr userDrawn="1"/>
          </p:nvSpPr>
          <p:spPr>
            <a:xfrm>
              <a:off x="1412772" y="5168582"/>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D4D60C7B-B5C6-4D57-8961-C28A759C68CC}"/>
                </a:ext>
              </a:extLst>
            </p:cNvPr>
            <p:cNvSpPr/>
            <p:nvPr userDrawn="1"/>
          </p:nvSpPr>
          <p:spPr>
            <a:xfrm>
              <a:off x="1412772" y="5417979"/>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6E0C371B-3FF6-45FC-BAF5-C63A48CFF167}"/>
                </a:ext>
              </a:extLst>
            </p:cNvPr>
            <p:cNvSpPr/>
            <p:nvPr userDrawn="1"/>
          </p:nvSpPr>
          <p:spPr>
            <a:xfrm>
              <a:off x="1412772" y="5667376"/>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2B4C3DA9-C1DE-4206-9BC8-4E2EF5A5D41C}"/>
                </a:ext>
              </a:extLst>
            </p:cNvPr>
            <p:cNvSpPr/>
            <p:nvPr userDrawn="1"/>
          </p:nvSpPr>
          <p:spPr>
            <a:xfrm>
              <a:off x="1412772" y="5916773"/>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0" name="Group 29">
            <a:extLst>
              <a:ext uri="{FF2B5EF4-FFF2-40B4-BE49-F238E27FC236}">
                <a16:creationId xmlns:a16="http://schemas.microsoft.com/office/drawing/2014/main" id="{A59F7F85-1AB3-4B0F-AB4E-4ACF8DE9BF71}"/>
              </a:ext>
            </a:extLst>
          </p:cNvPr>
          <p:cNvGrpSpPr/>
          <p:nvPr userDrawn="1"/>
        </p:nvGrpSpPr>
        <p:grpSpPr>
          <a:xfrm>
            <a:off x="9802762" y="354907"/>
            <a:ext cx="1621241" cy="1938699"/>
            <a:chOff x="775057" y="5168582"/>
            <a:chExt cx="753246" cy="851697"/>
          </a:xfrm>
          <a:solidFill>
            <a:srgbClr val="ECFAFF"/>
          </a:solidFill>
        </p:grpSpPr>
        <p:sp>
          <p:nvSpPr>
            <p:cNvPr id="31" name="Oval 30">
              <a:extLst>
                <a:ext uri="{FF2B5EF4-FFF2-40B4-BE49-F238E27FC236}">
                  <a16:creationId xmlns:a16="http://schemas.microsoft.com/office/drawing/2014/main" id="{830B7B6D-8A5C-4D48-8386-036133083836}"/>
                </a:ext>
              </a:extLst>
            </p:cNvPr>
            <p:cNvSpPr/>
            <p:nvPr userDrawn="1"/>
          </p:nvSpPr>
          <p:spPr>
            <a:xfrm>
              <a:off x="775057" y="5168582"/>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CE31CF1B-F806-4145-B1BB-6896B4DFF8A9}"/>
                </a:ext>
              </a:extLst>
            </p:cNvPr>
            <p:cNvSpPr/>
            <p:nvPr userDrawn="1"/>
          </p:nvSpPr>
          <p:spPr>
            <a:xfrm>
              <a:off x="775057" y="5417979"/>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790B319D-0ADB-412C-8D83-920CF501EFC7}"/>
                </a:ext>
              </a:extLst>
            </p:cNvPr>
            <p:cNvSpPr/>
            <p:nvPr userDrawn="1"/>
          </p:nvSpPr>
          <p:spPr>
            <a:xfrm>
              <a:off x="775057" y="5667376"/>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62B9F571-814B-4B01-A696-99D770EEFA07}"/>
                </a:ext>
              </a:extLst>
            </p:cNvPr>
            <p:cNvSpPr/>
            <p:nvPr userDrawn="1"/>
          </p:nvSpPr>
          <p:spPr>
            <a:xfrm>
              <a:off x="775057" y="5916773"/>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68CF3FEC-B038-40A3-93CC-96B10B262EB2}"/>
                </a:ext>
              </a:extLst>
            </p:cNvPr>
            <p:cNvSpPr/>
            <p:nvPr userDrawn="1"/>
          </p:nvSpPr>
          <p:spPr>
            <a:xfrm>
              <a:off x="1096911" y="5168582"/>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87EE4297-2034-4281-8740-5267B893A19C}"/>
                </a:ext>
              </a:extLst>
            </p:cNvPr>
            <p:cNvSpPr/>
            <p:nvPr userDrawn="1"/>
          </p:nvSpPr>
          <p:spPr>
            <a:xfrm>
              <a:off x="1096911" y="5417979"/>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48483B8E-A774-423A-BD41-2F171D0E6CA2}"/>
                </a:ext>
              </a:extLst>
            </p:cNvPr>
            <p:cNvSpPr/>
            <p:nvPr userDrawn="1"/>
          </p:nvSpPr>
          <p:spPr>
            <a:xfrm>
              <a:off x="1096911" y="5667376"/>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D47EBCC8-0711-42F4-8FC3-8542621EC0B7}"/>
                </a:ext>
              </a:extLst>
            </p:cNvPr>
            <p:cNvSpPr/>
            <p:nvPr userDrawn="1"/>
          </p:nvSpPr>
          <p:spPr>
            <a:xfrm>
              <a:off x="1096911" y="5916773"/>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1F99BBF8-C506-4F26-97D5-822BF48D0A97}"/>
                </a:ext>
              </a:extLst>
            </p:cNvPr>
            <p:cNvSpPr/>
            <p:nvPr userDrawn="1"/>
          </p:nvSpPr>
          <p:spPr>
            <a:xfrm>
              <a:off x="1412772" y="5168582"/>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993E70D4-F763-4286-AF41-93A9936DB502}"/>
                </a:ext>
              </a:extLst>
            </p:cNvPr>
            <p:cNvSpPr/>
            <p:nvPr userDrawn="1"/>
          </p:nvSpPr>
          <p:spPr>
            <a:xfrm>
              <a:off x="1412772" y="5417979"/>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B1D7C3FF-F31B-4A8B-AA1C-B0534DD5EFF4}"/>
                </a:ext>
              </a:extLst>
            </p:cNvPr>
            <p:cNvSpPr/>
            <p:nvPr userDrawn="1"/>
          </p:nvSpPr>
          <p:spPr>
            <a:xfrm>
              <a:off x="1412772" y="5667376"/>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BAB8FE33-6011-45A5-8A2F-2AFE892413A4}"/>
                </a:ext>
              </a:extLst>
            </p:cNvPr>
            <p:cNvSpPr/>
            <p:nvPr userDrawn="1"/>
          </p:nvSpPr>
          <p:spPr>
            <a:xfrm>
              <a:off x="1412772" y="5916773"/>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3" name="Group 42">
            <a:extLst>
              <a:ext uri="{FF2B5EF4-FFF2-40B4-BE49-F238E27FC236}">
                <a16:creationId xmlns:a16="http://schemas.microsoft.com/office/drawing/2014/main" id="{F78007C5-E1E2-41A0-AFCD-30E855AA470E}"/>
              </a:ext>
            </a:extLst>
          </p:cNvPr>
          <p:cNvGrpSpPr/>
          <p:nvPr userDrawn="1"/>
        </p:nvGrpSpPr>
        <p:grpSpPr>
          <a:xfrm>
            <a:off x="953295" y="237103"/>
            <a:ext cx="1621241" cy="1938699"/>
            <a:chOff x="775057" y="5168582"/>
            <a:chExt cx="753246" cy="851697"/>
          </a:xfrm>
          <a:solidFill>
            <a:srgbClr val="ECFAFF"/>
          </a:solidFill>
        </p:grpSpPr>
        <p:sp>
          <p:nvSpPr>
            <p:cNvPr id="44" name="Oval 43">
              <a:extLst>
                <a:ext uri="{FF2B5EF4-FFF2-40B4-BE49-F238E27FC236}">
                  <a16:creationId xmlns:a16="http://schemas.microsoft.com/office/drawing/2014/main" id="{51B37CBB-5316-4D45-8950-CBF445B4CE7F}"/>
                </a:ext>
              </a:extLst>
            </p:cNvPr>
            <p:cNvSpPr/>
            <p:nvPr userDrawn="1"/>
          </p:nvSpPr>
          <p:spPr>
            <a:xfrm>
              <a:off x="775057" y="5168582"/>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C42AC014-27B0-49E6-BB8E-C021357E3CDD}"/>
                </a:ext>
              </a:extLst>
            </p:cNvPr>
            <p:cNvSpPr/>
            <p:nvPr userDrawn="1"/>
          </p:nvSpPr>
          <p:spPr>
            <a:xfrm>
              <a:off x="775057" y="5417979"/>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DCCDE4DD-6849-4C40-B203-2A45D046B6BA}"/>
                </a:ext>
              </a:extLst>
            </p:cNvPr>
            <p:cNvSpPr/>
            <p:nvPr userDrawn="1"/>
          </p:nvSpPr>
          <p:spPr>
            <a:xfrm>
              <a:off x="775057" y="5667376"/>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D59F8D1E-020B-46C1-B60A-E152B47EA720}"/>
                </a:ext>
              </a:extLst>
            </p:cNvPr>
            <p:cNvSpPr/>
            <p:nvPr userDrawn="1"/>
          </p:nvSpPr>
          <p:spPr>
            <a:xfrm>
              <a:off x="775057" y="5916773"/>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9F9CE58E-4BE9-4768-A843-5883B19D60D9}"/>
                </a:ext>
              </a:extLst>
            </p:cNvPr>
            <p:cNvSpPr/>
            <p:nvPr userDrawn="1"/>
          </p:nvSpPr>
          <p:spPr>
            <a:xfrm>
              <a:off x="1096911" y="5168582"/>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D008FA7E-112B-452D-9D1D-88FE9F1EF0EF}"/>
                </a:ext>
              </a:extLst>
            </p:cNvPr>
            <p:cNvSpPr/>
            <p:nvPr userDrawn="1"/>
          </p:nvSpPr>
          <p:spPr>
            <a:xfrm>
              <a:off x="1096911" y="5417979"/>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a:extLst>
                <a:ext uri="{FF2B5EF4-FFF2-40B4-BE49-F238E27FC236}">
                  <a16:creationId xmlns:a16="http://schemas.microsoft.com/office/drawing/2014/main" id="{DC3CB4CF-D7B5-4113-9604-2FBC40CDA458}"/>
                </a:ext>
              </a:extLst>
            </p:cNvPr>
            <p:cNvSpPr/>
            <p:nvPr userDrawn="1"/>
          </p:nvSpPr>
          <p:spPr>
            <a:xfrm>
              <a:off x="1096911" y="5667376"/>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a:extLst>
                <a:ext uri="{FF2B5EF4-FFF2-40B4-BE49-F238E27FC236}">
                  <a16:creationId xmlns:a16="http://schemas.microsoft.com/office/drawing/2014/main" id="{9CBB7F70-DF80-47AF-8EB3-109E4A0F7605}"/>
                </a:ext>
              </a:extLst>
            </p:cNvPr>
            <p:cNvSpPr/>
            <p:nvPr userDrawn="1"/>
          </p:nvSpPr>
          <p:spPr>
            <a:xfrm>
              <a:off x="1096911" y="5916773"/>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a:extLst>
                <a:ext uri="{FF2B5EF4-FFF2-40B4-BE49-F238E27FC236}">
                  <a16:creationId xmlns:a16="http://schemas.microsoft.com/office/drawing/2014/main" id="{21EAE3BA-9825-4AB8-9235-E02363787575}"/>
                </a:ext>
              </a:extLst>
            </p:cNvPr>
            <p:cNvSpPr/>
            <p:nvPr userDrawn="1"/>
          </p:nvSpPr>
          <p:spPr>
            <a:xfrm>
              <a:off x="1412772" y="5168582"/>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a:extLst>
                <a:ext uri="{FF2B5EF4-FFF2-40B4-BE49-F238E27FC236}">
                  <a16:creationId xmlns:a16="http://schemas.microsoft.com/office/drawing/2014/main" id="{B53DCE5C-2EED-42A1-9EA6-B166FADA8742}"/>
                </a:ext>
              </a:extLst>
            </p:cNvPr>
            <p:cNvSpPr/>
            <p:nvPr userDrawn="1"/>
          </p:nvSpPr>
          <p:spPr>
            <a:xfrm>
              <a:off x="1412772" y="5417979"/>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a16="http://schemas.microsoft.com/office/drawing/2014/main" id="{4C189E31-210C-4414-BEAF-B76FD6055E0D}"/>
                </a:ext>
              </a:extLst>
            </p:cNvPr>
            <p:cNvSpPr/>
            <p:nvPr userDrawn="1"/>
          </p:nvSpPr>
          <p:spPr>
            <a:xfrm>
              <a:off x="1412772" y="5667376"/>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a:extLst>
                <a:ext uri="{FF2B5EF4-FFF2-40B4-BE49-F238E27FC236}">
                  <a16:creationId xmlns:a16="http://schemas.microsoft.com/office/drawing/2014/main" id="{FD77C422-EB53-425D-825D-9CB9547CA491}"/>
                </a:ext>
              </a:extLst>
            </p:cNvPr>
            <p:cNvSpPr/>
            <p:nvPr userDrawn="1"/>
          </p:nvSpPr>
          <p:spPr>
            <a:xfrm>
              <a:off x="1412772" y="5916773"/>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6" name="Group 55">
            <a:extLst>
              <a:ext uri="{FF2B5EF4-FFF2-40B4-BE49-F238E27FC236}">
                <a16:creationId xmlns:a16="http://schemas.microsoft.com/office/drawing/2014/main" id="{63E10EFB-E8E8-4206-8440-77227EE55F84}"/>
              </a:ext>
            </a:extLst>
          </p:cNvPr>
          <p:cNvGrpSpPr/>
          <p:nvPr userDrawn="1"/>
        </p:nvGrpSpPr>
        <p:grpSpPr>
          <a:xfrm>
            <a:off x="8430183" y="4675769"/>
            <a:ext cx="1621241" cy="1938699"/>
            <a:chOff x="775057" y="5168582"/>
            <a:chExt cx="753246" cy="851697"/>
          </a:xfrm>
          <a:solidFill>
            <a:srgbClr val="ECFAFF"/>
          </a:solidFill>
        </p:grpSpPr>
        <p:sp>
          <p:nvSpPr>
            <p:cNvPr id="57" name="Oval 56">
              <a:extLst>
                <a:ext uri="{FF2B5EF4-FFF2-40B4-BE49-F238E27FC236}">
                  <a16:creationId xmlns:a16="http://schemas.microsoft.com/office/drawing/2014/main" id="{0107DD65-84C0-467D-AC13-6872985856BB}"/>
                </a:ext>
              </a:extLst>
            </p:cNvPr>
            <p:cNvSpPr/>
            <p:nvPr userDrawn="1"/>
          </p:nvSpPr>
          <p:spPr>
            <a:xfrm>
              <a:off x="775057" y="5168582"/>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5BB3A12A-921D-49A6-8830-499D44C0C592}"/>
                </a:ext>
              </a:extLst>
            </p:cNvPr>
            <p:cNvSpPr/>
            <p:nvPr userDrawn="1"/>
          </p:nvSpPr>
          <p:spPr>
            <a:xfrm>
              <a:off x="775057" y="5417979"/>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29BEF66C-FC15-4343-BB00-426621C9BEB2}"/>
                </a:ext>
              </a:extLst>
            </p:cNvPr>
            <p:cNvSpPr/>
            <p:nvPr userDrawn="1"/>
          </p:nvSpPr>
          <p:spPr>
            <a:xfrm>
              <a:off x="775057" y="5667376"/>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id="{4F1984B4-60AA-4D3E-B7ED-9B68C78E7079}"/>
                </a:ext>
              </a:extLst>
            </p:cNvPr>
            <p:cNvSpPr/>
            <p:nvPr userDrawn="1"/>
          </p:nvSpPr>
          <p:spPr>
            <a:xfrm>
              <a:off x="775057" y="5916773"/>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a:extLst>
                <a:ext uri="{FF2B5EF4-FFF2-40B4-BE49-F238E27FC236}">
                  <a16:creationId xmlns:a16="http://schemas.microsoft.com/office/drawing/2014/main" id="{25BD2458-6A4A-48B5-BCB9-B50CF7772167}"/>
                </a:ext>
              </a:extLst>
            </p:cNvPr>
            <p:cNvSpPr/>
            <p:nvPr userDrawn="1"/>
          </p:nvSpPr>
          <p:spPr>
            <a:xfrm>
              <a:off x="1096911" y="5168582"/>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a:extLst>
                <a:ext uri="{FF2B5EF4-FFF2-40B4-BE49-F238E27FC236}">
                  <a16:creationId xmlns:a16="http://schemas.microsoft.com/office/drawing/2014/main" id="{2384C5A9-608C-47EB-BD71-E869D7AF13CB}"/>
                </a:ext>
              </a:extLst>
            </p:cNvPr>
            <p:cNvSpPr/>
            <p:nvPr userDrawn="1"/>
          </p:nvSpPr>
          <p:spPr>
            <a:xfrm>
              <a:off x="1096911" y="5417979"/>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a:extLst>
                <a:ext uri="{FF2B5EF4-FFF2-40B4-BE49-F238E27FC236}">
                  <a16:creationId xmlns:a16="http://schemas.microsoft.com/office/drawing/2014/main" id="{AE5398BB-0E9A-4DEF-84AB-F98AD70CC8CC}"/>
                </a:ext>
              </a:extLst>
            </p:cNvPr>
            <p:cNvSpPr/>
            <p:nvPr userDrawn="1"/>
          </p:nvSpPr>
          <p:spPr>
            <a:xfrm>
              <a:off x="1096911" y="5667376"/>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63">
              <a:extLst>
                <a:ext uri="{FF2B5EF4-FFF2-40B4-BE49-F238E27FC236}">
                  <a16:creationId xmlns:a16="http://schemas.microsoft.com/office/drawing/2014/main" id="{519771BD-801A-4247-A6F0-B62FFFC226D3}"/>
                </a:ext>
              </a:extLst>
            </p:cNvPr>
            <p:cNvSpPr/>
            <p:nvPr userDrawn="1"/>
          </p:nvSpPr>
          <p:spPr>
            <a:xfrm>
              <a:off x="1096911" y="5916773"/>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a:extLst>
                <a:ext uri="{FF2B5EF4-FFF2-40B4-BE49-F238E27FC236}">
                  <a16:creationId xmlns:a16="http://schemas.microsoft.com/office/drawing/2014/main" id="{59AAD393-3A6F-42A6-9B46-690806986FA3}"/>
                </a:ext>
              </a:extLst>
            </p:cNvPr>
            <p:cNvSpPr/>
            <p:nvPr userDrawn="1"/>
          </p:nvSpPr>
          <p:spPr>
            <a:xfrm>
              <a:off x="1412772" y="5168582"/>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a:extLst>
                <a:ext uri="{FF2B5EF4-FFF2-40B4-BE49-F238E27FC236}">
                  <a16:creationId xmlns:a16="http://schemas.microsoft.com/office/drawing/2014/main" id="{3AEB5B05-E7C7-4DB0-AF2B-09B8048EED55}"/>
                </a:ext>
              </a:extLst>
            </p:cNvPr>
            <p:cNvSpPr/>
            <p:nvPr userDrawn="1"/>
          </p:nvSpPr>
          <p:spPr>
            <a:xfrm>
              <a:off x="1412772" y="5417979"/>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a:extLst>
                <a:ext uri="{FF2B5EF4-FFF2-40B4-BE49-F238E27FC236}">
                  <a16:creationId xmlns:a16="http://schemas.microsoft.com/office/drawing/2014/main" id="{3BADE70E-B193-46A5-82C5-248F5DB75FFE}"/>
                </a:ext>
              </a:extLst>
            </p:cNvPr>
            <p:cNvSpPr/>
            <p:nvPr userDrawn="1"/>
          </p:nvSpPr>
          <p:spPr>
            <a:xfrm>
              <a:off x="1412772" y="5667376"/>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a:extLst>
                <a:ext uri="{FF2B5EF4-FFF2-40B4-BE49-F238E27FC236}">
                  <a16:creationId xmlns:a16="http://schemas.microsoft.com/office/drawing/2014/main" id="{1C8FB1B8-B817-4781-A3A4-03F75D97C43C}"/>
                </a:ext>
              </a:extLst>
            </p:cNvPr>
            <p:cNvSpPr/>
            <p:nvPr userDrawn="1"/>
          </p:nvSpPr>
          <p:spPr>
            <a:xfrm>
              <a:off x="1412772" y="5916773"/>
              <a:ext cx="115531" cy="103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Rectangle 2">
            <a:extLst>
              <a:ext uri="{FF2B5EF4-FFF2-40B4-BE49-F238E27FC236}">
                <a16:creationId xmlns:a16="http://schemas.microsoft.com/office/drawing/2014/main" id="{C4DEAA9C-E143-4580-8E19-96B2082D4C6C}"/>
              </a:ext>
            </a:extLst>
          </p:cNvPr>
          <p:cNvSpPr/>
          <p:nvPr userDrawn="1"/>
        </p:nvSpPr>
        <p:spPr>
          <a:xfrm>
            <a:off x="6563032" y="634181"/>
            <a:ext cx="5053782" cy="5501148"/>
          </a:xfrm>
          <a:prstGeom prst="rect">
            <a:avLst/>
          </a:prstGeom>
          <a:solidFill>
            <a:schemeClr val="bg1"/>
          </a:solidFill>
          <a:ln w="317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42649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4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66A2CF3-6A0B-4812-B145-939D9CB0C278}"/>
              </a:ext>
            </a:extLst>
          </p:cNvPr>
          <p:cNvSpPr/>
          <p:nvPr userDrawn="1"/>
        </p:nvSpPr>
        <p:spPr>
          <a:xfrm>
            <a:off x="0" y="0"/>
            <a:ext cx="6096000" cy="6858000"/>
          </a:xfrm>
          <a:prstGeom prst="rect">
            <a:avLst/>
          </a:prstGeom>
          <a:solidFill>
            <a:srgbClr val="ECF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16">
            <a:extLst>
              <a:ext uri="{FF2B5EF4-FFF2-40B4-BE49-F238E27FC236}">
                <a16:creationId xmlns:a16="http://schemas.microsoft.com/office/drawing/2014/main" id="{291AD5CA-79DD-4256-851F-2FE43CA795F2}"/>
              </a:ext>
            </a:extLst>
          </p:cNvPr>
          <p:cNvSpPr>
            <a:spLocks noGrp="1"/>
          </p:cNvSpPr>
          <p:nvPr>
            <p:ph type="pic" sz="quarter" idx="15"/>
          </p:nvPr>
        </p:nvSpPr>
        <p:spPr>
          <a:xfrm>
            <a:off x="1755057" y="634181"/>
            <a:ext cx="3878827" cy="4159045"/>
          </a:xfrm>
          <a:custGeom>
            <a:avLst/>
            <a:gdLst>
              <a:gd name="connsiteX0" fmla="*/ 0 w 1527629"/>
              <a:gd name="connsiteY0" fmla="*/ 0 h 1527629"/>
              <a:gd name="connsiteX1" fmla="*/ 1527629 w 1527629"/>
              <a:gd name="connsiteY1" fmla="*/ 0 h 1527629"/>
              <a:gd name="connsiteX2" fmla="*/ 1527629 w 1527629"/>
              <a:gd name="connsiteY2" fmla="*/ 1527629 h 1527629"/>
              <a:gd name="connsiteX3" fmla="*/ 0 w 1527629"/>
              <a:gd name="connsiteY3" fmla="*/ 1527629 h 1527629"/>
            </a:gdLst>
            <a:ahLst/>
            <a:cxnLst>
              <a:cxn ang="0">
                <a:pos x="connsiteX0" y="connsiteY0"/>
              </a:cxn>
              <a:cxn ang="0">
                <a:pos x="connsiteX1" y="connsiteY1"/>
              </a:cxn>
              <a:cxn ang="0">
                <a:pos x="connsiteX2" y="connsiteY2"/>
              </a:cxn>
              <a:cxn ang="0">
                <a:pos x="connsiteX3" y="connsiteY3"/>
              </a:cxn>
            </a:cxnLst>
            <a:rect l="l" t="t" r="r" b="b"/>
            <a:pathLst>
              <a:path w="1527629" h="1527629">
                <a:moveTo>
                  <a:pt x="0" y="0"/>
                </a:moveTo>
                <a:lnTo>
                  <a:pt x="1527629" y="0"/>
                </a:lnTo>
                <a:lnTo>
                  <a:pt x="1527629" y="1527629"/>
                </a:lnTo>
                <a:lnTo>
                  <a:pt x="0" y="1527629"/>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4" name="Picture Placeholder 16">
            <a:extLst>
              <a:ext uri="{FF2B5EF4-FFF2-40B4-BE49-F238E27FC236}">
                <a16:creationId xmlns:a16="http://schemas.microsoft.com/office/drawing/2014/main" id="{5F3B8E03-FDE9-49FD-A8D8-9E09BA1098FF}"/>
              </a:ext>
            </a:extLst>
          </p:cNvPr>
          <p:cNvSpPr>
            <a:spLocks noGrp="1"/>
          </p:cNvSpPr>
          <p:nvPr>
            <p:ph type="pic" sz="quarter" idx="16"/>
          </p:nvPr>
        </p:nvSpPr>
        <p:spPr>
          <a:xfrm>
            <a:off x="6558116" y="634181"/>
            <a:ext cx="3878827" cy="4159045"/>
          </a:xfrm>
          <a:custGeom>
            <a:avLst/>
            <a:gdLst>
              <a:gd name="connsiteX0" fmla="*/ 0 w 1527629"/>
              <a:gd name="connsiteY0" fmla="*/ 0 h 1527629"/>
              <a:gd name="connsiteX1" fmla="*/ 1527629 w 1527629"/>
              <a:gd name="connsiteY1" fmla="*/ 0 h 1527629"/>
              <a:gd name="connsiteX2" fmla="*/ 1527629 w 1527629"/>
              <a:gd name="connsiteY2" fmla="*/ 1527629 h 1527629"/>
              <a:gd name="connsiteX3" fmla="*/ 0 w 1527629"/>
              <a:gd name="connsiteY3" fmla="*/ 1527629 h 1527629"/>
            </a:gdLst>
            <a:ahLst/>
            <a:cxnLst>
              <a:cxn ang="0">
                <a:pos x="connsiteX0" y="connsiteY0"/>
              </a:cxn>
              <a:cxn ang="0">
                <a:pos x="connsiteX1" y="connsiteY1"/>
              </a:cxn>
              <a:cxn ang="0">
                <a:pos x="connsiteX2" y="connsiteY2"/>
              </a:cxn>
              <a:cxn ang="0">
                <a:pos x="connsiteX3" y="connsiteY3"/>
              </a:cxn>
            </a:cxnLst>
            <a:rect l="l" t="t" r="r" b="b"/>
            <a:pathLst>
              <a:path w="1527629" h="1527629">
                <a:moveTo>
                  <a:pt x="0" y="0"/>
                </a:moveTo>
                <a:lnTo>
                  <a:pt x="1527629" y="0"/>
                </a:lnTo>
                <a:lnTo>
                  <a:pt x="1527629" y="1527629"/>
                </a:lnTo>
                <a:lnTo>
                  <a:pt x="0" y="1527629"/>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5" name="Rectangle 2">
            <a:extLst>
              <a:ext uri="{FF2B5EF4-FFF2-40B4-BE49-F238E27FC236}">
                <a16:creationId xmlns:a16="http://schemas.microsoft.com/office/drawing/2014/main" id="{973EE6ED-616B-4570-93E6-DFBEB4C5B6FA}"/>
              </a:ext>
            </a:extLst>
          </p:cNvPr>
          <p:cNvSpPr/>
          <p:nvPr userDrawn="1"/>
        </p:nvSpPr>
        <p:spPr>
          <a:xfrm rot="16200000">
            <a:off x="-2204601" y="2204599"/>
            <a:ext cx="6857999" cy="2448797"/>
          </a:xfrm>
          <a:custGeom>
            <a:avLst/>
            <a:gdLst>
              <a:gd name="connsiteX0" fmla="*/ 0 w 3200398"/>
              <a:gd name="connsiteY0" fmla="*/ 0 h 2800350"/>
              <a:gd name="connsiteX1" fmla="*/ 3200398 w 3200398"/>
              <a:gd name="connsiteY1" fmla="*/ 0 h 2800350"/>
              <a:gd name="connsiteX2" fmla="*/ 3200398 w 3200398"/>
              <a:gd name="connsiteY2" fmla="*/ 2800350 h 2800350"/>
              <a:gd name="connsiteX3" fmla="*/ 0 w 3200398"/>
              <a:gd name="connsiteY3" fmla="*/ 2800350 h 2800350"/>
              <a:gd name="connsiteX4" fmla="*/ 0 w 3200398"/>
              <a:gd name="connsiteY4" fmla="*/ 0 h 2800350"/>
              <a:gd name="connsiteX0" fmla="*/ 0 w 3200398"/>
              <a:gd name="connsiteY0" fmla="*/ 0 h 2800350"/>
              <a:gd name="connsiteX1" fmla="*/ 3200398 w 3200398"/>
              <a:gd name="connsiteY1" fmla="*/ 0 h 2800350"/>
              <a:gd name="connsiteX2" fmla="*/ 3200398 w 3200398"/>
              <a:gd name="connsiteY2" fmla="*/ 2800350 h 2800350"/>
              <a:gd name="connsiteX3" fmla="*/ 1466850 w 3200398"/>
              <a:gd name="connsiteY3" fmla="*/ 1390650 h 2800350"/>
              <a:gd name="connsiteX4" fmla="*/ 0 w 3200398"/>
              <a:gd name="connsiteY4" fmla="*/ 0 h 2800350"/>
              <a:gd name="connsiteX0" fmla="*/ 0 w 3200398"/>
              <a:gd name="connsiteY0" fmla="*/ 0 h 2800350"/>
              <a:gd name="connsiteX1" fmla="*/ 3200398 w 3200398"/>
              <a:gd name="connsiteY1" fmla="*/ 0 h 2800350"/>
              <a:gd name="connsiteX2" fmla="*/ 3200398 w 3200398"/>
              <a:gd name="connsiteY2" fmla="*/ 2800350 h 2800350"/>
              <a:gd name="connsiteX3" fmla="*/ 1466850 w 3200398"/>
              <a:gd name="connsiteY3" fmla="*/ 1390650 h 2800350"/>
              <a:gd name="connsiteX4" fmla="*/ 0 w 3200398"/>
              <a:gd name="connsiteY4" fmla="*/ 0 h 2800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0398" h="2800350">
                <a:moveTo>
                  <a:pt x="0" y="0"/>
                </a:moveTo>
                <a:lnTo>
                  <a:pt x="3200398" y="0"/>
                </a:lnTo>
                <a:lnTo>
                  <a:pt x="3200398" y="2800350"/>
                </a:lnTo>
                <a:cubicBezTo>
                  <a:pt x="2622549" y="2330450"/>
                  <a:pt x="1587499" y="2432050"/>
                  <a:pt x="1466850" y="1390650"/>
                </a:cubicBezTo>
                <a:cubicBezTo>
                  <a:pt x="1346201" y="349250"/>
                  <a:pt x="488950" y="463550"/>
                  <a:pt x="0" y="0"/>
                </a:cubicBezTo>
                <a:close/>
              </a:path>
            </a:pathLst>
          </a:custGeom>
          <a:solidFill>
            <a:srgbClr val="65D7FF">
              <a:alpha val="1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4720257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5_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AA29087-6755-4B6A-92C3-6F40C46850BE}"/>
              </a:ext>
            </a:extLst>
          </p:cNvPr>
          <p:cNvSpPr/>
          <p:nvPr userDrawn="1"/>
        </p:nvSpPr>
        <p:spPr>
          <a:xfrm>
            <a:off x="0" y="5007916"/>
            <a:ext cx="12192000" cy="1850083"/>
          </a:xfrm>
          <a:custGeom>
            <a:avLst/>
            <a:gdLst>
              <a:gd name="connsiteX0" fmla="*/ 0 w 12192000"/>
              <a:gd name="connsiteY0" fmla="*/ 0 h 1992572"/>
              <a:gd name="connsiteX1" fmla="*/ 12192000 w 12192000"/>
              <a:gd name="connsiteY1" fmla="*/ 0 h 1992572"/>
              <a:gd name="connsiteX2" fmla="*/ 12192000 w 12192000"/>
              <a:gd name="connsiteY2" fmla="*/ 1992572 h 1992572"/>
              <a:gd name="connsiteX3" fmla="*/ 0 w 12192000"/>
              <a:gd name="connsiteY3" fmla="*/ 1992572 h 1992572"/>
              <a:gd name="connsiteX4" fmla="*/ 0 w 12192000"/>
              <a:gd name="connsiteY4" fmla="*/ 0 h 1992572"/>
              <a:gd name="connsiteX0" fmla="*/ 0 w 12192000"/>
              <a:gd name="connsiteY0" fmla="*/ 3 h 1992575"/>
              <a:gd name="connsiteX1" fmla="*/ 6066971 w 12192000"/>
              <a:gd name="connsiteY1" fmla="*/ 258118 h 1992575"/>
              <a:gd name="connsiteX2" fmla="*/ 12192000 w 12192000"/>
              <a:gd name="connsiteY2" fmla="*/ 3 h 1992575"/>
              <a:gd name="connsiteX3" fmla="*/ 12192000 w 12192000"/>
              <a:gd name="connsiteY3" fmla="*/ 1992575 h 1992575"/>
              <a:gd name="connsiteX4" fmla="*/ 0 w 12192000"/>
              <a:gd name="connsiteY4" fmla="*/ 1992575 h 1992575"/>
              <a:gd name="connsiteX5" fmla="*/ 0 w 12192000"/>
              <a:gd name="connsiteY5" fmla="*/ 3 h 1992575"/>
              <a:gd name="connsiteX0" fmla="*/ 0 w 12192000"/>
              <a:gd name="connsiteY0" fmla="*/ 210159 h 2202731"/>
              <a:gd name="connsiteX1" fmla="*/ 6066971 w 12192000"/>
              <a:gd name="connsiteY1" fmla="*/ 468274 h 2202731"/>
              <a:gd name="connsiteX2" fmla="*/ 12192000 w 12192000"/>
              <a:gd name="connsiteY2" fmla="*/ 210159 h 2202731"/>
              <a:gd name="connsiteX3" fmla="*/ 12192000 w 12192000"/>
              <a:gd name="connsiteY3" fmla="*/ 2202731 h 2202731"/>
              <a:gd name="connsiteX4" fmla="*/ 0 w 12192000"/>
              <a:gd name="connsiteY4" fmla="*/ 2202731 h 2202731"/>
              <a:gd name="connsiteX5" fmla="*/ 0 w 12192000"/>
              <a:gd name="connsiteY5" fmla="*/ 210159 h 2202731"/>
              <a:gd name="connsiteX0" fmla="*/ 0 w 12192000"/>
              <a:gd name="connsiteY0" fmla="*/ 43268 h 2035840"/>
              <a:gd name="connsiteX1" fmla="*/ 6096000 w 12192000"/>
              <a:gd name="connsiteY1" fmla="*/ 635212 h 2035840"/>
              <a:gd name="connsiteX2" fmla="*/ 12192000 w 12192000"/>
              <a:gd name="connsiteY2" fmla="*/ 43268 h 2035840"/>
              <a:gd name="connsiteX3" fmla="*/ 12192000 w 12192000"/>
              <a:gd name="connsiteY3" fmla="*/ 2035840 h 2035840"/>
              <a:gd name="connsiteX4" fmla="*/ 0 w 12192000"/>
              <a:gd name="connsiteY4" fmla="*/ 2035840 h 2035840"/>
              <a:gd name="connsiteX5" fmla="*/ 0 w 12192000"/>
              <a:gd name="connsiteY5" fmla="*/ 43268 h 2035840"/>
              <a:gd name="connsiteX0" fmla="*/ 43543 w 12192000"/>
              <a:gd name="connsiteY0" fmla="*/ 595085 h 1992572"/>
              <a:gd name="connsiteX1" fmla="*/ 6096000 w 12192000"/>
              <a:gd name="connsiteY1" fmla="*/ 591944 h 1992572"/>
              <a:gd name="connsiteX2" fmla="*/ 12192000 w 12192000"/>
              <a:gd name="connsiteY2" fmla="*/ 0 h 1992572"/>
              <a:gd name="connsiteX3" fmla="*/ 12192000 w 12192000"/>
              <a:gd name="connsiteY3" fmla="*/ 1992572 h 1992572"/>
              <a:gd name="connsiteX4" fmla="*/ 0 w 12192000"/>
              <a:gd name="connsiteY4" fmla="*/ 1992572 h 1992572"/>
              <a:gd name="connsiteX5" fmla="*/ 43543 w 12192000"/>
              <a:gd name="connsiteY5" fmla="*/ 595085 h 1992572"/>
              <a:gd name="connsiteX0" fmla="*/ 43543 w 12192000"/>
              <a:gd name="connsiteY0" fmla="*/ 595085 h 1992572"/>
              <a:gd name="connsiteX1" fmla="*/ 6096000 w 12192000"/>
              <a:gd name="connsiteY1" fmla="*/ 591944 h 1992572"/>
              <a:gd name="connsiteX2" fmla="*/ 12192000 w 12192000"/>
              <a:gd name="connsiteY2" fmla="*/ 0 h 1992572"/>
              <a:gd name="connsiteX3" fmla="*/ 12192000 w 12192000"/>
              <a:gd name="connsiteY3" fmla="*/ 1992572 h 1992572"/>
              <a:gd name="connsiteX4" fmla="*/ 0 w 12192000"/>
              <a:gd name="connsiteY4" fmla="*/ 1992572 h 1992572"/>
              <a:gd name="connsiteX5" fmla="*/ 43543 w 12192000"/>
              <a:gd name="connsiteY5" fmla="*/ 595085 h 1992572"/>
              <a:gd name="connsiteX0" fmla="*/ 43543 w 12192000"/>
              <a:gd name="connsiteY0" fmla="*/ 595085 h 1992572"/>
              <a:gd name="connsiteX1" fmla="*/ 6096000 w 12192000"/>
              <a:gd name="connsiteY1" fmla="*/ 591944 h 1992572"/>
              <a:gd name="connsiteX2" fmla="*/ 12192000 w 12192000"/>
              <a:gd name="connsiteY2" fmla="*/ 0 h 1992572"/>
              <a:gd name="connsiteX3" fmla="*/ 12192000 w 12192000"/>
              <a:gd name="connsiteY3" fmla="*/ 1992572 h 1992572"/>
              <a:gd name="connsiteX4" fmla="*/ 0 w 12192000"/>
              <a:gd name="connsiteY4" fmla="*/ 1992572 h 1992572"/>
              <a:gd name="connsiteX5" fmla="*/ 43543 w 12192000"/>
              <a:gd name="connsiteY5" fmla="*/ 595085 h 1992572"/>
              <a:gd name="connsiteX0" fmla="*/ 43543 w 12192000"/>
              <a:gd name="connsiteY0" fmla="*/ 72570 h 1470057"/>
              <a:gd name="connsiteX1" fmla="*/ 6096000 w 12192000"/>
              <a:gd name="connsiteY1" fmla="*/ 69429 h 1470057"/>
              <a:gd name="connsiteX2" fmla="*/ 12192000 w 12192000"/>
              <a:gd name="connsiteY2" fmla="*/ 0 h 1470057"/>
              <a:gd name="connsiteX3" fmla="*/ 12192000 w 12192000"/>
              <a:gd name="connsiteY3" fmla="*/ 1470057 h 1470057"/>
              <a:gd name="connsiteX4" fmla="*/ 0 w 12192000"/>
              <a:gd name="connsiteY4" fmla="*/ 1470057 h 1470057"/>
              <a:gd name="connsiteX5" fmla="*/ 43543 w 12192000"/>
              <a:gd name="connsiteY5" fmla="*/ 72570 h 1470057"/>
              <a:gd name="connsiteX0" fmla="*/ 43543 w 12192000"/>
              <a:gd name="connsiteY0" fmla="*/ 205363 h 1602850"/>
              <a:gd name="connsiteX1" fmla="*/ 6096000 w 12192000"/>
              <a:gd name="connsiteY1" fmla="*/ 202222 h 1602850"/>
              <a:gd name="connsiteX2" fmla="*/ 12192000 w 12192000"/>
              <a:gd name="connsiteY2" fmla="*/ 132793 h 1602850"/>
              <a:gd name="connsiteX3" fmla="*/ 12192000 w 12192000"/>
              <a:gd name="connsiteY3" fmla="*/ 1602850 h 1602850"/>
              <a:gd name="connsiteX4" fmla="*/ 0 w 12192000"/>
              <a:gd name="connsiteY4" fmla="*/ 1602850 h 1602850"/>
              <a:gd name="connsiteX5" fmla="*/ 43543 w 12192000"/>
              <a:gd name="connsiteY5" fmla="*/ 205363 h 1602850"/>
              <a:gd name="connsiteX0" fmla="*/ 43543 w 12192000"/>
              <a:gd name="connsiteY0" fmla="*/ 378951 h 1776438"/>
              <a:gd name="connsiteX1" fmla="*/ 6096000 w 12192000"/>
              <a:gd name="connsiteY1" fmla="*/ 375810 h 1776438"/>
              <a:gd name="connsiteX2" fmla="*/ 12192000 w 12192000"/>
              <a:gd name="connsiteY2" fmla="*/ 306381 h 1776438"/>
              <a:gd name="connsiteX3" fmla="*/ 12192000 w 12192000"/>
              <a:gd name="connsiteY3" fmla="*/ 1776438 h 1776438"/>
              <a:gd name="connsiteX4" fmla="*/ 0 w 12192000"/>
              <a:gd name="connsiteY4" fmla="*/ 1776438 h 1776438"/>
              <a:gd name="connsiteX5" fmla="*/ 43543 w 12192000"/>
              <a:gd name="connsiteY5" fmla="*/ 378951 h 1776438"/>
              <a:gd name="connsiteX0" fmla="*/ 43543 w 12192000"/>
              <a:gd name="connsiteY0" fmla="*/ 391333 h 1788820"/>
              <a:gd name="connsiteX1" fmla="*/ 6096000 w 12192000"/>
              <a:gd name="connsiteY1" fmla="*/ 388192 h 1788820"/>
              <a:gd name="connsiteX2" fmla="*/ 12192000 w 12192000"/>
              <a:gd name="connsiteY2" fmla="*/ 318763 h 1788820"/>
              <a:gd name="connsiteX3" fmla="*/ 12192000 w 12192000"/>
              <a:gd name="connsiteY3" fmla="*/ 1788820 h 1788820"/>
              <a:gd name="connsiteX4" fmla="*/ 0 w 12192000"/>
              <a:gd name="connsiteY4" fmla="*/ 1788820 h 1788820"/>
              <a:gd name="connsiteX5" fmla="*/ 43543 w 12192000"/>
              <a:gd name="connsiteY5" fmla="*/ 391333 h 1788820"/>
              <a:gd name="connsiteX0" fmla="*/ 43543 w 12192000"/>
              <a:gd name="connsiteY0" fmla="*/ 452596 h 1850083"/>
              <a:gd name="connsiteX1" fmla="*/ 6096000 w 12192000"/>
              <a:gd name="connsiteY1" fmla="*/ 449455 h 1850083"/>
              <a:gd name="connsiteX2" fmla="*/ 12192000 w 12192000"/>
              <a:gd name="connsiteY2" fmla="*/ 380026 h 1850083"/>
              <a:gd name="connsiteX3" fmla="*/ 12192000 w 12192000"/>
              <a:gd name="connsiteY3" fmla="*/ 1850083 h 1850083"/>
              <a:gd name="connsiteX4" fmla="*/ 0 w 12192000"/>
              <a:gd name="connsiteY4" fmla="*/ 1850083 h 1850083"/>
              <a:gd name="connsiteX5" fmla="*/ 43543 w 12192000"/>
              <a:gd name="connsiteY5" fmla="*/ 452596 h 1850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1850083">
                <a:moveTo>
                  <a:pt x="43543" y="452596"/>
                </a:moveTo>
                <a:cubicBezTo>
                  <a:pt x="2051353" y="1380463"/>
                  <a:pt x="4136572" y="777398"/>
                  <a:pt x="6096000" y="449455"/>
                </a:cubicBezTo>
                <a:cubicBezTo>
                  <a:pt x="8055428" y="121512"/>
                  <a:pt x="10014856" y="-337059"/>
                  <a:pt x="12192000" y="380026"/>
                </a:cubicBezTo>
                <a:lnTo>
                  <a:pt x="12192000" y="1850083"/>
                </a:lnTo>
                <a:lnTo>
                  <a:pt x="0" y="1850083"/>
                </a:lnTo>
                <a:lnTo>
                  <a:pt x="43543" y="452596"/>
                </a:lnTo>
                <a:close/>
              </a:path>
            </a:pathLst>
          </a:custGeom>
          <a:solidFill>
            <a:srgbClr val="ECF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3A760B78-AD75-4884-AC7B-FC6BF71411A2}"/>
              </a:ext>
            </a:extLst>
          </p:cNvPr>
          <p:cNvSpPr/>
          <p:nvPr userDrawn="1"/>
        </p:nvSpPr>
        <p:spPr>
          <a:xfrm>
            <a:off x="7847464" y="1700783"/>
            <a:ext cx="1992572" cy="1992572"/>
          </a:xfrm>
          <a:prstGeom prst="ellipse">
            <a:avLst/>
          </a:prstGeom>
          <a:solidFill>
            <a:srgbClr val="ECF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5">
            <a:extLst>
              <a:ext uri="{FF2B5EF4-FFF2-40B4-BE49-F238E27FC236}">
                <a16:creationId xmlns:a16="http://schemas.microsoft.com/office/drawing/2014/main" id="{D57FC6BE-9E65-4A75-ACAA-BCBACFC5C611}"/>
              </a:ext>
            </a:extLst>
          </p:cNvPr>
          <p:cNvSpPr>
            <a:spLocks noGrp="1"/>
          </p:cNvSpPr>
          <p:nvPr>
            <p:ph type="pic" sz="quarter" idx="10"/>
          </p:nvPr>
        </p:nvSpPr>
        <p:spPr>
          <a:xfrm>
            <a:off x="7975215" y="1828534"/>
            <a:ext cx="1737070" cy="1737070"/>
          </a:xfrm>
          <a:custGeom>
            <a:avLst/>
            <a:gdLst>
              <a:gd name="connsiteX0" fmla="*/ 981076 w 1962152"/>
              <a:gd name="connsiteY0" fmla="*/ 0 h 1962152"/>
              <a:gd name="connsiteX1" fmla="*/ 1962152 w 1962152"/>
              <a:gd name="connsiteY1" fmla="*/ 981076 h 1962152"/>
              <a:gd name="connsiteX2" fmla="*/ 981076 w 1962152"/>
              <a:gd name="connsiteY2" fmla="*/ 1962152 h 1962152"/>
              <a:gd name="connsiteX3" fmla="*/ 0 w 1962152"/>
              <a:gd name="connsiteY3" fmla="*/ 981076 h 1962152"/>
              <a:gd name="connsiteX4" fmla="*/ 981076 w 1962152"/>
              <a:gd name="connsiteY4" fmla="*/ 0 h 196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2152" h="1962152">
                <a:moveTo>
                  <a:pt x="981076" y="0"/>
                </a:moveTo>
                <a:cubicBezTo>
                  <a:pt x="1522909" y="0"/>
                  <a:pt x="1962152" y="439243"/>
                  <a:pt x="1962152" y="981076"/>
                </a:cubicBezTo>
                <a:cubicBezTo>
                  <a:pt x="1962152" y="1522909"/>
                  <a:pt x="1522909" y="1962152"/>
                  <a:pt x="981076" y="1962152"/>
                </a:cubicBezTo>
                <a:cubicBezTo>
                  <a:pt x="439243" y="1962152"/>
                  <a:pt x="0" y="1522909"/>
                  <a:pt x="0" y="981076"/>
                </a:cubicBezTo>
                <a:cubicBezTo>
                  <a:pt x="0" y="439243"/>
                  <a:pt x="439243" y="0"/>
                  <a:pt x="981076" y="0"/>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7" name="Rectangle 6">
            <a:extLst>
              <a:ext uri="{FF2B5EF4-FFF2-40B4-BE49-F238E27FC236}">
                <a16:creationId xmlns:a16="http://schemas.microsoft.com/office/drawing/2014/main" id="{F7A1D56C-DB71-4167-BAC9-0B49FCE38342}"/>
              </a:ext>
            </a:extLst>
          </p:cNvPr>
          <p:cNvSpPr/>
          <p:nvPr userDrawn="1"/>
        </p:nvSpPr>
        <p:spPr>
          <a:xfrm>
            <a:off x="6095999" y="641445"/>
            <a:ext cx="5495499" cy="5527343"/>
          </a:xfrm>
          <a:prstGeom prst="rect">
            <a:avLst/>
          </a:prstGeom>
          <a:noFill/>
          <a:ln w="28575">
            <a:solidFill>
              <a:schemeClr val="bg1">
                <a:lumMod val="75000"/>
                <a:alpha val="1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9E7062C7-5357-42F8-AD47-EAD6A83FCACF}"/>
              </a:ext>
            </a:extLst>
          </p:cNvPr>
          <p:cNvSpPr/>
          <p:nvPr userDrawn="1"/>
        </p:nvSpPr>
        <p:spPr>
          <a:xfrm>
            <a:off x="7534304" y="545637"/>
            <a:ext cx="2618891" cy="11393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09424837-9840-4051-B257-2EFB3E3D7752}"/>
              </a:ext>
            </a:extLst>
          </p:cNvPr>
          <p:cNvSpPr/>
          <p:nvPr userDrawn="1"/>
        </p:nvSpPr>
        <p:spPr>
          <a:xfrm>
            <a:off x="11419384" y="3016250"/>
            <a:ext cx="344229" cy="825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6">
            <a:extLst>
              <a:ext uri="{FF2B5EF4-FFF2-40B4-BE49-F238E27FC236}">
                <a16:creationId xmlns:a16="http://schemas.microsoft.com/office/drawing/2014/main" id="{FB66EE21-C1DA-4AAB-A806-A2DE5BDF8A91}"/>
              </a:ext>
            </a:extLst>
          </p:cNvPr>
          <p:cNvSpPr>
            <a:spLocks noGrp="1"/>
          </p:cNvSpPr>
          <p:nvPr>
            <p:ph type="pic" sz="quarter" idx="15"/>
          </p:nvPr>
        </p:nvSpPr>
        <p:spPr>
          <a:xfrm>
            <a:off x="600501" y="641445"/>
            <a:ext cx="5495499" cy="5527343"/>
          </a:xfrm>
          <a:custGeom>
            <a:avLst/>
            <a:gdLst>
              <a:gd name="connsiteX0" fmla="*/ 0 w 1527629"/>
              <a:gd name="connsiteY0" fmla="*/ 0 h 1527629"/>
              <a:gd name="connsiteX1" fmla="*/ 1527629 w 1527629"/>
              <a:gd name="connsiteY1" fmla="*/ 0 h 1527629"/>
              <a:gd name="connsiteX2" fmla="*/ 1527629 w 1527629"/>
              <a:gd name="connsiteY2" fmla="*/ 1527629 h 1527629"/>
              <a:gd name="connsiteX3" fmla="*/ 0 w 1527629"/>
              <a:gd name="connsiteY3" fmla="*/ 1527629 h 1527629"/>
            </a:gdLst>
            <a:ahLst/>
            <a:cxnLst>
              <a:cxn ang="0">
                <a:pos x="connsiteX0" y="connsiteY0"/>
              </a:cxn>
              <a:cxn ang="0">
                <a:pos x="connsiteX1" y="connsiteY1"/>
              </a:cxn>
              <a:cxn ang="0">
                <a:pos x="connsiteX2" y="connsiteY2"/>
              </a:cxn>
              <a:cxn ang="0">
                <a:pos x="connsiteX3" y="connsiteY3"/>
              </a:cxn>
            </a:cxnLst>
            <a:rect l="l" t="t" r="r" b="b"/>
            <a:pathLst>
              <a:path w="1527629" h="1527629">
                <a:moveTo>
                  <a:pt x="0" y="0"/>
                </a:moveTo>
                <a:lnTo>
                  <a:pt x="1527629" y="0"/>
                </a:lnTo>
                <a:lnTo>
                  <a:pt x="1527629" y="1527629"/>
                </a:lnTo>
                <a:lnTo>
                  <a:pt x="0" y="1527629"/>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Tree>
    <p:extLst>
      <p:ext uri="{BB962C8B-B14F-4D97-AF65-F5344CB8AC3E}">
        <p14:creationId xmlns:p14="http://schemas.microsoft.com/office/powerpoint/2010/main" val="404647597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8_Title Slide">
    <p:spTree>
      <p:nvGrpSpPr>
        <p:cNvPr id="1" name=""/>
        <p:cNvGrpSpPr/>
        <p:nvPr/>
      </p:nvGrpSpPr>
      <p:grpSpPr>
        <a:xfrm>
          <a:off x="0" y="0"/>
          <a:ext cx="0" cy="0"/>
          <a:chOff x="0" y="0"/>
          <a:chExt cx="0" cy="0"/>
        </a:xfrm>
      </p:grpSpPr>
      <p:sp>
        <p:nvSpPr>
          <p:cNvPr id="5" name="Rectangle 9">
            <a:extLst>
              <a:ext uri="{FF2B5EF4-FFF2-40B4-BE49-F238E27FC236}">
                <a16:creationId xmlns:a16="http://schemas.microsoft.com/office/drawing/2014/main" id="{D35AAC00-0E69-4FE8-ABC7-4E6B7D8346F4}"/>
              </a:ext>
            </a:extLst>
          </p:cNvPr>
          <p:cNvSpPr/>
          <p:nvPr userDrawn="1"/>
        </p:nvSpPr>
        <p:spPr>
          <a:xfrm rot="10800000">
            <a:off x="0" y="-1"/>
            <a:ext cx="12192000" cy="1850083"/>
          </a:xfrm>
          <a:custGeom>
            <a:avLst/>
            <a:gdLst>
              <a:gd name="connsiteX0" fmla="*/ 0 w 12192000"/>
              <a:gd name="connsiteY0" fmla="*/ 0 h 1992572"/>
              <a:gd name="connsiteX1" fmla="*/ 12192000 w 12192000"/>
              <a:gd name="connsiteY1" fmla="*/ 0 h 1992572"/>
              <a:gd name="connsiteX2" fmla="*/ 12192000 w 12192000"/>
              <a:gd name="connsiteY2" fmla="*/ 1992572 h 1992572"/>
              <a:gd name="connsiteX3" fmla="*/ 0 w 12192000"/>
              <a:gd name="connsiteY3" fmla="*/ 1992572 h 1992572"/>
              <a:gd name="connsiteX4" fmla="*/ 0 w 12192000"/>
              <a:gd name="connsiteY4" fmla="*/ 0 h 1992572"/>
              <a:gd name="connsiteX0" fmla="*/ 0 w 12192000"/>
              <a:gd name="connsiteY0" fmla="*/ 3 h 1992575"/>
              <a:gd name="connsiteX1" fmla="*/ 6066971 w 12192000"/>
              <a:gd name="connsiteY1" fmla="*/ 258118 h 1992575"/>
              <a:gd name="connsiteX2" fmla="*/ 12192000 w 12192000"/>
              <a:gd name="connsiteY2" fmla="*/ 3 h 1992575"/>
              <a:gd name="connsiteX3" fmla="*/ 12192000 w 12192000"/>
              <a:gd name="connsiteY3" fmla="*/ 1992575 h 1992575"/>
              <a:gd name="connsiteX4" fmla="*/ 0 w 12192000"/>
              <a:gd name="connsiteY4" fmla="*/ 1992575 h 1992575"/>
              <a:gd name="connsiteX5" fmla="*/ 0 w 12192000"/>
              <a:gd name="connsiteY5" fmla="*/ 3 h 1992575"/>
              <a:gd name="connsiteX0" fmla="*/ 0 w 12192000"/>
              <a:gd name="connsiteY0" fmla="*/ 210159 h 2202731"/>
              <a:gd name="connsiteX1" fmla="*/ 6066971 w 12192000"/>
              <a:gd name="connsiteY1" fmla="*/ 468274 h 2202731"/>
              <a:gd name="connsiteX2" fmla="*/ 12192000 w 12192000"/>
              <a:gd name="connsiteY2" fmla="*/ 210159 h 2202731"/>
              <a:gd name="connsiteX3" fmla="*/ 12192000 w 12192000"/>
              <a:gd name="connsiteY3" fmla="*/ 2202731 h 2202731"/>
              <a:gd name="connsiteX4" fmla="*/ 0 w 12192000"/>
              <a:gd name="connsiteY4" fmla="*/ 2202731 h 2202731"/>
              <a:gd name="connsiteX5" fmla="*/ 0 w 12192000"/>
              <a:gd name="connsiteY5" fmla="*/ 210159 h 2202731"/>
              <a:gd name="connsiteX0" fmla="*/ 0 w 12192000"/>
              <a:gd name="connsiteY0" fmla="*/ 43268 h 2035840"/>
              <a:gd name="connsiteX1" fmla="*/ 6096000 w 12192000"/>
              <a:gd name="connsiteY1" fmla="*/ 635212 h 2035840"/>
              <a:gd name="connsiteX2" fmla="*/ 12192000 w 12192000"/>
              <a:gd name="connsiteY2" fmla="*/ 43268 h 2035840"/>
              <a:gd name="connsiteX3" fmla="*/ 12192000 w 12192000"/>
              <a:gd name="connsiteY3" fmla="*/ 2035840 h 2035840"/>
              <a:gd name="connsiteX4" fmla="*/ 0 w 12192000"/>
              <a:gd name="connsiteY4" fmla="*/ 2035840 h 2035840"/>
              <a:gd name="connsiteX5" fmla="*/ 0 w 12192000"/>
              <a:gd name="connsiteY5" fmla="*/ 43268 h 2035840"/>
              <a:gd name="connsiteX0" fmla="*/ 43543 w 12192000"/>
              <a:gd name="connsiteY0" fmla="*/ 595085 h 1992572"/>
              <a:gd name="connsiteX1" fmla="*/ 6096000 w 12192000"/>
              <a:gd name="connsiteY1" fmla="*/ 591944 h 1992572"/>
              <a:gd name="connsiteX2" fmla="*/ 12192000 w 12192000"/>
              <a:gd name="connsiteY2" fmla="*/ 0 h 1992572"/>
              <a:gd name="connsiteX3" fmla="*/ 12192000 w 12192000"/>
              <a:gd name="connsiteY3" fmla="*/ 1992572 h 1992572"/>
              <a:gd name="connsiteX4" fmla="*/ 0 w 12192000"/>
              <a:gd name="connsiteY4" fmla="*/ 1992572 h 1992572"/>
              <a:gd name="connsiteX5" fmla="*/ 43543 w 12192000"/>
              <a:gd name="connsiteY5" fmla="*/ 595085 h 1992572"/>
              <a:gd name="connsiteX0" fmla="*/ 43543 w 12192000"/>
              <a:gd name="connsiteY0" fmla="*/ 595085 h 1992572"/>
              <a:gd name="connsiteX1" fmla="*/ 6096000 w 12192000"/>
              <a:gd name="connsiteY1" fmla="*/ 591944 h 1992572"/>
              <a:gd name="connsiteX2" fmla="*/ 12192000 w 12192000"/>
              <a:gd name="connsiteY2" fmla="*/ 0 h 1992572"/>
              <a:gd name="connsiteX3" fmla="*/ 12192000 w 12192000"/>
              <a:gd name="connsiteY3" fmla="*/ 1992572 h 1992572"/>
              <a:gd name="connsiteX4" fmla="*/ 0 w 12192000"/>
              <a:gd name="connsiteY4" fmla="*/ 1992572 h 1992572"/>
              <a:gd name="connsiteX5" fmla="*/ 43543 w 12192000"/>
              <a:gd name="connsiteY5" fmla="*/ 595085 h 1992572"/>
              <a:gd name="connsiteX0" fmla="*/ 43543 w 12192000"/>
              <a:gd name="connsiteY0" fmla="*/ 595085 h 1992572"/>
              <a:gd name="connsiteX1" fmla="*/ 6096000 w 12192000"/>
              <a:gd name="connsiteY1" fmla="*/ 591944 h 1992572"/>
              <a:gd name="connsiteX2" fmla="*/ 12192000 w 12192000"/>
              <a:gd name="connsiteY2" fmla="*/ 0 h 1992572"/>
              <a:gd name="connsiteX3" fmla="*/ 12192000 w 12192000"/>
              <a:gd name="connsiteY3" fmla="*/ 1992572 h 1992572"/>
              <a:gd name="connsiteX4" fmla="*/ 0 w 12192000"/>
              <a:gd name="connsiteY4" fmla="*/ 1992572 h 1992572"/>
              <a:gd name="connsiteX5" fmla="*/ 43543 w 12192000"/>
              <a:gd name="connsiteY5" fmla="*/ 595085 h 1992572"/>
              <a:gd name="connsiteX0" fmla="*/ 43543 w 12192000"/>
              <a:gd name="connsiteY0" fmla="*/ 72570 h 1470057"/>
              <a:gd name="connsiteX1" fmla="*/ 6096000 w 12192000"/>
              <a:gd name="connsiteY1" fmla="*/ 69429 h 1470057"/>
              <a:gd name="connsiteX2" fmla="*/ 12192000 w 12192000"/>
              <a:gd name="connsiteY2" fmla="*/ 0 h 1470057"/>
              <a:gd name="connsiteX3" fmla="*/ 12192000 w 12192000"/>
              <a:gd name="connsiteY3" fmla="*/ 1470057 h 1470057"/>
              <a:gd name="connsiteX4" fmla="*/ 0 w 12192000"/>
              <a:gd name="connsiteY4" fmla="*/ 1470057 h 1470057"/>
              <a:gd name="connsiteX5" fmla="*/ 43543 w 12192000"/>
              <a:gd name="connsiteY5" fmla="*/ 72570 h 1470057"/>
              <a:gd name="connsiteX0" fmla="*/ 43543 w 12192000"/>
              <a:gd name="connsiteY0" fmla="*/ 205363 h 1602850"/>
              <a:gd name="connsiteX1" fmla="*/ 6096000 w 12192000"/>
              <a:gd name="connsiteY1" fmla="*/ 202222 h 1602850"/>
              <a:gd name="connsiteX2" fmla="*/ 12192000 w 12192000"/>
              <a:gd name="connsiteY2" fmla="*/ 132793 h 1602850"/>
              <a:gd name="connsiteX3" fmla="*/ 12192000 w 12192000"/>
              <a:gd name="connsiteY3" fmla="*/ 1602850 h 1602850"/>
              <a:gd name="connsiteX4" fmla="*/ 0 w 12192000"/>
              <a:gd name="connsiteY4" fmla="*/ 1602850 h 1602850"/>
              <a:gd name="connsiteX5" fmla="*/ 43543 w 12192000"/>
              <a:gd name="connsiteY5" fmla="*/ 205363 h 1602850"/>
              <a:gd name="connsiteX0" fmla="*/ 43543 w 12192000"/>
              <a:gd name="connsiteY0" fmla="*/ 378951 h 1776438"/>
              <a:gd name="connsiteX1" fmla="*/ 6096000 w 12192000"/>
              <a:gd name="connsiteY1" fmla="*/ 375810 h 1776438"/>
              <a:gd name="connsiteX2" fmla="*/ 12192000 w 12192000"/>
              <a:gd name="connsiteY2" fmla="*/ 306381 h 1776438"/>
              <a:gd name="connsiteX3" fmla="*/ 12192000 w 12192000"/>
              <a:gd name="connsiteY3" fmla="*/ 1776438 h 1776438"/>
              <a:gd name="connsiteX4" fmla="*/ 0 w 12192000"/>
              <a:gd name="connsiteY4" fmla="*/ 1776438 h 1776438"/>
              <a:gd name="connsiteX5" fmla="*/ 43543 w 12192000"/>
              <a:gd name="connsiteY5" fmla="*/ 378951 h 1776438"/>
              <a:gd name="connsiteX0" fmla="*/ 43543 w 12192000"/>
              <a:gd name="connsiteY0" fmla="*/ 391333 h 1788820"/>
              <a:gd name="connsiteX1" fmla="*/ 6096000 w 12192000"/>
              <a:gd name="connsiteY1" fmla="*/ 388192 h 1788820"/>
              <a:gd name="connsiteX2" fmla="*/ 12192000 w 12192000"/>
              <a:gd name="connsiteY2" fmla="*/ 318763 h 1788820"/>
              <a:gd name="connsiteX3" fmla="*/ 12192000 w 12192000"/>
              <a:gd name="connsiteY3" fmla="*/ 1788820 h 1788820"/>
              <a:gd name="connsiteX4" fmla="*/ 0 w 12192000"/>
              <a:gd name="connsiteY4" fmla="*/ 1788820 h 1788820"/>
              <a:gd name="connsiteX5" fmla="*/ 43543 w 12192000"/>
              <a:gd name="connsiteY5" fmla="*/ 391333 h 1788820"/>
              <a:gd name="connsiteX0" fmla="*/ 43543 w 12192000"/>
              <a:gd name="connsiteY0" fmla="*/ 452596 h 1850083"/>
              <a:gd name="connsiteX1" fmla="*/ 6096000 w 12192000"/>
              <a:gd name="connsiteY1" fmla="*/ 449455 h 1850083"/>
              <a:gd name="connsiteX2" fmla="*/ 12192000 w 12192000"/>
              <a:gd name="connsiteY2" fmla="*/ 380026 h 1850083"/>
              <a:gd name="connsiteX3" fmla="*/ 12192000 w 12192000"/>
              <a:gd name="connsiteY3" fmla="*/ 1850083 h 1850083"/>
              <a:gd name="connsiteX4" fmla="*/ 0 w 12192000"/>
              <a:gd name="connsiteY4" fmla="*/ 1850083 h 1850083"/>
              <a:gd name="connsiteX5" fmla="*/ 43543 w 12192000"/>
              <a:gd name="connsiteY5" fmla="*/ 452596 h 1850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1850083">
                <a:moveTo>
                  <a:pt x="43543" y="452596"/>
                </a:moveTo>
                <a:cubicBezTo>
                  <a:pt x="2051353" y="1380463"/>
                  <a:pt x="4136572" y="777398"/>
                  <a:pt x="6096000" y="449455"/>
                </a:cubicBezTo>
                <a:cubicBezTo>
                  <a:pt x="8055428" y="121512"/>
                  <a:pt x="10014856" y="-337059"/>
                  <a:pt x="12192000" y="380026"/>
                </a:cubicBezTo>
                <a:lnTo>
                  <a:pt x="12192000" y="1850083"/>
                </a:lnTo>
                <a:lnTo>
                  <a:pt x="0" y="1850083"/>
                </a:lnTo>
                <a:lnTo>
                  <a:pt x="43543" y="452596"/>
                </a:lnTo>
                <a:close/>
              </a:path>
            </a:pathLst>
          </a:custGeom>
          <a:solidFill>
            <a:srgbClr val="ECF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6">
            <a:extLst>
              <a:ext uri="{FF2B5EF4-FFF2-40B4-BE49-F238E27FC236}">
                <a16:creationId xmlns:a16="http://schemas.microsoft.com/office/drawing/2014/main" id="{A694E6DD-877A-4604-BD52-3CF3B6494826}"/>
              </a:ext>
            </a:extLst>
          </p:cNvPr>
          <p:cNvSpPr>
            <a:spLocks noGrp="1"/>
          </p:cNvSpPr>
          <p:nvPr>
            <p:ph type="pic" sz="quarter" idx="15"/>
          </p:nvPr>
        </p:nvSpPr>
        <p:spPr>
          <a:xfrm>
            <a:off x="3967316" y="634181"/>
            <a:ext cx="2286000" cy="5520959"/>
          </a:xfrm>
          <a:custGeom>
            <a:avLst/>
            <a:gdLst>
              <a:gd name="connsiteX0" fmla="*/ 0 w 1527629"/>
              <a:gd name="connsiteY0" fmla="*/ 0 h 1527629"/>
              <a:gd name="connsiteX1" fmla="*/ 1527629 w 1527629"/>
              <a:gd name="connsiteY1" fmla="*/ 0 h 1527629"/>
              <a:gd name="connsiteX2" fmla="*/ 1527629 w 1527629"/>
              <a:gd name="connsiteY2" fmla="*/ 1527629 h 1527629"/>
              <a:gd name="connsiteX3" fmla="*/ 0 w 1527629"/>
              <a:gd name="connsiteY3" fmla="*/ 1527629 h 1527629"/>
            </a:gdLst>
            <a:ahLst/>
            <a:cxnLst>
              <a:cxn ang="0">
                <a:pos x="connsiteX0" y="connsiteY0"/>
              </a:cxn>
              <a:cxn ang="0">
                <a:pos x="connsiteX1" y="connsiteY1"/>
              </a:cxn>
              <a:cxn ang="0">
                <a:pos x="connsiteX2" y="connsiteY2"/>
              </a:cxn>
              <a:cxn ang="0">
                <a:pos x="connsiteX3" y="connsiteY3"/>
              </a:cxn>
            </a:cxnLst>
            <a:rect l="l" t="t" r="r" b="b"/>
            <a:pathLst>
              <a:path w="1527629" h="1527629">
                <a:moveTo>
                  <a:pt x="0" y="0"/>
                </a:moveTo>
                <a:lnTo>
                  <a:pt x="1527629" y="0"/>
                </a:lnTo>
                <a:lnTo>
                  <a:pt x="1527629" y="1527629"/>
                </a:lnTo>
                <a:lnTo>
                  <a:pt x="0" y="1527629"/>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3" name="Picture Placeholder 16">
            <a:extLst>
              <a:ext uri="{FF2B5EF4-FFF2-40B4-BE49-F238E27FC236}">
                <a16:creationId xmlns:a16="http://schemas.microsoft.com/office/drawing/2014/main" id="{322EC29C-E370-4CE4-92ED-B5CA8058183D}"/>
              </a:ext>
            </a:extLst>
          </p:cNvPr>
          <p:cNvSpPr>
            <a:spLocks noGrp="1"/>
          </p:cNvSpPr>
          <p:nvPr>
            <p:ph type="pic" sz="quarter" idx="16"/>
          </p:nvPr>
        </p:nvSpPr>
        <p:spPr>
          <a:xfrm>
            <a:off x="7177551" y="634181"/>
            <a:ext cx="3878827" cy="4159045"/>
          </a:xfrm>
          <a:custGeom>
            <a:avLst/>
            <a:gdLst>
              <a:gd name="connsiteX0" fmla="*/ 0 w 1527629"/>
              <a:gd name="connsiteY0" fmla="*/ 0 h 1527629"/>
              <a:gd name="connsiteX1" fmla="*/ 1527629 w 1527629"/>
              <a:gd name="connsiteY1" fmla="*/ 0 h 1527629"/>
              <a:gd name="connsiteX2" fmla="*/ 1527629 w 1527629"/>
              <a:gd name="connsiteY2" fmla="*/ 1527629 h 1527629"/>
              <a:gd name="connsiteX3" fmla="*/ 0 w 1527629"/>
              <a:gd name="connsiteY3" fmla="*/ 1527629 h 1527629"/>
            </a:gdLst>
            <a:ahLst/>
            <a:cxnLst>
              <a:cxn ang="0">
                <a:pos x="connsiteX0" y="connsiteY0"/>
              </a:cxn>
              <a:cxn ang="0">
                <a:pos x="connsiteX1" y="connsiteY1"/>
              </a:cxn>
              <a:cxn ang="0">
                <a:pos x="connsiteX2" y="connsiteY2"/>
              </a:cxn>
              <a:cxn ang="0">
                <a:pos x="connsiteX3" y="connsiteY3"/>
              </a:cxn>
            </a:cxnLst>
            <a:rect l="l" t="t" r="r" b="b"/>
            <a:pathLst>
              <a:path w="1527629" h="1527629">
                <a:moveTo>
                  <a:pt x="0" y="0"/>
                </a:moveTo>
                <a:lnTo>
                  <a:pt x="1527629" y="0"/>
                </a:lnTo>
                <a:lnTo>
                  <a:pt x="1527629" y="1527629"/>
                </a:lnTo>
                <a:lnTo>
                  <a:pt x="0" y="1527629"/>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Tree>
    <p:extLst>
      <p:ext uri="{BB962C8B-B14F-4D97-AF65-F5344CB8AC3E}">
        <p14:creationId xmlns:p14="http://schemas.microsoft.com/office/powerpoint/2010/main" val="61080206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6_Title Slide">
    <p:spTree>
      <p:nvGrpSpPr>
        <p:cNvPr id="1" name=""/>
        <p:cNvGrpSpPr/>
        <p:nvPr/>
      </p:nvGrpSpPr>
      <p:grpSpPr>
        <a:xfrm>
          <a:off x="0" y="0"/>
          <a:ext cx="0" cy="0"/>
          <a:chOff x="0" y="0"/>
          <a:chExt cx="0" cy="0"/>
        </a:xfrm>
      </p:grpSpPr>
      <p:sp>
        <p:nvSpPr>
          <p:cNvPr id="8" name="Rectangle 2">
            <a:extLst>
              <a:ext uri="{FF2B5EF4-FFF2-40B4-BE49-F238E27FC236}">
                <a16:creationId xmlns:a16="http://schemas.microsoft.com/office/drawing/2014/main" id="{E9D871B5-8C68-4856-B5A1-76EB8FF53ECB}"/>
              </a:ext>
            </a:extLst>
          </p:cNvPr>
          <p:cNvSpPr/>
          <p:nvPr userDrawn="1"/>
        </p:nvSpPr>
        <p:spPr>
          <a:xfrm rot="10800000">
            <a:off x="-1" y="0"/>
            <a:ext cx="9492343" cy="6858000"/>
          </a:xfrm>
          <a:custGeom>
            <a:avLst/>
            <a:gdLst>
              <a:gd name="connsiteX0" fmla="*/ 0 w 3200398"/>
              <a:gd name="connsiteY0" fmla="*/ 0 h 2800350"/>
              <a:gd name="connsiteX1" fmla="*/ 3200398 w 3200398"/>
              <a:gd name="connsiteY1" fmla="*/ 0 h 2800350"/>
              <a:gd name="connsiteX2" fmla="*/ 3200398 w 3200398"/>
              <a:gd name="connsiteY2" fmla="*/ 2800350 h 2800350"/>
              <a:gd name="connsiteX3" fmla="*/ 0 w 3200398"/>
              <a:gd name="connsiteY3" fmla="*/ 2800350 h 2800350"/>
              <a:gd name="connsiteX4" fmla="*/ 0 w 3200398"/>
              <a:gd name="connsiteY4" fmla="*/ 0 h 2800350"/>
              <a:gd name="connsiteX0" fmla="*/ 0 w 3200398"/>
              <a:gd name="connsiteY0" fmla="*/ 0 h 2800350"/>
              <a:gd name="connsiteX1" fmla="*/ 3200398 w 3200398"/>
              <a:gd name="connsiteY1" fmla="*/ 0 h 2800350"/>
              <a:gd name="connsiteX2" fmla="*/ 3200398 w 3200398"/>
              <a:gd name="connsiteY2" fmla="*/ 2800350 h 2800350"/>
              <a:gd name="connsiteX3" fmla="*/ 1466850 w 3200398"/>
              <a:gd name="connsiteY3" fmla="*/ 1390650 h 2800350"/>
              <a:gd name="connsiteX4" fmla="*/ 0 w 3200398"/>
              <a:gd name="connsiteY4" fmla="*/ 0 h 2800350"/>
              <a:gd name="connsiteX0" fmla="*/ 0 w 3200398"/>
              <a:gd name="connsiteY0" fmla="*/ 0 h 2800350"/>
              <a:gd name="connsiteX1" fmla="*/ 3200398 w 3200398"/>
              <a:gd name="connsiteY1" fmla="*/ 0 h 2800350"/>
              <a:gd name="connsiteX2" fmla="*/ 3200398 w 3200398"/>
              <a:gd name="connsiteY2" fmla="*/ 2800350 h 2800350"/>
              <a:gd name="connsiteX3" fmla="*/ 1466850 w 3200398"/>
              <a:gd name="connsiteY3" fmla="*/ 1390650 h 2800350"/>
              <a:gd name="connsiteX4" fmla="*/ 0 w 3200398"/>
              <a:gd name="connsiteY4" fmla="*/ 0 h 2800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0398" h="2800350">
                <a:moveTo>
                  <a:pt x="0" y="0"/>
                </a:moveTo>
                <a:lnTo>
                  <a:pt x="3200398" y="0"/>
                </a:lnTo>
                <a:lnTo>
                  <a:pt x="3200398" y="2800350"/>
                </a:lnTo>
                <a:cubicBezTo>
                  <a:pt x="2622549" y="2330450"/>
                  <a:pt x="1587499" y="2432050"/>
                  <a:pt x="1466850" y="1390650"/>
                </a:cubicBezTo>
                <a:cubicBezTo>
                  <a:pt x="1346201" y="349250"/>
                  <a:pt x="488950" y="463550"/>
                  <a:pt x="0" y="0"/>
                </a:cubicBezTo>
                <a:close/>
              </a:path>
            </a:pathLst>
          </a:custGeom>
          <a:solidFill>
            <a:srgbClr val="65D7FF">
              <a:alpha val="1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1C49CCB0-2A31-4A24-A511-42DCFEDEB36F}"/>
              </a:ext>
            </a:extLst>
          </p:cNvPr>
          <p:cNvSpPr/>
          <p:nvPr userDrawn="1"/>
        </p:nvSpPr>
        <p:spPr>
          <a:xfrm>
            <a:off x="718075" y="2832510"/>
            <a:ext cx="2374490" cy="2374490"/>
          </a:xfrm>
          <a:prstGeom prst="ellipse">
            <a:avLst/>
          </a:prstGeom>
          <a:solidFill>
            <a:srgbClr val="F7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CEA861F7-805F-4E94-BD93-7CDCC1184621}"/>
              </a:ext>
            </a:extLst>
          </p:cNvPr>
          <p:cNvSpPr/>
          <p:nvPr userDrawn="1"/>
        </p:nvSpPr>
        <p:spPr>
          <a:xfrm>
            <a:off x="4118907" y="2832510"/>
            <a:ext cx="2374490" cy="2374490"/>
          </a:xfrm>
          <a:prstGeom prst="ellipse">
            <a:avLst/>
          </a:prstGeom>
          <a:solidFill>
            <a:srgbClr val="F7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1DC057AD-83AD-45BD-9314-57E1A5DFD39E}"/>
              </a:ext>
            </a:extLst>
          </p:cNvPr>
          <p:cNvSpPr/>
          <p:nvPr userDrawn="1"/>
        </p:nvSpPr>
        <p:spPr>
          <a:xfrm>
            <a:off x="7713278" y="2832510"/>
            <a:ext cx="2374490" cy="2374490"/>
          </a:xfrm>
          <a:prstGeom prst="ellipse">
            <a:avLst/>
          </a:prstGeom>
          <a:solidFill>
            <a:srgbClr val="ECF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16">
            <a:extLst>
              <a:ext uri="{FF2B5EF4-FFF2-40B4-BE49-F238E27FC236}">
                <a16:creationId xmlns:a16="http://schemas.microsoft.com/office/drawing/2014/main" id="{240E9736-EEB7-4C1F-996E-E666B8A1F492}"/>
              </a:ext>
            </a:extLst>
          </p:cNvPr>
          <p:cNvSpPr>
            <a:spLocks noGrp="1"/>
          </p:cNvSpPr>
          <p:nvPr>
            <p:ph type="pic" sz="quarter" idx="16"/>
          </p:nvPr>
        </p:nvSpPr>
        <p:spPr>
          <a:xfrm>
            <a:off x="1153705" y="2308861"/>
            <a:ext cx="2598420" cy="2001882"/>
          </a:xfrm>
          <a:custGeom>
            <a:avLst/>
            <a:gdLst>
              <a:gd name="connsiteX0" fmla="*/ 0 w 1527629"/>
              <a:gd name="connsiteY0" fmla="*/ 0 h 1527629"/>
              <a:gd name="connsiteX1" fmla="*/ 1527629 w 1527629"/>
              <a:gd name="connsiteY1" fmla="*/ 0 h 1527629"/>
              <a:gd name="connsiteX2" fmla="*/ 1527629 w 1527629"/>
              <a:gd name="connsiteY2" fmla="*/ 1527629 h 1527629"/>
              <a:gd name="connsiteX3" fmla="*/ 0 w 1527629"/>
              <a:gd name="connsiteY3" fmla="*/ 1527629 h 1527629"/>
            </a:gdLst>
            <a:ahLst/>
            <a:cxnLst>
              <a:cxn ang="0">
                <a:pos x="connsiteX0" y="connsiteY0"/>
              </a:cxn>
              <a:cxn ang="0">
                <a:pos x="connsiteX1" y="connsiteY1"/>
              </a:cxn>
              <a:cxn ang="0">
                <a:pos x="connsiteX2" y="connsiteY2"/>
              </a:cxn>
              <a:cxn ang="0">
                <a:pos x="connsiteX3" y="connsiteY3"/>
              </a:cxn>
            </a:cxnLst>
            <a:rect l="l" t="t" r="r" b="b"/>
            <a:pathLst>
              <a:path w="1527629" h="1527629">
                <a:moveTo>
                  <a:pt x="0" y="0"/>
                </a:moveTo>
                <a:lnTo>
                  <a:pt x="1527629" y="0"/>
                </a:lnTo>
                <a:lnTo>
                  <a:pt x="1527629" y="1527629"/>
                </a:lnTo>
                <a:lnTo>
                  <a:pt x="0" y="1527629"/>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7" name="Picture Placeholder 16">
            <a:extLst>
              <a:ext uri="{FF2B5EF4-FFF2-40B4-BE49-F238E27FC236}">
                <a16:creationId xmlns:a16="http://schemas.microsoft.com/office/drawing/2014/main" id="{2CA5DC7D-1601-4A6F-B2CF-06A4FFB74623}"/>
              </a:ext>
            </a:extLst>
          </p:cNvPr>
          <p:cNvSpPr>
            <a:spLocks noGrp="1"/>
          </p:cNvSpPr>
          <p:nvPr>
            <p:ph type="pic" sz="quarter" idx="17"/>
          </p:nvPr>
        </p:nvSpPr>
        <p:spPr>
          <a:xfrm>
            <a:off x="8417743" y="2308861"/>
            <a:ext cx="2598420" cy="2001882"/>
          </a:xfrm>
          <a:custGeom>
            <a:avLst/>
            <a:gdLst>
              <a:gd name="connsiteX0" fmla="*/ 0 w 1527629"/>
              <a:gd name="connsiteY0" fmla="*/ 0 h 1527629"/>
              <a:gd name="connsiteX1" fmla="*/ 1527629 w 1527629"/>
              <a:gd name="connsiteY1" fmla="*/ 0 h 1527629"/>
              <a:gd name="connsiteX2" fmla="*/ 1527629 w 1527629"/>
              <a:gd name="connsiteY2" fmla="*/ 1527629 h 1527629"/>
              <a:gd name="connsiteX3" fmla="*/ 0 w 1527629"/>
              <a:gd name="connsiteY3" fmla="*/ 1527629 h 1527629"/>
            </a:gdLst>
            <a:ahLst/>
            <a:cxnLst>
              <a:cxn ang="0">
                <a:pos x="connsiteX0" y="connsiteY0"/>
              </a:cxn>
              <a:cxn ang="0">
                <a:pos x="connsiteX1" y="connsiteY1"/>
              </a:cxn>
              <a:cxn ang="0">
                <a:pos x="connsiteX2" y="connsiteY2"/>
              </a:cxn>
              <a:cxn ang="0">
                <a:pos x="connsiteX3" y="connsiteY3"/>
              </a:cxn>
            </a:cxnLst>
            <a:rect l="l" t="t" r="r" b="b"/>
            <a:pathLst>
              <a:path w="1527629" h="1527629">
                <a:moveTo>
                  <a:pt x="0" y="0"/>
                </a:moveTo>
                <a:lnTo>
                  <a:pt x="1527629" y="0"/>
                </a:lnTo>
                <a:lnTo>
                  <a:pt x="1527629" y="1527629"/>
                </a:lnTo>
                <a:lnTo>
                  <a:pt x="0" y="1527629"/>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3" name="Picture Placeholder 16">
            <a:extLst>
              <a:ext uri="{FF2B5EF4-FFF2-40B4-BE49-F238E27FC236}">
                <a16:creationId xmlns:a16="http://schemas.microsoft.com/office/drawing/2014/main" id="{7D37A7EA-B0F7-4E7D-80EB-F9844EACA222}"/>
              </a:ext>
            </a:extLst>
          </p:cNvPr>
          <p:cNvSpPr>
            <a:spLocks noGrp="1"/>
          </p:cNvSpPr>
          <p:nvPr>
            <p:ph type="pic" sz="quarter" idx="15"/>
          </p:nvPr>
        </p:nvSpPr>
        <p:spPr>
          <a:xfrm>
            <a:off x="4792981" y="2308861"/>
            <a:ext cx="2598420" cy="2001882"/>
          </a:xfrm>
          <a:custGeom>
            <a:avLst/>
            <a:gdLst>
              <a:gd name="connsiteX0" fmla="*/ 0 w 1527629"/>
              <a:gd name="connsiteY0" fmla="*/ 0 h 1527629"/>
              <a:gd name="connsiteX1" fmla="*/ 1527629 w 1527629"/>
              <a:gd name="connsiteY1" fmla="*/ 0 h 1527629"/>
              <a:gd name="connsiteX2" fmla="*/ 1527629 w 1527629"/>
              <a:gd name="connsiteY2" fmla="*/ 1527629 h 1527629"/>
              <a:gd name="connsiteX3" fmla="*/ 0 w 1527629"/>
              <a:gd name="connsiteY3" fmla="*/ 1527629 h 1527629"/>
            </a:gdLst>
            <a:ahLst/>
            <a:cxnLst>
              <a:cxn ang="0">
                <a:pos x="connsiteX0" y="connsiteY0"/>
              </a:cxn>
              <a:cxn ang="0">
                <a:pos x="connsiteX1" y="connsiteY1"/>
              </a:cxn>
              <a:cxn ang="0">
                <a:pos x="connsiteX2" y="connsiteY2"/>
              </a:cxn>
              <a:cxn ang="0">
                <a:pos x="connsiteX3" y="connsiteY3"/>
              </a:cxn>
            </a:cxnLst>
            <a:rect l="l" t="t" r="r" b="b"/>
            <a:pathLst>
              <a:path w="1527629" h="1527629">
                <a:moveTo>
                  <a:pt x="0" y="0"/>
                </a:moveTo>
                <a:lnTo>
                  <a:pt x="1527629" y="0"/>
                </a:lnTo>
                <a:lnTo>
                  <a:pt x="1527629" y="1527629"/>
                </a:lnTo>
                <a:lnTo>
                  <a:pt x="0" y="1527629"/>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Tree>
    <p:extLst>
      <p:ext uri="{BB962C8B-B14F-4D97-AF65-F5344CB8AC3E}">
        <p14:creationId xmlns:p14="http://schemas.microsoft.com/office/powerpoint/2010/main" val="68282800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7_Title Slide">
    <p:spTree>
      <p:nvGrpSpPr>
        <p:cNvPr id="1" name=""/>
        <p:cNvGrpSpPr/>
        <p:nvPr/>
      </p:nvGrpSpPr>
      <p:grpSpPr>
        <a:xfrm>
          <a:off x="0" y="0"/>
          <a:ext cx="0" cy="0"/>
          <a:chOff x="0" y="0"/>
          <a:chExt cx="0" cy="0"/>
        </a:xfrm>
      </p:grpSpPr>
      <p:sp>
        <p:nvSpPr>
          <p:cNvPr id="11" name="Rectangle 9">
            <a:extLst>
              <a:ext uri="{FF2B5EF4-FFF2-40B4-BE49-F238E27FC236}">
                <a16:creationId xmlns:a16="http://schemas.microsoft.com/office/drawing/2014/main" id="{F0FC6F0A-4081-4196-9848-27E29CCC86E9}"/>
              </a:ext>
            </a:extLst>
          </p:cNvPr>
          <p:cNvSpPr/>
          <p:nvPr userDrawn="1"/>
        </p:nvSpPr>
        <p:spPr>
          <a:xfrm>
            <a:off x="0" y="1268362"/>
            <a:ext cx="12192000" cy="5589638"/>
          </a:xfrm>
          <a:custGeom>
            <a:avLst/>
            <a:gdLst>
              <a:gd name="connsiteX0" fmla="*/ 0 w 12192000"/>
              <a:gd name="connsiteY0" fmla="*/ 0 h 1992572"/>
              <a:gd name="connsiteX1" fmla="*/ 12192000 w 12192000"/>
              <a:gd name="connsiteY1" fmla="*/ 0 h 1992572"/>
              <a:gd name="connsiteX2" fmla="*/ 12192000 w 12192000"/>
              <a:gd name="connsiteY2" fmla="*/ 1992572 h 1992572"/>
              <a:gd name="connsiteX3" fmla="*/ 0 w 12192000"/>
              <a:gd name="connsiteY3" fmla="*/ 1992572 h 1992572"/>
              <a:gd name="connsiteX4" fmla="*/ 0 w 12192000"/>
              <a:gd name="connsiteY4" fmla="*/ 0 h 1992572"/>
              <a:gd name="connsiteX0" fmla="*/ 0 w 12192000"/>
              <a:gd name="connsiteY0" fmla="*/ 3 h 1992575"/>
              <a:gd name="connsiteX1" fmla="*/ 6066971 w 12192000"/>
              <a:gd name="connsiteY1" fmla="*/ 258118 h 1992575"/>
              <a:gd name="connsiteX2" fmla="*/ 12192000 w 12192000"/>
              <a:gd name="connsiteY2" fmla="*/ 3 h 1992575"/>
              <a:gd name="connsiteX3" fmla="*/ 12192000 w 12192000"/>
              <a:gd name="connsiteY3" fmla="*/ 1992575 h 1992575"/>
              <a:gd name="connsiteX4" fmla="*/ 0 w 12192000"/>
              <a:gd name="connsiteY4" fmla="*/ 1992575 h 1992575"/>
              <a:gd name="connsiteX5" fmla="*/ 0 w 12192000"/>
              <a:gd name="connsiteY5" fmla="*/ 3 h 1992575"/>
              <a:gd name="connsiteX0" fmla="*/ 0 w 12192000"/>
              <a:gd name="connsiteY0" fmla="*/ 210159 h 2202731"/>
              <a:gd name="connsiteX1" fmla="*/ 6066971 w 12192000"/>
              <a:gd name="connsiteY1" fmla="*/ 468274 h 2202731"/>
              <a:gd name="connsiteX2" fmla="*/ 12192000 w 12192000"/>
              <a:gd name="connsiteY2" fmla="*/ 210159 h 2202731"/>
              <a:gd name="connsiteX3" fmla="*/ 12192000 w 12192000"/>
              <a:gd name="connsiteY3" fmla="*/ 2202731 h 2202731"/>
              <a:gd name="connsiteX4" fmla="*/ 0 w 12192000"/>
              <a:gd name="connsiteY4" fmla="*/ 2202731 h 2202731"/>
              <a:gd name="connsiteX5" fmla="*/ 0 w 12192000"/>
              <a:gd name="connsiteY5" fmla="*/ 210159 h 2202731"/>
              <a:gd name="connsiteX0" fmla="*/ 0 w 12192000"/>
              <a:gd name="connsiteY0" fmla="*/ 43268 h 2035840"/>
              <a:gd name="connsiteX1" fmla="*/ 6096000 w 12192000"/>
              <a:gd name="connsiteY1" fmla="*/ 635212 h 2035840"/>
              <a:gd name="connsiteX2" fmla="*/ 12192000 w 12192000"/>
              <a:gd name="connsiteY2" fmla="*/ 43268 h 2035840"/>
              <a:gd name="connsiteX3" fmla="*/ 12192000 w 12192000"/>
              <a:gd name="connsiteY3" fmla="*/ 2035840 h 2035840"/>
              <a:gd name="connsiteX4" fmla="*/ 0 w 12192000"/>
              <a:gd name="connsiteY4" fmla="*/ 2035840 h 2035840"/>
              <a:gd name="connsiteX5" fmla="*/ 0 w 12192000"/>
              <a:gd name="connsiteY5" fmla="*/ 43268 h 2035840"/>
              <a:gd name="connsiteX0" fmla="*/ 43543 w 12192000"/>
              <a:gd name="connsiteY0" fmla="*/ 595085 h 1992572"/>
              <a:gd name="connsiteX1" fmla="*/ 6096000 w 12192000"/>
              <a:gd name="connsiteY1" fmla="*/ 591944 h 1992572"/>
              <a:gd name="connsiteX2" fmla="*/ 12192000 w 12192000"/>
              <a:gd name="connsiteY2" fmla="*/ 0 h 1992572"/>
              <a:gd name="connsiteX3" fmla="*/ 12192000 w 12192000"/>
              <a:gd name="connsiteY3" fmla="*/ 1992572 h 1992572"/>
              <a:gd name="connsiteX4" fmla="*/ 0 w 12192000"/>
              <a:gd name="connsiteY4" fmla="*/ 1992572 h 1992572"/>
              <a:gd name="connsiteX5" fmla="*/ 43543 w 12192000"/>
              <a:gd name="connsiteY5" fmla="*/ 595085 h 1992572"/>
              <a:gd name="connsiteX0" fmla="*/ 43543 w 12192000"/>
              <a:gd name="connsiteY0" fmla="*/ 595085 h 1992572"/>
              <a:gd name="connsiteX1" fmla="*/ 6096000 w 12192000"/>
              <a:gd name="connsiteY1" fmla="*/ 591944 h 1992572"/>
              <a:gd name="connsiteX2" fmla="*/ 12192000 w 12192000"/>
              <a:gd name="connsiteY2" fmla="*/ 0 h 1992572"/>
              <a:gd name="connsiteX3" fmla="*/ 12192000 w 12192000"/>
              <a:gd name="connsiteY3" fmla="*/ 1992572 h 1992572"/>
              <a:gd name="connsiteX4" fmla="*/ 0 w 12192000"/>
              <a:gd name="connsiteY4" fmla="*/ 1992572 h 1992572"/>
              <a:gd name="connsiteX5" fmla="*/ 43543 w 12192000"/>
              <a:gd name="connsiteY5" fmla="*/ 595085 h 1992572"/>
              <a:gd name="connsiteX0" fmla="*/ 43543 w 12192000"/>
              <a:gd name="connsiteY0" fmla="*/ 595085 h 1992572"/>
              <a:gd name="connsiteX1" fmla="*/ 6096000 w 12192000"/>
              <a:gd name="connsiteY1" fmla="*/ 591944 h 1992572"/>
              <a:gd name="connsiteX2" fmla="*/ 12192000 w 12192000"/>
              <a:gd name="connsiteY2" fmla="*/ 0 h 1992572"/>
              <a:gd name="connsiteX3" fmla="*/ 12192000 w 12192000"/>
              <a:gd name="connsiteY3" fmla="*/ 1992572 h 1992572"/>
              <a:gd name="connsiteX4" fmla="*/ 0 w 12192000"/>
              <a:gd name="connsiteY4" fmla="*/ 1992572 h 1992572"/>
              <a:gd name="connsiteX5" fmla="*/ 43543 w 12192000"/>
              <a:gd name="connsiteY5" fmla="*/ 595085 h 1992572"/>
              <a:gd name="connsiteX0" fmla="*/ 43543 w 12192000"/>
              <a:gd name="connsiteY0" fmla="*/ 72570 h 1470057"/>
              <a:gd name="connsiteX1" fmla="*/ 6096000 w 12192000"/>
              <a:gd name="connsiteY1" fmla="*/ 69429 h 1470057"/>
              <a:gd name="connsiteX2" fmla="*/ 12192000 w 12192000"/>
              <a:gd name="connsiteY2" fmla="*/ 0 h 1470057"/>
              <a:gd name="connsiteX3" fmla="*/ 12192000 w 12192000"/>
              <a:gd name="connsiteY3" fmla="*/ 1470057 h 1470057"/>
              <a:gd name="connsiteX4" fmla="*/ 0 w 12192000"/>
              <a:gd name="connsiteY4" fmla="*/ 1470057 h 1470057"/>
              <a:gd name="connsiteX5" fmla="*/ 43543 w 12192000"/>
              <a:gd name="connsiteY5" fmla="*/ 72570 h 1470057"/>
              <a:gd name="connsiteX0" fmla="*/ 43543 w 12192000"/>
              <a:gd name="connsiteY0" fmla="*/ 205363 h 1602850"/>
              <a:gd name="connsiteX1" fmla="*/ 6096000 w 12192000"/>
              <a:gd name="connsiteY1" fmla="*/ 202222 h 1602850"/>
              <a:gd name="connsiteX2" fmla="*/ 12192000 w 12192000"/>
              <a:gd name="connsiteY2" fmla="*/ 132793 h 1602850"/>
              <a:gd name="connsiteX3" fmla="*/ 12192000 w 12192000"/>
              <a:gd name="connsiteY3" fmla="*/ 1602850 h 1602850"/>
              <a:gd name="connsiteX4" fmla="*/ 0 w 12192000"/>
              <a:gd name="connsiteY4" fmla="*/ 1602850 h 1602850"/>
              <a:gd name="connsiteX5" fmla="*/ 43543 w 12192000"/>
              <a:gd name="connsiteY5" fmla="*/ 205363 h 1602850"/>
              <a:gd name="connsiteX0" fmla="*/ 43543 w 12192000"/>
              <a:gd name="connsiteY0" fmla="*/ 378951 h 1776438"/>
              <a:gd name="connsiteX1" fmla="*/ 6096000 w 12192000"/>
              <a:gd name="connsiteY1" fmla="*/ 375810 h 1776438"/>
              <a:gd name="connsiteX2" fmla="*/ 12192000 w 12192000"/>
              <a:gd name="connsiteY2" fmla="*/ 306381 h 1776438"/>
              <a:gd name="connsiteX3" fmla="*/ 12192000 w 12192000"/>
              <a:gd name="connsiteY3" fmla="*/ 1776438 h 1776438"/>
              <a:gd name="connsiteX4" fmla="*/ 0 w 12192000"/>
              <a:gd name="connsiteY4" fmla="*/ 1776438 h 1776438"/>
              <a:gd name="connsiteX5" fmla="*/ 43543 w 12192000"/>
              <a:gd name="connsiteY5" fmla="*/ 378951 h 1776438"/>
              <a:gd name="connsiteX0" fmla="*/ 43543 w 12192000"/>
              <a:gd name="connsiteY0" fmla="*/ 391333 h 1788820"/>
              <a:gd name="connsiteX1" fmla="*/ 6096000 w 12192000"/>
              <a:gd name="connsiteY1" fmla="*/ 388192 h 1788820"/>
              <a:gd name="connsiteX2" fmla="*/ 12192000 w 12192000"/>
              <a:gd name="connsiteY2" fmla="*/ 318763 h 1788820"/>
              <a:gd name="connsiteX3" fmla="*/ 12192000 w 12192000"/>
              <a:gd name="connsiteY3" fmla="*/ 1788820 h 1788820"/>
              <a:gd name="connsiteX4" fmla="*/ 0 w 12192000"/>
              <a:gd name="connsiteY4" fmla="*/ 1788820 h 1788820"/>
              <a:gd name="connsiteX5" fmla="*/ 43543 w 12192000"/>
              <a:gd name="connsiteY5" fmla="*/ 391333 h 1788820"/>
              <a:gd name="connsiteX0" fmla="*/ 43543 w 12192000"/>
              <a:gd name="connsiteY0" fmla="*/ 452596 h 1850083"/>
              <a:gd name="connsiteX1" fmla="*/ 6096000 w 12192000"/>
              <a:gd name="connsiteY1" fmla="*/ 449455 h 1850083"/>
              <a:gd name="connsiteX2" fmla="*/ 12192000 w 12192000"/>
              <a:gd name="connsiteY2" fmla="*/ 380026 h 1850083"/>
              <a:gd name="connsiteX3" fmla="*/ 12192000 w 12192000"/>
              <a:gd name="connsiteY3" fmla="*/ 1850083 h 1850083"/>
              <a:gd name="connsiteX4" fmla="*/ 0 w 12192000"/>
              <a:gd name="connsiteY4" fmla="*/ 1850083 h 1850083"/>
              <a:gd name="connsiteX5" fmla="*/ 43543 w 12192000"/>
              <a:gd name="connsiteY5" fmla="*/ 452596 h 1850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1850083">
                <a:moveTo>
                  <a:pt x="43543" y="452596"/>
                </a:moveTo>
                <a:cubicBezTo>
                  <a:pt x="2051353" y="1380463"/>
                  <a:pt x="4136572" y="777398"/>
                  <a:pt x="6096000" y="449455"/>
                </a:cubicBezTo>
                <a:cubicBezTo>
                  <a:pt x="8055428" y="121512"/>
                  <a:pt x="10014856" y="-337059"/>
                  <a:pt x="12192000" y="380026"/>
                </a:cubicBezTo>
                <a:lnTo>
                  <a:pt x="12192000" y="1850083"/>
                </a:lnTo>
                <a:lnTo>
                  <a:pt x="0" y="1850083"/>
                </a:lnTo>
                <a:lnTo>
                  <a:pt x="43543" y="452596"/>
                </a:lnTo>
                <a:close/>
              </a:path>
            </a:pathLst>
          </a:custGeom>
          <a:solidFill>
            <a:srgbClr val="ECF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16">
            <a:extLst>
              <a:ext uri="{FF2B5EF4-FFF2-40B4-BE49-F238E27FC236}">
                <a16:creationId xmlns:a16="http://schemas.microsoft.com/office/drawing/2014/main" id="{5219FFF6-E7BE-4ABB-95FC-2FC3CE21A771}"/>
              </a:ext>
            </a:extLst>
          </p:cNvPr>
          <p:cNvSpPr>
            <a:spLocks noGrp="1"/>
          </p:cNvSpPr>
          <p:nvPr>
            <p:ph type="pic" sz="quarter" idx="15"/>
          </p:nvPr>
        </p:nvSpPr>
        <p:spPr>
          <a:xfrm>
            <a:off x="3517899" y="1638300"/>
            <a:ext cx="5168899" cy="2819400"/>
          </a:xfrm>
          <a:custGeom>
            <a:avLst/>
            <a:gdLst>
              <a:gd name="connsiteX0" fmla="*/ 0 w 1527629"/>
              <a:gd name="connsiteY0" fmla="*/ 0 h 1527629"/>
              <a:gd name="connsiteX1" fmla="*/ 1527629 w 1527629"/>
              <a:gd name="connsiteY1" fmla="*/ 0 h 1527629"/>
              <a:gd name="connsiteX2" fmla="*/ 1527629 w 1527629"/>
              <a:gd name="connsiteY2" fmla="*/ 1527629 h 1527629"/>
              <a:gd name="connsiteX3" fmla="*/ 0 w 1527629"/>
              <a:gd name="connsiteY3" fmla="*/ 1527629 h 1527629"/>
            </a:gdLst>
            <a:ahLst/>
            <a:cxnLst>
              <a:cxn ang="0">
                <a:pos x="connsiteX0" y="connsiteY0"/>
              </a:cxn>
              <a:cxn ang="0">
                <a:pos x="connsiteX1" y="connsiteY1"/>
              </a:cxn>
              <a:cxn ang="0">
                <a:pos x="connsiteX2" y="connsiteY2"/>
              </a:cxn>
              <a:cxn ang="0">
                <a:pos x="connsiteX3" y="connsiteY3"/>
              </a:cxn>
            </a:cxnLst>
            <a:rect l="l" t="t" r="r" b="b"/>
            <a:pathLst>
              <a:path w="1527629" h="1527629">
                <a:moveTo>
                  <a:pt x="0" y="0"/>
                </a:moveTo>
                <a:lnTo>
                  <a:pt x="1527629" y="0"/>
                </a:lnTo>
                <a:lnTo>
                  <a:pt x="1527629" y="1527629"/>
                </a:lnTo>
                <a:lnTo>
                  <a:pt x="0" y="1527629"/>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6" name="Oval 5">
            <a:extLst>
              <a:ext uri="{FF2B5EF4-FFF2-40B4-BE49-F238E27FC236}">
                <a16:creationId xmlns:a16="http://schemas.microsoft.com/office/drawing/2014/main" id="{EDBFAE41-8BC7-4CB6-BCED-82BBD12F2832}"/>
              </a:ext>
            </a:extLst>
          </p:cNvPr>
          <p:cNvSpPr/>
          <p:nvPr userDrawn="1"/>
        </p:nvSpPr>
        <p:spPr>
          <a:xfrm>
            <a:off x="9386529" y="1969729"/>
            <a:ext cx="1953342" cy="1953342"/>
          </a:xfrm>
          <a:prstGeom prst="ellipse">
            <a:avLst/>
          </a:prstGeom>
          <a:solidFill>
            <a:srgbClr val="F7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482FCA12-D528-46F5-92F4-B1F3F2580C9D}"/>
              </a:ext>
            </a:extLst>
          </p:cNvPr>
          <p:cNvSpPr/>
          <p:nvPr userDrawn="1"/>
        </p:nvSpPr>
        <p:spPr>
          <a:xfrm>
            <a:off x="852129" y="1969729"/>
            <a:ext cx="1953342" cy="1953342"/>
          </a:xfrm>
          <a:prstGeom prst="ellipse">
            <a:avLst/>
          </a:prstGeom>
          <a:solidFill>
            <a:srgbClr val="ECF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5">
            <a:extLst>
              <a:ext uri="{FF2B5EF4-FFF2-40B4-BE49-F238E27FC236}">
                <a16:creationId xmlns:a16="http://schemas.microsoft.com/office/drawing/2014/main" id="{7F29725C-1F90-4D5A-8BC5-C10A75B1EF3D}"/>
              </a:ext>
            </a:extLst>
          </p:cNvPr>
          <p:cNvSpPr>
            <a:spLocks noGrp="1"/>
          </p:cNvSpPr>
          <p:nvPr>
            <p:ph type="pic" sz="quarter" idx="10"/>
          </p:nvPr>
        </p:nvSpPr>
        <p:spPr>
          <a:xfrm>
            <a:off x="9511069" y="2094271"/>
            <a:ext cx="1704258" cy="1704258"/>
          </a:xfrm>
          <a:custGeom>
            <a:avLst/>
            <a:gdLst>
              <a:gd name="connsiteX0" fmla="*/ 981076 w 1962152"/>
              <a:gd name="connsiteY0" fmla="*/ 0 h 1962152"/>
              <a:gd name="connsiteX1" fmla="*/ 1962152 w 1962152"/>
              <a:gd name="connsiteY1" fmla="*/ 981076 h 1962152"/>
              <a:gd name="connsiteX2" fmla="*/ 981076 w 1962152"/>
              <a:gd name="connsiteY2" fmla="*/ 1962152 h 1962152"/>
              <a:gd name="connsiteX3" fmla="*/ 0 w 1962152"/>
              <a:gd name="connsiteY3" fmla="*/ 981076 h 1962152"/>
              <a:gd name="connsiteX4" fmla="*/ 981076 w 1962152"/>
              <a:gd name="connsiteY4" fmla="*/ 0 h 196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2152" h="1962152">
                <a:moveTo>
                  <a:pt x="981076" y="0"/>
                </a:moveTo>
                <a:cubicBezTo>
                  <a:pt x="1522909" y="0"/>
                  <a:pt x="1962152" y="439243"/>
                  <a:pt x="1962152" y="981076"/>
                </a:cubicBezTo>
                <a:cubicBezTo>
                  <a:pt x="1962152" y="1522909"/>
                  <a:pt x="1522909" y="1962152"/>
                  <a:pt x="981076" y="1962152"/>
                </a:cubicBezTo>
                <a:cubicBezTo>
                  <a:pt x="439243" y="1962152"/>
                  <a:pt x="0" y="1522909"/>
                  <a:pt x="0" y="981076"/>
                </a:cubicBezTo>
                <a:cubicBezTo>
                  <a:pt x="0" y="439243"/>
                  <a:pt x="439243" y="0"/>
                  <a:pt x="981076" y="0"/>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10" name="Picture Placeholder 5">
            <a:extLst>
              <a:ext uri="{FF2B5EF4-FFF2-40B4-BE49-F238E27FC236}">
                <a16:creationId xmlns:a16="http://schemas.microsoft.com/office/drawing/2014/main" id="{9951AD0F-9873-42FC-9F69-E3704436BF45}"/>
              </a:ext>
            </a:extLst>
          </p:cNvPr>
          <p:cNvSpPr>
            <a:spLocks noGrp="1"/>
          </p:cNvSpPr>
          <p:nvPr>
            <p:ph type="pic" sz="quarter" idx="16"/>
          </p:nvPr>
        </p:nvSpPr>
        <p:spPr>
          <a:xfrm>
            <a:off x="989370" y="2094271"/>
            <a:ext cx="1704258" cy="1704258"/>
          </a:xfrm>
          <a:custGeom>
            <a:avLst/>
            <a:gdLst>
              <a:gd name="connsiteX0" fmla="*/ 981076 w 1962152"/>
              <a:gd name="connsiteY0" fmla="*/ 0 h 1962152"/>
              <a:gd name="connsiteX1" fmla="*/ 1962152 w 1962152"/>
              <a:gd name="connsiteY1" fmla="*/ 981076 h 1962152"/>
              <a:gd name="connsiteX2" fmla="*/ 981076 w 1962152"/>
              <a:gd name="connsiteY2" fmla="*/ 1962152 h 1962152"/>
              <a:gd name="connsiteX3" fmla="*/ 0 w 1962152"/>
              <a:gd name="connsiteY3" fmla="*/ 981076 h 1962152"/>
              <a:gd name="connsiteX4" fmla="*/ 981076 w 1962152"/>
              <a:gd name="connsiteY4" fmla="*/ 0 h 196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2152" h="1962152">
                <a:moveTo>
                  <a:pt x="981076" y="0"/>
                </a:moveTo>
                <a:cubicBezTo>
                  <a:pt x="1522909" y="0"/>
                  <a:pt x="1962152" y="439243"/>
                  <a:pt x="1962152" y="981076"/>
                </a:cubicBezTo>
                <a:cubicBezTo>
                  <a:pt x="1962152" y="1522909"/>
                  <a:pt x="1522909" y="1962152"/>
                  <a:pt x="981076" y="1962152"/>
                </a:cubicBezTo>
                <a:cubicBezTo>
                  <a:pt x="439243" y="1962152"/>
                  <a:pt x="0" y="1522909"/>
                  <a:pt x="0" y="981076"/>
                </a:cubicBezTo>
                <a:cubicBezTo>
                  <a:pt x="0" y="439243"/>
                  <a:pt x="439243" y="0"/>
                  <a:pt x="981076" y="0"/>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spTree>
    <p:extLst>
      <p:ext uri="{BB962C8B-B14F-4D97-AF65-F5344CB8AC3E}">
        <p14:creationId xmlns:p14="http://schemas.microsoft.com/office/powerpoint/2010/main" val="156267010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1360CB7F-9134-40C1-A12D-70E5464CFAA8}"/>
              </a:ext>
            </a:extLst>
          </p:cNvPr>
          <p:cNvSpPr/>
          <p:nvPr userDrawn="1"/>
        </p:nvSpPr>
        <p:spPr>
          <a:xfrm>
            <a:off x="4922584" y="917781"/>
            <a:ext cx="2374490" cy="2374490"/>
          </a:xfrm>
          <a:prstGeom prst="ellipse">
            <a:avLst/>
          </a:prstGeom>
          <a:solidFill>
            <a:srgbClr val="ECF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01AD1BD5-CE86-4124-AECE-B199EEDD08A6}"/>
              </a:ext>
            </a:extLst>
          </p:cNvPr>
          <p:cNvSpPr/>
          <p:nvPr userDrawn="1"/>
        </p:nvSpPr>
        <p:spPr>
          <a:xfrm>
            <a:off x="7077077" y="0"/>
            <a:ext cx="5153021" cy="4354286"/>
          </a:xfrm>
          <a:custGeom>
            <a:avLst/>
            <a:gdLst>
              <a:gd name="connsiteX0" fmla="*/ 0 w 3200398"/>
              <a:gd name="connsiteY0" fmla="*/ 0 h 2800350"/>
              <a:gd name="connsiteX1" fmla="*/ 3200398 w 3200398"/>
              <a:gd name="connsiteY1" fmla="*/ 0 h 2800350"/>
              <a:gd name="connsiteX2" fmla="*/ 3200398 w 3200398"/>
              <a:gd name="connsiteY2" fmla="*/ 2800350 h 2800350"/>
              <a:gd name="connsiteX3" fmla="*/ 0 w 3200398"/>
              <a:gd name="connsiteY3" fmla="*/ 2800350 h 2800350"/>
              <a:gd name="connsiteX4" fmla="*/ 0 w 3200398"/>
              <a:gd name="connsiteY4" fmla="*/ 0 h 2800350"/>
              <a:gd name="connsiteX0" fmla="*/ 0 w 3200398"/>
              <a:gd name="connsiteY0" fmla="*/ 0 h 2800350"/>
              <a:gd name="connsiteX1" fmla="*/ 3200398 w 3200398"/>
              <a:gd name="connsiteY1" fmla="*/ 0 h 2800350"/>
              <a:gd name="connsiteX2" fmla="*/ 3200398 w 3200398"/>
              <a:gd name="connsiteY2" fmla="*/ 2800350 h 2800350"/>
              <a:gd name="connsiteX3" fmla="*/ 1466850 w 3200398"/>
              <a:gd name="connsiteY3" fmla="*/ 1390650 h 2800350"/>
              <a:gd name="connsiteX4" fmla="*/ 0 w 3200398"/>
              <a:gd name="connsiteY4" fmla="*/ 0 h 2800350"/>
              <a:gd name="connsiteX0" fmla="*/ 0 w 3200398"/>
              <a:gd name="connsiteY0" fmla="*/ 0 h 2800350"/>
              <a:gd name="connsiteX1" fmla="*/ 3200398 w 3200398"/>
              <a:gd name="connsiteY1" fmla="*/ 0 h 2800350"/>
              <a:gd name="connsiteX2" fmla="*/ 3200398 w 3200398"/>
              <a:gd name="connsiteY2" fmla="*/ 2800350 h 2800350"/>
              <a:gd name="connsiteX3" fmla="*/ 1466850 w 3200398"/>
              <a:gd name="connsiteY3" fmla="*/ 1390650 h 2800350"/>
              <a:gd name="connsiteX4" fmla="*/ 0 w 3200398"/>
              <a:gd name="connsiteY4" fmla="*/ 0 h 2800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0398" h="2800350">
                <a:moveTo>
                  <a:pt x="0" y="0"/>
                </a:moveTo>
                <a:lnTo>
                  <a:pt x="3200398" y="0"/>
                </a:lnTo>
                <a:lnTo>
                  <a:pt x="3200398" y="2800350"/>
                </a:lnTo>
                <a:cubicBezTo>
                  <a:pt x="2622549" y="2330450"/>
                  <a:pt x="1587499" y="2432050"/>
                  <a:pt x="1466850" y="1390650"/>
                </a:cubicBezTo>
                <a:cubicBezTo>
                  <a:pt x="1346201" y="349250"/>
                  <a:pt x="488950" y="463550"/>
                  <a:pt x="0" y="0"/>
                </a:cubicBezTo>
                <a:close/>
              </a:path>
            </a:pathLst>
          </a:custGeom>
          <a:solidFill>
            <a:srgbClr val="65D7FF">
              <a:alpha val="1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a:extLst>
              <a:ext uri="{FF2B5EF4-FFF2-40B4-BE49-F238E27FC236}">
                <a16:creationId xmlns:a16="http://schemas.microsoft.com/office/drawing/2014/main" id="{9BA01C4A-1C4A-4DC2-BBBB-38DB869FD1A4}"/>
              </a:ext>
            </a:extLst>
          </p:cNvPr>
          <p:cNvSpPr>
            <a:spLocks noGrp="1"/>
          </p:cNvSpPr>
          <p:nvPr>
            <p:ph type="pic" sz="quarter" idx="10"/>
          </p:nvPr>
        </p:nvSpPr>
        <p:spPr>
          <a:xfrm>
            <a:off x="5114925" y="1123950"/>
            <a:ext cx="1962152" cy="1962152"/>
          </a:xfrm>
          <a:custGeom>
            <a:avLst/>
            <a:gdLst>
              <a:gd name="connsiteX0" fmla="*/ 981076 w 1962152"/>
              <a:gd name="connsiteY0" fmla="*/ 0 h 1962152"/>
              <a:gd name="connsiteX1" fmla="*/ 1962152 w 1962152"/>
              <a:gd name="connsiteY1" fmla="*/ 981076 h 1962152"/>
              <a:gd name="connsiteX2" fmla="*/ 981076 w 1962152"/>
              <a:gd name="connsiteY2" fmla="*/ 1962152 h 1962152"/>
              <a:gd name="connsiteX3" fmla="*/ 0 w 1962152"/>
              <a:gd name="connsiteY3" fmla="*/ 981076 h 1962152"/>
              <a:gd name="connsiteX4" fmla="*/ 981076 w 1962152"/>
              <a:gd name="connsiteY4" fmla="*/ 0 h 196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2152" h="1962152">
                <a:moveTo>
                  <a:pt x="981076" y="0"/>
                </a:moveTo>
                <a:cubicBezTo>
                  <a:pt x="1522909" y="0"/>
                  <a:pt x="1962152" y="439243"/>
                  <a:pt x="1962152" y="981076"/>
                </a:cubicBezTo>
                <a:cubicBezTo>
                  <a:pt x="1962152" y="1522909"/>
                  <a:pt x="1522909" y="1962152"/>
                  <a:pt x="981076" y="1962152"/>
                </a:cubicBezTo>
                <a:cubicBezTo>
                  <a:pt x="439243" y="1962152"/>
                  <a:pt x="0" y="1522909"/>
                  <a:pt x="0" y="981076"/>
                </a:cubicBezTo>
                <a:cubicBezTo>
                  <a:pt x="0" y="439243"/>
                  <a:pt x="439243" y="0"/>
                  <a:pt x="981076" y="0"/>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11" name="Rectangle 2">
            <a:extLst>
              <a:ext uri="{FF2B5EF4-FFF2-40B4-BE49-F238E27FC236}">
                <a16:creationId xmlns:a16="http://schemas.microsoft.com/office/drawing/2014/main" id="{B54F07E4-C2AE-45FD-BF3F-2A35ECF54E76}"/>
              </a:ext>
            </a:extLst>
          </p:cNvPr>
          <p:cNvSpPr/>
          <p:nvPr userDrawn="1"/>
        </p:nvSpPr>
        <p:spPr>
          <a:xfrm rot="10800000">
            <a:off x="0" y="2800350"/>
            <a:ext cx="5500914" cy="4057650"/>
          </a:xfrm>
          <a:custGeom>
            <a:avLst/>
            <a:gdLst>
              <a:gd name="connsiteX0" fmla="*/ 0 w 3200398"/>
              <a:gd name="connsiteY0" fmla="*/ 0 h 2800350"/>
              <a:gd name="connsiteX1" fmla="*/ 3200398 w 3200398"/>
              <a:gd name="connsiteY1" fmla="*/ 0 h 2800350"/>
              <a:gd name="connsiteX2" fmla="*/ 3200398 w 3200398"/>
              <a:gd name="connsiteY2" fmla="*/ 2800350 h 2800350"/>
              <a:gd name="connsiteX3" fmla="*/ 0 w 3200398"/>
              <a:gd name="connsiteY3" fmla="*/ 2800350 h 2800350"/>
              <a:gd name="connsiteX4" fmla="*/ 0 w 3200398"/>
              <a:gd name="connsiteY4" fmla="*/ 0 h 2800350"/>
              <a:gd name="connsiteX0" fmla="*/ 0 w 3200398"/>
              <a:gd name="connsiteY0" fmla="*/ 0 h 2800350"/>
              <a:gd name="connsiteX1" fmla="*/ 3200398 w 3200398"/>
              <a:gd name="connsiteY1" fmla="*/ 0 h 2800350"/>
              <a:gd name="connsiteX2" fmla="*/ 3200398 w 3200398"/>
              <a:gd name="connsiteY2" fmla="*/ 2800350 h 2800350"/>
              <a:gd name="connsiteX3" fmla="*/ 1466850 w 3200398"/>
              <a:gd name="connsiteY3" fmla="*/ 1390650 h 2800350"/>
              <a:gd name="connsiteX4" fmla="*/ 0 w 3200398"/>
              <a:gd name="connsiteY4" fmla="*/ 0 h 2800350"/>
              <a:gd name="connsiteX0" fmla="*/ 0 w 3200398"/>
              <a:gd name="connsiteY0" fmla="*/ 0 h 2800350"/>
              <a:gd name="connsiteX1" fmla="*/ 3200398 w 3200398"/>
              <a:gd name="connsiteY1" fmla="*/ 0 h 2800350"/>
              <a:gd name="connsiteX2" fmla="*/ 3200398 w 3200398"/>
              <a:gd name="connsiteY2" fmla="*/ 2800350 h 2800350"/>
              <a:gd name="connsiteX3" fmla="*/ 1466850 w 3200398"/>
              <a:gd name="connsiteY3" fmla="*/ 1390650 h 2800350"/>
              <a:gd name="connsiteX4" fmla="*/ 0 w 3200398"/>
              <a:gd name="connsiteY4" fmla="*/ 0 h 2800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0398" h="2800350">
                <a:moveTo>
                  <a:pt x="0" y="0"/>
                </a:moveTo>
                <a:lnTo>
                  <a:pt x="3200398" y="0"/>
                </a:lnTo>
                <a:lnTo>
                  <a:pt x="3200398" y="2800350"/>
                </a:lnTo>
                <a:cubicBezTo>
                  <a:pt x="2622549" y="2330450"/>
                  <a:pt x="1587499" y="2432050"/>
                  <a:pt x="1466850" y="1390650"/>
                </a:cubicBezTo>
                <a:cubicBezTo>
                  <a:pt x="1346201" y="349250"/>
                  <a:pt x="488950" y="463550"/>
                  <a:pt x="0" y="0"/>
                </a:cubicBezTo>
                <a:close/>
              </a:path>
            </a:pathLst>
          </a:custGeom>
          <a:solidFill>
            <a:srgbClr val="65D7FF">
              <a:alpha val="1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EA4F7D0A-741A-4FA1-91C2-FE46AD33795D}"/>
              </a:ext>
            </a:extLst>
          </p:cNvPr>
          <p:cNvSpPr/>
          <p:nvPr userDrawn="1"/>
        </p:nvSpPr>
        <p:spPr>
          <a:xfrm>
            <a:off x="609600" y="682171"/>
            <a:ext cx="10958286" cy="5554684"/>
          </a:xfrm>
          <a:prstGeom prst="rect">
            <a:avLst/>
          </a:prstGeom>
          <a:noFill/>
          <a:ln w="317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295559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F1B7F268-B5F8-41E2-BFBE-BED6880211CF}"/>
              </a:ext>
            </a:extLst>
          </p:cNvPr>
          <p:cNvSpPr>
            <a:spLocks noGrp="1"/>
          </p:cNvSpPr>
          <p:nvPr>
            <p:ph type="pic" sz="quarter" idx="10"/>
          </p:nvPr>
        </p:nvSpPr>
        <p:spPr>
          <a:xfrm>
            <a:off x="0" y="1"/>
            <a:ext cx="12191999" cy="2495550"/>
          </a:xfrm>
          <a:custGeom>
            <a:avLst/>
            <a:gdLst>
              <a:gd name="connsiteX0" fmla="*/ 0 w 12191999"/>
              <a:gd name="connsiteY0" fmla="*/ 0 h 2495550"/>
              <a:gd name="connsiteX1" fmla="*/ 12191999 w 12191999"/>
              <a:gd name="connsiteY1" fmla="*/ 0 h 2495550"/>
              <a:gd name="connsiteX2" fmla="*/ 12191999 w 12191999"/>
              <a:gd name="connsiteY2" fmla="*/ 2495550 h 2495550"/>
              <a:gd name="connsiteX3" fmla="*/ 10848975 w 12191999"/>
              <a:gd name="connsiteY3" fmla="*/ 2495550 h 2495550"/>
              <a:gd name="connsiteX4" fmla="*/ 10848975 w 12191999"/>
              <a:gd name="connsiteY4" fmla="*/ 1219199 h 2495550"/>
              <a:gd name="connsiteX5" fmla="*/ 1343025 w 12191999"/>
              <a:gd name="connsiteY5" fmla="*/ 1219199 h 2495550"/>
              <a:gd name="connsiteX6" fmla="*/ 1343025 w 12191999"/>
              <a:gd name="connsiteY6" fmla="*/ 2495550 h 2495550"/>
              <a:gd name="connsiteX7" fmla="*/ 0 w 12191999"/>
              <a:gd name="connsiteY7" fmla="*/ 2495550 h 249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1999" h="2495550">
                <a:moveTo>
                  <a:pt x="0" y="0"/>
                </a:moveTo>
                <a:lnTo>
                  <a:pt x="12191999" y="0"/>
                </a:lnTo>
                <a:lnTo>
                  <a:pt x="12191999" y="2495550"/>
                </a:lnTo>
                <a:lnTo>
                  <a:pt x="10848975" y="2495550"/>
                </a:lnTo>
                <a:lnTo>
                  <a:pt x="10848975" y="1219199"/>
                </a:lnTo>
                <a:lnTo>
                  <a:pt x="1343025" y="1219199"/>
                </a:lnTo>
                <a:lnTo>
                  <a:pt x="1343025" y="2495550"/>
                </a:lnTo>
                <a:lnTo>
                  <a:pt x="0" y="2495550"/>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5" name="Rectangle 4">
            <a:extLst>
              <a:ext uri="{FF2B5EF4-FFF2-40B4-BE49-F238E27FC236}">
                <a16:creationId xmlns:a16="http://schemas.microsoft.com/office/drawing/2014/main" id="{0BB46F59-8A06-4E97-B1A9-631E08A4B02C}"/>
              </a:ext>
            </a:extLst>
          </p:cNvPr>
          <p:cNvSpPr/>
          <p:nvPr userDrawn="1"/>
        </p:nvSpPr>
        <p:spPr>
          <a:xfrm>
            <a:off x="1600199" y="1438274"/>
            <a:ext cx="8991602" cy="4714876"/>
          </a:xfrm>
          <a:prstGeom prst="rect">
            <a:avLst/>
          </a:prstGeom>
          <a:noFill/>
          <a:ln w="38100">
            <a:solidFill>
              <a:srgbClr val="E3DDDB">
                <a:alpha val="71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3667867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3126CD9-4CE3-4DAC-A2DB-540967AC132A}"/>
              </a:ext>
            </a:extLst>
          </p:cNvPr>
          <p:cNvSpPr>
            <a:spLocks noGrp="1"/>
          </p:cNvSpPr>
          <p:nvPr>
            <p:ph type="pic" sz="quarter" idx="10"/>
          </p:nvPr>
        </p:nvSpPr>
        <p:spPr>
          <a:xfrm>
            <a:off x="0" y="1"/>
            <a:ext cx="12191999" cy="3429000"/>
          </a:xfrm>
          <a:custGeom>
            <a:avLst/>
            <a:gdLst>
              <a:gd name="connsiteX0" fmla="*/ 0 w 12191999"/>
              <a:gd name="connsiteY0" fmla="*/ 0 h 3429000"/>
              <a:gd name="connsiteX1" fmla="*/ 12191999 w 12191999"/>
              <a:gd name="connsiteY1" fmla="*/ 0 h 3429000"/>
              <a:gd name="connsiteX2" fmla="*/ 12191999 w 12191999"/>
              <a:gd name="connsiteY2" fmla="*/ 3429000 h 3429000"/>
              <a:gd name="connsiteX3" fmla="*/ 10848975 w 12191999"/>
              <a:gd name="connsiteY3" fmla="*/ 3429000 h 3429000"/>
              <a:gd name="connsiteX4" fmla="*/ 10848975 w 12191999"/>
              <a:gd name="connsiteY4" fmla="*/ 1219199 h 3429000"/>
              <a:gd name="connsiteX5" fmla="*/ 1343025 w 12191999"/>
              <a:gd name="connsiteY5" fmla="*/ 1219199 h 3429000"/>
              <a:gd name="connsiteX6" fmla="*/ 1343025 w 12191999"/>
              <a:gd name="connsiteY6" fmla="*/ 3429000 h 3429000"/>
              <a:gd name="connsiteX7" fmla="*/ 0 w 12191999"/>
              <a:gd name="connsiteY7" fmla="*/ 342900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1999" h="3429000">
                <a:moveTo>
                  <a:pt x="0" y="0"/>
                </a:moveTo>
                <a:lnTo>
                  <a:pt x="12191999" y="0"/>
                </a:lnTo>
                <a:lnTo>
                  <a:pt x="12191999" y="3429000"/>
                </a:lnTo>
                <a:lnTo>
                  <a:pt x="10848975" y="3429000"/>
                </a:lnTo>
                <a:lnTo>
                  <a:pt x="10848975" y="1219199"/>
                </a:lnTo>
                <a:lnTo>
                  <a:pt x="1343025" y="1219199"/>
                </a:lnTo>
                <a:lnTo>
                  <a:pt x="1343025" y="3429000"/>
                </a:lnTo>
                <a:lnTo>
                  <a:pt x="0" y="3429000"/>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4" name="Rectangle 3">
            <a:extLst>
              <a:ext uri="{FF2B5EF4-FFF2-40B4-BE49-F238E27FC236}">
                <a16:creationId xmlns:a16="http://schemas.microsoft.com/office/drawing/2014/main" id="{559AE4DA-83D3-4E4E-B0CC-47CA7AE81AB2}"/>
              </a:ext>
            </a:extLst>
          </p:cNvPr>
          <p:cNvSpPr/>
          <p:nvPr userDrawn="1"/>
        </p:nvSpPr>
        <p:spPr>
          <a:xfrm>
            <a:off x="1600199" y="1438274"/>
            <a:ext cx="8991602" cy="4714876"/>
          </a:xfrm>
          <a:prstGeom prst="rect">
            <a:avLst/>
          </a:prstGeom>
          <a:noFill/>
          <a:ln w="38100">
            <a:solidFill>
              <a:srgbClr val="E3DDDB">
                <a:alpha val="71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670774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3" name="Oval 2">
            <a:extLst>
              <a:ext uri="{FF2B5EF4-FFF2-40B4-BE49-F238E27FC236}">
                <a16:creationId xmlns:a16="http://schemas.microsoft.com/office/drawing/2014/main" id="{BDC6426E-7E6B-45D1-81D2-677E01B68C89}"/>
              </a:ext>
            </a:extLst>
          </p:cNvPr>
          <p:cNvSpPr/>
          <p:nvPr userDrawn="1"/>
        </p:nvSpPr>
        <p:spPr>
          <a:xfrm>
            <a:off x="1297858" y="1091381"/>
            <a:ext cx="2831691" cy="2831691"/>
          </a:xfrm>
          <a:prstGeom prst="ellipse">
            <a:avLst/>
          </a:prstGeom>
          <a:solidFill>
            <a:srgbClr val="ECF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2">
            <a:extLst>
              <a:ext uri="{FF2B5EF4-FFF2-40B4-BE49-F238E27FC236}">
                <a16:creationId xmlns:a16="http://schemas.microsoft.com/office/drawing/2014/main" id="{D1D650C4-35CF-4307-BEF6-78731AFDD796}"/>
              </a:ext>
            </a:extLst>
          </p:cNvPr>
          <p:cNvSpPr>
            <a:spLocks noGrp="1"/>
          </p:cNvSpPr>
          <p:nvPr>
            <p:ph type="pic" sz="quarter" idx="10"/>
          </p:nvPr>
        </p:nvSpPr>
        <p:spPr>
          <a:xfrm>
            <a:off x="2888343" y="0"/>
            <a:ext cx="3672114" cy="6857999"/>
          </a:xfrm>
          <a:pattFill prst="pct5">
            <a:fgClr>
              <a:schemeClr val="accent1"/>
            </a:fgClr>
            <a:bgClr>
              <a:schemeClr val="bg1"/>
            </a:bgClr>
          </a:pattFill>
        </p:spPr>
        <p:txBody>
          <a:bodyPr>
            <a:normAutofit/>
          </a:bodyPr>
          <a:lstStyle>
            <a:lvl1pPr>
              <a:defRPr sz="1200"/>
            </a:lvl1pPr>
          </a:lstStyle>
          <a:p>
            <a:endParaRPr lang="en-US"/>
          </a:p>
        </p:txBody>
      </p:sp>
    </p:spTree>
    <p:extLst>
      <p:ext uri="{BB962C8B-B14F-4D97-AF65-F5344CB8AC3E}">
        <p14:creationId xmlns:p14="http://schemas.microsoft.com/office/powerpoint/2010/main" val="21366965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5937279B-AAE6-4F73-93CD-8215CA93A043}"/>
              </a:ext>
            </a:extLst>
          </p:cNvPr>
          <p:cNvSpPr>
            <a:spLocks noGrp="1"/>
          </p:cNvSpPr>
          <p:nvPr>
            <p:ph type="pic" sz="quarter" idx="10"/>
          </p:nvPr>
        </p:nvSpPr>
        <p:spPr>
          <a:xfrm>
            <a:off x="0" y="3185652"/>
            <a:ext cx="4055806" cy="2492476"/>
          </a:xfrm>
          <a:pattFill prst="pct5">
            <a:fgClr>
              <a:schemeClr val="accent1"/>
            </a:fgClr>
            <a:bgClr>
              <a:schemeClr val="bg1"/>
            </a:bgClr>
          </a:pattFill>
        </p:spPr>
        <p:txBody>
          <a:bodyPr>
            <a:normAutofit/>
          </a:bodyPr>
          <a:lstStyle>
            <a:lvl1pPr>
              <a:defRPr sz="1200"/>
            </a:lvl1pPr>
          </a:lstStyle>
          <a:p>
            <a:endParaRPr lang="en-US"/>
          </a:p>
        </p:txBody>
      </p:sp>
      <p:sp>
        <p:nvSpPr>
          <p:cNvPr id="3" name="Picture Placeholder 2">
            <a:extLst>
              <a:ext uri="{FF2B5EF4-FFF2-40B4-BE49-F238E27FC236}">
                <a16:creationId xmlns:a16="http://schemas.microsoft.com/office/drawing/2014/main" id="{1233ACDD-2A16-45FA-BBCD-F3E2D6CDAA51}"/>
              </a:ext>
            </a:extLst>
          </p:cNvPr>
          <p:cNvSpPr>
            <a:spLocks noGrp="1"/>
          </p:cNvSpPr>
          <p:nvPr>
            <p:ph type="pic" sz="quarter" idx="11"/>
          </p:nvPr>
        </p:nvSpPr>
        <p:spPr>
          <a:xfrm>
            <a:off x="4734232" y="634181"/>
            <a:ext cx="7457768" cy="2521973"/>
          </a:xfrm>
          <a:pattFill prst="pct5">
            <a:fgClr>
              <a:schemeClr val="accent1"/>
            </a:fgClr>
            <a:bgClr>
              <a:schemeClr val="bg1"/>
            </a:bgClr>
          </a:pattFill>
        </p:spPr>
        <p:txBody>
          <a:bodyPr>
            <a:normAutofit/>
          </a:bodyPr>
          <a:lstStyle>
            <a:lvl1pPr>
              <a:defRPr sz="1200"/>
            </a:lvl1pPr>
          </a:lstStyle>
          <a:p>
            <a:endParaRPr lang="en-US"/>
          </a:p>
        </p:txBody>
      </p:sp>
      <p:sp>
        <p:nvSpPr>
          <p:cNvPr id="4" name="Rectangle 3">
            <a:extLst>
              <a:ext uri="{FF2B5EF4-FFF2-40B4-BE49-F238E27FC236}">
                <a16:creationId xmlns:a16="http://schemas.microsoft.com/office/drawing/2014/main" id="{1AC1F0B0-670C-4079-ADD1-4BE75D580143}"/>
              </a:ext>
            </a:extLst>
          </p:cNvPr>
          <p:cNvSpPr/>
          <p:nvPr userDrawn="1"/>
        </p:nvSpPr>
        <p:spPr>
          <a:xfrm>
            <a:off x="4055806" y="6559343"/>
            <a:ext cx="678426" cy="298657"/>
          </a:xfrm>
          <a:prstGeom prst="rect">
            <a:avLst/>
          </a:prstGeom>
          <a:solidFill>
            <a:srgbClr val="ECF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044776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6DB173BB-AB11-4569-8068-4DE63C667176}"/>
              </a:ext>
            </a:extLst>
          </p:cNvPr>
          <p:cNvSpPr>
            <a:spLocks noGrp="1"/>
          </p:cNvSpPr>
          <p:nvPr>
            <p:ph type="pic" sz="quarter" idx="10"/>
          </p:nvPr>
        </p:nvSpPr>
        <p:spPr>
          <a:xfrm>
            <a:off x="6972300" y="685800"/>
            <a:ext cx="5219700" cy="6172200"/>
          </a:xfrm>
          <a:pattFill prst="pct5">
            <a:fgClr>
              <a:schemeClr val="accent1"/>
            </a:fgClr>
            <a:bgClr>
              <a:schemeClr val="bg1"/>
            </a:bgClr>
          </a:pattFill>
        </p:spPr>
        <p:txBody>
          <a:bodyPr>
            <a:normAutofit/>
          </a:bodyPr>
          <a:lstStyle>
            <a:lvl1pPr>
              <a:defRPr sz="1200"/>
            </a:lvl1pPr>
          </a:lstStyle>
          <a:p>
            <a:endParaRPr lang="en-US"/>
          </a:p>
        </p:txBody>
      </p:sp>
      <p:sp>
        <p:nvSpPr>
          <p:cNvPr id="4" name="Rectangle 3">
            <a:extLst>
              <a:ext uri="{FF2B5EF4-FFF2-40B4-BE49-F238E27FC236}">
                <a16:creationId xmlns:a16="http://schemas.microsoft.com/office/drawing/2014/main" id="{C9729C26-8989-409B-AFC1-07B322EFD79A}"/>
              </a:ext>
            </a:extLst>
          </p:cNvPr>
          <p:cNvSpPr/>
          <p:nvPr userDrawn="1"/>
        </p:nvSpPr>
        <p:spPr>
          <a:xfrm>
            <a:off x="587828" y="0"/>
            <a:ext cx="3650343" cy="2971800"/>
          </a:xfrm>
          <a:prstGeom prst="rect">
            <a:avLst/>
          </a:prstGeom>
          <a:solidFill>
            <a:srgbClr val="ECFAFF">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930047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867BF4-7B33-4A79-9F8B-3AC8AD26B90F}"/>
              </a:ext>
            </a:extLst>
          </p:cNvPr>
          <p:cNvSpPr/>
          <p:nvPr userDrawn="1"/>
        </p:nvSpPr>
        <p:spPr>
          <a:xfrm>
            <a:off x="2445657" y="1683657"/>
            <a:ext cx="3650343" cy="2971800"/>
          </a:xfrm>
          <a:prstGeom prst="rect">
            <a:avLst/>
          </a:prstGeom>
          <a:solidFill>
            <a:srgbClr val="ECFAFF">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2E686F93-79DF-4571-A074-C4C0C68024CF}"/>
              </a:ext>
            </a:extLst>
          </p:cNvPr>
          <p:cNvSpPr/>
          <p:nvPr userDrawn="1"/>
        </p:nvSpPr>
        <p:spPr>
          <a:xfrm>
            <a:off x="7293429" y="2781300"/>
            <a:ext cx="3650343" cy="2971800"/>
          </a:xfrm>
          <a:prstGeom prst="rect">
            <a:avLst/>
          </a:prstGeom>
          <a:solidFill>
            <a:srgbClr val="ECFAFF">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2">
            <a:extLst>
              <a:ext uri="{FF2B5EF4-FFF2-40B4-BE49-F238E27FC236}">
                <a16:creationId xmlns:a16="http://schemas.microsoft.com/office/drawing/2014/main" id="{60537E3B-7AFB-4CD2-9AA8-BD59C601991F}"/>
              </a:ext>
            </a:extLst>
          </p:cNvPr>
          <p:cNvSpPr>
            <a:spLocks noGrp="1"/>
          </p:cNvSpPr>
          <p:nvPr>
            <p:ph type="pic" sz="quarter" idx="10"/>
          </p:nvPr>
        </p:nvSpPr>
        <p:spPr>
          <a:xfrm>
            <a:off x="6553200" y="3429000"/>
            <a:ext cx="4114800" cy="2762250"/>
          </a:xfrm>
          <a:pattFill prst="pct5">
            <a:fgClr>
              <a:schemeClr val="accent1"/>
            </a:fgClr>
            <a:bgClr>
              <a:schemeClr val="bg1"/>
            </a:bgClr>
          </a:pattFill>
        </p:spPr>
        <p:txBody>
          <a:bodyPr>
            <a:normAutofit/>
          </a:bodyPr>
          <a:lstStyle>
            <a:lvl1pPr>
              <a:defRPr sz="1200"/>
            </a:lvl1pPr>
          </a:lstStyle>
          <a:p>
            <a:endParaRPr lang="en-US"/>
          </a:p>
        </p:txBody>
      </p:sp>
      <p:sp>
        <p:nvSpPr>
          <p:cNvPr id="3" name="Picture Placeholder 2">
            <a:extLst>
              <a:ext uri="{FF2B5EF4-FFF2-40B4-BE49-F238E27FC236}">
                <a16:creationId xmlns:a16="http://schemas.microsoft.com/office/drawing/2014/main" id="{0AC1898F-859F-4A40-BFE6-E243673DA721}"/>
              </a:ext>
            </a:extLst>
          </p:cNvPr>
          <p:cNvSpPr>
            <a:spLocks noGrp="1"/>
          </p:cNvSpPr>
          <p:nvPr>
            <p:ph type="pic" sz="quarter" idx="11"/>
          </p:nvPr>
        </p:nvSpPr>
        <p:spPr>
          <a:xfrm>
            <a:off x="1524001" y="1009650"/>
            <a:ext cx="3695700" cy="3257550"/>
          </a:xfrm>
          <a:pattFill prst="pct5">
            <a:fgClr>
              <a:schemeClr val="accent1"/>
            </a:fgClr>
            <a:bgClr>
              <a:schemeClr val="bg1"/>
            </a:bgClr>
          </a:pattFill>
        </p:spPr>
        <p:txBody>
          <a:bodyPr>
            <a:normAutofit/>
          </a:bodyPr>
          <a:lstStyle>
            <a:lvl1pPr>
              <a:defRPr sz="1200"/>
            </a:lvl1pPr>
          </a:lstStyle>
          <a:p>
            <a:endParaRPr lang="en-US"/>
          </a:p>
        </p:txBody>
      </p:sp>
    </p:spTree>
    <p:extLst>
      <p:ext uri="{BB962C8B-B14F-4D97-AF65-F5344CB8AC3E}">
        <p14:creationId xmlns:p14="http://schemas.microsoft.com/office/powerpoint/2010/main" val="42554906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B1A2E4AC-678F-4FA2-84A4-54761B16F936}"/>
              </a:ext>
            </a:extLst>
          </p:cNvPr>
          <p:cNvSpPr>
            <a:spLocks noGrp="1"/>
          </p:cNvSpPr>
          <p:nvPr>
            <p:ph type="pic" sz="quarter" idx="10"/>
          </p:nvPr>
        </p:nvSpPr>
        <p:spPr>
          <a:xfrm>
            <a:off x="6553200" y="2971800"/>
            <a:ext cx="4114800" cy="3886200"/>
          </a:xfrm>
          <a:pattFill prst="pct5">
            <a:fgClr>
              <a:schemeClr val="accent1"/>
            </a:fgClr>
            <a:bgClr>
              <a:schemeClr val="bg1"/>
            </a:bgClr>
          </a:pattFill>
        </p:spPr>
        <p:txBody>
          <a:bodyPr>
            <a:normAutofit/>
          </a:bodyPr>
          <a:lstStyle>
            <a:lvl1pPr>
              <a:defRPr sz="1200"/>
            </a:lvl1pPr>
          </a:lstStyle>
          <a:p>
            <a:endParaRPr lang="en-US"/>
          </a:p>
        </p:txBody>
      </p:sp>
      <p:sp>
        <p:nvSpPr>
          <p:cNvPr id="3" name="Picture Placeholder 2">
            <a:extLst>
              <a:ext uri="{FF2B5EF4-FFF2-40B4-BE49-F238E27FC236}">
                <a16:creationId xmlns:a16="http://schemas.microsoft.com/office/drawing/2014/main" id="{B7AFDEC0-FEC9-45DC-844E-C2FFB35C1BC1}"/>
              </a:ext>
            </a:extLst>
          </p:cNvPr>
          <p:cNvSpPr>
            <a:spLocks noGrp="1"/>
          </p:cNvSpPr>
          <p:nvPr>
            <p:ph type="pic" sz="quarter" idx="11"/>
          </p:nvPr>
        </p:nvSpPr>
        <p:spPr>
          <a:xfrm>
            <a:off x="885372" y="0"/>
            <a:ext cx="4753428" cy="3257550"/>
          </a:xfrm>
          <a:pattFill prst="pct5">
            <a:fgClr>
              <a:schemeClr val="accent1"/>
            </a:fgClr>
            <a:bgClr>
              <a:schemeClr val="bg1"/>
            </a:bgClr>
          </a:pattFill>
        </p:spPr>
        <p:txBody>
          <a:bodyPr>
            <a:normAutofit/>
          </a:bodyPr>
          <a:lstStyle>
            <a:lvl1pPr>
              <a:defRPr sz="1200"/>
            </a:lvl1pPr>
          </a:lstStyle>
          <a:p>
            <a:endParaRPr lang="en-US"/>
          </a:p>
        </p:txBody>
      </p:sp>
      <p:sp>
        <p:nvSpPr>
          <p:cNvPr id="4" name="Rectangle 2">
            <a:extLst>
              <a:ext uri="{FF2B5EF4-FFF2-40B4-BE49-F238E27FC236}">
                <a16:creationId xmlns:a16="http://schemas.microsoft.com/office/drawing/2014/main" id="{13266C6A-0A0A-44EE-A92C-CB820DE2D275}"/>
              </a:ext>
            </a:extLst>
          </p:cNvPr>
          <p:cNvSpPr/>
          <p:nvPr userDrawn="1"/>
        </p:nvSpPr>
        <p:spPr>
          <a:xfrm rot="10800000">
            <a:off x="0" y="4057650"/>
            <a:ext cx="3200398" cy="2800350"/>
          </a:xfrm>
          <a:custGeom>
            <a:avLst/>
            <a:gdLst>
              <a:gd name="connsiteX0" fmla="*/ 0 w 3200398"/>
              <a:gd name="connsiteY0" fmla="*/ 0 h 2800350"/>
              <a:gd name="connsiteX1" fmla="*/ 3200398 w 3200398"/>
              <a:gd name="connsiteY1" fmla="*/ 0 h 2800350"/>
              <a:gd name="connsiteX2" fmla="*/ 3200398 w 3200398"/>
              <a:gd name="connsiteY2" fmla="*/ 2800350 h 2800350"/>
              <a:gd name="connsiteX3" fmla="*/ 0 w 3200398"/>
              <a:gd name="connsiteY3" fmla="*/ 2800350 h 2800350"/>
              <a:gd name="connsiteX4" fmla="*/ 0 w 3200398"/>
              <a:gd name="connsiteY4" fmla="*/ 0 h 2800350"/>
              <a:gd name="connsiteX0" fmla="*/ 0 w 3200398"/>
              <a:gd name="connsiteY0" fmla="*/ 0 h 2800350"/>
              <a:gd name="connsiteX1" fmla="*/ 3200398 w 3200398"/>
              <a:gd name="connsiteY1" fmla="*/ 0 h 2800350"/>
              <a:gd name="connsiteX2" fmla="*/ 3200398 w 3200398"/>
              <a:gd name="connsiteY2" fmla="*/ 2800350 h 2800350"/>
              <a:gd name="connsiteX3" fmla="*/ 1466850 w 3200398"/>
              <a:gd name="connsiteY3" fmla="*/ 1390650 h 2800350"/>
              <a:gd name="connsiteX4" fmla="*/ 0 w 3200398"/>
              <a:gd name="connsiteY4" fmla="*/ 0 h 2800350"/>
              <a:gd name="connsiteX0" fmla="*/ 0 w 3200398"/>
              <a:gd name="connsiteY0" fmla="*/ 0 h 2800350"/>
              <a:gd name="connsiteX1" fmla="*/ 3200398 w 3200398"/>
              <a:gd name="connsiteY1" fmla="*/ 0 h 2800350"/>
              <a:gd name="connsiteX2" fmla="*/ 3200398 w 3200398"/>
              <a:gd name="connsiteY2" fmla="*/ 2800350 h 2800350"/>
              <a:gd name="connsiteX3" fmla="*/ 1466850 w 3200398"/>
              <a:gd name="connsiteY3" fmla="*/ 1390650 h 2800350"/>
              <a:gd name="connsiteX4" fmla="*/ 0 w 3200398"/>
              <a:gd name="connsiteY4" fmla="*/ 0 h 2800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0398" h="2800350">
                <a:moveTo>
                  <a:pt x="0" y="0"/>
                </a:moveTo>
                <a:lnTo>
                  <a:pt x="3200398" y="0"/>
                </a:lnTo>
                <a:lnTo>
                  <a:pt x="3200398" y="2800350"/>
                </a:lnTo>
                <a:cubicBezTo>
                  <a:pt x="2622549" y="2330450"/>
                  <a:pt x="1587499" y="2432050"/>
                  <a:pt x="1466850" y="1390650"/>
                </a:cubicBezTo>
                <a:cubicBezTo>
                  <a:pt x="1346201" y="349250"/>
                  <a:pt x="488950" y="463550"/>
                  <a:pt x="0" y="0"/>
                </a:cubicBezTo>
                <a:close/>
              </a:path>
            </a:pathLst>
          </a:custGeom>
          <a:solidFill>
            <a:srgbClr val="65D7FF">
              <a:alpha val="1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509285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F3F6143-4BA0-41B3-B4F0-336EBA3BF233}"/>
              </a:ext>
            </a:extLst>
          </p:cNvPr>
          <p:cNvSpPr/>
          <p:nvPr userDrawn="1"/>
        </p:nvSpPr>
        <p:spPr>
          <a:xfrm>
            <a:off x="2108201" y="3298371"/>
            <a:ext cx="3650343" cy="2971800"/>
          </a:xfrm>
          <a:prstGeom prst="rect">
            <a:avLst/>
          </a:prstGeom>
          <a:solidFill>
            <a:srgbClr val="ECFAFF">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2">
            <a:extLst>
              <a:ext uri="{FF2B5EF4-FFF2-40B4-BE49-F238E27FC236}">
                <a16:creationId xmlns:a16="http://schemas.microsoft.com/office/drawing/2014/main" id="{32F89D9B-5391-466A-BAFA-FEC7A1933DDC}"/>
              </a:ext>
            </a:extLst>
          </p:cNvPr>
          <p:cNvSpPr/>
          <p:nvPr userDrawn="1"/>
        </p:nvSpPr>
        <p:spPr>
          <a:xfrm>
            <a:off x="8026400" y="-1"/>
            <a:ext cx="4165600" cy="3686629"/>
          </a:xfrm>
          <a:custGeom>
            <a:avLst/>
            <a:gdLst>
              <a:gd name="connsiteX0" fmla="*/ 0 w 3200398"/>
              <a:gd name="connsiteY0" fmla="*/ 0 h 2800350"/>
              <a:gd name="connsiteX1" fmla="*/ 3200398 w 3200398"/>
              <a:gd name="connsiteY1" fmla="*/ 0 h 2800350"/>
              <a:gd name="connsiteX2" fmla="*/ 3200398 w 3200398"/>
              <a:gd name="connsiteY2" fmla="*/ 2800350 h 2800350"/>
              <a:gd name="connsiteX3" fmla="*/ 0 w 3200398"/>
              <a:gd name="connsiteY3" fmla="*/ 2800350 h 2800350"/>
              <a:gd name="connsiteX4" fmla="*/ 0 w 3200398"/>
              <a:gd name="connsiteY4" fmla="*/ 0 h 2800350"/>
              <a:gd name="connsiteX0" fmla="*/ 0 w 3200398"/>
              <a:gd name="connsiteY0" fmla="*/ 0 h 2800350"/>
              <a:gd name="connsiteX1" fmla="*/ 3200398 w 3200398"/>
              <a:gd name="connsiteY1" fmla="*/ 0 h 2800350"/>
              <a:gd name="connsiteX2" fmla="*/ 3200398 w 3200398"/>
              <a:gd name="connsiteY2" fmla="*/ 2800350 h 2800350"/>
              <a:gd name="connsiteX3" fmla="*/ 1466850 w 3200398"/>
              <a:gd name="connsiteY3" fmla="*/ 1390650 h 2800350"/>
              <a:gd name="connsiteX4" fmla="*/ 0 w 3200398"/>
              <a:gd name="connsiteY4" fmla="*/ 0 h 2800350"/>
              <a:gd name="connsiteX0" fmla="*/ 0 w 3200398"/>
              <a:gd name="connsiteY0" fmla="*/ 0 h 2800350"/>
              <a:gd name="connsiteX1" fmla="*/ 3200398 w 3200398"/>
              <a:gd name="connsiteY1" fmla="*/ 0 h 2800350"/>
              <a:gd name="connsiteX2" fmla="*/ 3200398 w 3200398"/>
              <a:gd name="connsiteY2" fmla="*/ 2800350 h 2800350"/>
              <a:gd name="connsiteX3" fmla="*/ 1466850 w 3200398"/>
              <a:gd name="connsiteY3" fmla="*/ 1390650 h 2800350"/>
              <a:gd name="connsiteX4" fmla="*/ 0 w 3200398"/>
              <a:gd name="connsiteY4" fmla="*/ 0 h 2800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0398" h="2800350">
                <a:moveTo>
                  <a:pt x="0" y="0"/>
                </a:moveTo>
                <a:lnTo>
                  <a:pt x="3200398" y="0"/>
                </a:lnTo>
                <a:lnTo>
                  <a:pt x="3200398" y="2800350"/>
                </a:lnTo>
                <a:cubicBezTo>
                  <a:pt x="2622549" y="2330450"/>
                  <a:pt x="1587499" y="2432050"/>
                  <a:pt x="1466850" y="1390650"/>
                </a:cubicBezTo>
                <a:cubicBezTo>
                  <a:pt x="1346201" y="349250"/>
                  <a:pt x="488950" y="463550"/>
                  <a:pt x="0" y="0"/>
                </a:cubicBezTo>
                <a:close/>
              </a:path>
            </a:pathLst>
          </a:custGeom>
          <a:solidFill>
            <a:srgbClr val="65D7FF">
              <a:alpha val="1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933AA76C-DC1F-4650-A53B-530D52FCF54E}"/>
              </a:ext>
            </a:extLst>
          </p:cNvPr>
          <p:cNvSpPr>
            <a:spLocks noGrp="1"/>
          </p:cNvSpPr>
          <p:nvPr>
            <p:ph type="pic" sz="quarter" idx="11"/>
          </p:nvPr>
        </p:nvSpPr>
        <p:spPr>
          <a:xfrm>
            <a:off x="609601" y="647700"/>
            <a:ext cx="4457698" cy="5105400"/>
          </a:xfrm>
          <a:pattFill prst="pct5">
            <a:fgClr>
              <a:schemeClr val="accent1"/>
            </a:fgClr>
            <a:bgClr>
              <a:schemeClr val="bg1"/>
            </a:bgClr>
          </a:pattFill>
        </p:spPr>
        <p:txBody>
          <a:bodyPr>
            <a:normAutofit/>
          </a:bodyPr>
          <a:lstStyle>
            <a:lvl1pPr>
              <a:defRPr sz="1200"/>
            </a:lvl1pPr>
          </a:lstStyle>
          <a:p>
            <a:endParaRPr lang="en-US"/>
          </a:p>
        </p:txBody>
      </p:sp>
    </p:spTree>
    <p:extLst>
      <p:ext uri="{BB962C8B-B14F-4D97-AF65-F5344CB8AC3E}">
        <p14:creationId xmlns:p14="http://schemas.microsoft.com/office/powerpoint/2010/main" val="26310700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0F401F2-E57D-4AB2-9267-F741DAA03643}"/>
              </a:ext>
            </a:extLst>
          </p:cNvPr>
          <p:cNvSpPr/>
          <p:nvPr userDrawn="1"/>
        </p:nvSpPr>
        <p:spPr>
          <a:xfrm>
            <a:off x="6096000" y="0"/>
            <a:ext cx="6096000" cy="6858000"/>
          </a:xfrm>
          <a:prstGeom prst="rect">
            <a:avLst/>
          </a:prstGeom>
          <a:solidFill>
            <a:srgbClr val="ECF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2">
            <a:extLst>
              <a:ext uri="{FF2B5EF4-FFF2-40B4-BE49-F238E27FC236}">
                <a16:creationId xmlns:a16="http://schemas.microsoft.com/office/drawing/2014/main" id="{1ABA952C-9F85-4D67-BF8C-ED1C89AB8E60}"/>
              </a:ext>
            </a:extLst>
          </p:cNvPr>
          <p:cNvSpPr>
            <a:spLocks noGrp="1"/>
          </p:cNvSpPr>
          <p:nvPr>
            <p:ph type="pic" sz="quarter" idx="11"/>
          </p:nvPr>
        </p:nvSpPr>
        <p:spPr>
          <a:xfrm>
            <a:off x="0" y="1752600"/>
            <a:ext cx="5181600" cy="5105400"/>
          </a:xfrm>
          <a:pattFill prst="pct5">
            <a:fgClr>
              <a:schemeClr val="accent1"/>
            </a:fgClr>
            <a:bgClr>
              <a:schemeClr val="bg1"/>
            </a:bgClr>
          </a:pattFill>
        </p:spPr>
        <p:txBody>
          <a:bodyPr>
            <a:normAutofit/>
          </a:bodyPr>
          <a:lstStyle>
            <a:lvl1pPr>
              <a:defRPr sz="1200"/>
            </a:lvl1pPr>
          </a:lstStyle>
          <a:p>
            <a:endParaRPr lang="en-US"/>
          </a:p>
        </p:txBody>
      </p:sp>
    </p:spTree>
    <p:extLst>
      <p:ext uri="{BB962C8B-B14F-4D97-AF65-F5344CB8AC3E}">
        <p14:creationId xmlns:p14="http://schemas.microsoft.com/office/powerpoint/2010/main" val="747921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96CEB55-A7C4-4AD1-BB30-F97AA4DD557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817E566-3B8B-4033-981F-2DD8A1E84C3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DCFC3A-D4AD-46E9-A5FD-D6C2A3C445F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fld id="{32C9268B-F0DC-4E36-AE00-6EFBFE6A22EE}" type="datetimeFigureOut">
              <a:rPr lang="en-US" smtClean="0"/>
              <a:pPr/>
              <a:t>12/20/2019</a:t>
            </a:fld>
            <a:endParaRPr lang="en-US"/>
          </a:p>
        </p:txBody>
      </p:sp>
      <p:sp>
        <p:nvSpPr>
          <p:cNvPr id="5" name="Footer Placeholder 4">
            <a:extLst>
              <a:ext uri="{FF2B5EF4-FFF2-40B4-BE49-F238E27FC236}">
                <a16:creationId xmlns:a16="http://schemas.microsoft.com/office/drawing/2014/main" id="{14D214D2-CCF8-4E1F-A1B3-B9373B938CE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endParaRPr lang="en-US"/>
          </a:p>
        </p:txBody>
      </p:sp>
      <p:sp>
        <p:nvSpPr>
          <p:cNvPr id="6" name="Slide Number Placeholder 5">
            <a:extLst>
              <a:ext uri="{FF2B5EF4-FFF2-40B4-BE49-F238E27FC236}">
                <a16:creationId xmlns:a16="http://schemas.microsoft.com/office/drawing/2014/main" id="{1D623F30-B560-4953-A905-CB7D3C4ECB6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6E84E196-32B5-4FD7-A720-451223632107}" type="slidenum">
              <a:rPr lang="en-US" smtClean="0"/>
              <a:pPr/>
              <a:t>‹#›</a:t>
            </a:fld>
            <a:endParaRPr lang="en-US"/>
          </a:p>
        </p:txBody>
      </p:sp>
    </p:spTree>
    <p:extLst>
      <p:ext uri="{BB962C8B-B14F-4D97-AF65-F5344CB8AC3E}">
        <p14:creationId xmlns:p14="http://schemas.microsoft.com/office/powerpoint/2010/main" val="18643033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 id="2147483664" r:id="rId13"/>
    <p:sldLayoutId id="2147483665" r:id="rId14"/>
    <p:sldLayoutId id="2147483666" r:id="rId15"/>
    <p:sldLayoutId id="2147483667" r:id="rId16"/>
    <p:sldLayoutId id="2147483668" r:id="rId17"/>
    <p:sldLayoutId id="2147483669" r:id="rId18"/>
    <p:sldLayoutId id="2147483670" r:id="rId19"/>
    <p:sldLayoutId id="2147483671" r:id="rId20"/>
    <p:sldLayoutId id="2147483672" r:id="rId21"/>
    <p:sldLayoutId id="2147483673" r:id="rId22"/>
    <p:sldLayoutId id="2147483674" r:id="rId23"/>
    <p:sldLayoutId id="2147483677" r:id="rId24"/>
    <p:sldLayoutId id="2147483675" r:id="rId25"/>
    <p:sldLayoutId id="2147483676" r:id="rId26"/>
    <p:sldLayoutId id="2147483653" r:id="rId27"/>
    <p:sldLayoutId id="2147483651" r:id="rId28"/>
    <p:sldLayoutId id="2147483652" r:id="rId29"/>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636F0FCB-FCE1-4369-BE2B-7FB4655DB3C6}"/>
              </a:ext>
            </a:extLst>
          </p:cNvPr>
          <p:cNvSpPr txBox="1"/>
          <p:nvPr/>
        </p:nvSpPr>
        <p:spPr>
          <a:xfrm>
            <a:off x="1915208" y="2497976"/>
            <a:ext cx="8361584" cy="1862048"/>
          </a:xfrm>
          <a:prstGeom prst="rect">
            <a:avLst/>
          </a:prstGeom>
          <a:noFill/>
        </p:spPr>
        <p:txBody>
          <a:bodyPr wrap="none" rtlCol="0">
            <a:spAutoFit/>
          </a:bodyPr>
          <a:lstStyle/>
          <a:p>
            <a:pPr algn="ctr"/>
            <a:r>
              <a:rPr lang="en-US" sz="11500" b="1" spc="600">
                <a:solidFill>
                  <a:schemeClr val="bg1"/>
                </a:solidFill>
                <a:latin typeface="Tahoma" panose="020B0604030504040204" pitchFamily="34" charset="0"/>
                <a:ea typeface="Tahoma" panose="020B0604030504040204" pitchFamily="34" charset="0"/>
                <a:cs typeface="Tahoma" panose="020B0604030504040204" pitchFamily="34" charset="0"/>
              </a:rPr>
              <a:t>MONTAHA</a:t>
            </a:r>
          </a:p>
        </p:txBody>
      </p:sp>
      <p:grpSp>
        <p:nvGrpSpPr>
          <p:cNvPr id="12" name="Group 11">
            <a:extLst>
              <a:ext uri="{FF2B5EF4-FFF2-40B4-BE49-F238E27FC236}">
                <a16:creationId xmlns:a16="http://schemas.microsoft.com/office/drawing/2014/main" id="{7075892C-EE99-4BA4-A762-D902473434C2}"/>
              </a:ext>
            </a:extLst>
          </p:cNvPr>
          <p:cNvGrpSpPr/>
          <p:nvPr/>
        </p:nvGrpSpPr>
        <p:grpSpPr>
          <a:xfrm>
            <a:off x="10861448" y="670378"/>
            <a:ext cx="707230" cy="109538"/>
            <a:chOff x="6710362" y="742950"/>
            <a:chExt cx="707230" cy="109538"/>
          </a:xfrm>
        </p:grpSpPr>
        <p:sp>
          <p:nvSpPr>
            <p:cNvPr id="8" name="Oval 7">
              <a:extLst>
                <a:ext uri="{FF2B5EF4-FFF2-40B4-BE49-F238E27FC236}">
                  <a16:creationId xmlns:a16="http://schemas.microsoft.com/office/drawing/2014/main" id="{081BE373-F68E-4F9C-9679-5E77512CD22B}"/>
                </a:ext>
              </a:extLst>
            </p:cNvPr>
            <p:cNvSpPr/>
            <p:nvPr/>
          </p:nvSpPr>
          <p:spPr>
            <a:xfrm flipH="1">
              <a:off x="6710362" y="742950"/>
              <a:ext cx="109538" cy="109538"/>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78F55BC2-F1CE-4B48-A8FE-4071EF8CB92C}"/>
                </a:ext>
              </a:extLst>
            </p:cNvPr>
            <p:cNvSpPr/>
            <p:nvPr/>
          </p:nvSpPr>
          <p:spPr>
            <a:xfrm flipH="1">
              <a:off x="6912768" y="742950"/>
              <a:ext cx="109538" cy="109538"/>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CE458D57-45D4-4128-B0B6-B9050454FAE8}"/>
                </a:ext>
              </a:extLst>
            </p:cNvPr>
            <p:cNvSpPr/>
            <p:nvPr/>
          </p:nvSpPr>
          <p:spPr>
            <a:xfrm flipH="1">
              <a:off x="7110411" y="742950"/>
              <a:ext cx="109538" cy="109538"/>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C4E9BEDE-5A21-4ACE-ACB5-0795A456A235}"/>
                </a:ext>
              </a:extLst>
            </p:cNvPr>
            <p:cNvSpPr/>
            <p:nvPr/>
          </p:nvSpPr>
          <p:spPr>
            <a:xfrm flipH="1">
              <a:off x="7308054" y="742950"/>
              <a:ext cx="109538" cy="109538"/>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TextBox 12">
            <a:extLst>
              <a:ext uri="{FF2B5EF4-FFF2-40B4-BE49-F238E27FC236}">
                <a16:creationId xmlns:a16="http://schemas.microsoft.com/office/drawing/2014/main" id="{4DE6C574-279C-4400-9F25-01F69275CF03}"/>
              </a:ext>
            </a:extLst>
          </p:cNvPr>
          <p:cNvSpPr txBox="1"/>
          <p:nvPr/>
        </p:nvSpPr>
        <p:spPr>
          <a:xfrm>
            <a:off x="6801026" y="5926012"/>
            <a:ext cx="4767652" cy="461665"/>
          </a:xfrm>
          <a:prstGeom prst="rect">
            <a:avLst/>
          </a:prstGeom>
          <a:noFill/>
        </p:spPr>
        <p:txBody>
          <a:bodyPr wrap="none" rtlCol="0">
            <a:spAutoFit/>
          </a:bodyPr>
          <a:lstStyle/>
          <a:p>
            <a:r>
              <a:rPr lang="en-US" sz="2400">
                <a:solidFill>
                  <a:schemeClr val="bg1"/>
                </a:solidFill>
                <a:latin typeface="Open Sans" panose="020B0606030504020204" pitchFamily="34" charset="0"/>
                <a:ea typeface="Open Sans" panose="020B0606030504020204" pitchFamily="34" charset="0"/>
                <a:cs typeface="Open Sans" panose="020B0606030504020204" pitchFamily="34" charset="0"/>
              </a:rPr>
              <a:t>Nature – Presentation Template</a:t>
            </a:r>
          </a:p>
        </p:txBody>
      </p:sp>
      <p:sp>
        <p:nvSpPr>
          <p:cNvPr id="15" name="TextBox 14">
            <a:extLst>
              <a:ext uri="{FF2B5EF4-FFF2-40B4-BE49-F238E27FC236}">
                <a16:creationId xmlns:a16="http://schemas.microsoft.com/office/drawing/2014/main" id="{84691661-927A-473A-974E-C71304B62574}"/>
              </a:ext>
            </a:extLst>
          </p:cNvPr>
          <p:cNvSpPr txBox="1"/>
          <p:nvPr/>
        </p:nvSpPr>
        <p:spPr>
          <a:xfrm>
            <a:off x="623322" y="5926012"/>
            <a:ext cx="889987" cy="461665"/>
          </a:xfrm>
          <a:prstGeom prst="rect">
            <a:avLst/>
          </a:prstGeom>
          <a:noFill/>
        </p:spPr>
        <p:txBody>
          <a:bodyPr wrap="none" rtlCol="0">
            <a:spAutoFit/>
          </a:bodyPr>
          <a:lstStyle/>
          <a:p>
            <a:r>
              <a:rPr lang="en-US" sz="2400">
                <a:solidFill>
                  <a:schemeClr val="bg1"/>
                </a:solidFill>
                <a:latin typeface="Open Sans" panose="020B0606030504020204" pitchFamily="34" charset="0"/>
                <a:ea typeface="Open Sans" panose="020B0606030504020204" pitchFamily="34" charset="0"/>
                <a:cs typeface="Open Sans" panose="020B0606030504020204" pitchFamily="34" charset="0"/>
              </a:rPr>
              <a:t>2019</a:t>
            </a:r>
          </a:p>
        </p:txBody>
      </p:sp>
      <p:sp>
        <p:nvSpPr>
          <p:cNvPr id="16" name="Oval 15">
            <a:extLst>
              <a:ext uri="{FF2B5EF4-FFF2-40B4-BE49-F238E27FC236}">
                <a16:creationId xmlns:a16="http://schemas.microsoft.com/office/drawing/2014/main" id="{745B2B19-82C9-46B4-B8DD-17EECA3ECAC5}"/>
              </a:ext>
            </a:extLst>
          </p:cNvPr>
          <p:cNvSpPr/>
          <p:nvPr/>
        </p:nvSpPr>
        <p:spPr>
          <a:xfrm>
            <a:off x="8290101" y="4406900"/>
            <a:ext cx="367826" cy="367826"/>
          </a:xfrm>
          <a:prstGeom prst="ellipse">
            <a:avLst/>
          </a:prstGeom>
          <a:noFill/>
          <a:ln w="38100">
            <a:solidFill>
              <a:schemeClr val="bg1">
                <a:alpha val="7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AFCBC8FB-1FCE-4548-BED4-3D13F52E41D0}"/>
              </a:ext>
            </a:extLst>
          </p:cNvPr>
          <p:cNvSpPr/>
          <p:nvPr/>
        </p:nvSpPr>
        <p:spPr>
          <a:xfrm>
            <a:off x="3794301" y="2063750"/>
            <a:ext cx="367826" cy="367826"/>
          </a:xfrm>
          <a:prstGeom prst="ellipse">
            <a:avLst/>
          </a:prstGeom>
          <a:noFill/>
          <a:ln w="38100">
            <a:solidFill>
              <a:schemeClr val="bg1">
                <a:alpha val="7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A6F36563-F17F-40A6-A805-D5094D6BF3C9}"/>
              </a:ext>
            </a:extLst>
          </p:cNvPr>
          <p:cNvSpPr>
            <a:spLocks noGrp="1"/>
          </p:cNvSpPr>
          <p:nvPr>
            <p:ph type="pic" sz="quarter" idx="10"/>
          </p:nvPr>
        </p:nvSpPr>
        <p:spPr/>
      </p:sp>
    </p:spTree>
    <p:extLst>
      <p:ext uri="{BB962C8B-B14F-4D97-AF65-F5344CB8AC3E}">
        <p14:creationId xmlns:p14="http://schemas.microsoft.com/office/powerpoint/2010/main" val="35420696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CBD9DE2-EA19-42BD-848F-6AB9E43D5BB9}"/>
              </a:ext>
            </a:extLst>
          </p:cNvPr>
          <p:cNvSpPr txBox="1"/>
          <p:nvPr/>
        </p:nvSpPr>
        <p:spPr>
          <a:xfrm>
            <a:off x="3397467" y="619432"/>
            <a:ext cx="5397066" cy="1077218"/>
          </a:xfrm>
          <a:prstGeom prst="rect">
            <a:avLst/>
          </a:prstGeom>
          <a:noFill/>
        </p:spPr>
        <p:txBody>
          <a:bodyPr wrap="square" rtlCol="0">
            <a:spAutoFit/>
          </a:bodyPr>
          <a:lstStyle/>
          <a:p>
            <a:pPr algn="ctr"/>
            <a:r>
              <a:rPr lang="en-US" sz="3200" b="1">
                <a:latin typeface="Tahoma" panose="020B0604030504040204" pitchFamily="34" charset="0"/>
                <a:ea typeface="Tahoma" panose="020B0604030504040204" pitchFamily="34" charset="0"/>
                <a:cs typeface="Tahoma" panose="020B0604030504040204" pitchFamily="34" charset="0"/>
              </a:rPr>
              <a:t>ABOUT GREAT TEAM MONTAHA</a:t>
            </a:r>
          </a:p>
        </p:txBody>
      </p:sp>
      <p:sp>
        <p:nvSpPr>
          <p:cNvPr id="8" name="TextBox 7">
            <a:extLst>
              <a:ext uri="{FF2B5EF4-FFF2-40B4-BE49-F238E27FC236}">
                <a16:creationId xmlns:a16="http://schemas.microsoft.com/office/drawing/2014/main" id="{D9C4CD8B-08A3-4A01-8537-7C99D98DBCF6}"/>
              </a:ext>
            </a:extLst>
          </p:cNvPr>
          <p:cNvSpPr txBox="1"/>
          <p:nvPr/>
        </p:nvSpPr>
        <p:spPr>
          <a:xfrm>
            <a:off x="981400" y="4689507"/>
            <a:ext cx="2133600" cy="400110"/>
          </a:xfrm>
          <a:prstGeom prst="rect">
            <a:avLst/>
          </a:prstGeom>
          <a:noFill/>
        </p:spPr>
        <p:txBody>
          <a:bodyPr wrap="square" rtlCol="0">
            <a:spAutoFit/>
          </a:bodyPr>
          <a:lstStyle/>
          <a:p>
            <a:pPr algn="ctr"/>
            <a:r>
              <a:rPr lang="en-US" sz="2000" b="1">
                <a:latin typeface="Open Sans" panose="020B0606030504020204" pitchFamily="34" charset="0"/>
                <a:ea typeface="Open Sans" panose="020B0606030504020204" pitchFamily="34" charset="0"/>
                <a:cs typeface="Open Sans" panose="020B0606030504020204" pitchFamily="34" charset="0"/>
              </a:rPr>
              <a:t>Shella</a:t>
            </a:r>
          </a:p>
        </p:txBody>
      </p:sp>
      <p:sp>
        <p:nvSpPr>
          <p:cNvPr id="9" name="TextBox 8">
            <a:extLst>
              <a:ext uri="{FF2B5EF4-FFF2-40B4-BE49-F238E27FC236}">
                <a16:creationId xmlns:a16="http://schemas.microsoft.com/office/drawing/2014/main" id="{FDB3FAE4-B6FA-42D0-9DA6-5668AB7AC888}"/>
              </a:ext>
            </a:extLst>
          </p:cNvPr>
          <p:cNvSpPr txBox="1"/>
          <p:nvPr/>
        </p:nvSpPr>
        <p:spPr>
          <a:xfrm>
            <a:off x="1048075" y="5077889"/>
            <a:ext cx="2000250" cy="369332"/>
          </a:xfrm>
          <a:prstGeom prst="rect">
            <a:avLst/>
          </a:prstGeom>
          <a:noFill/>
        </p:spPr>
        <p:txBody>
          <a:bodyPr wrap="square" rtlCol="0">
            <a:spAutoFit/>
          </a:bodyPr>
          <a:lstStyle/>
          <a:p>
            <a:pPr algn="ct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Position</a:t>
            </a:r>
          </a:p>
        </p:txBody>
      </p:sp>
      <p:sp>
        <p:nvSpPr>
          <p:cNvPr id="10" name="TextBox 9">
            <a:extLst>
              <a:ext uri="{FF2B5EF4-FFF2-40B4-BE49-F238E27FC236}">
                <a16:creationId xmlns:a16="http://schemas.microsoft.com/office/drawing/2014/main" id="{B87F2F7A-4409-47B1-9404-E3131504FA33}"/>
              </a:ext>
            </a:extLst>
          </p:cNvPr>
          <p:cNvSpPr txBox="1"/>
          <p:nvPr/>
        </p:nvSpPr>
        <p:spPr>
          <a:xfrm>
            <a:off x="3679933" y="4689507"/>
            <a:ext cx="2133600" cy="400110"/>
          </a:xfrm>
          <a:prstGeom prst="rect">
            <a:avLst/>
          </a:prstGeom>
          <a:noFill/>
        </p:spPr>
        <p:txBody>
          <a:bodyPr wrap="square" rtlCol="0">
            <a:spAutoFit/>
          </a:bodyPr>
          <a:lstStyle/>
          <a:p>
            <a:pPr algn="ctr"/>
            <a:r>
              <a:rPr lang="en-US" sz="2000" b="1">
                <a:latin typeface="Open Sans" panose="020B0606030504020204" pitchFamily="34" charset="0"/>
                <a:ea typeface="Open Sans" panose="020B0606030504020204" pitchFamily="34" charset="0"/>
                <a:cs typeface="Open Sans" panose="020B0606030504020204" pitchFamily="34" charset="0"/>
              </a:rPr>
              <a:t>Bella Fresti</a:t>
            </a:r>
          </a:p>
        </p:txBody>
      </p:sp>
      <p:sp>
        <p:nvSpPr>
          <p:cNvPr id="11" name="TextBox 10">
            <a:extLst>
              <a:ext uri="{FF2B5EF4-FFF2-40B4-BE49-F238E27FC236}">
                <a16:creationId xmlns:a16="http://schemas.microsoft.com/office/drawing/2014/main" id="{F26AEA66-DA85-4584-9103-E270BF68DF14}"/>
              </a:ext>
            </a:extLst>
          </p:cNvPr>
          <p:cNvSpPr txBox="1"/>
          <p:nvPr/>
        </p:nvSpPr>
        <p:spPr>
          <a:xfrm>
            <a:off x="3746608" y="5077889"/>
            <a:ext cx="2000250" cy="369332"/>
          </a:xfrm>
          <a:prstGeom prst="rect">
            <a:avLst/>
          </a:prstGeom>
          <a:noFill/>
        </p:spPr>
        <p:txBody>
          <a:bodyPr wrap="square" rtlCol="0">
            <a:spAutoFit/>
          </a:bodyPr>
          <a:lstStyle/>
          <a:p>
            <a:pPr algn="ct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Position</a:t>
            </a:r>
          </a:p>
        </p:txBody>
      </p:sp>
      <p:sp>
        <p:nvSpPr>
          <p:cNvPr id="12" name="TextBox 11">
            <a:extLst>
              <a:ext uri="{FF2B5EF4-FFF2-40B4-BE49-F238E27FC236}">
                <a16:creationId xmlns:a16="http://schemas.microsoft.com/office/drawing/2014/main" id="{7947A2BB-6823-4146-9FD2-ED83C94514BC}"/>
              </a:ext>
            </a:extLst>
          </p:cNvPr>
          <p:cNvSpPr txBox="1"/>
          <p:nvPr/>
        </p:nvSpPr>
        <p:spPr>
          <a:xfrm>
            <a:off x="6378466" y="4689507"/>
            <a:ext cx="2133600" cy="400110"/>
          </a:xfrm>
          <a:prstGeom prst="rect">
            <a:avLst/>
          </a:prstGeom>
          <a:noFill/>
        </p:spPr>
        <p:txBody>
          <a:bodyPr wrap="square" rtlCol="0">
            <a:spAutoFit/>
          </a:bodyPr>
          <a:lstStyle/>
          <a:p>
            <a:pPr algn="ctr"/>
            <a:r>
              <a:rPr lang="en-US" sz="2000" b="1">
                <a:latin typeface="Open Sans" panose="020B0606030504020204" pitchFamily="34" charset="0"/>
                <a:ea typeface="Open Sans" panose="020B0606030504020204" pitchFamily="34" charset="0"/>
                <a:cs typeface="Open Sans" panose="020B0606030504020204" pitchFamily="34" charset="0"/>
              </a:rPr>
              <a:t>Dona Mark</a:t>
            </a:r>
          </a:p>
        </p:txBody>
      </p:sp>
      <p:sp>
        <p:nvSpPr>
          <p:cNvPr id="13" name="TextBox 12">
            <a:extLst>
              <a:ext uri="{FF2B5EF4-FFF2-40B4-BE49-F238E27FC236}">
                <a16:creationId xmlns:a16="http://schemas.microsoft.com/office/drawing/2014/main" id="{FEF8709A-C720-4AE9-B148-E88C70DD9EF8}"/>
              </a:ext>
            </a:extLst>
          </p:cNvPr>
          <p:cNvSpPr txBox="1"/>
          <p:nvPr/>
        </p:nvSpPr>
        <p:spPr>
          <a:xfrm>
            <a:off x="6445141" y="5077889"/>
            <a:ext cx="2000250" cy="369332"/>
          </a:xfrm>
          <a:prstGeom prst="rect">
            <a:avLst/>
          </a:prstGeom>
          <a:noFill/>
        </p:spPr>
        <p:txBody>
          <a:bodyPr wrap="square" rtlCol="0">
            <a:spAutoFit/>
          </a:bodyPr>
          <a:lstStyle/>
          <a:p>
            <a:pPr algn="ct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Position</a:t>
            </a:r>
          </a:p>
        </p:txBody>
      </p:sp>
      <p:sp>
        <p:nvSpPr>
          <p:cNvPr id="14" name="TextBox 13">
            <a:extLst>
              <a:ext uri="{FF2B5EF4-FFF2-40B4-BE49-F238E27FC236}">
                <a16:creationId xmlns:a16="http://schemas.microsoft.com/office/drawing/2014/main" id="{A5402B68-DBC2-4129-93C0-598EE4131FA3}"/>
              </a:ext>
            </a:extLst>
          </p:cNvPr>
          <p:cNvSpPr txBox="1"/>
          <p:nvPr/>
        </p:nvSpPr>
        <p:spPr>
          <a:xfrm>
            <a:off x="9076999" y="4689507"/>
            <a:ext cx="2133600" cy="400110"/>
          </a:xfrm>
          <a:prstGeom prst="rect">
            <a:avLst/>
          </a:prstGeom>
          <a:noFill/>
        </p:spPr>
        <p:txBody>
          <a:bodyPr wrap="square" rtlCol="0">
            <a:spAutoFit/>
          </a:bodyPr>
          <a:lstStyle/>
          <a:p>
            <a:pPr algn="ctr"/>
            <a:r>
              <a:rPr lang="en-US" sz="2000" b="1">
                <a:latin typeface="Open Sans" panose="020B0606030504020204" pitchFamily="34" charset="0"/>
                <a:ea typeface="Open Sans" panose="020B0606030504020204" pitchFamily="34" charset="0"/>
                <a:cs typeface="Open Sans" panose="020B0606030504020204" pitchFamily="34" charset="0"/>
              </a:rPr>
              <a:t>July Dan</a:t>
            </a:r>
          </a:p>
        </p:txBody>
      </p:sp>
      <p:sp>
        <p:nvSpPr>
          <p:cNvPr id="15" name="TextBox 14">
            <a:extLst>
              <a:ext uri="{FF2B5EF4-FFF2-40B4-BE49-F238E27FC236}">
                <a16:creationId xmlns:a16="http://schemas.microsoft.com/office/drawing/2014/main" id="{22833283-D722-452A-A71E-80503A79812D}"/>
              </a:ext>
            </a:extLst>
          </p:cNvPr>
          <p:cNvSpPr txBox="1"/>
          <p:nvPr/>
        </p:nvSpPr>
        <p:spPr>
          <a:xfrm>
            <a:off x="9143674" y="5077889"/>
            <a:ext cx="2000250" cy="369332"/>
          </a:xfrm>
          <a:prstGeom prst="rect">
            <a:avLst/>
          </a:prstGeom>
          <a:noFill/>
        </p:spPr>
        <p:txBody>
          <a:bodyPr wrap="square" rtlCol="0">
            <a:spAutoFit/>
          </a:bodyPr>
          <a:lstStyle/>
          <a:p>
            <a:pPr algn="ct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Position</a:t>
            </a:r>
          </a:p>
        </p:txBody>
      </p:sp>
      <p:sp>
        <p:nvSpPr>
          <p:cNvPr id="4" name="Picture Placeholder 3">
            <a:extLst>
              <a:ext uri="{FF2B5EF4-FFF2-40B4-BE49-F238E27FC236}">
                <a16:creationId xmlns:a16="http://schemas.microsoft.com/office/drawing/2014/main" id="{4C972709-0AD8-4F6D-9438-58F5BAAA0270}"/>
              </a:ext>
            </a:extLst>
          </p:cNvPr>
          <p:cNvSpPr>
            <a:spLocks noGrp="1"/>
          </p:cNvSpPr>
          <p:nvPr>
            <p:ph type="pic" sz="quarter" idx="14"/>
          </p:nvPr>
        </p:nvSpPr>
        <p:spPr/>
      </p:sp>
      <p:sp>
        <p:nvSpPr>
          <p:cNvPr id="6" name="Picture Placeholder 5">
            <a:extLst>
              <a:ext uri="{FF2B5EF4-FFF2-40B4-BE49-F238E27FC236}">
                <a16:creationId xmlns:a16="http://schemas.microsoft.com/office/drawing/2014/main" id="{A5794F69-C597-4CD5-9DF7-6CA39F541E4F}"/>
              </a:ext>
            </a:extLst>
          </p:cNvPr>
          <p:cNvSpPr>
            <a:spLocks noGrp="1"/>
          </p:cNvSpPr>
          <p:nvPr>
            <p:ph type="pic" sz="quarter" idx="13"/>
          </p:nvPr>
        </p:nvSpPr>
        <p:spPr/>
      </p:sp>
      <p:sp>
        <p:nvSpPr>
          <p:cNvPr id="16" name="Picture Placeholder 15">
            <a:extLst>
              <a:ext uri="{FF2B5EF4-FFF2-40B4-BE49-F238E27FC236}">
                <a16:creationId xmlns:a16="http://schemas.microsoft.com/office/drawing/2014/main" id="{300691FD-33C0-4884-95F8-4E96B3EE173A}"/>
              </a:ext>
            </a:extLst>
          </p:cNvPr>
          <p:cNvSpPr>
            <a:spLocks noGrp="1"/>
          </p:cNvSpPr>
          <p:nvPr>
            <p:ph type="pic" sz="quarter" idx="11"/>
          </p:nvPr>
        </p:nvSpPr>
        <p:spPr/>
      </p:sp>
      <p:sp>
        <p:nvSpPr>
          <p:cNvPr id="18" name="Picture Placeholder 17">
            <a:extLst>
              <a:ext uri="{FF2B5EF4-FFF2-40B4-BE49-F238E27FC236}">
                <a16:creationId xmlns:a16="http://schemas.microsoft.com/office/drawing/2014/main" id="{40AF9339-53E9-4B72-BA09-10B0C411AD47}"/>
              </a:ext>
            </a:extLst>
          </p:cNvPr>
          <p:cNvSpPr>
            <a:spLocks noGrp="1"/>
          </p:cNvSpPr>
          <p:nvPr>
            <p:ph type="pic" sz="quarter" idx="12"/>
          </p:nvPr>
        </p:nvSpPr>
        <p:spPr/>
      </p:sp>
    </p:spTree>
    <p:extLst>
      <p:ext uri="{BB962C8B-B14F-4D97-AF65-F5344CB8AC3E}">
        <p14:creationId xmlns:p14="http://schemas.microsoft.com/office/powerpoint/2010/main" val="37210324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84E21AB-2656-4DE2-AC7D-82B459B342F0}"/>
              </a:ext>
            </a:extLst>
          </p:cNvPr>
          <p:cNvSpPr txBox="1"/>
          <p:nvPr/>
        </p:nvSpPr>
        <p:spPr>
          <a:xfrm>
            <a:off x="1952625" y="3642371"/>
            <a:ext cx="2133600" cy="400110"/>
          </a:xfrm>
          <a:prstGeom prst="rect">
            <a:avLst/>
          </a:prstGeom>
          <a:noFill/>
        </p:spPr>
        <p:txBody>
          <a:bodyPr wrap="square" rtlCol="0">
            <a:spAutoFit/>
          </a:bodyPr>
          <a:lstStyle/>
          <a:p>
            <a:pPr algn="ctr"/>
            <a:r>
              <a:rPr lang="en-US" sz="2000" b="1">
                <a:latin typeface="Open Sans" panose="020B0606030504020204" pitchFamily="34" charset="0"/>
                <a:ea typeface="Open Sans" panose="020B0606030504020204" pitchFamily="34" charset="0"/>
                <a:cs typeface="Open Sans" panose="020B0606030504020204" pitchFamily="34" charset="0"/>
              </a:rPr>
              <a:t>George Badrun</a:t>
            </a:r>
          </a:p>
        </p:txBody>
      </p:sp>
      <p:sp>
        <p:nvSpPr>
          <p:cNvPr id="9" name="TextBox 8">
            <a:extLst>
              <a:ext uri="{FF2B5EF4-FFF2-40B4-BE49-F238E27FC236}">
                <a16:creationId xmlns:a16="http://schemas.microsoft.com/office/drawing/2014/main" id="{81F65E03-988F-4EB8-AE63-8910ECC8277A}"/>
              </a:ext>
            </a:extLst>
          </p:cNvPr>
          <p:cNvSpPr txBox="1"/>
          <p:nvPr/>
        </p:nvSpPr>
        <p:spPr>
          <a:xfrm>
            <a:off x="5095875" y="3642371"/>
            <a:ext cx="2000250" cy="400110"/>
          </a:xfrm>
          <a:prstGeom prst="rect">
            <a:avLst/>
          </a:prstGeom>
          <a:noFill/>
        </p:spPr>
        <p:txBody>
          <a:bodyPr wrap="square" rtlCol="0">
            <a:spAutoFit/>
          </a:bodyPr>
          <a:lstStyle/>
          <a:p>
            <a:pPr algn="ctr"/>
            <a:r>
              <a:rPr lang="en-US" sz="2000" b="1">
                <a:latin typeface="Open Sans" panose="020B0606030504020204" pitchFamily="34" charset="0"/>
                <a:ea typeface="Open Sans" panose="020B0606030504020204" pitchFamily="34" charset="0"/>
                <a:cs typeface="Open Sans" panose="020B0606030504020204" pitchFamily="34" charset="0"/>
              </a:rPr>
              <a:t>Rio Gorgie</a:t>
            </a:r>
          </a:p>
        </p:txBody>
      </p:sp>
      <p:sp>
        <p:nvSpPr>
          <p:cNvPr id="10" name="TextBox 9">
            <a:extLst>
              <a:ext uri="{FF2B5EF4-FFF2-40B4-BE49-F238E27FC236}">
                <a16:creationId xmlns:a16="http://schemas.microsoft.com/office/drawing/2014/main" id="{C0A2789E-43A1-462F-9F01-7BDED674D41A}"/>
              </a:ext>
            </a:extLst>
          </p:cNvPr>
          <p:cNvSpPr txBox="1"/>
          <p:nvPr/>
        </p:nvSpPr>
        <p:spPr>
          <a:xfrm>
            <a:off x="8239125" y="3642371"/>
            <a:ext cx="2000250" cy="400110"/>
          </a:xfrm>
          <a:prstGeom prst="rect">
            <a:avLst/>
          </a:prstGeom>
          <a:noFill/>
        </p:spPr>
        <p:txBody>
          <a:bodyPr wrap="square" rtlCol="0">
            <a:spAutoFit/>
          </a:bodyPr>
          <a:lstStyle/>
          <a:p>
            <a:pPr algn="ctr"/>
            <a:r>
              <a:rPr lang="en-US" sz="2000" b="1">
                <a:latin typeface="Open Sans" panose="020B0606030504020204" pitchFamily="34" charset="0"/>
                <a:ea typeface="Open Sans" panose="020B0606030504020204" pitchFamily="34" charset="0"/>
                <a:cs typeface="Open Sans" panose="020B0606030504020204" pitchFamily="34" charset="0"/>
              </a:rPr>
              <a:t>Key Jessie</a:t>
            </a:r>
          </a:p>
        </p:txBody>
      </p:sp>
      <p:sp>
        <p:nvSpPr>
          <p:cNvPr id="11" name="TextBox 10">
            <a:extLst>
              <a:ext uri="{FF2B5EF4-FFF2-40B4-BE49-F238E27FC236}">
                <a16:creationId xmlns:a16="http://schemas.microsoft.com/office/drawing/2014/main" id="{79B6A50D-281C-4610-ABAE-F55E54BF28CE}"/>
              </a:ext>
            </a:extLst>
          </p:cNvPr>
          <p:cNvSpPr txBox="1"/>
          <p:nvPr/>
        </p:nvSpPr>
        <p:spPr>
          <a:xfrm>
            <a:off x="1952625" y="4030753"/>
            <a:ext cx="2000250" cy="369332"/>
          </a:xfrm>
          <a:prstGeom prst="rect">
            <a:avLst/>
          </a:prstGeom>
          <a:noFill/>
        </p:spPr>
        <p:txBody>
          <a:bodyPr wrap="square" rtlCol="0">
            <a:spAutoFit/>
          </a:bodyPr>
          <a:lstStyle/>
          <a:p>
            <a:pPr algn="ct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Position</a:t>
            </a:r>
          </a:p>
        </p:txBody>
      </p:sp>
      <p:sp>
        <p:nvSpPr>
          <p:cNvPr id="12" name="TextBox 11">
            <a:extLst>
              <a:ext uri="{FF2B5EF4-FFF2-40B4-BE49-F238E27FC236}">
                <a16:creationId xmlns:a16="http://schemas.microsoft.com/office/drawing/2014/main" id="{01626CD6-E0BF-4A51-9823-83DB5269A51E}"/>
              </a:ext>
            </a:extLst>
          </p:cNvPr>
          <p:cNvSpPr txBox="1"/>
          <p:nvPr/>
        </p:nvSpPr>
        <p:spPr>
          <a:xfrm>
            <a:off x="5095875" y="4030753"/>
            <a:ext cx="2000250" cy="369332"/>
          </a:xfrm>
          <a:prstGeom prst="rect">
            <a:avLst/>
          </a:prstGeom>
          <a:noFill/>
        </p:spPr>
        <p:txBody>
          <a:bodyPr wrap="square" rtlCol="0">
            <a:spAutoFit/>
          </a:bodyPr>
          <a:lstStyle/>
          <a:p>
            <a:pPr algn="ct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Position</a:t>
            </a:r>
          </a:p>
        </p:txBody>
      </p:sp>
      <p:sp>
        <p:nvSpPr>
          <p:cNvPr id="13" name="TextBox 12">
            <a:extLst>
              <a:ext uri="{FF2B5EF4-FFF2-40B4-BE49-F238E27FC236}">
                <a16:creationId xmlns:a16="http://schemas.microsoft.com/office/drawing/2014/main" id="{F511CEEA-F570-44C3-86F4-46D6FCB5352B}"/>
              </a:ext>
            </a:extLst>
          </p:cNvPr>
          <p:cNvSpPr txBox="1"/>
          <p:nvPr/>
        </p:nvSpPr>
        <p:spPr>
          <a:xfrm>
            <a:off x="8239125" y="4030753"/>
            <a:ext cx="2000250" cy="369332"/>
          </a:xfrm>
          <a:prstGeom prst="rect">
            <a:avLst/>
          </a:prstGeom>
          <a:noFill/>
        </p:spPr>
        <p:txBody>
          <a:bodyPr wrap="square" rtlCol="0">
            <a:spAutoFit/>
          </a:bodyPr>
          <a:lstStyle/>
          <a:p>
            <a:pPr algn="ct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Position</a:t>
            </a:r>
          </a:p>
        </p:txBody>
      </p:sp>
      <p:sp>
        <p:nvSpPr>
          <p:cNvPr id="14" name="TextBox 13">
            <a:extLst>
              <a:ext uri="{FF2B5EF4-FFF2-40B4-BE49-F238E27FC236}">
                <a16:creationId xmlns:a16="http://schemas.microsoft.com/office/drawing/2014/main" id="{C461B00B-E3DD-4D66-833B-E821EF55F04F}"/>
              </a:ext>
            </a:extLst>
          </p:cNvPr>
          <p:cNvSpPr txBox="1"/>
          <p:nvPr/>
        </p:nvSpPr>
        <p:spPr>
          <a:xfrm>
            <a:off x="1509712" y="4464617"/>
            <a:ext cx="2886075" cy="923330"/>
          </a:xfrm>
          <a:prstGeom prst="rect">
            <a:avLst/>
          </a:prstGeom>
          <a:noFill/>
        </p:spPr>
        <p:txBody>
          <a:bodyPr wrap="square" rtlCol="0">
            <a:spAutoFit/>
          </a:bodyPr>
          <a:lstStyle/>
          <a:p>
            <a:pPr algn="ct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sp>
        <p:nvSpPr>
          <p:cNvPr id="15" name="TextBox 14">
            <a:extLst>
              <a:ext uri="{FF2B5EF4-FFF2-40B4-BE49-F238E27FC236}">
                <a16:creationId xmlns:a16="http://schemas.microsoft.com/office/drawing/2014/main" id="{F36D2437-2654-4913-B7E2-A18D49E132EC}"/>
              </a:ext>
            </a:extLst>
          </p:cNvPr>
          <p:cNvSpPr txBox="1"/>
          <p:nvPr/>
        </p:nvSpPr>
        <p:spPr>
          <a:xfrm>
            <a:off x="4652962" y="4464617"/>
            <a:ext cx="2886075" cy="923330"/>
          </a:xfrm>
          <a:prstGeom prst="rect">
            <a:avLst/>
          </a:prstGeom>
          <a:noFill/>
        </p:spPr>
        <p:txBody>
          <a:bodyPr wrap="square" rtlCol="0">
            <a:spAutoFit/>
          </a:bodyPr>
          <a:lstStyle/>
          <a:p>
            <a:pPr algn="ct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sp>
        <p:nvSpPr>
          <p:cNvPr id="16" name="TextBox 15">
            <a:extLst>
              <a:ext uri="{FF2B5EF4-FFF2-40B4-BE49-F238E27FC236}">
                <a16:creationId xmlns:a16="http://schemas.microsoft.com/office/drawing/2014/main" id="{361A99ED-2263-4531-820F-7747DC3B68D4}"/>
              </a:ext>
            </a:extLst>
          </p:cNvPr>
          <p:cNvSpPr txBox="1"/>
          <p:nvPr/>
        </p:nvSpPr>
        <p:spPr>
          <a:xfrm>
            <a:off x="7796213" y="4464617"/>
            <a:ext cx="2886075" cy="923330"/>
          </a:xfrm>
          <a:prstGeom prst="rect">
            <a:avLst/>
          </a:prstGeom>
          <a:noFill/>
        </p:spPr>
        <p:txBody>
          <a:bodyPr wrap="square" rtlCol="0">
            <a:spAutoFit/>
          </a:bodyPr>
          <a:lstStyle/>
          <a:p>
            <a:pPr algn="ct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sp>
        <p:nvSpPr>
          <p:cNvPr id="3" name="Picture Placeholder 2">
            <a:extLst>
              <a:ext uri="{FF2B5EF4-FFF2-40B4-BE49-F238E27FC236}">
                <a16:creationId xmlns:a16="http://schemas.microsoft.com/office/drawing/2014/main" id="{AE5B61E3-5EC3-434E-8C61-C61ECE2B27D3}"/>
              </a:ext>
            </a:extLst>
          </p:cNvPr>
          <p:cNvSpPr>
            <a:spLocks noGrp="1"/>
          </p:cNvSpPr>
          <p:nvPr>
            <p:ph type="pic" sz="quarter" idx="13"/>
          </p:nvPr>
        </p:nvSpPr>
        <p:spPr/>
      </p:sp>
      <p:sp>
        <p:nvSpPr>
          <p:cNvPr id="5" name="Picture Placeholder 4">
            <a:extLst>
              <a:ext uri="{FF2B5EF4-FFF2-40B4-BE49-F238E27FC236}">
                <a16:creationId xmlns:a16="http://schemas.microsoft.com/office/drawing/2014/main" id="{C258D3F7-2E92-4F1C-8716-57B8A5B2554D}"/>
              </a:ext>
            </a:extLst>
          </p:cNvPr>
          <p:cNvSpPr>
            <a:spLocks noGrp="1"/>
          </p:cNvSpPr>
          <p:nvPr>
            <p:ph type="pic" sz="quarter" idx="11"/>
          </p:nvPr>
        </p:nvSpPr>
        <p:spPr/>
      </p:sp>
      <p:sp>
        <p:nvSpPr>
          <p:cNvPr id="7" name="Picture Placeholder 6">
            <a:extLst>
              <a:ext uri="{FF2B5EF4-FFF2-40B4-BE49-F238E27FC236}">
                <a16:creationId xmlns:a16="http://schemas.microsoft.com/office/drawing/2014/main" id="{E35F69E9-B165-4FE7-B790-2F37904083EC}"/>
              </a:ext>
            </a:extLst>
          </p:cNvPr>
          <p:cNvSpPr>
            <a:spLocks noGrp="1"/>
          </p:cNvSpPr>
          <p:nvPr>
            <p:ph type="pic" sz="quarter" idx="12"/>
          </p:nvPr>
        </p:nvSpPr>
        <p:spPr/>
      </p:sp>
    </p:spTree>
    <p:extLst>
      <p:ext uri="{BB962C8B-B14F-4D97-AF65-F5344CB8AC3E}">
        <p14:creationId xmlns:p14="http://schemas.microsoft.com/office/powerpoint/2010/main" val="7645167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A0B7976E-5135-4A46-AA72-FCD759414E54}"/>
              </a:ext>
            </a:extLst>
          </p:cNvPr>
          <p:cNvSpPr txBox="1"/>
          <p:nvPr/>
        </p:nvSpPr>
        <p:spPr>
          <a:xfrm>
            <a:off x="2264163" y="2679045"/>
            <a:ext cx="2133600" cy="400110"/>
          </a:xfrm>
          <a:prstGeom prst="rect">
            <a:avLst/>
          </a:prstGeom>
          <a:noFill/>
        </p:spPr>
        <p:txBody>
          <a:bodyPr wrap="square" rtlCol="0">
            <a:spAutoFit/>
          </a:bodyPr>
          <a:lstStyle/>
          <a:p>
            <a:pPr algn="ctr"/>
            <a:r>
              <a:rPr lang="en-US" sz="2000" b="1">
                <a:latin typeface="Open Sans" panose="020B0606030504020204" pitchFamily="34" charset="0"/>
                <a:ea typeface="Open Sans" panose="020B0606030504020204" pitchFamily="34" charset="0"/>
                <a:cs typeface="Open Sans" panose="020B0606030504020204" pitchFamily="34" charset="0"/>
              </a:rPr>
              <a:t>Shella</a:t>
            </a:r>
          </a:p>
        </p:txBody>
      </p:sp>
      <p:sp>
        <p:nvSpPr>
          <p:cNvPr id="13" name="TextBox 12">
            <a:extLst>
              <a:ext uri="{FF2B5EF4-FFF2-40B4-BE49-F238E27FC236}">
                <a16:creationId xmlns:a16="http://schemas.microsoft.com/office/drawing/2014/main" id="{44A8E88D-4265-481F-9E5F-60C4D233C5CD}"/>
              </a:ext>
            </a:extLst>
          </p:cNvPr>
          <p:cNvSpPr txBox="1"/>
          <p:nvPr/>
        </p:nvSpPr>
        <p:spPr>
          <a:xfrm>
            <a:off x="2330838" y="3067427"/>
            <a:ext cx="2000250" cy="369332"/>
          </a:xfrm>
          <a:prstGeom prst="rect">
            <a:avLst/>
          </a:prstGeom>
          <a:noFill/>
        </p:spPr>
        <p:txBody>
          <a:bodyPr wrap="square" rtlCol="0">
            <a:spAutoFit/>
          </a:bodyPr>
          <a:lstStyle/>
          <a:p>
            <a:pPr algn="ct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Position</a:t>
            </a:r>
          </a:p>
        </p:txBody>
      </p:sp>
      <p:sp>
        <p:nvSpPr>
          <p:cNvPr id="14" name="TextBox 13">
            <a:extLst>
              <a:ext uri="{FF2B5EF4-FFF2-40B4-BE49-F238E27FC236}">
                <a16:creationId xmlns:a16="http://schemas.microsoft.com/office/drawing/2014/main" id="{EB210C54-6E01-4653-924A-68077A002889}"/>
              </a:ext>
            </a:extLst>
          </p:cNvPr>
          <p:cNvSpPr txBox="1"/>
          <p:nvPr/>
        </p:nvSpPr>
        <p:spPr>
          <a:xfrm>
            <a:off x="5050906" y="2679045"/>
            <a:ext cx="2133600" cy="400110"/>
          </a:xfrm>
          <a:prstGeom prst="rect">
            <a:avLst/>
          </a:prstGeom>
          <a:noFill/>
        </p:spPr>
        <p:txBody>
          <a:bodyPr wrap="square" rtlCol="0">
            <a:spAutoFit/>
          </a:bodyPr>
          <a:lstStyle/>
          <a:p>
            <a:pPr algn="ctr"/>
            <a:r>
              <a:rPr lang="en-US" sz="2000" b="1">
                <a:latin typeface="Open Sans" panose="020B0606030504020204" pitchFamily="34" charset="0"/>
                <a:ea typeface="Open Sans" panose="020B0606030504020204" pitchFamily="34" charset="0"/>
                <a:cs typeface="Open Sans" panose="020B0606030504020204" pitchFamily="34" charset="0"/>
              </a:rPr>
              <a:t>Rio</a:t>
            </a:r>
          </a:p>
        </p:txBody>
      </p:sp>
      <p:sp>
        <p:nvSpPr>
          <p:cNvPr id="15" name="TextBox 14">
            <a:extLst>
              <a:ext uri="{FF2B5EF4-FFF2-40B4-BE49-F238E27FC236}">
                <a16:creationId xmlns:a16="http://schemas.microsoft.com/office/drawing/2014/main" id="{41E846F9-DE12-4541-BF2A-E59CBB77EF04}"/>
              </a:ext>
            </a:extLst>
          </p:cNvPr>
          <p:cNvSpPr txBox="1"/>
          <p:nvPr/>
        </p:nvSpPr>
        <p:spPr>
          <a:xfrm>
            <a:off x="5117581" y="3067427"/>
            <a:ext cx="2000250" cy="369332"/>
          </a:xfrm>
          <a:prstGeom prst="rect">
            <a:avLst/>
          </a:prstGeom>
          <a:noFill/>
        </p:spPr>
        <p:txBody>
          <a:bodyPr wrap="square" rtlCol="0">
            <a:spAutoFit/>
          </a:bodyPr>
          <a:lstStyle/>
          <a:p>
            <a:pPr algn="ct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Position</a:t>
            </a:r>
          </a:p>
        </p:txBody>
      </p:sp>
      <p:sp>
        <p:nvSpPr>
          <p:cNvPr id="16" name="TextBox 15">
            <a:extLst>
              <a:ext uri="{FF2B5EF4-FFF2-40B4-BE49-F238E27FC236}">
                <a16:creationId xmlns:a16="http://schemas.microsoft.com/office/drawing/2014/main" id="{26ED0E59-6217-45EC-A530-2F29AE5E31E1}"/>
              </a:ext>
            </a:extLst>
          </p:cNvPr>
          <p:cNvSpPr txBox="1"/>
          <p:nvPr/>
        </p:nvSpPr>
        <p:spPr>
          <a:xfrm>
            <a:off x="7794237" y="2679045"/>
            <a:ext cx="2133600" cy="400110"/>
          </a:xfrm>
          <a:prstGeom prst="rect">
            <a:avLst/>
          </a:prstGeom>
          <a:noFill/>
        </p:spPr>
        <p:txBody>
          <a:bodyPr wrap="square" rtlCol="0">
            <a:spAutoFit/>
          </a:bodyPr>
          <a:lstStyle/>
          <a:p>
            <a:pPr algn="ctr"/>
            <a:r>
              <a:rPr lang="en-US" sz="2000" b="1">
                <a:latin typeface="Open Sans" panose="020B0606030504020204" pitchFamily="34" charset="0"/>
                <a:ea typeface="Open Sans" panose="020B0606030504020204" pitchFamily="34" charset="0"/>
                <a:cs typeface="Open Sans" panose="020B0606030504020204" pitchFamily="34" charset="0"/>
              </a:rPr>
              <a:t>Ranel</a:t>
            </a:r>
          </a:p>
        </p:txBody>
      </p:sp>
      <p:sp>
        <p:nvSpPr>
          <p:cNvPr id="17" name="TextBox 16">
            <a:extLst>
              <a:ext uri="{FF2B5EF4-FFF2-40B4-BE49-F238E27FC236}">
                <a16:creationId xmlns:a16="http://schemas.microsoft.com/office/drawing/2014/main" id="{720E7F13-AB58-4F7B-A4F3-0DBFC1D1187F}"/>
              </a:ext>
            </a:extLst>
          </p:cNvPr>
          <p:cNvSpPr txBox="1"/>
          <p:nvPr/>
        </p:nvSpPr>
        <p:spPr>
          <a:xfrm>
            <a:off x="7860912" y="3067427"/>
            <a:ext cx="2000250" cy="369332"/>
          </a:xfrm>
          <a:prstGeom prst="rect">
            <a:avLst/>
          </a:prstGeom>
          <a:noFill/>
        </p:spPr>
        <p:txBody>
          <a:bodyPr wrap="square" rtlCol="0">
            <a:spAutoFit/>
          </a:bodyPr>
          <a:lstStyle/>
          <a:p>
            <a:pPr algn="ct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Position</a:t>
            </a:r>
          </a:p>
        </p:txBody>
      </p:sp>
      <p:sp>
        <p:nvSpPr>
          <p:cNvPr id="18" name="TextBox 17">
            <a:extLst>
              <a:ext uri="{FF2B5EF4-FFF2-40B4-BE49-F238E27FC236}">
                <a16:creationId xmlns:a16="http://schemas.microsoft.com/office/drawing/2014/main" id="{21FFB4B1-93B1-4F4D-BD77-39789B3BA0AC}"/>
              </a:ext>
            </a:extLst>
          </p:cNvPr>
          <p:cNvSpPr txBox="1"/>
          <p:nvPr/>
        </p:nvSpPr>
        <p:spPr>
          <a:xfrm>
            <a:off x="2264163" y="5398658"/>
            <a:ext cx="2133600" cy="400110"/>
          </a:xfrm>
          <a:prstGeom prst="rect">
            <a:avLst/>
          </a:prstGeom>
          <a:noFill/>
        </p:spPr>
        <p:txBody>
          <a:bodyPr wrap="square" rtlCol="0">
            <a:spAutoFit/>
          </a:bodyPr>
          <a:lstStyle/>
          <a:p>
            <a:pPr algn="ctr"/>
            <a:r>
              <a:rPr lang="en-US" sz="2000" b="1">
                <a:latin typeface="Open Sans" panose="020B0606030504020204" pitchFamily="34" charset="0"/>
                <a:ea typeface="Open Sans" panose="020B0606030504020204" pitchFamily="34" charset="0"/>
                <a:cs typeface="Open Sans" panose="020B0606030504020204" pitchFamily="34" charset="0"/>
              </a:rPr>
              <a:t>Dona</a:t>
            </a:r>
          </a:p>
        </p:txBody>
      </p:sp>
      <p:sp>
        <p:nvSpPr>
          <p:cNvPr id="19" name="TextBox 18">
            <a:extLst>
              <a:ext uri="{FF2B5EF4-FFF2-40B4-BE49-F238E27FC236}">
                <a16:creationId xmlns:a16="http://schemas.microsoft.com/office/drawing/2014/main" id="{619D39A2-A884-4FD8-A3E3-9494235681FF}"/>
              </a:ext>
            </a:extLst>
          </p:cNvPr>
          <p:cNvSpPr txBox="1"/>
          <p:nvPr/>
        </p:nvSpPr>
        <p:spPr>
          <a:xfrm>
            <a:off x="2330838" y="5787040"/>
            <a:ext cx="2000250" cy="369332"/>
          </a:xfrm>
          <a:prstGeom prst="rect">
            <a:avLst/>
          </a:prstGeom>
          <a:noFill/>
        </p:spPr>
        <p:txBody>
          <a:bodyPr wrap="square" rtlCol="0">
            <a:spAutoFit/>
          </a:bodyPr>
          <a:lstStyle/>
          <a:p>
            <a:pPr algn="ct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Position</a:t>
            </a:r>
          </a:p>
        </p:txBody>
      </p:sp>
      <p:sp>
        <p:nvSpPr>
          <p:cNvPr id="20" name="TextBox 19">
            <a:extLst>
              <a:ext uri="{FF2B5EF4-FFF2-40B4-BE49-F238E27FC236}">
                <a16:creationId xmlns:a16="http://schemas.microsoft.com/office/drawing/2014/main" id="{02044655-E2C2-4467-9BF6-889BA8326BD4}"/>
              </a:ext>
            </a:extLst>
          </p:cNvPr>
          <p:cNvSpPr txBox="1"/>
          <p:nvPr/>
        </p:nvSpPr>
        <p:spPr>
          <a:xfrm>
            <a:off x="5050906" y="5398658"/>
            <a:ext cx="2133600" cy="400110"/>
          </a:xfrm>
          <a:prstGeom prst="rect">
            <a:avLst/>
          </a:prstGeom>
          <a:noFill/>
        </p:spPr>
        <p:txBody>
          <a:bodyPr wrap="square" rtlCol="0">
            <a:spAutoFit/>
          </a:bodyPr>
          <a:lstStyle/>
          <a:p>
            <a:pPr algn="ctr"/>
            <a:r>
              <a:rPr lang="en-US" sz="2000" b="1">
                <a:latin typeface="Open Sans" panose="020B0606030504020204" pitchFamily="34" charset="0"/>
                <a:ea typeface="Open Sans" panose="020B0606030504020204" pitchFamily="34" charset="0"/>
                <a:cs typeface="Open Sans" panose="020B0606030504020204" pitchFamily="34" charset="0"/>
              </a:rPr>
              <a:t>Rahayoe</a:t>
            </a:r>
          </a:p>
        </p:txBody>
      </p:sp>
      <p:sp>
        <p:nvSpPr>
          <p:cNvPr id="21" name="TextBox 20">
            <a:extLst>
              <a:ext uri="{FF2B5EF4-FFF2-40B4-BE49-F238E27FC236}">
                <a16:creationId xmlns:a16="http://schemas.microsoft.com/office/drawing/2014/main" id="{F33B040D-C5A4-4371-8CEA-3BD112718CFD}"/>
              </a:ext>
            </a:extLst>
          </p:cNvPr>
          <p:cNvSpPr txBox="1"/>
          <p:nvPr/>
        </p:nvSpPr>
        <p:spPr>
          <a:xfrm>
            <a:off x="5117581" y="5787040"/>
            <a:ext cx="2000250" cy="369332"/>
          </a:xfrm>
          <a:prstGeom prst="rect">
            <a:avLst/>
          </a:prstGeom>
          <a:noFill/>
        </p:spPr>
        <p:txBody>
          <a:bodyPr wrap="square" rtlCol="0">
            <a:spAutoFit/>
          </a:bodyPr>
          <a:lstStyle/>
          <a:p>
            <a:pPr algn="ct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Position</a:t>
            </a:r>
          </a:p>
        </p:txBody>
      </p:sp>
      <p:sp>
        <p:nvSpPr>
          <p:cNvPr id="22" name="TextBox 21">
            <a:extLst>
              <a:ext uri="{FF2B5EF4-FFF2-40B4-BE49-F238E27FC236}">
                <a16:creationId xmlns:a16="http://schemas.microsoft.com/office/drawing/2014/main" id="{13B8DFCD-ECE9-4933-9A72-E9E3144F78ED}"/>
              </a:ext>
            </a:extLst>
          </p:cNvPr>
          <p:cNvSpPr txBox="1"/>
          <p:nvPr/>
        </p:nvSpPr>
        <p:spPr>
          <a:xfrm>
            <a:off x="7794237" y="5398658"/>
            <a:ext cx="2133600" cy="400110"/>
          </a:xfrm>
          <a:prstGeom prst="rect">
            <a:avLst/>
          </a:prstGeom>
          <a:noFill/>
        </p:spPr>
        <p:txBody>
          <a:bodyPr wrap="square" rtlCol="0">
            <a:spAutoFit/>
          </a:bodyPr>
          <a:lstStyle/>
          <a:p>
            <a:pPr algn="ctr"/>
            <a:r>
              <a:rPr lang="en-US" sz="2000" b="1">
                <a:latin typeface="Open Sans" panose="020B0606030504020204" pitchFamily="34" charset="0"/>
                <a:ea typeface="Open Sans" panose="020B0606030504020204" pitchFamily="34" charset="0"/>
                <a:cs typeface="Open Sans" panose="020B0606030504020204" pitchFamily="34" charset="0"/>
              </a:rPr>
              <a:t>Jessie</a:t>
            </a:r>
          </a:p>
        </p:txBody>
      </p:sp>
      <p:sp>
        <p:nvSpPr>
          <p:cNvPr id="23" name="TextBox 22">
            <a:extLst>
              <a:ext uri="{FF2B5EF4-FFF2-40B4-BE49-F238E27FC236}">
                <a16:creationId xmlns:a16="http://schemas.microsoft.com/office/drawing/2014/main" id="{D9FF42EF-959E-4E38-B3CE-653D03023927}"/>
              </a:ext>
            </a:extLst>
          </p:cNvPr>
          <p:cNvSpPr txBox="1"/>
          <p:nvPr/>
        </p:nvSpPr>
        <p:spPr>
          <a:xfrm>
            <a:off x="7860912" y="5787040"/>
            <a:ext cx="2000250" cy="369332"/>
          </a:xfrm>
          <a:prstGeom prst="rect">
            <a:avLst/>
          </a:prstGeom>
          <a:noFill/>
        </p:spPr>
        <p:txBody>
          <a:bodyPr wrap="square" rtlCol="0">
            <a:spAutoFit/>
          </a:bodyPr>
          <a:lstStyle/>
          <a:p>
            <a:pPr algn="ct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Position</a:t>
            </a:r>
          </a:p>
        </p:txBody>
      </p:sp>
      <p:sp>
        <p:nvSpPr>
          <p:cNvPr id="44" name="TextBox 43">
            <a:extLst>
              <a:ext uri="{FF2B5EF4-FFF2-40B4-BE49-F238E27FC236}">
                <a16:creationId xmlns:a16="http://schemas.microsoft.com/office/drawing/2014/main" id="{7AEF8515-33D0-4609-983C-81EB857D5DF2}"/>
              </a:ext>
            </a:extLst>
          </p:cNvPr>
          <p:cNvSpPr txBox="1"/>
          <p:nvPr/>
        </p:nvSpPr>
        <p:spPr>
          <a:xfrm>
            <a:off x="583696" y="2366209"/>
            <a:ext cx="1747142" cy="2125582"/>
          </a:xfrm>
          <a:prstGeom prst="rect">
            <a:avLst/>
          </a:prstGeom>
          <a:noFill/>
        </p:spPr>
        <p:txBody>
          <a:bodyPr wrap="square" rtlCol="0">
            <a:spAutoFit/>
          </a:bodyPr>
          <a:lstStyle/>
          <a:p>
            <a:pPr>
              <a:lnSpc>
                <a:spcPct val="150000"/>
              </a:lnSpc>
            </a:pP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Duis aute irure dolor in reprehenderit in voluptate velit esse</a:t>
            </a:r>
          </a:p>
        </p:txBody>
      </p:sp>
      <p:cxnSp>
        <p:nvCxnSpPr>
          <p:cNvPr id="46" name="Straight Connector 45">
            <a:extLst>
              <a:ext uri="{FF2B5EF4-FFF2-40B4-BE49-F238E27FC236}">
                <a16:creationId xmlns:a16="http://schemas.microsoft.com/office/drawing/2014/main" id="{7F963341-6A6D-4F00-8BB8-D1DE9ADCCCDD}"/>
              </a:ext>
            </a:extLst>
          </p:cNvPr>
          <p:cNvCxnSpPr/>
          <p:nvPr/>
        </p:nvCxnSpPr>
        <p:spPr>
          <a:xfrm>
            <a:off x="638629" y="4717143"/>
            <a:ext cx="508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EB9637A9-963B-4620-8D87-262080E98D3E}"/>
              </a:ext>
            </a:extLst>
          </p:cNvPr>
          <p:cNvSpPr>
            <a:spLocks noGrp="1"/>
          </p:cNvSpPr>
          <p:nvPr>
            <p:ph type="pic" sz="quarter" idx="15"/>
          </p:nvPr>
        </p:nvSpPr>
        <p:spPr/>
      </p:sp>
      <p:sp>
        <p:nvSpPr>
          <p:cNvPr id="5" name="Picture Placeholder 4">
            <a:extLst>
              <a:ext uri="{FF2B5EF4-FFF2-40B4-BE49-F238E27FC236}">
                <a16:creationId xmlns:a16="http://schemas.microsoft.com/office/drawing/2014/main" id="{B70CAD10-50CB-4914-9157-909AC17FE848}"/>
              </a:ext>
            </a:extLst>
          </p:cNvPr>
          <p:cNvSpPr>
            <a:spLocks noGrp="1"/>
          </p:cNvSpPr>
          <p:nvPr>
            <p:ph type="pic" sz="quarter" idx="11"/>
          </p:nvPr>
        </p:nvSpPr>
        <p:spPr/>
      </p:sp>
      <p:sp>
        <p:nvSpPr>
          <p:cNvPr id="7" name="Picture Placeholder 6">
            <a:extLst>
              <a:ext uri="{FF2B5EF4-FFF2-40B4-BE49-F238E27FC236}">
                <a16:creationId xmlns:a16="http://schemas.microsoft.com/office/drawing/2014/main" id="{F438EBEA-BDCA-4FCE-BBA6-74466C43DDED}"/>
              </a:ext>
            </a:extLst>
          </p:cNvPr>
          <p:cNvSpPr>
            <a:spLocks noGrp="1"/>
          </p:cNvSpPr>
          <p:nvPr>
            <p:ph type="pic" sz="quarter" idx="12"/>
          </p:nvPr>
        </p:nvSpPr>
        <p:spPr/>
      </p:sp>
      <p:sp>
        <p:nvSpPr>
          <p:cNvPr id="9" name="Picture Placeholder 8">
            <a:extLst>
              <a:ext uri="{FF2B5EF4-FFF2-40B4-BE49-F238E27FC236}">
                <a16:creationId xmlns:a16="http://schemas.microsoft.com/office/drawing/2014/main" id="{BEED95AA-2DB1-490F-9B7D-5EE3782827AE}"/>
              </a:ext>
            </a:extLst>
          </p:cNvPr>
          <p:cNvSpPr>
            <a:spLocks noGrp="1"/>
          </p:cNvSpPr>
          <p:nvPr>
            <p:ph type="pic" sz="quarter" idx="13"/>
          </p:nvPr>
        </p:nvSpPr>
        <p:spPr/>
      </p:sp>
      <p:sp>
        <p:nvSpPr>
          <p:cNvPr id="11" name="Picture Placeholder 10">
            <a:extLst>
              <a:ext uri="{FF2B5EF4-FFF2-40B4-BE49-F238E27FC236}">
                <a16:creationId xmlns:a16="http://schemas.microsoft.com/office/drawing/2014/main" id="{2A6A9310-4A80-40CB-94D3-E5F2AA5B7C6D}"/>
              </a:ext>
            </a:extLst>
          </p:cNvPr>
          <p:cNvSpPr>
            <a:spLocks noGrp="1"/>
          </p:cNvSpPr>
          <p:nvPr>
            <p:ph type="pic" sz="quarter" idx="14"/>
          </p:nvPr>
        </p:nvSpPr>
        <p:spPr/>
      </p:sp>
      <p:sp>
        <p:nvSpPr>
          <p:cNvPr id="25" name="Picture Placeholder 24">
            <a:extLst>
              <a:ext uri="{FF2B5EF4-FFF2-40B4-BE49-F238E27FC236}">
                <a16:creationId xmlns:a16="http://schemas.microsoft.com/office/drawing/2014/main" id="{5CE52662-CE93-43B3-A364-974A01040F9F}"/>
              </a:ext>
            </a:extLst>
          </p:cNvPr>
          <p:cNvSpPr>
            <a:spLocks noGrp="1"/>
          </p:cNvSpPr>
          <p:nvPr>
            <p:ph type="pic" sz="quarter" idx="16"/>
          </p:nvPr>
        </p:nvSpPr>
        <p:spPr/>
      </p:sp>
    </p:spTree>
    <p:extLst>
      <p:ext uri="{BB962C8B-B14F-4D97-AF65-F5344CB8AC3E}">
        <p14:creationId xmlns:p14="http://schemas.microsoft.com/office/powerpoint/2010/main" val="9571447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39C08BB-32FC-486A-9D70-F7F47E2667F4}"/>
              </a:ext>
            </a:extLst>
          </p:cNvPr>
          <p:cNvSpPr txBox="1"/>
          <p:nvPr/>
        </p:nvSpPr>
        <p:spPr>
          <a:xfrm>
            <a:off x="5095875" y="3802028"/>
            <a:ext cx="2000250" cy="400110"/>
          </a:xfrm>
          <a:prstGeom prst="rect">
            <a:avLst/>
          </a:prstGeom>
          <a:noFill/>
        </p:spPr>
        <p:txBody>
          <a:bodyPr wrap="square" rtlCol="0">
            <a:spAutoFit/>
          </a:bodyPr>
          <a:lstStyle/>
          <a:p>
            <a:pPr algn="ctr"/>
            <a:r>
              <a:rPr lang="en-US" sz="2000" b="1">
                <a:latin typeface="Open Sans" panose="020B0606030504020204" pitchFamily="34" charset="0"/>
                <a:ea typeface="Open Sans" panose="020B0606030504020204" pitchFamily="34" charset="0"/>
                <a:cs typeface="Open Sans" panose="020B0606030504020204" pitchFamily="34" charset="0"/>
              </a:rPr>
              <a:t>Key Jessie</a:t>
            </a:r>
          </a:p>
        </p:txBody>
      </p:sp>
      <p:sp>
        <p:nvSpPr>
          <p:cNvPr id="6" name="TextBox 5">
            <a:extLst>
              <a:ext uri="{FF2B5EF4-FFF2-40B4-BE49-F238E27FC236}">
                <a16:creationId xmlns:a16="http://schemas.microsoft.com/office/drawing/2014/main" id="{7903E1A0-B868-4CF2-803D-637D84504613}"/>
              </a:ext>
            </a:extLst>
          </p:cNvPr>
          <p:cNvSpPr txBox="1"/>
          <p:nvPr/>
        </p:nvSpPr>
        <p:spPr>
          <a:xfrm>
            <a:off x="5095875" y="4190410"/>
            <a:ext cx="2000250" cy="369332"/>
          </a:xfrm>
          <a:prstGeom prst="rect">
            <a:avLst/>
          </a:prstGeom>
          <a:noFill/>
        </p:spPr>
        <p:txBody>
          <a:bodyPr wrap="square" rtlCol="0">
            <a:spAutoFit/>
          </a:bodyPr>
          <a:lstStyle/>
          <a:p>
            <a:pPr algn="ct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CEO Montaha</a:t>
            </a:r>
          </a:p>
        </p:txBody>
      </p:sp>
      <p:sp>
        <p:nvSpPr>
          <p:cNvPr id="7" name="TextBox 6">
            <a:extLst>
              <a:ext uri="{FF2B5EF4-FFF2-40B4-BE49-F238E27FC236}">
                <a16:creationId xmlns:a16="http://schemas.microsoft.com/office/drawing/2014/main" id="{1D185181-5FB2-4C61-A51A-EBF80A9568C9}"/>
              </a:ext>
            </a:extLst>
          </p:cNvPr>
          <p:cNvSpPr txBox="1"/>
          <p:nvPr/>
        </p:nvSpPr>
        <p:spPr>
          <a:xfrm>
            <a:off x="4652963" y="4624274"/>
            <a:ext cx="2886075" cy="923330"/>
          </a:xfrm>
          <a:prstGeom prst="rect">
            <a:avLst/>
          </a:prstGeom>
          <a:noFill/>
        </p:spPr>
        <p:txBody>
          <a:bodyPr wrap="square" rtlCol="0">
            <a:spAutoFit/>
          </a:bodyPr>
          <a:lstStyle/>
          <a:p>
            <a:pPr algn="ct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sp>
        <p:nvSpPr>
          <p:cNvPr id="21" name="TextBox 20">
            <a:extLst>
              <a:ext uri="{FF2B5EF4-FFF2-40B4-BE49-F238E27FC236}">
                <a16:creationId xmlns:a16="http://schemas.microsoft.com/office/drawing/2014/main" id="{A2BD323E-4B2A-48FA-B3B5-6AC9A77CA863}"/>
              </a:ext>
            </a:extLst>
          </p:cNvPr>
          <p:cNvSpPr txBox="1"/>
          <p:nvPr/>
        </p:nvSpPr>
        <p:spPr>
          <a:xfrm>
            <a:off x="917236" y="4359687"/>
            <a:ext cx="2133600" cy="400110"/>
          </a:xfrm>
          <a:prstGeom prst="rect">
            <a:avLst/>
          </a:prstGeom>
          <a:noFill/>
        </p:spPr>
        <p:txBody>
          <a:bodyPr wrap="square" rtlCol="0">
            <a:spAutoFit/>
          </a:bodyPr>
          <a:lstStyle/>
          <a:p>
            <a:r>
              <a:rPr lang="en-US" sz="2000" b="1">
                <a:latin typeface="Open Sans" panose="020B0606030504020204" pitchFamily="34" charset="0"/>
                <a:ea typeface="Open Sans" panose="020B0606030504020204" pitchFamily="34" charset="0"/>
                <a:cs typeface="Open Sans" panose="020B0606030504020204" pitchFamily="34" charset="0"/>
              </a:rPr>
              <a:t>Rahayoe</a:t>
            </a:r>
          </a:p>
        </p:txBody>
      </p:sp>
      <p:sp>
        <p:nvSpPr>
          <p:cNvPr id="28" name="TextBox 27">
            <a:extLst>
              <a:ext uri="{FF2B5EF4-FFF2-40B4-BE49-F238E27FC236}">
                <a16:creationId xmlns:a16="http://schemas.microsoft.com/office/drawing/2014/main" id="{0C74C787-5722-475B-9376-A8BDE8829BEA}"/>
              </a:ext>
            </a:extLst>
          </p:cNvPr>
          <p:cNvSpPr txBox="1"/>
          <p:nvPr/>
        </p:nvSpPr>
        <p:spPr>
          <a:xfrm>
            <a:off x="917236" y="1740599"/>
            <a:ext cx="2133600" cy="400110"/>
          </a:xfrm>
          <a:prstGeom prst="rect">
            <a:avLst/>
          </a:prstGeom>
          <a:noFill/>
        </p:spPr>
        <p:txBody>
          <a:bodyPr wrap="square" rtlCol="0">
            <a:spAutoFit/>
          </a:bodyPr>
          <a:lstStyle/>
          <a:p>
            <a:r>
              <a:rPr lang="en-US" sz="2000" b="1">
                <a:latin typeface="Open Sans" panose="020B0606030504020204" pitchFamily="34" charset="0"/>
                <a:ea typeface="Open Sans" panose="020B0606030504020204" pitchFamily="34" charset="0"/>
                <a:cs typeface="Open Sans" panose="020B0606030504020204" pitchFamily="34" charset="0"/>
              </a:rPr>
              <a:t>Rio Dam</a:t>
            </a:r>
          </a:p>
        </p:txBody>
      </p:sp>
      <p:sp>
        <p:nvSpPr>
          <p:cNvPr id="22" name="TextBox 21">
            <a:extLst>
              <a:ext uri="{FF2B5EF4-FFF2-40B4-BE49-F238E27FC236}">
                <a16:creationId xmlns:a16="http://schemas.microsoft.com/office/drawing/2014/main" id="{3C1C9872-24EB-416A-97FF-45B7A3584D38}"/>
              </a:ext>
            </a:extLst>
          </p:cNvPr>
          <p:cNvSpPr txBox="1"/>
          <p:nvPr/>
        </p:nvSpPr>
        <p:spPr>
          <a:xfrm>
            <a:off x="917236" y="4748069"/>
            <a:ext cx="2000250" cy="369332"/>
          </a:xfrm>
          <a:prstGeom prst="rect">
            <a:avLst/>
          </a:prstGeom>
          <a:noFill/>
        </p:spPr>
        <p:txBody>
          <a:bodyPr wrap="square" rtlCol="0">
            <a:spAutoFit/>
          </a:bodyPr>
          <a:lstStyle/>
          <a:p>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Position</a:t>
            </a:r>
          </a:p>
        </p:txBody>
      </p:sp>
      <p:sp>
        <p:nvSpPr>
          <p:cNvPr id="29" name="TextBox 28">
            <a:extLst>
              <a:ext uri="{FF2B5EF4-FFF2-40B4-BE49-F238E27FC236}">
                <a16:creationId xmlns:a16="http://schemas.microsoft.com/office/drawing/2014/main" id="{3453E122-EE32-4561-8A47-F461084709EE}"/>
              </a:ext>
            </a:extLst>
          </p:cNvPr>
          <p:cNvSpPr txBox="1"/>
          <p:nvPr/>
        </p:nvSpPr>
        <p:spPr>
          <a:xfrm>
            <a:off x="917236" y="2128981"/>
            <a:ext cx="2000250" cy="369332"/>
          </a:xfrm>
          <a:prstGeom prst="rect">
            <a:avLst/>
          </a:prstGeom>
          <a:noFill/>
        </p:spPr>
        <p:txBody>
          <a:bodyPr wrap="square" rtlCol="0">
            <a:spAutoFit/>
          </a:bodyPr>
          <a:lstStyle/>
          <a:p>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Position</a:t>
            </a:r>
          </a:p>
        </p:txBody>
      </p:sp>
      <p:sp>
        <p:nvSpPr>
          <p:cNvPr id="30" name="TextBox 29">
            <a:extLst>
              <a:ext uri="{FF2B5EF4-FFF2-40B4-BE49-F238E27FC236}">
                <a16:creationId xmlns:a16="http://schemas.microsoft.com/office/drawing/2014/main" id="{DCB030F1-A7FD-45DC-9150-E7FD04A77380}"/>
              </a:ext>
            </a:extLst>
          </p:cNvPr>
          <p:cNvSpPr txBox="1"/>
          <p:nvPr/>
        </p:nvSpPr>
        <p:spPr>
          <a:xfrm>
            <a:off x="10057015" y="4359687"/>
            <a:ext cx="2133600" cy="400110"/>
          </a:xfrm>
          <a:prstGeom prst="rect">
            <a:avLst/>
          </a:prstGeom>
          <a:noFill/>
        </p:spPr>
        <p:txBody>
          <a:bodyPr wrap="square" rtlCol="0">
            <a:spAutoFit/>
          </a:bodyPr>
          <a:lstStyle/>
          <a:p>
            <a:r>
              <a:rPr lang="en-US" sz="2000" b="1">
                <a:latin typeface="Open Sans" panose="020B0606030504020204" pitchFamily="34" charset="0"/>
                <a:ea typeface="Open Sans" panose="020B0606030504020204" pitchFamily="34" charset="0"/>
                <a:cs typeface="Open Sans" panose="020B0606030504020204" pitchFamily="34" charset="0"/>
              </a:rPr>
              <a:t>Dona</a:t>
            </a:r>
          </a:p>
        </p:txBody>
      </p:sp>
      <p:sp>
        <p:nvSpPr>
          <p:cNvPr id="31" name="TextBox 30">
            <a:extLst>
              <a:ext uri="{FF2B5EF4-FFF2-40B4-BE49-F238E27FC236}">
                <a16:creationId xmlns:a16="http://schemas.microsoft.com/office/drawing/2014/main" id="{5428BC67-85CA-460D-B182-DE49CAE9C214}"/>
              </a:ext>
            </a:extLst>
          </p:cNvPr>
          <p:cNvSpPr txBox="1"/>
          <p:nvPr/>
        </p:nvSpPr>
        <p:spPr>
          <a:xfrm>
            <a:off x="10057015" y="4748069"/>
            <a:ext cx="2000250" cy="369332"/>
          </a:xfrm>
          <a:prstGeom prst="rect">
            <a:avLst/>
          </a:prstGeom>
          <a:noFill/>
        </p:spPr>
        <p:txBody>
          <a:bodyPr wrap="square" rtlCol="0">
            <a:spAutoFit/>
          </a:bodyPr>
          <a:lstStyle/>
          <a:p>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Position</a:t>
            </a:r>
          </a:p>
        </p:txBody>
      </p:sp>
      <p:sp>
        <p:nvSpPr>
          <p:cNvPr id="32" name="TextBox 31">
            <a:extLst>
              <a:ext uri="{FF2B5EF4-FFF2-40B4-BE49-F238E27FC236}">
                <a16:creationId xmlns:a16="http://schemas.microsoft.com/office/drawing/2014/main" id="{2DF26BD9-2D11-41B4-A3D5-B1ABAAA91F13}"/>
              </a:ext>
            </a:extLst>
          </p:cNvPr>
          <p:cNvSpPr txBox="1"/>
          <p:nvPr/>
        </p:nvSpPr>
        <p:spPr>
          <a:xfrm>
            <a:off x="10057015" y="1740599"/>
            <a:ext cx="2133600" cy="400110"/>
          </a:xfrm>
          <a:prstGeom prst="rect">
            <a:avLst/>
          </a:prstGeom>
          <a:noFill/>
        </p:spPr>
        <p:txBody>
          <a:bodyPr wrap="square" rtlCol="0">
            <a:spAutoFit/>
          </a:bodyPr>
          <a:lstStyle/>
          <a:p>
            <a:r>
              <a:rPr lang="en-US" sz="2000" b="1">
                <a:latin typeface="Open Sans" panose="020B0606030504020204" pitchFamily="34" charset="0"/>
                <a:ea typeface="Open Sans" panose="020B0606030504020204" pitchFamily="34" charset="0"/>
                <a:cs typeface="Open Sans" panose="020B0606030504020204" pitchFamily="34" charset="0"/>
              </a:rPr>
              <a:t>Rannel</a:t>
            </a:r>
          </a:p>
        </p:txBody>
      </p:sp>
      <p:sp>
        <p:nvSpPr>
          <p:cNvPr id="33" name="TextBox 32">
            <a:extLst>
              <a:ext uri="{FF2B5EF4-FFF2-40B4-BE49-F238E27FC236}">
                <a16:creationId xmlns:a16="http://schemas.microsoft.com/office/drawing/2014/main" id="{292DA7A4-346A-4B67-940A-B40AD9932BCA}"/>
              </a:ext>
            </a:extLst>
          </p:cNvPr>
          <p:cNvSpPr txBox="1"/>
          <p:nvPr/>
        </p:nvSpPr>
        <p:spPr>
          <a:xfrm>
            <a:off x="10057015" y="2128981"/>
            <a:ext cx="2000250" cy="369332"/>
          </a:xfrm>
          <a:prstGeom prst="rect">
            <a:avLst/>
          </a:prstGeom>
          <a:noFill/>
        </p:spPr>
        <p:txBody>
          <a:bodyPr wrap="square" rtlCol="0">
            <a:spAutoFit/>
          </a:bodyPr>
          <a:lstStyle/>
          <a:p>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Position</a:t>
            </a:r>
          </a:p>
        </p:txBody>
      </p:sp>
      <p:sp>
        <p:nvSpPr>
          <p:cNvPr id="3" name="Picture Placeholder 2">
            <a:extLst>
              <a:ext uri="{FF2B5EF4-FFF2-40B4-BE49-F238E27FC236}">
                <a16:creationId xmlns:a16="http://schemas.microsoft.com/office/drawing/2014/main" id="{3EBEBE14-1EE6-4F8C-8E73-976432FA2E18}"/>
              </a:ext>
            </a:extLst>
          </p:cNvPr>
          <p:cNvSpPr>
            <a:spLocks noGrp="1"/>
          </p:cNvSpPr>
          <p:nvPr>
            <p:ph type="pic" sz="quarter" idx="13"/>
          </p:nvPr>
        </p:nvSpPr>
        <p:spPr/>
      </p:sp>
      <p:sp>
        <p:nvSpPr>
          <p:cNvPr id="9" name="Picture Placeholder 8">
            <a:extLst>
              <a:ext uri="{FF2B5EF4-FFF2-40B4-BE49-F238E27FC236}">
                <a16:creationId xmlns:a16="http://schemas.microsoft.com/office/drawing/2014/main" id="{979F60ED-70FA-48D9-B7AB-9DF9F578BAEF}"/>
              </a:ext>
            </a:extLst>
          </p:cNvPr>
          <p:cNvSpPr>
            <a:spLocks noGrp="1"/>
          </p:cNvSpPr>
          <p:nvPr>
            <p:ph type="pic" sz="quarter" idx="14"/>
          </p:nvPr>
        </p:nvSpPr>
        <p:spPr/>
      </p:sp>
      <p:sp>
        <p:nvSpPr>
          <p:cNvPr id="11" name="Picture Placeholder 10">
            <a:extLst>
              <a:ext uri="{FF2B5EF4-FFF2-40B4-BE49-F238E27FC236}">
                <a16:creationId xmlns:a16="http://schemas.microsoft.com/office/drawing/2014/main" id="{62EFF1F6-B634-4960-BCEF-5EA5678EC9C3}"/>
              </a:ext>
            </a:extLst>
          </p:cNvPr>
          <p:cNvSpPr>
            <a:spLocks noGrp="1"/>
          </p:cNvSpPr>
          <p:nvPr>
            <p:ph type="pic" sz="quarter" idx="10"/>
          </p:nvPr>
        </p:nvSpPr>
        <p:spPr/>
      </p:sp>
      <p:sp>
        <p:nvSpPr>
          <p:cNvPr id="13" name="Picture Placeholder 12">
            <a:extLst>
              <a:ext uri="{FF2B5EF4-FFF2-40B4-BE49-F238E27FC236}">
                <a16:creationId xmlns:a16="http://schemas.microsoft.com/office/drawing/2014/main" id="{1841A1F3-A6E6-4591-8B19-B8730B4EA1C2}"/>
              </a:ext>
            </a:extLst>
          </p:cNvPr>
          <p:cNvSpPr>
            <a:spLocks noGrp="1"/>
          </p:cNvSpPr>
          <p:nvPr>
            <p:ph type="pic" sz="quarter" idx="11"/>
          </p:nvPr>
        </p:nvSpPr>
        <p:spPr/>
      </p:sp>
      <p:sp>
        <p:nvSpPr>
          <p:cNvPr id="17" name="Picture Placeholder 16">
            <a:extLst>
              <a:ext uri="{FF2B5EF4-FFF2-40B4-BE49-F238E27FC236}">
                <a16:creationId xmlns:a16="http://schemas.microsoft.com/office/drawing/2014/main" id="{91540919-1617-44E6-9772-237C1BEA9FED}"/>
              </a:ext>
            </a:extLst>
          </p:cNvPr>
          <p:cNvSpPr>
            <a:spLocks noGrp="1"/>
          </p:cNvSpPr>
          <p:nvPr>
            <p:ph type="pic" sz="quarter" idx="12"/>
          </p:nvPr>
        </p:nvSpPr>
        <p:spPr/>
      </p:sp>
    </p:spTree>
    <p:extLst>
      <p:ext uri="{BB962C8B-B14F-4D97-AF65-F5344CB8AC3E}">
        <p14:creationId xmlns:p14="http://schemas.microsoft.com/office/powerpoint/2010/main" val="23930412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B74C0889-5A06-40DD-9C92-DC3E69DF7A38}"/>
              </a:ext>
            </a:extLst>
          </p:cNvPr>
          <p:cNvSpPr>
            <a:spLocks noGrp="1"/>
          </p:cNvSpPr>
          <p:nvPr>
            <p:ph type="pic" sz="quarter" idx="15"/>
          </p:nvPr>
        </p:nvSpPr>
        <p:spPr/>
      </p:sp>
      <p:sp>
        <p:nvSpPr>
          <p:cNvPr id="5" name="Picture Placeholder 4">
            <a:extLst>
              <a:ext uri="{FF2B5EF4-FFF2-40B4-BE49-F238E27FC236}">
                <a16:creationId xmlns:a16="http://schemas.microsoft.com/office/drawing/2014/main" id="{B965867B-07A7-4555-9FCC-EE4144746CDB}"/>
              </a:ext>
            </a:extLst>
          </p:cNvPr>
          <p:cNvSpPr>
            <a:spLocks noGrp="1"/>
          </p:cNvSpPr>
          <p:nvPr>
            <p:ph type="pic" sz="quarter" idx="16"/>
          </p:nvPr>
        </p:nvSpPr>
        <p:spPr/>
      </p:sp>
      <p:sp>
        <p:nvSpPr>
          <p:cNvPr id="7" name="Picture Placeholder 6">
            <a:extLst>
              <a:ext uri="{FF2B5EF4-FFF2-40B4-BE49-F238E27FC236}">
                <a16:creationId xmlns:a16="http://schemas.microsoft.com/office/drawing/2014/main" id="{E842E655-1BCD-4AA1-A94A-21CCB65C4BD1}"/>
              </a:ext>
            </a:extLst>
          </p:cNvPr>
          <p:cNvSpPr>
            <a:spLocks noGrp="1"/>
          </p:cNvSpPr>
          <p:nvPr>
            <p:ph type="pic" sz="quarter" idx="17"/>
          </p:nvPr>
        </p:nvSpPr>
        <p:spPr/>
      </p:sp>
      <p:sp>
        <p:nvSpPr>
          <p:cNvPr id="15" name="TextBox 14">
            <a:extLst>
              <a:ext uri="{FF2B5EF4-FFF2-40B4-BE49-F238E27FC236}">
                <a16:creationId xmlns:a16="http://schemas.microsoft.com/office/drawing/2014/main" id="{DFB41044-66A4-43EF-8075-80A3C956E013}"/>
              </a:ext>
            </a:extLst>
          </p:cNvPr>
          <p:cNvSpPr txBox="1"/>
          <p:nvPr/>
        </p:nvSpPr>
        <p:spPr>
          <a:xfrm>
            <a:off x="533020" y="456786"/>
            <a:ext cx="3659083" cy="1200329"/>
          </a:xfrm>
          <a:prstGeom prst="rect">
            <a:avLst/>
          </a:prstGeom>
          <a:noFill/>
        </p:spPr>
        <p:txBody>
          <a:bodyPr wrap="square" rtlCol="0">
            <a:spAutoFit/>
          </a:bodyPr>
          <a:lstStyle/>
          <a:p>
            <a:r>
              <a:rPr lang="en-US" sz="3600" b="1">
                <a:latin typeface="Tahoma" panose="020B0604030504040204" pitchFamily="34" charset="0"/>
                <a:ea typeface="Tahoma" panose="020B0604030504040204" pitchFamily="34" charset="0"/>
                <a:cs typeface="Tahoma" panose="020B0604030504040204" pitchFamily="34" charset="0"/>
              </a:rPr>
              <a:t>ABOUT OUR </a:t>
            </a:r>
            <a:r>
              <a:rPr lang="en-US" sz="3600" b="1" i="1">
                <a:latin typeface="Tahoma" panose="020B0604030504040204" pitchFamily="34" charset="0"/>
                <a:ea typeface="Tahoma" panose="020B0604030504040204" pitchFamily="34" charset="0"/>
                <a:cs typeface="Tahoma" panose="020B0604030504040204" pitchFamily="34" charset="0"/>
              </a:rPr>
              <a:t>SERVICES</a:t>
            </a:r>
            <a:endParaRPr lang="en-US" sz="3600" b="1">
              <a:latin typeface="Tahoma" panose="020B0604030504040204" pitchFamily="34" charset="0"/>
              <a:ea typeface="Tahoma" panose="020B0604030504040204" pitchFamily="34" charset="0"/>
              <a:cs typeface="Tahoma" panose="020B0604030504040204" pitchFamily="34" charset="0"/>
            </a:endParaRPr>
          </a:p>
        </p:txBody>
      </p:sp>
      <p:cxnSp>
        <p:nvCxnSpPr>
          <p:cNvPr id="16" name="Straight Connector 15">
            <a:extLst>
              <a:ext uri="{FF2B5EF4-FFF2-40B4-BE49-F238E27FC236}">
                <a16:creationId xmlns:a16="http://schemas.microsoft.com/office/drawing/2014/main" id="{71109F00-F32A-4772-87CF-82359E53528F}"/>
              </a:ext>
            </a:extLst>
          </p:cNvPr>
          <p:cNvCxnSpPr>
            <a:cxnSpLocks/>
          </p:cNvCxnSpPr>
          <p:nvPr/>
        </p:nvCxnSpPr>
        <p:spPr>
          <a:xfrm>
            <a:off x="649476" y="1743903"/>
            <a:ext cx="559722"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386B81F1-4266-410B-83B6-DEECDDD76E53}"/>
              </a:ext>
            </a:extLst>
          </p:cNvPr>
          <p:cNvSpPr txBox="1"/>
          <p:nvPr/>
        </p:nvSpPr>
        <p:spPr>
          <a:xfrm>
            <a:off x="649476" y="2022305"/>
            <a:ext cx="2949680" cy="923330"/>
          </a:xfrm>
          <a:prstGeom prst="rect">
            <a:avLst/>
          </a:prstGeom>
          <a:noFill/>
        </p:spPr>
        <p:txBody>
          <a:bodyPr wrap="square" rtlCol="0">
            <a:spAutoFit/>
          </a:bodyPr>
          <a:lstStyle/>
          <a:p>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sp>
        <p:nvSpPr>
          <p:cNvPr id="47" name="TextBox 46">
            <a:extLst>
              <a:ext uri="{FF2B5EF4-FFF2-40B4-BE49-F238E27FC236}">
                <a16:creationId xmlns:a16="http://schemas.microsoft.com/office/drawing/2014/main" id="{3F31B0FB-955D-45B0-855C-4C699E19C9F8}"/>
              </a:ext>
            </a:extLst>
          </p:cNvPr>
          <p:cNvSpPr txBox="1"/>
          <p:nvPr/>
        </p:nvSpPr>
        <p:spPr>
          <a:xfrm>
            <a:off x="4380818" y="2022305"/>
            <a:ext cx="2949680" cy="923330"/>
          </a:xfrm>
          <a:prstGeom prst="rect">
            <a:avLst/>
          </a:prstGeom>
          <a:noFill/>
        </p:spPr>
        <p:txBody>
          <a:bodyPr wrap="square" rtlCol="0">
            <a:spAutoFit/>
          </a:bodyPr>
          <a:lstStyle/>
          <a:p>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sp>
        <p:nvSpPr>
          <p:cNvPr id="48" name="TextBox 47">
            <a:extLst>
              <a:ext uri="{FF2B5EF4-FFF2-40B4-BE49-F238E27FC236}">
                <a16:creationId xmlns:a16="http://schemas.microsoft.com/office/drawing/2014/main" id="{71770F7D-6065-4977-BB56-1A0443CB03AB}"/>
              </a:ext>
            </a:extLst>
          </p:cNvPr>
          <p:cNvSpPr txBox="1"/>
          <p:nvPr/>
        </p:nvSpPr>
        <p:spPr>
          <a:xfrm>
            <a:off x="7949928" y="2022305"/>
            <a:ext cx="2949680" cy="923330"/>
          </a:xfrm>
          <a:prstGeom prst="rect">
            <a:avLst/>
          </a:prstGeom>
          <a:noFill/>
        </p:spPr>
        <p:txBody>
          <a:bodyPr wrap="square" rtlCol="0">
            <a:spAutoFit/>
          </a:bodyPr>
          <a:lstStyle/>
          <a:p>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cxnSp>
        <p:nvCxnSpPr>
          <p:cNvPr id="55" name="Straight Connector 54">
            <a:extLst>
              <a:ext uri="{FF2B5EF4-FFF2-40B4-BE49-F238E27FC236}">
                <a16:creationId xmlns:a16="http://schemas.microsoft.com/office/drawing/2014/main" id="{BC601395-8B1B-4515-8ADB-6D2C44686A7E}"/>
              </a:ext>
            </a:extLst>
          </p:cNvPr>
          <p:cNvCxnSpPr>
            <a:cxnSpLocks/>
          </p:cNvCxnSpPr>
          <p:nvPr/>
        </p:nvCxnSpPr>
        <p:spPr>
          <a:xfrm>
            <a:off x="11573261" y="678426"/>
            <a:ext cx="0" cy="212743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ADAB3F89-C442-4663-A6BF-DBCF9DB0EBD2}"/>
              </a:ext>
            </a:extLst>
          </p:cNvPr>
          <p:cNvCxnSpPr>
            <a:cxnSpLocks/>
          </p:cNvCxnSpPr>
          <p:nvPr/>
        </p:nvCxnSpPr>
        <p:spPr>
          <a:xfrm>
            <a:off x="11573261" y="3429000"/>
            <a:ext cx="0" cy="86278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9" name="Group 58">
            <a:extLst>
              <a:ext uri="{FF2B5EF4-FFF2-40B4-BE49-F238E27FC236}">
                <a16:creationId xmlns:a16="http://schemas.microsoft.com/office/drawing/2014/main" id="{8990E41C-0866-4910-9026-48D1762A0C5E}"/>
              </a:ext>
            </a:extLst>
          </p:cNvPr>
          <p:cNvGrpSpPr/>
          <p:nvPr/>
        </p:nvGrpSpPr>
        <p:grpSpPr>
          <a:xfrm rot="16200000">
            <a:off x="11219646" y="5726944"/>
            <a:ext cx="707230" cy="109538"/>
            <a:chOff x="599848" y="670378"/>
            <a:chExt cx="707230" cy="109538"/>
          </a:xfrm>
        </p:grpSpPr>
        <p:sp>
          <p:nvSpPr>
            <p:cNvPr id="60" name="Oval 59">
              <a:extLst>
                <a:ext uri="{FF2B5EF4-FFF2-40B4-BE49-F238E27FC236}">
                  <a16:creationId xmlns:a16="http://schemas.microsoft.com/office/drawing/2014/main" id="{4D12A840-EAA1-42D1-BABD-358409CF46EC}"/>
                </a:ext>
              </a:extLst>
            </p:cNvPr>
            <p:cNvSpPr/>
            <p:nvPr/>
          </p:nvSpPr>
          <p:spPr>
            <a:xfrm flipH="1">
              <a:off x="599848" y="670378"/>
              <a:ext cx="109538" cy="10953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a:extLst>
                <a:ext uri="{FF2B5EF4-FFF2-40B4-BE49-F238E27FC236}">
                  <a16:creationId xmlns:a16="http://schemas.microsoft.com/office/drawing/2014/main" id="{1F647C8E-1BFE-4CD9-94B2-C7F7123F1929}"/>
                </a:ext>
              </a:extLst>
            </p:cNvPr>
            <p:cNvSpPr/>
            <p:nvPr/>
          </p:nvSpPr>
          <p:spPr>
            <a:xfrm flipH="1">
              <a:off x="802254" y="670378"/>
              <a:ext cx="109538" cy="109538"/>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a:extLst>
                <a:ext uri="{FF2B5EF4-FFF2-40B4-BE49-F238E27FC236}">
                  <a16:creationId xmlns:a16="http://schemas.microsoft.com/office/drawing/2014/main" id="{1DB6A02F-6F9D-46BB-A0C0-3D19EFCAA6F2}"/>
                </a:ext>
              </a:extLst>
            </p:cNvPr>
            <p:cNvSpPr/>
            <p:nvPr/>
          </p:nvSpPr>
          <p:spPr>
            <a:xfrm flipH="1">
              <a:off x="999897" y="670378"/>
              <a:ext cx="109538" cy="109538"/>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a:extLst>
                <a:ext uri="{FF2B5EF4-FFF2-40B4-BE49-F238E27FC236}">
                  <a16:creationId xmlns:a16="http://schemas.microsoft.com/office/drawing/2014/main" id="{4AAD70BE-6EF5-4350-B40D-2066F48C097B}"/>
                </a:ext>
              </a:extLst>
            </p:cNvPr>
            <p:cNvSpPr/>
            <p:nvPr/>
          </p:nvSpPr>
          <p:spPr>
            <a:xfrm flipH="1">
              <a:off x="1197540" y="670378"/>
              <a:ext cx="109538" cy="109538"/>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7" name="Rectangle 66">
            <a:extLst>
              <a:ext uri="{FF2B5EF4-FFF2-40B4-BE49-F238E27FC236}">
                <a16:creationId xmlns:a16="http://schemas.microsoft.com/office/drawing/2014/main" id="{AEFE21B2-2F24-41E6-9924-ECC3955EF813}"/>
              </a:ext>
            </a:extLst>
          </p:cNvPr>
          <p:cNvSpPr/>
          <p:nvPr/>
        </p:nvSpPr>
        <p:spPr>
          <a:xfrm>
            <a:off x="3146257" y="3185651"/>
            <a:ext cx="452899" cy="4528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latin typeface="Open Sans" panose="020B0606030504020204" pitchFamily="34" charset="0"/>
                <a:ea typeface="Open Sans" panose="020B0606030504020204" pitchFamily="34" charset="0"/>
                <a:cs typeface="Open Sans" panose="020B0606030504020204" pitchFamily="34" charset="0"/>
              </a:rPr>
              <a:t>1</a:t>
            </a:r>
          </a:p>
        </p:txBody>
      </p:sp>
      <p:sp>
        <p:nvSpPr>
          <p:cNvPr id="68" name="Rectangle 67">
            <a:extLst>
              <a:ext uri="{FF2B5EF4-FFF2-40B4-BE49-F238E27FC236}">
                <a16:creationId xmlns:a16="http://schemas.microsoft.com/office/drawing/2014/main" id="{00E0A86C-A829-4D00-99B7-2F66BE169F5D}"/>
              </a:ext>
            </a:extLst>
          </p:cNvPr>
          <p:cNvSpPr/>
          <p:nvPr/>
        </p:nvSpPr>
        <p:spPr>
          <a:xfrm>
            <a:off x="6877599" y="3185651"/>
            <a:ext cx="452899" cy="4528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latin typeface="Open Sans" panose="020B0606030504020204" pitchFamily="34" charset="0"/>
                <a:ea typeface="Open Sans" panose="020B0606030504020204" pitchFamily="34" charset="0"/>
                <a:cs typeface="Open Sans" panose="020B0606030504020204" pitchFamily="34" charset="0"/>
              </a:rPr>
              <a:t>2</a:t>
            </a:r>
          </a:p>
        </p:txBody>
      </p:sp>
      <p:sp>
        <p:nvSpPr>
          <p:cNvPr id="69" name="Rectangle 68">
            <a:extLst>
              <a:ext uri="{FF2B5EF4-FFF2-40B4-BE49-F238E27FC236}">
                <a16:creationId xmlns:a16="http://schemas.microsoft.com/office/drawing/2014/main" id="{A99E81EB-35A6-4F78-8FA9-9F66F2D80C24}"/>
              </a:ext>
            </a:extLst>
          </p:cNvPr>
          <p:cNvSpPr/>
          <p:nvPr/>
        </p:nvSpPr>
        <p:spPr>
          <a:xfrm>
            <a:off x="10608941" y="3185651"/>
            <a:ext cx="452899" cy="4528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latin typeface="Open Sans" panose="020B0606030504020204" pitchFamily="34" charset="0"/>
                <a:ea typeface="Open Sans" panose="020B0606030504020204" pitchFamily="34" charset="0"/>
                <a:cs typeface="Open Sans" panose="020B0606030504020204" pitchFamily="34" charset="0"/>
              </a:rPr>
              <a:t>3</a:t>
            </a:r>
          </a:p>
        </p:txBody>
      </p:sp>
    </p:spTree>
    <p:extLst>
      <p:ext uri="{BB962C8B-B14F-4D97-AF65-F5344CB8AC3E}">
        <p14:creationId xmlns:p14="http://schemas.microsoft.com/office/powerpoint/2010/main" val="18196092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DDDBB00C-CAD5-49C4-90B2-C8A4B5BDEF57}"/>
              </a:ext>
            </a:extLst>
          </p:cNvPr>
          <p:cNvSpPr txBox="1"/>
          <p:nvPr/>
        </p:nvSpPr>
        <p:spPr>
          <a:xfrm>
            <a:off x="4157626" y="456786"/>
            <a:ext cx="3876748" cy="1077218"/>
          </a:xfrm>
          <a:prstGeom prst="rect">
            <a:avLst/>
          </a:prstGeom>
          <a:noFill/>
        </p:spPr>
        <p:txBody>
          <a:bodyPr wrap="square" rtlCol="0">
            <a:spAutoFit/>
          </a:bodyPr>
          <a:lstStyle/>
          <a:p>
            <a:pPr algn="ctr"/>
            <a:r>
              <a:rPr lang="en-US" sz="3200" b="1">
                <a:latin typeface="Tahoma" panose="020B0604030504040204" pitchFamily="34" charset="0"/>
                <a:ea typeface="Tahoma" panose="020B0604030504040204" pitchFamily="34" charset="0"/>
                <a:cs typeface="Tahoma" panose="020B0604030504040204" pitchFamily="34" charset="0"/>
              </a:rPr>
              <a:t>ABOUT MONTAHA SERVICES</a:t>
            </a:r>
          </a:p>
        </p:txBody>
      </p:sp>
      <p:sp>
        <p:nvSpPr>
          <p:cNvPr id="12" name="TextBox 11">
            <a:extLst>
              <a:ext uri="{FF2B5EF4-FFF2-40B4-BE49-F238E27FC236}">
                <a16:creationId xmlns:a16="http://schemas.microsoft.com/office/drawing/2014/main" id="{9DEF258E-A810-4E4E-A3FF-65499D96935F}"/>
              </a:ext>
            </a:extLst>
          </p:cNvPr>
          <p:cNvSpPr txBox="1"/>
          <p:nvPr/>
        </p:nvSpPr>
        <p:spPr>
          <a:xfrm>
            <a:off x="1179870" y="4750757"/>
            <a:ext cx="2669458" cy="923330"/>
          </a:xfrm>
          <a:prstGeom prst="rect">
            <a:avLst/>
          </a:prstGeom>
          <a:noFill/>
        </p:spPr>
        <p:txBody>
          <a:bodyPr wrap="square" rtlCol="0">
            <a:spAutoFit/>
          </a:bodyPr>
          <a:lstStyle/>
          <a:p>
            <a:pPr algn="ct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sp>
        <p:nvSpPr>
          <p:cNvPr id="13" name="TextBox 12">
            <a:extLst>
              <a:ext uri="{FF2B5EF4-FFF2-40B4-BE49-F238E27FC236}">
                <a16:creationId xmlns:a16="http://schemas.microsoft.com/office/drawing/2014/main" id="{00E78F41-5B5C-4337-B795-F5F7127B4572}"/>
              </a:ext>
            </a:extLst>
          </p:cNvPr>
          <p:cNvSpPr txBox="1"/>
          <p:nvPr/>
        </p:nvSpPr>
        <p:spPr>
          <a:xfrm>
            <a:off x="4761272" y="4750757"/>
            <a:ext cx="2669458" cy="923330"/>
          </a:xfrm>
          <a:prstGeom prst="rect">
            <a:avLst/>
          </a:prstGeom>
          <a:noFill/>
        </p:spPr>
        <p:txBody>
          <a:bodyPr wrap="square" rtlCol="0">
            <a:spAutoFit/>
          </a:bodyPr>
          <a:lstStyle/>
          <a:p>
            <a:pPr algn="ct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sp>
        <p:nvSpPr>
          <p:cNvPr id="14" name="TextBox 13">
            <a:extLst>
              <a:ext uri="{FF2B5EF4-FFF2-40B4-BE49-F238E27FC236}">
                <a16:creationId xmlns:a16="http://schemas.microsoft.com/office/drawing/2014/main" id="{E788D101-DB63-404C-89D7-5C194A66A4A3}"/>
              </a:ext>
            </a:extLst>
          </p:cNvPr>
          <p:cNvSpPr txBox="1"/>
          <p:nvPr/>
        </p:nvSpPr>
        <p:spPr>
          <a:xfrm>
            <a:off x="8342672" y="4750757"/>
            <a:ext cx="2669458" cy="923330"/>
          </a:xfrm>
          <a:prstGeom prst="rect">
            <a:avLst/>
          </a:prstGeom>
          <a:noFill/>
        </p:spPr>
        <p:txBody>
          <a:bodyPr wrap="square" rtlCol="0">
            <a:spAutoFit/>
          </a:bodyPr>
          <a:lstStyle/>
          <a:p>
            <a:pPr algn="ct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grpSp>
        <p:nvGrpSpPr>
          <p:cNvPr id="15" name="Group 14">
            <a:extLst>
              <a:ext uri="{FF2B5EF4-FFF2-40B4-BE49-F238E27FC236}">
                <a16:creationId xmlns:a16="http://schemas.microsoft.com/office/drawing/2014/main" id="{822602F2-27CC-41B8-9503-C808F076A57E}"/>
              </a:ext>
            </a:extLst>
          </p:cNvPr>
          <p:cNvGrpSpPr/>
          <p:nvPr/>
        </p:nvGrpSpPr>
        <p:grpSpPr>
          <a:xfrm>
            <a:off x="561128" y="624002"/>
            <a:ext cx="707230" cy="109538"/>
            <a:chOff x="599848" y="670378"/>
            <a:chExt cx="707230" cy="109538"/>
          </a:xfrm>
        </p:grpSpPr>
        <p:sp>
          <p:nvSpPr>
            <p:cNvPr id="16" name="Oval 15">
              <a:extLst>
                <a:ext uri="{FF2B5EF4-FFF2-40B4-BE49-F238E27FC236}">
                  <a16:creationId xmlns:a16="http://schemas.microsoft.com/office/drawing/2014/main" id="{D5C6C9B7-54BA-4A6F-BF31-AE31BED45BC3}"/>
                </a:ext>
              </a:extLst>
            </p:cNvPr>
            <p:cNvSpPr/>
            <p:nvPr/>
          </p:nvSpPr>
          <p:spPr>
            <a:xfrm flipH="1">
              <a:off x="599848" y="670378"/>
              <a:ext cx="109538" cy="10953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EF160490-7600-45CD-A0AD-8B7778E35BD7}"/>
                </a:ext>
              </a:extLst>
            </p:cNvPr>
            <p:cNvSpPr/>
            <p:nvPr/>
          </p:nvSpPr>
          <p:spPr>
            <a:xfrm flipH="1">
              <a:off x="802254" y="670378"/>
              <a:ext cx="109538" cy="109538"/>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C2F5EDD7-84CE-4CE7-B09A-E46E8DD0CC7F}"/>
                </a:ext>
              </a:extLst>
            </p:cNvPr>
            <p:cNvSpPr/>
            <p:nvPr/>
          </p:nvSpPr>
          <p:spPr>
            <a:xfrm flipH="1">
              <a:off x="999897" y="670378"/>
              <a:ext cx="109538" cy="109538"/>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12B5E8DB-D901-4173-AB02-95213E346C4D}"/>
                </a:ext>
              </a:extLst>
            </p:cNvPr>
            <p:cNvSpPr/>
            <p:nvPr/>
          </p:nvSpPr>
          <p:spPr>
            <a:xfrm flipH="1">
              <a:off x="1197540" y="670378"/>
              <a:ext cx="109538" cy="109538"/>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TextBox 20">
            <a:extLst>
              <a:ext uri="{FF2B5EF4-FFF2-40B4-BE49-F238E27FC236}">
                <a16:creationId xmlns:a16="http://schemas.microsoft.com/office/drawing/2014/main" id="{8C4F8276-28A8-4710-952B-E55669C024E9}"/>
              </a:ext>
            </a:extLst>
          </p:cNvPr>
          <p:cNvSpPr txBox="1"/>
          <p:nvPr/>
        </p:nvSpPr>
        <p:spPr>
          <a:xfrm>
            <a:off x="10014886" y="5974234"/>
            <a:ext cx="1844848" cy="463588"/>
          </a:xfrm>
          <a:prstGeom prst="rect">
            <a:avLst/>
          </a:prstGeom>
          <a:noFill/>
        </p:spPr>
        <p:txBody>
          <a:bodyPr wrap="square" rtlCol="0">
            <a:spAutoFit/>
          </a:bodyPr>
          <a:lstStyle/>
          <a:p>
            <a:pPr algn="r">
              <a:lnSpc>
                <a:spcPct val="150000"/>
              </a:lnSpc>
            </a:pPr>
            <a:r>
              <a:rPr lang="en-US" b="1" spc="600">
                <a:latin typeface="Open Sans" panose="020B0606030504020204" pitchFamily="34" charset="0"/>
                <a:ea typeface="Open Sans" panose="020B0606030504020204" pitchFamily="34" charset="0"/>
                <a:cs typeface="Open Sans" panose="020B0606030504020204" pitchFamily="34" charset="0"/>
              </a:rPr>
              <a:t>montaha</a:t>
            </a:r>
          </a:p>
        </p:txBody>
      </p:sp>
      <p:sp>
        <p:nvSpPr>
          <p:cNvPr id="3" name="Picture Placeholder 2">
            <a:extLst>
              <a:ext uri="{FF2B5EF4-FFF2-40B4-BE49-F238E27FC236}">
                <a16:creationId xmlns:a16="http://schemas.microsoft.com/office/drawing/2014/main" id="{DC7F2386-DEFE-466D-8F23-7FA2E490EC10}"/>
              </a:ext>
            </a:extLst>
          </p:cNvPr>
          <p:cNvSpPr>
            <a:spLocks noGrp="1"/>
          </p:cNvSpPr>
          <p:nvPr>
            <p:ph type="pic" sz="quarter" idx="15"/>
          </p:nvPr>
        </p:nvSpPr>
        <p:spPr/>
      </p:sp>
      <p:sp>
        <p:nvSpPr>
          <p:cNvPr id="5" name="Picture Placeholder 4">
            <a:extLst>
              <a:ext uri="{FF2B5EF4-FFF2-40B4-BE49-F238E27FC236}">
                <a16:creationId xmlns:a16="http://schemas.microsoft.com/office/drawing/2014/main" id="{EF5A7FC2-5363-4603-A82F-14FDCDFD6760}"/>
              </a:ext>
            </a:extLst>
          </p:cNvPr>
          <p:cNvSpPr>
            <a:spLocks noGrp="1"/>
          </p:cNvSpPr>
          <p:nvPr>
            <p:ph type="pic" sz="quarter" idx="16"/>
          </p:nvPr>
        </p:nvSpPr>
        <p:spPr/>
      </p:sp>
      <p:sp>
        <p:nvSpPr>
          <p:cNvPr id="7" name="Picture Placeholder 6">
            <a:extLst>
              <a:ext uri="{FF2B5EF4-FFF2-40B4-BE49-F238E27FC236}">
                <a16:creationId xmlns:a16="http://schemas.microsoft.com/office/drawing/2014/main" id="{CC7457E3-117B-4A84-BCBB-D6A838B127FF}"/>
              </a:ext>
            </a:extLst>
          </p:cNvPr>
          <p:cNvSpPr>
            <a:spLocks noGrp="1"/>
          </p:cNvSpPr>
          <p:nvPr>
            <p:ph type="pic" sz="quarter" idx="17"/>
          </p:nvPr>
        </p:nvSpPr>
        <p:spPr/>
      </p:sp>
    </p:spTree>
    <p:extLst>
      <p:ext uri="{BB962C8B-B14F-4D97-AF65-F5344CB8AC3E}">
        <p14:creationId xmlns:p14="http://schemas.microsoft.com/office/powerpoint/2010/main" val="31462662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81274DD8-FEDC-48B8-8531-695CD0DE72F4}"/>
              </a:ext>
            </a:extLst>
          </p:cNvPr>
          <p:cNvSpPr txBox="1"/>
          <p:nvPr/>
        </p:nvSpPr>
        <p:spPr>
          <a:xfrm>
            <a:off x="533019" y="456786"/>
            <a:ext cx="3876749" cy="1200329"/>
          </a:xfrm>
          <a:prstGeom prst="rect">
            <a:avLst/>
          </a:prstGeom>
          <a:noFill/>
        </p:spPr>
        <p:txBody>
          <a:bodyPr wrap="square" rtlCol="0">
            <a:spAutoFit/>
          </a:bodyPr>
          <a:lstStyle/>
          <a:p>
            <a:r>
              <a:rPr lang="en-US" sz="3600" b="1">
                <a:latin typeface="Tahoma" panose="020B0604030504040204" pitchFamily="34" charset="0"/>
                <a:ea typeface="Tahoma" panose="020B0604030504040204" pitchFamily="34" charset="0"/>
                <a:cs typeface="Tahoma" panose="020B0604030504040204" pitchFamily="34" charset="0"/>
              </a:rPr>
              <a:t>How About Our Services ?</a:t>
            </a:r>
          </a:p>
        </p:txBody>
      </p:sp>
      <p:cxnSp>
        <p:nvCxnSpPr>
          <p:cNvPr id="13" name="Straight Connector 12">
            <a:extLst>
              <a:ext uri="{FF2B5EF4-FFF2-40B4-BE49-F238E27FC236}">
                <a16:creationId xmlns:a16="http://schemas.microsoft.com/office/drawing/2014/main" id="{CC93D276-B176-4ECA-91F1-63B17B8B81CA}"/>
              </a:ext>
            </a:extLst>
          </p:cNvPr>
          <p:cNvCxnSpPr>
            <a:cxnSpLocks/>
          </p:cNvCxnSpPr>
          <p:nvPr/>
        </p:nvCxnSpPr>
        <p:spPr>
          <a:xfrm>
            <a:off x="649476" y="1832393"/>
            <a:ext cx="559722"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C45D2180-00A1-493A-B9E2-D2CACBA03C48}"/>
              </a:ext>
            </a:extLst>
          </p:cNvPr>
          <p:cNvSpPr txBox="1"/>
          <p:nvPr/>
        </p:nvSpPr>
        <p:spPr>
          <a:xfrm>
            <a:off x="4710690" y="3181294"/>
            <a:ext cx="2918103" cy="2541080"/>
          </a:xfrm>
          <a:prstGeom prst="rect">
            <a:avLst/>
          </a:prstGeom>
          <a:noFill/>
        </p:spPr>
        <p:txBody>
          <a:bodyPr wrap="square" rtlCol="0">
            <a:spAutoFit/>
          </a:bodyPr>
          <a:lstStyle/>
          <a:p>
            <a:pPr>
              <a:lnSpc>
                <a:spcPct val="150000"/>
              </a:lnSpc>
            </a:pP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Excepteur sint occaecat cupidatat non proident sunt in culpa qui officia deserunt mollit anim id est laborum</a:t>
            </a:r>
          </a:p>
          <a:p>
            <a:pPr>
              <a:lnSpc>
                <a:spcPct val="150000"/>
              </a:lnSpc>
            </a:pPr>
            <a:endPar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8" name="TextBox 17">
            <a:extLst>
              <a:ext uri="{FF2B5EF4-FFF2-40B4-BE49-F238E27FC236}">
                <a16:creationId xmlns:a16="http://schemas.microsoft.com/office/drawing/2014/main" id="{C9F96EBD-6684-4333-80F0-B44337F6FE8A}"/>
              </a:ext>
            </a:extLst>
          </p:cNvPr>
          <p:cNvSpPr txBox="1"/>
          <p:nvPr/>
        </p:nvSpPr>
        <p:spPr>
          <a:xfrm>
            <a:off x="8014329" y="3181294"/>
            <a:ext cx="2918103" cy="2541080"/>
          </a:xfrm>
          <a:prstGeom prst="rect">
            <a:avLst/>
          </a:prstGeom>
          <a:noFill/>
        </p:spPr>
        <p:txBody>
          <a:bodyPr wrap="square" rtlCol="0">
            <a:spAutoFit/>
          </a:bodyPr>
          <a:lstStyle/>
          <a:p>
            <a:pPr>
              <a:lnSpc>
                <a:spcPct val="150000"/>
              </a:lnSpc>
            </a:pP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Excepteur sint occaecat cupidatat non proident sunt in culpa qui officia deserunt mollit anim id est laborum</a:t>
            </a:r>
          </a:p>
          <a:p>
            <a:pPr>
              <a:lnSpc>
                <a:spcPct val="150000"/>
              </a:lnSpc>
            </a:pPr>
            <a:endPar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3" name="TextBox 22">
            <a:extLst>
              <a:ext uri="{FF2B5EF4-FFF2-40B4-BE49-F238E27FC236}">
                <a16:creationId xmlns:a16="http://schemas.microsoft.com/office/drawing/2014/main" id="{E8D6ED78-B751-4616-91A4-1561B245D88E}"/>
              </a:ext>
            </a:extLst>
          </p:cNvPr>
          <p:cNvSpPr txBox="1"/>
          <p:nvPr/>
        </p:nvSpPr>
        <p:spPr>
          <a:xfrm>
            <a:off x="551645" y="1965130"/>
            <a:ext cx="10380787" cy="880113"/>
          </a:xfrm>
          <a:prstGeom prst="rect">
            <a:avLst/>
          </a:prstGeom>
          <a:noFill/>
        </p:spPr>
        <p:txBody>
          <a:bodyPr wrap="square" rtlCol="0">
            <a:spAutoFit/>
          </a:bodyPr>
          <a:lstStyle/>
          <a:p>
            <a:pPr>
              <a:lnSpc>
                <a:spcPct val="150000"/>
              </a:lnSpc>
            </a:pP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Duis aute irure dolor in reprehenderit in voluptate velit esse cillum dolore eu fugiat nulla pariatur.</a:t>
            </a:r>
            <a:r>
              <a:rPr lang="en-US"/>
              <a:t>  </a:t>
            </a: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sunt in culpa qui officia deserunt.</a:t>
            </a:r>
          </a:p>
        </p:txBody>
      </p:sp>
      <p:sp>
        <p:nvSpPr>
          <p:cNvPr id="24" name="TextBox 23">
            <a:extLst>
              <a:ext uri="{FF2B5EF4-FFF2-40B4-BE49-F238E27FC236}">
                <a16:creationId xmlns:a16="http://schemas.microsoft.com/office/drawing/2014/main" id="{5940E64E-7BC3-484A-9A0C-0C61F25C87B5}"/>
              </a:ext>
            </a:extLst>
          </p:cNvPr>
          <p:cNvSpPr txBox="1"/>
          <p:nvPr/>
        </p:nvSpPr>
        <p:spPr>
          <a:xfrm rot="16200000">
            <a:off x="-780557" y="3290501"/>
            <a:ext cx="2196435" cy="276999"/>
          </a:xfrm>
          <a:prstGeom prst="rect">
            <a:avLst/>
          </a:prstGeom>
          <a:noFill/>
        </p:spPr>
        <p:txBody>
          <a:bodyPr wrap="none" rtlCol="0">
            <a:spAutoFit/>
          </a:bodyPr>
          <a:lstStyle/>
          <a:p>
            <a:pPr algn="ctr"/>
            <a:r>
              <a:rPr lang="en-US" sz="1200" b="1" spc="600">
                <a:latin typeface="Open Sans" panose="020B0606030504020204" pitchFamily="34" charset="0"/>
                <a:ea typeface="Open Sans" panose="020B0606030504020204" pitchFamily="34" charset="0"/>
                <a:cs typeface="Open Sans" panose="020B0606030504020204" pitchFamily="34" charset="0"/>
              </a:rPr>
              <a:t>Montaha 2019</a:t>
            </a:r>
          </a:p>
        </p:txBody>
      </p:sp>
      <p:grpSp>
        <p:nvGrpSpPr>
          <p:cNvPr id="25" name="Group 24">
            <a:extLst>
              <a:ext uri="{FF2B5EF4-FFF2-40B4-BE49-F238E27FC236}">
                <a16:creationId xmlns:a16="http://schemas.microsoft.com/office/drawing/2014/main" id="{C2EB2B93-8E12-4C8D-880B-B4D37964218B}"/>
              </a:ext>
            </a:extLst>
          </p:cNvPr>
          <p:cNvGrpSpPr/>
          <p:nvPr/>
        </p:nvGrpSpPr>
        <p:grpSpPr>
          <a:xfrm>
            <a:off x="10767012" y="624002"/>
            <a:ext cx="707230" cy="109538"/>
            <a:chOff x="599848" y="670378"/>
            <a:chExt cx="707230" cy="109538"/>
          </a:xfrm>
        </p:grpSpPr>
        <p:sp>
          <p:nvSpPr>
            <p:cNvPr id="26" name="Oval 25">
              <a:extLst>
                <a:ext uri="{FF2B5EF4-FFF2-40B4-BE49-F238E27FC236}">
                  <a16:creationId xmlns:a16="http://schemas.microsoft.com/office/drawing/2014/main" id="{F5A64401-C463-40C3-BFA9-82DDE1942450}"/>
                </a:ext>
              </a:extLst>
            </p:cNvPr>
            <p:cNvSpPr/>
            <p:nvPr/>
          </p:nvSpPr>
          <p:spPr>
            <a:xfrm flipH="1">
              <a:off x="599848" y="670378"/>
              <a:ext cx="109538" cy="10953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84E41AE2-FDBA-463D-9632-B0AAE3216ADC}"/>
                </a:ext>
              </a:extLst>
            </p:cNvPr>
            <p:cNvSpPr/>
            <p:nvPr/>
          </p:nvSpPr>
          <p:spPr>
            <a:xfrm flipH="1">
              <a:off x="802254" y="670378"/>
              <a:ext cx="109538" cy="109538"/>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C5C1CF6D-A522-49B2-A9B6-7538123B8263}"/>
                </a:ext>
              </a:extLst>
            </p:cNvPr>
            <p:cNvSpPr/>
            <p:nvPr/>
          </p:nvSpPr>
          <p:spPr>
            <a:xfrm flipH="1">
              <a:off x="999897" y="670378"/>
              <a:ext cx="109538" cy="109538"/>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8E375C6A-58A1-46EC-B6C2-D519B84F1DE7}"/>
                </a:ext>
              </a:extLst>
            </p:cNvPr>
            <p:cNvSpPr/>
            <p:nvPr/>
          </p:nvSpPr>
          <p:spPr>
            <a:xfrm flipH="1">
              <a:off x="1197540" y="670378"/>
              <a:ext cx="109538" cy="109538"/>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Picture Placeholder 2">
            <a:extLst>
              <a:ext uri="{FF2B5EF4-FFF2-40B4-BE49-F238E27FC236}">
                <a16:creationId xmlns:a16="http://schemas.microsoft.com/office/drawing/2014/main" id="{01616B85-D89A-48AE-914B-4564FC630B71}"/>
              </a:ext>
            </a:extLst>
          </p:cNvPr>
          <p:cNvSpPr>
            <a:spLocks noGrp="1"/>
          </p:cNvSpPr>
          <p:nvPr>
            <p:ph type="pic" sz="quarter" idx="16"/>
          </p:nvPr>
        </p:nvSpPr>
        <p:spPr/>
      </p:sp>
      <p:sp>
        <p:nvSpPr>
          <p:cNvPr id="5" name="Picture Placeholder 4">
            <a:extLst>
              <a:ext uri="{FF2B5EF4-FFF2-40B4-BE49-F238E27FC236}">
                <a16:creationId xmlns:a16="http://schemas.microsoft.com/office/drawing/2014/main" id="{67B0357C-AEB1-444A-AF2C-E9A34B3E86B0}"/>
              </a:ext>
            </a:extLst>
          </p:cNvPr>
          <p:cNvSpPr>
            <a:spLocks noGrp="1"/>
          </p:cNvSpPr>
          <p:nvPr>
            <p:ph type="pic" sz="quarter" idx="15"/>
          </p:nvPr>
        </p:nvSpPr>
        <p:spPr/>
      </p:sp>
    </p:spTree>
    <p:extLst>
      <p:ext uri="{BB962C8B-B14F-4D97-AF65-F5344CB8AC3E}">
        <p14:creationId xmlns:p14="http://schemas.microsoft.com/office/powerpoint/2010/main" val="20587034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6B7B27F-06DB-4133-A788-8BA5AFDA012B}"/>
              </a:ext>
            </a:extLst>
          </p:cNvPr>
          <p:cNvSpPr txBox="1"/>
          <p:nvPr/>
        </p:nvSpPr>
        <p:spPr>
          <a:xfrm>
            <a:off x="6703142" y="768776"/>
            <a:ext cx="2898059" cy="1200329"/>
          </a:xfrm>
          <a:prstGeom prst="rect">
            <a:avLst/>
          </a:prstGeom>
          <a:noFill/>
        </p:spPr>
        <p:txBody>
          <a:bodyPr wrap="square" rtlCol="0">
            <a:spAutoFit/>
          </a:bodyPr>
          <a:lstStyle/>
          <a:p>
            <a:r>
              <a:rPr lang="en-US" sz="3600" b="1">
                <a:latin typeface="Tahoma" panose="020B0604030504040204" pitchFamily="34" charset="0"/>
                <a:ea typeface="Tahoma" panose="020B0604030504040204" pitchFamily="34" charset="0"/>
                <a:cs typeface="Tahoma" panose="020B0604030504040204" pitchFamily="34" charset="0"/>
              </a:rPr>
              <a:t>About Our Services </a:t>
            </a:r>
          </a:p>
        </p:txBody>
      </p:sp>
      <p:cxnSp>
        <p:nvCxnSpPr>
          <p:cNvPr id="6" name="Straight Connector 5">
            <a:extLst>
              <a:ext uri="{FF2B5EF4-FFF2-40B4-BE49-F238E27FC236}">
                <a16:creationId xmlns:a16="http://schemas.microsoft.com/office/drawing/2014/main" id="{271F1272-2114-4161-86CC-A0641A1B3754}"/>
              </a:ext>
            </a:extLst>
          </p:cNvPr>
          <p:cNvCxnSpPr>
            <a:cxnSpLocks/>
          </p:cNvCxnSpPr>
          <p:nvPr/>
        </p:nvCxnSpPr>
        <p:spPr>
          <a:xfrm>
            <a:off x="6819599" y="2144383"/>
            <a:ext cx="559722"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BEA12D16-B6B2-45ED-B12A-7E549A363021}"/>
              </a:ext>
            </a:extLst>
          </p:cNvPr>
          <p:cNvSpPr txBox="1"/>
          <p:nvPr/>
        </p:nvSpPr>
        <p:spPr>
          <a:xfrm>
            <a:off x="6703140" y="2352752"/>
            <a:ext cx="4881720" cy="3736472"/>
          </a:xfrm>
          <a:prstGeom prst="rect">
            <a:avLst/>
          </a:prstGeom>
          <a:noFill/>
        </p:spPr>
        <p:txBody>
          <a:bodyPr wrap="square" rtlCol="0">
            <a:spAutoFit/>
          </a:bodyPr>
          <a:lstStyle/>
          <a:p>
            <a:pPr algn="just">
              <a:lnSpc>
                <a:spcPct val="150000"/>
              </a:lnSpc>
            </a:pPr>
            <a:r>
              <a:rPr lang="en-US" sz="20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ipsum dolor exm sit amet, consectetur adipiscing elit, its sed do eiusmod utesa tempor incididunt ut labore et dolore magna aliqua. Ut enim ad minim text domi here veniam quis nostrud te exercitation ullamco laboris nisi example ut aliquip ex ea commodo consequat. </a:t>
            </a:r>
          </a:p>
        </p:txBody>
      </p:sp>
      <p:grpSp>
        <p:nvGrpSpPr>
          <p:cNvPr id="16" name="Group 15">
            <a:extLst>
              <a:ext uri="{FF2B5EF4-FFF2-40B4-BE49-F238E27FC236}">
                <a16:creationId xmlns:a16="http://schemas.microsoft.com/office/drawing/2014/main" id="{E84A6063-44F9-46EB-9660-6CF7C7AFB7D2}"/>
              </a:ext>
            </a:extLst>
          </p:cNvPr>
          <p:cNvGrpSpPr/>
          <p:nvPr/>
        </p:nvGrpSpPr>
        <p:grpSpPr>
          <a:xfrm>
            <a:off x="552371" y="3092054"/>
            <a:ext cx="109538" cy="707230"/>
            <a:chOff x="552371" y="3092054"/>
            <a:chExt cx="109538" cy="707230"/>
          </a:xfrm>
        </p:grpSpPr>
        <p:sp>
          <p:nvSpPr>
            <p:cNvPr id="11" name="Oval 10">
              <a:extLst>
                <a:ext uri="{FF2B5EF4-FFF2-40B4-BE49-F238E27FC236}">
                  <a16:creationId xmlns:a16="http://schemas.microsoft.com/office/drawing/2014/main" id="{9D3BCBB1-28F0-4913-B983-44B1567618FD}"/>
                </a:ext>
              </a:extLst>
            </p:cNvPr>
            <p:cNvSpPr/>
            <p:nvPr/>
          </p:nvSpPr>
          <p:spPr>
            <a:xfrm rot="16200000" flipH="1">
              <a:off x="552371" y="3689746"/>
              <a:ext cx="109538" cy="109538"/>
            </a:xfrm>
            <a:prstGeom prst="ellipse">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3D412ADC-5F7C-44AF-8E5F-19AE89B51837}"/>
                </a:ext>
              </a:extLst>
            </p:cNvPr>
            <p:cNvSpPr/>
            <p:nvPr/>
          </p:nvSpPr>
          <p:spPr>
            <a:xfrm rot="16200000" flipH="1">
              <a:off x="552371" y="3487340"/>
              <a:ext cx="109538" cy="109538"/>
            </a:xfrm>
            <a:prstGeom prst="ellipse">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750DF732-068B-425F-BB6B-2518CC3DB4D8}"/>
                </a:ext>
              </a:extLst>
            </p:cNvPr>
            <p:cNvSpPr/>
            <p:nvPr/>
          </p:nvSpPr>
          <p:spPr>
            <a:xfrm rot="16200000" flipH="1">
              <a:off x="552371" y="3289697"/>
              <a:ext cx="109538" cy="109538"/>
            </a:xfrm>
            <a:prstGeom prst="ellipse">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F69FD666-FAFF-4CD2-ADEB-A11BBA7A6803}"/>
                </a:ext>
              </a:extLst>
            </p:cNvPr>
            <p:cNvSpPr/>
            <p:nvPr/>
          </p:nvSpPr>
          <p:spPr>
            <a:xfrm rot="16200000" flipH="1">
              <a:off x="552371" y="3092054"/>
              <a:ext cx="109538" cy="109538"/>
            </a:xfrm>
            <a:prstGeom prst="ellipse">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Picture Placeholder 2">
            <a:extLst>
              <a:ext uri="{FF2B5EF4-FFF2-40B4-BE49-F238E27FC236}">
                <a16:creationId xmlns:a16="http://schemas.microsoft.com/office/drawing/2014/main" id="{D587448A-6FF6-42B5-A677-88987BDB09BA}"/>
              </a:ext>
            </a:extLst>
          </p:cNvPr>
          <p:cNvSpPr>
            <a:spLocks noGrp="1"/>
          </p:cNvSpPr>
          <p:nvPr>
            <p:ph type="pic" sz="quarter" idx="15"/>
          </p:nvPr>
        </p:nvSpPr>
        <p:spPr/>
      </p:sp>
    </p:spTree>
    <p:extLst>
      <p:ext uri="{BB962C8B-B14F-4D97-AF65-F5344CB8AC3E}">
        <p14:creationId xmlns:p14="http://schemas.microsoft.com/office/powerpoint/2010/main" val="23417235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B65CFFE-B7A5-447D-967A-818F5FFD1062}"/>
              </a:ext>
            </a:extLst>
          </p:cNvPr>
          <p:cNvSpPr txBox="1"/>
          <p:nvPr/>
        </p:nvSpPr>
        <p:spPr>
          <a:xfrm>
            <a:off x="1936047" y="2497976"/>
            <a:ext cx="8319906" cy="1862048"/>
          </a:xfrm>
          <a:prstGeom prst="rect">
            <a:avLst/>
          </a:prstGeom>
          <a:noFill/>
        </p:spPr>
        <p:txBody>
          <a:bodyPr wrap="none" rtlCol="0">
            <a:spAutoFit/>
          </a:bodyPr>
          <a:lstStyle/>
          <a:p>
            <a:pPr algn="ctr"/>
            <a:r>
              <a:rPr lang="en-US" sz="11500" b="1" spc="300">
                <a:solidFill>
                  <a:schemeClr val="accent5">
                    <a:lumMod val="40000"/>
                    <a:lumOff val="60000"/>
                  </a:schemeClr>
                </a:solidFill>
                <a:latin typeface="Tahoma" panose="020B0604030504040204" pitchFamily="34" charset="0"/>
                <a:ea typeface="Tahoma" panose="020B0604030504040204" pitchFamily="34" charset="0"/>
                <a:cs typeface="Tahoma" panose="020B0604030504040204" pitchFamily="34" charset="0"/>
              </a:rPr>
              <a:t>B</a:t>
            </a:r>
            <a:r>
              <a:rPr lang="en-US" sz="11500" b="1" spc="300">
                <a:solidFill>
                  <a:schemeClr val="bg1"/>
                </a:solidFill>
                <a:latin typeface="Tahoma" panose="020B0604030504040204" pitchFamily="34" charset="0"/>
                <a:ea typeface="Tahoma" panose="020B0604030504040204" pitchFamily="34" charset="0"/>
                <a:cs typeface="Tahoma" panose="020B0604030504040204" pitchFamily="34" charset="0"/>
              </a:rPr>
              <a:t>reak</a:t>
            </a:r>
            <a:r>
              <a:rPr lang="en-US" sz="11500" b="1" spc="300">
                <a:solidFill>
                  <a:schemeClr val="accent5">
                    <a:lumMod val="40000"/>
                    <a:lumOff val="60000"/>
                  </a:schemeClr>
                </a:solidFill>
                <a:latin typeface="Tahoma" panose="020B0604030504040204" pitchFamily="34" charset="0"/>
                <a:ea typeface="Tahoma" panose="020B0604030504040204" pitchFamily="34" charset="0"/>
                <a:cs typeface="Tahoma" panose="020B0604030504040204" pitchFamily="34" charset="0"/>
              </a:rPr>
              <a:t>s</a:t>
            </a:r>
            <a:r>
              <a:rPr lang="en-US" sz="11500" b="1" spc="300">
                <a:solidFill>
                  <a:schemeClr val="bg1"/>
                </a:solidFill>
                <a:latin typeface="Tahoma" panose="020B0604030504040204" pitchFamily="34" charset="0"/>
                <a:ea typeface="Tahoma" panose="020B0604030504040204" pitchFamily="34" charset="0"/>
                <a:cs typeface="Tahoma" panose="020B0604030504040204" pitchFamily="34" charset="0"/>
              </a:rPr>
              <a:t>lide</a:t>
            </a:r>
          </a:p>
        </p:txBody>
      </p:sp>
      <p:grpSp>
        <p:nvGrpSpPr>
          <p:cNvPr id="6" name="Group 5">
            <a:extLst>
              <a:ext uri="{FF2B5EF4-FFF2-40B4-BE49-F238E27FC236}">
                <a16:creationId xmlns:a16="http://schemas.microsoft.com/office/drawing/2014/main" id="{A3EE1D81-AED8-41A5-B81F-194C246B4E0F}"/>
              </a:ext>
            </a:extLst>
          </p:cNvPr>
          <p:cNvGrpSpPr/>
          <p:nvPr/>
        </p:nvGrpSpPr>
        <p:grpSpPr>
          <a:xfrm>
            <a:off x="10861448" y="670378"/>
            <a:ext cx="707230" cy="109538"/>
            <a:chOff x="6710362" y="742950"/>
            <a:chExt cx="707230" cy="109538"/>
          </a:xfrm>
        </p:grpSpPr>
        <p:sp>
          <p:nvSpPr>
            <p:cNvPr id="7" name="Oval 6">
              <a:extLst>
                <a:ext uri="{FF2B5EF4-FFF2-40B4-BE49-F238E27FC236}">
                  <a16:creationId xmlns:a16="http://schemas.microsoft.com/office/drawing/2014/main" id="{B6B36C0F-DDB7-44E1-84F6-516FBB7B427C}"/>
                </a:ext>
              </a:extLst>
            </p:cNvPr>
            <p:cNvSpPr/>
            <p:nvPr/>
          </p:nvSpPr>
          <p:spPr>
            <a:xfrm flipH="1">
              <a:off x="6710362" y="742950"/>
              <a:ext cx="109538" cy="109538"/>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0C34C21F-012E-4607-8714-7B60E5B26A85}"/>
                </a:ext>
              </a:extLst>
            </p:cNvPr>
            <p:cNvSpPr/>
            <p:nvPr/>
          </p:nvSpPr>
          <p:spPr>
            <a:xfrm flipH="1">
              <a:off x="6912768" y="742950"/>
              <a:ext cx="109538" cy="109538"/>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45A8A9B8-2F6C-401C-9CD5-D05104C8D208}"/>
                </a:ext>
              </a:extLst>
            </p:cNvPr>
            <p:cNvSpPr/>
            <p:nvPr/>
          </p:nvSpPr>
          <p:spPr>
            <a:xfrm flipH="1">
              <a:off x="7110411" y="742950"/>
              <a:ext cx="109538" cy="109538"/>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F9F818C7-86DA-4984-8650-1697F084943D}"/>
                </a:ext>
              </a:extLst>
            </p:cNvPr>
            <p:cNvSpPr/>
            <p:nvPr/>
          </p:nvSpPr>
          <p:spPr>
            <a:xfrm flipH="1">
              <a:off x="7308054" y="742950"/>
              <a:ext cx="109538" cy="109538"/>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 name="TextBox 11">
            <a:extLst>
              <a:ext uri="{FF2B5EF4-FFF2-40B4-BE49-F238E27FC236}">
                <a16:creationId xmlns:a16="http://schemas.microsoft.com/office/drawing/2014/main" id="{8411CC4D-AC46-46C8-BC94-D7AE991B14C5}"/>
              </a:ext>
            </a:extLst>
          </p:cNvPr>
          <p:cNvSpPr txBox="1"/>
          <p:nvPr/>
        </p:nvSpPr>
        <p:spPr>
          <a:xfrm rot="16200000">
            <a:off x="10805343" y="3198166"/>
            <a:ext cx="1197764" cy="461665"/>
          </a:xfrm>
          <a:prstGeom prst="rect">
            <a:avLst/>
          </a:prstGeom>
          <a:noFill/>
        </p:spPr>
        <p:txBody>
          <a:bodyPr wrap="none" rtlCol="0">
            <a:spAutoFit/>
          </a:bodyPr>
          <a:lstStyle/>
          <a:p>
            <a:r>
              <a:rPr lang="en-US" sz="2400" spc="600">
                <a:solidFill>
                  <a:schemeClr val="bg1"/>
                </a:solidFill>
                <a:latin typeface="Open Sans" panose="020B0606030504020204" pitchFamily="34" charset="0"/>
                <a:ea typeface="Open Sans" panose="020B0606030504020204" pitchFamily="34" charset="0"/>
                <a:cs typeface="Open Sans" panose="020B0606030504020204" pitchFamily="34" charset="0"/>
              </a:rPr>
              <a:t>2019</a:t>
            </a:r>
          </a:p>
        </p:txBody>
      </p:sp>
      <p:sp>
        <p:nvSpPr>
          <p:cNvPr id="13" name="Oval 12">
            <a:extLst>
              <a:ext uri="{FF2B5EF4-FFF2-40B4-BE49-F238E27FC236}">
                <a16:creationId xmlns:a16="http://schemas.microsoft.com/office/drawing/2014/main" id="{B9F2D5C7-BEE2-4FB7-8F81-8CC43BCBD81A}"/>
              </a:ext>
            </a:extLst>
          </p:cNvPr>
          <p:cNvSpPr/>
          <p:nvPr/>
        </p:nvSpPr>
        <p:spPr>
          <a:xfrm>
            <a:off x="8290101" y="4406900"/>
            <a:ext cx="367826" cy="367826"/>
          </a:xfrm>
          <a:prstGeom prst="ellipse">
            <a:avLst/>
          </a:prstGeom>
          <a:noFill/>
          <a:ln w="38100">
            <a:solidFill>
              <a:schemeClr val="bg1">
                <a:alpha val="7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28DEB082-E939-40D3-B770-2BAE0AAFB41D}"/>
              </a:ext>
            </a:extLst>
          </p:cNvPr>
          <p:cNvSpPr/>
          <p:nvPr/>
        </p:nvSpPr>
        <p:spPr>
          <a:xfrm>
            <a:off x="3794301" y="2063750"/>
            <a:ext cx="367826" cy="367826"/>
          </a:xfrm>
          <a:prstGeom prst="ellipse">
            <a:avLst/>
          </a:prstGeom>
          <a:noFill/>
          <a:ln w="38100">
            <a:solidFill>
              <a:schemeClr val="bg1">
                <a:alpha val="7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E765ED16-7CC0-4ADA-9A2A-0361A839160D}"/>
              </a:ext>
            </a:extLst>
          </p:cNvPr>
          <p:cNvSpPr>
            <a:spLocks noGrp="1"/>
          </p:cNvSpPr>
          <p:nvPr>
            <p:ph type="pic" sz="quarter" idx="10"/>
          </p:nvPr>
        </p:nvSpPr>
        <p:spPr/>
      </p:sp>
    </p:spTree>
    <p:extLst>
      <p:ext uri="{BB962C8B-B14F-4D97-AF65-F5344CB8AC3E}">
        <p14:creationId xmlns:p14="http://schemas.microsoft.com/office/powerpoint/2010/main" val="24089307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3AB7523-A7DD-4858-AC61-CD3C4B95FD35}"/>
              </a:ext>
            </a:extLst>
          </p:cNvPr>
          <p:cNvSpPr txBox="1"/>
          <p:nvPr/>
        </p:nvSpPr>
        <p:spPr>
          <a:xfrm>
            <a:off x="546238" y="1319774"/>
            <a:ext cx="3021341" cy="1200329"/>
          </a:xfrm>
          <a:prstGeom prst="rect">
            <a:avLst/>
          </a:prstGeom>
          <a:noFill/>
        </p:spPr>
        <p:txBody>
          <a:bodyPr wrap="square" rtlCol="0">
            <a:spAutoFit/>
          </a:bodyPr>
          <a:lstStyle/>
          <a:p>
            <a:r>
              <a:rPr lang="en-US" sz="3600" b="1">
                <a:latin typeface="Tahoma" panose="020B0604030504040204" pitchFamily="34" charset="0"/>
                <a:ea typeface="Tahoma" panose="020B0604030504040204" pitchFamily="34" charset="0"/>
                <a:cs typeface="Tahoma" panose="020B0604030504040204" pitchFamily="34" charset="0"/>
              </a:rPr>
              <a:t>ABOUT OUR </a:t>
            </a:r>
            <a:r>
              <a:rPr lang="en-US" sz="3600" b="1" i="1">
                <a:latin typeface="Tahoma" panose="020B0604030504040204" pitchFamily="34" charset="0"/>
                <a:ea typeface="Tahoma" panose="020B0604030504040204" pitchFamily="34" charset="0"/>
                <a:cs typeface="Tahoma" panose="020B0604030504040204" pitchFamily="34" charset="0"/>
              </a:rPr>
              <a:t>Portofolios</a:t>
            </a:r>
            <a:endParaRPr lang="en-US" sz="3600" b="1">
              <a:latin typeface="Tahoma" panose="020B0604030504040204" pitchFamily="34" charset="0"/>
              <a:ea typeface="Tahoma" panose="020B0604030504040204" pitchFamily="34" charset="0"/>
              <a:cs typeface="Tahoma" panose="020B0604030504040204" pitchFamily="34" charset="0"/>
            </a:endParaRPr>
          </a:p>
        </p:txBody>
      </p:sp>
      <p:cxnSp>
        <p:nvCxnSpPr>
          <p:cNvPr id="9" name="Straight Connector 8">
            <a:extLst>
              <a:ext uri="{FF2B5EF4-FFF2-40B4-BE49-F238E27FC236}">
                <a16:creationId xmlns:a16="http://schemas.microsoft.com/office/drawing/2014/main" id="{DE9D3252-116D-433B-BC66-717AF1EF5442}"/>
              </a:ext>
            </a:extLst>
          </p:cNvPr>
          <p:cNvCxnSpPr>
            <a:cxnSpLocks/>
          </p:cNvCxnSpPr>
          <p:nvPr/>
        </p:nvCxnSpPr>
        <p:spPr>
          <a:xfrm>
            <a:off x="662694" y="2606891"/>
            <a:ext cx="462168"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51689F13-5011-41A3-8765-D88D7EEDD7D2}"/>
              </a:ext>
            </a:extLst>
          </p:cNvPr>
          <p:cNvSpPr txBox="1"/>
          <p:nvPr/>
        </p:nvSpPr>
        <p:spPr>
          <a:xfrm>
            <a:off x="649476" y="4144297"/>
            <a:ext cx="2918103" cy="2541080"/>
          </a:xfrm>
          <a:prstGeom prst="rect">
            <a:avLst/>
          </a:prstGeom>
          <a:noFill/>
        </p:spPr>
        <p:txBody>
          <a:bodyPr wrap="square" rtlCol="0">
            <a:spAutoFit/>
          </a:bodyPr>
          <a:lstStyle/>
          <a:p>
            <a:pPr>
              <a:lnSpc>
                <a:spcPct val="150000"/>
              </a:lnSpc>
            </a:pP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Excepteur sint occaecat cupidatat non proident sunt in culpa qui officia deserunt mollit anim id est laborum</a:t>
            </a:r>
          </a:p>
          <a:p>
            <a:pPr>
              <a:lnSpc>
                <a:spcPct val="150000"/>
              </a:lnSpc>
            </a:pPr>
            <a:endPar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13" name="Group 12">
            <a:extLst>
              <a:ext uri="{FF2B5EF4-FFF2-40B4-BE49-F238E27FC236}">
                <a16:creationId xmlns:a16="http://schemas.microsoft.com/office/drawing/2014/main" id="{FA5A775E-4EF8-43DA-BD25-2395751267FD}"/>
              </a:ext>
            </a:extLst>
          </p:cNvPr>
          <p:cNvGrpSpPr/>
          <p:nvPr/>
        </p:nvGrpSpPr>
        <p:grpSpPr>
          <a:xfrm>
            <a:off x="10767012" y="624002"/>
            <a:ext cx="707230" cy="109538"/>
            <a:chOff x="599848" y="670378"/>
            <a:chExt cx="707230" cy="109538"/>
          </a:xfrm>
        </p:grpSpPr>
        <p:sp>
          <p:nvSpPr>
            <p:cNvPr id="14" name="Oval 13">
              <a:extLst>
                <a:ext uri="{FF2B5EF4-FFF2-40B4-BE49-F238E27FC236}">
                  <a16:creationId xmlns:a16="http://schemas.microsoft.com/office/drawing/2014/main" id="{CF7FAAF1-8EBC-4DE0-9063-27E29977F452}"/>
                </a:ext>
              </a:extLst>
            </p:cNvPr>
            <p:cNvSpPr/>
            <p:nvPr/>
          </p:nvSpPr>
          <p:spPr>
            <a:xfrm flipH="1">
              <a:off x="599848" y="670378"/>
              <a:ext cx="109538" cy="10953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FBF42210-FC78-4AF4-9FBB-7154C9E2BE62}"/>
                </a:ext>
              </a:extLst>
            </p:cNvPr>
            <p:cNvSpPr/>
            <p:nvPr/>
          </p:nvSpPr>
          <p:spPr>
            <a:xfrm flipH="1">
              <a:off x="802254" y="670378"/>
              <a:ext cx="109538" cy="109538"/>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E2C5A9FE-BCB7-4987-A4DC-8387A1ED052A}"/>
                </a:ext>
              </a:extLst>
            </p:cNvPr>
            <p:cNvSpPr/>
            <p:nvPr/>
          </p:nvSpPr>
          <p:spPr>
            <a:xfrm flipH="1">
              <a:off x="999897" y="670378"/>
              <a:ext cx="109538" cy="109538"/>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F3EA9346-CB91-4219-950B-89810D4DD5EE}"/>
                </a:ext>
              </a:extLst>
            </p:cNvPr>
            <p:cNvSpPr/>
            <p:nvPr/>
          </p:nvSpPr>
          <p:spPr>
            <a:xfrm flipH="1">
              <a:off x="1197540" y="670378"/>
              <a:ext cx="109538" cy="109538"/>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8" name="TextBox 17">
            <a:extLst>
              <a:ext uri="{FF2B5EF4-FFF2-40B4-BE49-F238E27FC236}">
                <a16:creationId xmlns:a16="http://schemas.microsoft.com/office/drawing/2014/main" id="{878D8E6E-15D9-4410-8A4F-EEEB34D58A2B}"/>
              </a:ext>
            </a:extLst>
          </p:cNvPr>
          <p:cNvSpPr txBox="1"/>
          <p:nvPr/>
        </p:nvSpPr>
        <p:spPr>
          <a:xfrm>
            <a:off x="7544190" y="5269353"/>
            <a:ext cx="1843156" cy="463588"/>
          </a:xfrm>
          <a:prstGeom prst="rect">
            <a:avLst/>
          </a:prstGeom>
          <a:noFill/>
        </p:spPr>
        <p:txBody>
          <a:bodyPr wrap="square" rtlCol="0">
            <a:spAutoFit/>
          </a:bodyPr>
          <a:lstStyle/>
          <a:p>
            <a:pPr algn="ctr">
              <a:lnSpc>
                <a:spcPct val="150000"/>
              </a:lnSpc>
            </a:pPr>
            <a:r>
              <a:rPr lang="en-US" b="1">
                <a:latin typeface="Open Sans" panose="020B0606030504020204" pitchFamily="34" charset="0"/>
                <a:ea typeface="Open Sans" panose="020B0606030504020204" pitchFamily="34" charset="0"/>
                <a:cs typeface="Open Sans" panose="020B0606030504020204" pitchFamily="34" charset="0"/>
              </a:rPr>
              <a:t>Winter Nature </a:t>
            </a:r>
          </a:p>
        </p:txBody>
      </p:sp>
      <p:sp>
        <p:nvSpPr>
          <p:cNvPr id="19" name="TextBox 18">
            <a:extLst>
              <a:ext uri="{FF2B5EF4-FFF2-40B4-BE49-F238E27FC236}">
                <a16:creationId xmlns:a16="http://schemas.microsoft.com/office/drawing/2014/main" id="{4F2F114D-A73F-43B6-A33E-BDA6EDC0DB65}"/>
              </a:ext>
            </a:extLst>
          </p:cNvPr>
          <p:cNvSpPr txBox="1"/>
          <p:nvPr/>
        </p:nvSpPr>
        <p:spPr>
          <a:xfrm>
            <a:off x="9531405" y="5061604"/>
            <a:ext cx="2011119" cy="879087"/>
          </a:xfrm>
          <a:prstGeom prst="rect">
            <a:avLst/>
          </a:prstGeom>
          <a:noFill/>
        </p:spPr>
        <p:txBody>
          <a:bodyPr wrap="square" rtlCol="0">
            <a:spAutoFit/>
          </a:bodyPr>
          <a:lstStyle/>
          <a:p>
            <a:pPr>
              <a:lnSpc>
                <a:spcPct val="150000"/>
              </a:lnSpc>
            </a:pP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is dolor  sit amet.</a:t>
            </a:r>
          </a:p>
        </p:txBody>
      </p:sp>
      <p:sp>
        <p:nvSpPr>
          <p:cNvPr id="20" name="TextBox 19">
            <a:extLst>
              <a:ext uri="{FF2B5EF4-FFF2-40B4-BE49-F238E27FC236}">
                <a16:creationId xmlns:a16="http://schemas.microsoft.com/office/drawing/2014/main" id="{66D931B7-4913-4BDF-ABE9-27B69E8AD722}"/>
              </a:ext>
            </a:extLst>
          </p:cNvPr>
          <p:cNvSpPr txBox="1"/>
          <p:nvPr/>
        </p:nvSpPr>
        <p:spPr>
          <a:xfrm rot="16200000">
            <a:off x="8534242" y="1789983"/>
            <a:ext cx="2576346" cy="830997"/>
          </a:xfrm>
          <a:prstGeom prst="rect">
            <a:avLst/>
          </a:prstGeom>
          <a:noFill/>
        </p:spPr>
        <p:txBody>
          <a:bodyPr wrap="square" rtlCol="0">
            <a:spAutoFit/>
          </a:bodyPr>
          <a:lstStyle/>
          <a:p>
            <a:r>
              <a:rPr lang="en-US" sz="4800" b="1" spc="1600">
                <a:latin typeface="Tahoma" panose="020B0604030504040204" pitchFamily="34" charset="0"/>
                <a:ea typeface="Tahoma" panose="020B0604030504040204" pitchFamily="34" charset="0"/>
                <a:cs typeface="Tahoma" panose="020B0604030504040204" pitchFamily="34" charset="0"/>
              </a:rPr>
              <a:t>2019</a:t>
            </a:r>
          </a:p>
        </p:txBody>
      </p:sp>
      <p:sp>
        <p:nvSpPr>
          <p:cNvPr id="3" name="Picture Placeholder 2">
            <a:extLst>
              <a:ext uri="{FF2B5EF4-FFF2-40B4-BE49-F238E27FC236}">
                <a16:creationId xmlns:a16="http://schemas.microsoft.com/office/drawing/2014/main" id="{CE685462-9178-42ED-8BF8-902F322987E1}"/>
              </a:ext>
            </a:extLst>
          </p:cNvPr>
          <p:cNvSpPr>
            <a:spLocks noGrp="1"/>
          </p:cNvSpPr>
          <p:nvPr>
            <p:ph type="pic" sz="quarter" idx="15"/>
          </p:nvPr>
        </p:nvSpPr>
        <p:spPr/>
      </p:sp>
      <p:sp>
        <p:nvSpPr>
          <p:cNvPr id="6" name="Picture Placeholder 5">
            <a:extLst>
              <a:ext uri="{FF2B5EF4-FFF2-40B4-BE49-F238E27FC236}">
                <a16:creationId xmlns:a16="http://schemas.microsoft.com/office/drawing/2014/main" id="{B6788458-8A41-4DED-83FE-673D73034635}"/>
              </a:ext>
            </a:extLst>
          </p:cNvPr>
          <p:cNvSpPr>
            <a:spLocks noGrp="1"/>
          </p:cNvSpPr>
          <p:nvPr>
            <p:ph type="pic" sz="quarter" idx="16"/>
          </p:nvPr>
        </p:nvSpPr>
        <p:spPr/>
      </p:sp>
    </p:spTree>
    <p:extLst>
      <p:ext uri="{BB962C8B-B14F-4D97-AF65-F5344CB8AC3E}">
        <p14:creationId xmlns:p14="http://schemas.microsoft.com/office/powerpoint/2010/main" val="25906075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4379E8BC-6BE3-45CF-A028-94DB82DB8CF5}"/>
              </a:ext>
            </a:extLst>
          </p:cNvPr>
          <p:cNvGrpSpPr/>
          <p:nvPr/>
        </p:nvGrpSpPr>
        <p:grpSpPr>
          <a:xfrm>
            <a:off x="599848" y="670378"/>
            <a:ext cx="707230" cy="109538"/>
            <a:chOff x="599848" y="670378"/>
            <a:chExt cx="707230" cy="109538"/>
          </a:xfrm>
        </p:grpSpPr>
        <p:sp>
          <p:nvSpPr>
            <p:cNvPr id="6" name="Oval 5">
              <a:extLst>
                <a:ext uri="{FF2B5EF4-FFF2-40B4-BE49-F238E27FC236}">
                  <a16:creationId xmlns:a16="http://schemas.microsoft.com/office/drawing/2014/main" id="{EBF7F09D-68D3-4D57-BEF8-B798F479E5F3}"/>
                </a:ext>
              </a:extLst>
            </p:cNvPr>
            <p:cNvSpPr/>
            <p:nvPr/>
          </p:nvSpPr>
          <p:spPr>
            <a:xfrm flipH="1">
              <a:off x="599848" y="670378"/>
              <a:ext cx="109538" cy="10953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46552E97-B7EC-478E-8EE5-A15F58532925}"/>
                </a:ext>
              </a:extLst>
            </p:cNvPr>
            <p:cNvSpPr/>
            <p:nvPr/>
          </p:nvSpPr>
          <p:spPr>
            <a:xfrm flipH="1">
              <a:off x="802254" y="670378"/>
              <a:ext cx="109538" cy="109538"/>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602D460B-A3D3-4D69-A77E-C1063232F6B0}"/>
                </a:ext>
              </a:extLst>
            </p:cNvPr>
            <p:cNvSpPr/>
            <p:nvPr/>
          </p:nvSpPr>
          <p:spPr>
            <a:xfrm flipH="1">
              <a:off x="999897" y="670378"/>
              <a:ext cx="109538" cy="109538"/>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15154D61-5A74-437D-8434-482242A973DD}"/>
                </a:ext>
              </a:extLst>
            </p:cNvPr>
            <p:cNvSpPr/>
            <p:nvPr/>
          </p:nvSpPr>
          <p:spPr>
            <a:xfrm flipH="1">
              <a:off x="1197540" y="670378"/>
              <a:ext cx="109538" cy="109538"/>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 name="TextBox 11">
            <a:extLst>
              <a:ext uri="{FF2B5EF4-FFF2-40B4-BE49-F238E27FC236}">
                <a16:creationId xmlns:a16="http://schemas.microsoft.com/office/drawing/2014/main" id="{FDC1A7D3-2F87-492F-BB11-D5FABEC5555D}"/>
              </a:ext>
            </a:extLst>
          </p:cNvPr>
          <p:cNvSpPr txBox="1"/>
          <p:nvPr/>
        </p:nvSpPr>
        <p:spPr>
          <a:xfrm>
            <a:off x="7138219" y="1775483"/>
            <a:ext cx="3465871" cy="2308324"/>
          </a:xfrm>
          <a:prstGeom prst="rect">
            <a:avLst/>
          </a:prstGeom>
          <a:noFill/>
        </p:spPr>
        <p:txBody>
          <a:bodyPr wrap="square" rtlCol="0">
            <a:spAutoFit/>
          </a:bodyPr>
          <a:lstStyle/>
          <a:p>
            <a:r>
              <a:rPr lang="en-US" sz="4800" b="1">
                <a:latin typeface="Tahoma" panose="020B0604030504040204" pitchFamily="34" charset="0"/>
                <a:ea typeface="Tahoma" panose="020B0604030504040204" pitchFamily="34" charset="0"/>
                <a:cs typeface="Tahoma" panose="020B0604030504040204" pitchFamily="34" charset="0"/>
              </a:rPr>
              <a:t>ABOUT OUR MONTAHA</a:t>
            </a:r>
          </a:p>
        </p:txBody>
      </p:sp>
      <p:cxnSp>
        <p:nvCxnSpPr>
          <p:cNvPr id="14" name="Straight Connector 13">
            <a:extLst>
              <a:ext uri="{FF2B5EF4-FFF2-40B4-BE49-F238E27FC236}">
                <a16:creationId xmlns:a16="http://schemas.microsoft.com/office/drawing/2014/main" id="{4D7A88E0-8671-4311-BFA8-5182BB3A3CCE}"/>
              </a:ext>
            </a:extLst>
          </p:cNvPr>
          <p:cNvCxnSpPr>
            <a:cxnSpLocks/>
          </p:cNvCxnSpPr>
          <p:nvPr/>
        </p:nvCxnSpPr>
        <p:spPr>
          <a:xfrm>
            <a:off x="7246620" y="1506426"/>
            <a:ext cx="614270" cy="0"/>
          </a:xfrm>
          <a:prstGeom prst="line">
            <a:avLst/>
          </a:prstGeom>
          <a:ln w="47625">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8BFE6592-8E15-4515-8803-B7E1FCAA2A26}"/>
              </a:ext>
            </a:extLst>
          </p:cNvPr>
          <p:cNvSpPr txBox="1"/>
          <p:nvPr/>
        </p:nvSpPr>
        <p:spPr>
          <a:xfrm>
            <a:off x="7144657" y="4428245"/>
            <a:ext cx="4318000" cy="1294585"/>
          </a:xfrm>
          <a:prstGeom prst="rect">
            <a:avLst/>
          </a:prstGeom>
          <a:noFill/>
        </p:spPr>
        <p:txBody>
          <a:bodyPr wrap="square" rtlCol="0">
            <a:spAutoFit/>
          </a:bodyPr>
          <a:lstStyle/>
          <a:p>
            <a:pPr>
              <a:lnSpc>
                <a:spcPct val="150000"/>
              </a:lnSpc>
            </a:pP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Duis aute irure dolor in reprehenderit in voluptate velit esse cillum dolore eu fugiat nulla pariatur.</a:t>
            </a:r>
          </a:p>
        </p:txBody>
      </p:sp>
      <p:sp>
        <p:nvSpPr>
          <p:cNvPr id="19" name="TextBox 18">
            <a:extLst>
              <a:ext uri="{FF2B5EF4-FFF2-40B4-BE49-F238E27FC236}">
                <a16:creationId xmlns:a16="http://schemas.microsoft.com/office/drawing/2014/main" id="{296FA8AE-4DA2-4C64-AD2E-C290051882AB}"/>
              </a:ext>
            </a:extLst>
          </p:cNvPr>
          <p:cNvSpPr txBox="1"/>
          <p:nvPr/>
        </p:nvSpPr>
        <p:spPr>
          <a:xfrm>
            <a:off x="729343" y="4012746"/>
            <a:ext cx="1747142" cy="2125582"/>
          </a:xfrm>
          <a:prstGeom prst="rect">
            <a:avLst/>
          </a:prstGeom>
          <a:noFill/>
        </p:spPr>
        <p:txBody>
          <a:bodyPr wrap="square" rtlCol="0">
            <a:spAutoFit/>
          </a:bodyPr>
          <a:lstStyle/>
          <a:p>
            <a:pPr algn="ctr">
              <a:lnSpc>
                <a:spcPct val="150000"/>
              </a:lnSpc>
            </a:pP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Duis aute irure dolor in reprehenderit in voluptate velit esse</a:t>
            </a:r>
          </a:p>
        </p:txBody>
      </p:sp>
      <p:sp>
        <p:nvSpPr>
          <p:cNvPr id="3" name="Picture Placeholder 2">
            <a:extLst>
              <a:ext uri="{FF2B5EF4-FFF2-40B4-BE49-F238E27FC236}">
                <a16:creationId xmlns:a16="http://schemas.microsoft.com/office/drawing/2014/main" id="{02F8C155-4A23-4530-AC1F-F950475A6FD3}"/>
              </a:ext>
            </a:extLst>
          </p:cNvPr>
          <p:cNvSpPr>
            <a:spLocks noGrp="1"/>
          </p:cNvSpPr>
          <p:nvPr>
            <p:ph type="pic" sz="quarter" idx="10"/>
          </p:nvPr>
        </p:nvSpPr>
        <p:spPr/>
      </p:sp>
    </p:spTree>
    <p:extLst>
      <p:ext uri="{BB962C8B-B14F-4D97-AF65-F5344CB8AC3E}">
        <p14:creationId xmlns:p14="http://schemas.microsoft.com/office/powerpoint/2010/main" val="23188469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a:extLst>
              <a:ext uri="{FF2B5EF4-FFF2-40B4-BE49-F238E27FC236}">
                <a16:creationId xmlns:a16="http://schemas.microsoft.com/office/drawing/2014/main" id="{988E087F-124B-4F66-AD82-6D7D6BAD53EB}"/>
              </a:ext>
            </a:extLst>
          </p:cNvPr>
          <p:cNvSpPr txBox="1"/>
          <p:nvPr/>
        </p:nvSpPr>
        <p:spPr>
          <a:xfrm>
            <a:off x="546238" y="4660457"/>
            <a:ext cx="4320730" cy="1200329"/>
          </a:xfrm>
          <a:prstGeom prst="rect">
            <a:avLst/>
          </a:prstGeom>
          <a:noFill/>
        </p:spPr>
        <p:txBody>
          <a:bodyPr wrap="square" rtlCol="0">
            <a:spAutoFit/>
          </a:bodyPr>
          <a:lstStyle/>
          <a:p>
            <a:r>
              <a:rPr lang="en-US" sz="3600" b="1">
                <a:latin typeface="Tahoma" panose="020B0604030504040204" pitchFamily="34" charset="0"/>
                <a:ea typeface="Tahoma" panose="020B0604030504040204" pitchFamily="34" charset="0"/>
                <a:cs typeface="Tahoma" panose="020B0604030504040204" pitchFamily="34" charset="0"/>
              </a:rPr>
              <a:t>Beauty Views Montaha Nature</a:t>
            </a:r>
          </a:p>
        </p:txBody>
      </p:sp>
      <p:grpSp>
        <p:nvGrpSpPr>
          <p:cNvPr id="25" name="Group 24">
            <a:extLst>
              <a:ext uri="{FF2B5EF4-FFF2-40B4-BE49-F238E27FC236}">
                <a16:creationId xmlns:a16="http://schemas.microsoft.com/office/drawing/2014/main" id="{B339CBD3-C959-4FC7-AF28-D0202D08C32B}"/>
              </a:ext>
            </a:extLst>
          </p:cNvPr>
          <p:cNvGrpSpPr/>
          <p:nvPr/>
        </p:nvGrpSpPr>
        <p:grpSpPr>
          <a:xfrm>
            <a:off x="613653" y="624002"/>
            <a:ext cx="707230" cy="109538"/>
            <a:chOff x="599848" y="670378"/>
            <a:chExt cx="707230" cy="109538"/>
          </a:xfrm>
        </p:grpSpPr>
        <p:sp>
          <p:nvSpPr>
            <p:cNvPr id="26" name="Oval 25">
              <a:extLst>
                <a:ext uri="{FF2B5EF4-FFF2-40B4-BE49-F238E27FC236}">
                  <a16:creationId xmlns:a16="http://schemas.microsoft.com/office/drawing/2014/main" id="{7619A57F-9ABD-4153-84F6-A78CD9E0ACC7}"/>
                </a:ext>
              </a:extLst>
            </p:cNvPr>
            <p:cNvSpPr/>
            <p:nvPr/>
          </p:nvSpPr>
          <p:spPr>
            <a:xfrm flipH="1">
              <a:off x="599848" y="670378"/>
              <a:ext cx="109538" cy="10953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3A619CB9-EE73-4339-A7F9-8FFACA0A5CDE}"/>
                </a:ext>
              </a:extLst>
            </p:cNvPr>
            <p:cNvSpPr/>
            <p:nvPr/>
          </p:nvSpPr>
          <p:spPr>
            <a:xfrm flipH="1">
              <a:off x="802254" y="670378"/>
              <a:ext cx="109538" cy="109538"/>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3565A0AC-6789-46FE-8EA6-470098AD6BBA}"/>
                </a:ext>
              </a:extLst>
            </p:cNvPr>
            <p:cNvSpPr/>
            <p:nvPr/>
          </p:nvSpPr>
          <p:spPr>
            <a:xfrm flipH="1">
              <a:off x="999897" y="670378"/>
              <a:ext cx="109538" cy="109538"/>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269389E1-8604-4335-B2D4-5112C58BE969}"/>
                </a:ext>
              </a:extLst>
            </p:cNvPr>
            <p:cNvSpPr/>
            <p:nvPr/>
          </p:nvSpPr>
          <p:spPr>
            <a:xfrm flipH="1">
              <a:off x="1197540" y="670378"/>
              <a:ext cx="109538" cy="109538"/>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0" name="TextBox 29">
            <a:extLst>
              <a:ext uri="{FF2B5EF4-FFF2-40B4-BE49-F238E27FC236}">
                <a16:creationId xmlns:a16="http://schemas.microsoft.com/office/drawing/2014/main" id="{F7E3BFDA-AE30-4532-AF86-1CFA4B2BBB5B}"/>
              </a:ext>
            </a:extLst>
          </p:cNvPr>
          <p:cNvSpPr txBox="1"/>
          <p:nvPr/>
        </p:nvSpPr>
        <p:spPr>
          <a:xfrm>
            <a:off x="6515383" y="4660457"/>
            <a:ext cx="5130379" cy="1710084"/>
          </a:xfrm>
          <a:prstGeom prst="rect">
            <a:avLst/>
          </a:prstGeom>
          <a:noFill/>
        </p:spPr>
        <p:txBody>
          <a:bodyPr wrap="square" rtlCol="0">
            <a:spAutoFit/>
          </a:bodyPr>
          <a:lstStyle/>
          <a:p>
            <a:pPr algn="just">
              <a:lnSpc>
                <a:spcPct val="150000"/>
              </a:lnSpc>
            </a:pP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Excepteur sint occaecat dea cupita onosa wae cupidatat nonasa proident sunt insa culpa qui deserunt mollit anim id est laborum.</a:t>
            </a:r>
          </a:p>
          <a:p>
            <a:pPr algn="just">
              <a:lnSpc>
                <a:spcPct val="150000"/>
              </a:lnSpc>
            </a:pPr>
            <a:endPar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 name="Picture Placeholder 2">
            <a:extLst>
              <a:ext uri="{FF2B5EF4-FFF2-40B4-BE49-F238E27FC236}">
                <a16:creationId xmlns:a16="http://schemas.microsoft.com/office/drawing/2014/main" id="{7DF1193A-39C8-4FA7-AD08-929E2CE8919B}"/>
              </a:ext>
            </a:extLst>
          </p:cNvPr>
          <p:cNvSpPr>
            <a:spLocks noGrp="1"/>
          </p:cNvSpPr>
          <p:nvPr>
            <p:ph type="pic" sz="quarter" idx="15"/>
          </p:nvPr>
        </p:nvSpPr>
        <p:spPr/>
      </p:sp>
      <p:sp>
        <p:nvSpPr>
          <p:cNvPr id="5" name="Picture Placeholder 4">
            <a:extLst>
              <a:ext uri="{FF2B5EF4-FFF2-40B4-BE49-F238E27FC236}">
                <a16:creationId xmlns:a16="http://schemas.microsoft.com/office/drawing/2014/main" id="{DFB2F24F-BAA5-4C98-B10C-4B0A986AD6FD}"/>
              </a:ext>
            </a:extLst>
          </p:cNvPr>
          <p:cNvSpPr>
            <a:spLocks noGrp="1"/>
          </p:cNvSpPr>
          <p:nvPr>
            <p:ph type="pic" sz="quarter" idx="16"/>
          </p:nvPr>
        </p:nvSpPr>
        <p:spPr/>
      </p:sp>
      <p:sp>
        <p:nvSpPr>
          <p:cNvPr id="7" name="Picture Placeholder 6">
            <a:extLst>
              <a:ext uri="{FF2B5EF4-FFF2-40B4-BE49-F238E27FC236}">
                <a16:creationId xmlns:a16="http://schemas.microsoft.com/office/drawing/2014/main" id="{6998045E-16A3-4C9D-8834-C048A786027B}"/>
              </a:ext>
            </a:extLst>
          </p:cNvPr>
          <p:cNvSpPr>
            <a:spLocks noGrp="1"/>
          </p:cNvSpPr>
          <p:nvPr>
            <p:ph type="pic" sz="quarter" idx="17"/>
          </p:nvPr>
        </p:nvSpPr>
        <p:spPr/>
      </p:sp>
      <p:sp>
        <p:nvSpPr>
          <p:cNvPr id="9" name="Picture Placeholder 8">
            <a:extLst>
              <a:ext uri="{FF2B5EF4-FFF2-40B4-BE49-F238E27FC236}">
                <a16:creationId xmlns:a16="http://schemas.microsoft.com/office/drawing/2014/main" id="{5573FC30-0F56-4F39-A39C-05FA1C1B3076}"/>
              </a:ext>
            </a:extLst>
          </p:cNvPr>
          <p:cNvSpPr>
            <a:spLocks noGrp="1"/>
          </p:cNvSpPr>
          <p:nvPr>
            <p:ph type="pic" sz="quarter" idx="18"/>
          </p:nvPr>
        </p:nvSpPr>
        <p:spPr/>
      </p:sp>
    </p:spTree>
    <p:extLst>
      <p:ext uri="{BB962C8B-B14F-4D97-AF65-F5344CB8AC3E}">
        <p14:creationId xmlns:p14="http://schemas.microsoft.com/office/powerpoint/2010/main" val="38974964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3B403D1-8590-46A8-8F59-89351B1E16EB}"/>
              </a:ext>
            </a:extLst>
          </p:cNvPr>
          <p:cNvSpPr>
            <a:spLocks noGrp="1"/>
          </p:cNvSpPr>
          <p:nvPr>
            <p:ph type="pic" sz="quarter" idx="15"/>
          </p:nvPr>
        </p:nvSpPr>
        <p:spPr/>
      </p:sp>
      <p:sp>
        <p:nvSpPr>
          <p:cNvPr id="5" name="Rectangle 4">
            <a:extLst>
              <a:ext uri="{FF2B5EF4-FFF2-40B4-BE49-F238E27FC236}">
                <a16:creationId xmlns:a16="http://schemas.microsoft.com/office/drawing/2014/main" id="{5946BDF0-CF22-440E-9060-1667A6A9525E}"/>
              </a:ext>
            </a:extLst>
          </p:cNvPr>
          <p:cNvSpPr/>
          <p:nvPr/>
        </p:nvSpPr>
        <p:spPr>
          <a:xfrm>
            <a:off x="1229031" y="1285697"/>
            <a:ext cx="4213124" cy="4198116"/>
          </a:xfrm>
          <a:prstGeom prst="rect">
            <a:avLst/>
          </a:prstGeom>
          <a:noFill/>
          <a:ln w="857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latin typeface="Tahoma" panose="020B0604030504040204" pitchFamily="34" charset="0"/>
                <a:ea typeface="Tahoma" panose="020B0604030504040204" pitchFamily="34" charset="0"/>
                <a:cs typeface="Tahoma" panose="020B0604030504040204" pitchFamily="34" charset="0"/>
              </a:rPr>
              <a:t>About Our Beauty Portofolios</a:t>
            </a:r>
          </a:p>
        </p:txBody>
      </p:sp>
      <p:sp>
        <p:nvSpPr>
          <p:cNvPr id="6" name="TextBox 5">
            <a:extLst>
              <a:ext uri="{FF2B5EF4-FFF2-40B4-BE49-F238E27FC236}">
                <a16:creationId xmlns:a16="http://schemas.microsoft.com/office/drawing/2014/main" id="{76708F9C-B02F-4114-AA6C-13B08FDC82EB}"/>
              </a:ext>
            </a:extLst>
          </p:cNvPr>
          <p:cNvSpPr txBox="1"/>
          <p:nvPr/>
        </p:nvSpPr>
        <p:spPr>
          <a:xfrm>
            <a:off x="2212258" y="2610465"/>
            <a:ext cx="184731" cy="369332"/>
          </a:xfrm>
          <a:prstGeom prst="rect">
            <a:avLst/>
          </a:prstGeom>
          <a:noFill/>
        </p:spPr>
        <p:txBody>
          <a:bodyPr wrap="none" rtlCol="0">
            <a:spAutoFit/>
          </a:bodyPr>
          <a:lstStyle/>
          <a:p>
            <a:endParaRPr lang="en-US"/>
          </a:p>
        </p:txBody>
      </p:sp>
      <p:sp>
        <p:nvSpPr>
          <p:cNvPr id="7" name="TextBox 6">
            <a:extLst>
              <a:ext uri="{FF2B5EF4-FFF2-40B4-BE49-F238E27FC236}">
                <a16:creationId xmlns:a16="http://schemas.microsoft.com/office/drawing/2014/main" id="{AB64FCCB-E54F-479C-A427-D255A6976DD8}"/>
              </a:ext>
            </a:extLst>
          </p:cNvPr>
          <p:cNvSpPr txBox="1"/>
          <p:nvPr/>
        </p:nvSpPr>
        <p:spPr>
          <a:xfrm>
            <a:off x="6922184" y="1317781"/>
            <a:ext cx="4320730" cy="1077218"/>
          </a:xfrm>
          <a:prstGeom prst="rect">
            <a:avLst/>
          </a:prstGeom>
          <a:noFill/>
        </p:spPr>
        <p:txBody>
          <a:bodyPr wrap="square" rtlCol="0">
            <a:spAutoFit/>
          </a:bodyPr>
          <a:lstStyle/>
          <a:p>
            <a:pPr algn="ctr"/>
            <a:r>
              <a:rPr lang="en-US" sz="3200" b="1">
                <a:latin typeface="Tahoma" panose="020B0604030504040204" pitchFamily="34" charset="0"/>
                <a:ea typeface="Tahoma" panose="020B0604030504040204" pitchFamily="34" charset="0"/>
                <a:cs typeface="Tahoma" panose="020B0604030504040204" pitchFamily="34" charset="0"/>
              </a:rPr>
              <a:t>Montaha Portofolios</a:t>
            </a:r>
          </a:p>
          <a:p>
            <a:pPr algn="ctr"/>
            <a:r>
              <a:rPr lang="en-US" sz="3200" b="1">
                <a:latin typeface="Tahoma" panose="020B0604030504040204" pitchFamily="34" charset="0"/>
                <a:ea typeface="Tahoma" panose="020B0604030504040204" pitchFamily="34" charset="0"/>
                <a:cs typeface="Tahoma" panose="020B0604030504040204" pitchFamily="34" charset="0"/>
              </a:rPr>
              <a:t>Beauty Collections</a:t>
            </a:r>
          </a:p>
        </p:txBody>
      </p:sp>
      <p:sp>
        <p:nvSpPr>
          <p:cNvPr id="8" name="TextBox 7">
            <a:extLst>
              <a:ext uri="{FF2B5EF4-FFF2-40B4-BE49-F238E27FC236}">
                <a16:creationId xmlns:a16="http://schemas.microsoft.com/office/drawing/2014/main" id="{80F0712E-50E9-48BE-B938-65EF32E5372E}"/>
              </a:ext>
            </a:extLst>
          </p:cNvPr>
          <p:cNvSpPr txBox="1"/>
          <p:nvPr/>
        </p:nvSpPr>
        <p:spPr>
          <a:xfrm>
            <a:off x="7638287" y="3036313"/>
            <a:ext cx="2888525" cy="2541080"/>
          </a:xfrm>
          <a:prstGeom prst="rect">
            <a:avLst/>
          </a:prstGeom>
          <a:noFill/>
        </p:spPr>
        <p:txBody>
          <a:bodyPr wrap="square" rtlCol="0">
            <a:spAutoFit/>
          </a:bodyPr>
          <a:lstStyle/>
          <a:p>
            <a:pPr algn="ctr">
              <a:lnSpc>
                <a:spcPct val="150000"/>
              </a:lnSpc>
            </a:pP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Excepteur sint occaecat cupidatat non proident sunt in culpa qui officia deserunt mollit anim id est laborum</a:t>
            </a:r>
          </a:p>
          <a:p>
            <a:pPr algn="ctr">
              <a:lnSpc>
                <a:spcPct val="150000"/>
              </a:lnSpc>
            </a:pPr>
            <a:endPar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11" name="Group 10">
            <a:extLst>
              <a:ext uri="{FF2B5EF4-FFF2-40B4-BE49-F238E27FC236}">
                <a16:creationId xmlns:a16="http://schemas.microsoft.com/office/drawing/2014/main" id="{DC7C57B9-9C5E-475F-86D4-C52AF1AA5E22}"/>
              </a:ext>
            </a:extLst>
          </p:cNvPr>
          <p:cNvGrpSpPr/>
          <p:nvPr/>
        </p:nvGrpSpPr>
        <p:grpSpPr>
          <a:xfrm>
            <a:off x="10526812" y="5769117"/>
            <a:ext cx="707230" cy="109538"/>
            <a:chOff x="599848" y="670378"/>
            <a:chExt cx="707230" cy="109538"/>
          </a:xfrm>
        </p:grpSpPr>
        <p:sp>
          <p:nvSpPr>
            <p:cNvPr id="12" name="Oval 11">
              <a:extLst>
                <a:ext uri="{FF2B5EF4-FFF2-40B4-BE49-F238E27FC236}">
                  <a16:creationId xmlns:a16="http://schemas.microsoft.com/office/drawing/2014/main" id="{84C4DB4C-5FC3-404F-A5BC-1012CDB04CE7}"/>
                </a:ext>
              </a:extLst>
            </p:cNvPr>
            <p:cNvSpPr/>
            <p:nvPr/>
          </p:nvSpPr>
          <p:spPr>
            <a:xfrm flipH="1">
              <a:off x="599848" y="670378"/>
              <a:ext cx="109538" cy="10953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8D72DD17-023C-4CC9-8C77-14DAC5A00CC5}"/>
                </a:ext>
              </a:extLst>
            </p:cNvPr>
            <p:cNvSpPr/>
            <p:nvPr/>
          </p:nvSpPr>
          <p:spPr>
            <a:xfrm flipH="1">
              <a:off x="802254" y="670378"/>
              <a:ext cx="109538" cy="109538"/>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B34263DE-528A-404A-833F-15B2EF3846F1}"/>
                </a:ext>
              </a:extLst>
            </p:cNvPr>
            <p:cNvSpPr/>
            <p:nvPr/>
          </p:nvSpPr>
          <p:spPr>
            <a:xfrm flipH="1">
              <a:off x="999897" y="670378"/>
              <a:ext cx="109538" cy="109538"/>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48DE7250-C207-4449-AE53-9E504461734A}"/>
                </a:ext>
              </a:extLst>
            </p:cNvPr>
            <p:cNvSpPr/>
            <p:nvPr/>
          </p:nvSpPr>
          <p:spPr>
            <a:xfrm flipH="1">
              <a:off x="1197540" y="670378"/>
              <a:ext cx="109538" cy="109538"/>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0137787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54C9071-6C91-4598-A205-2A0BE644D9CF}"/>
              </a:ext>
            </a:extLst>
          </p:cNvPr>
          <p:cNvSpPr>
            <a:spLocks noGrp="1"/>
          </p:cNvSpPr>
          <p:nvPr>
            <p:ph type="pic" sz="quarter" idx="16"/>
          </p:nvPr>
        </p:nvSpPr>
        <p:spPr/>
      </p:sp>
      <p:sp>
        <p:nvSpPr>
          <p:cNvPr id="4" name="TextBox 3">
            <a:extLst>
              <a:ext uri="{FF2B5EF4-FFF2-40B4-BE49-F238E27FC236}">
                <a16:creationId xmlns:a16="http://schemas.microsoft.com/office/drawing/2014/main" id="{DFCD1156-FB75-4C5C-8AA4-08E0A0E5AEBD}"/>
              </a:ext>
            </a:extLst>
          </p:cNvPr>
          <p:cNvSpPr txBox="1"/>
          <p:nvPr/>
        </p:nvSpPr>
        <p:spPr>
          <a:xfrm>
            <a:off x="398205" y="4269365"/>
            <a:ext cx="2713703" cy="1077218"/>
          </a:xfrm>
          <a:prstGeom prst="rect">
            <a:avLst/>
          </a:prstGeom>
          <a:noFill/>
        </p:spPr>
        <p:txBody>
          <a:bodyPr wrap="square" rtlCol="0">
            <a:spAutoFit/>
          </a:bodyPr>
          <a:lstStyle/>
          <a:p>
            <a:r>
              <a:rPr lang="en-US" sz="3200" b="1">
                <a:latin typeface="Tahoma" panose="020B0604030504040204" pitchFamily="34" charset="0"/>
                <a:ea typeface="Tahoma" panose="020B0604030504040204" pitchFamily="34" charset="0"/>
                <a:cs typeface="Tahoma" panose="020B0604030504040204" pitchFamily="34" charset="0"/>
              </a:rPr>
              <a:t>About </a:t>
            </a:r>
            <a:r>
              <a:rPr lang="en-US" sz="3200" b="1">
                <a:solidFill>
                  <a:schemeClr val="bg1"/>
                </a:solidFill>
                <a:latin typeface="Tahoma" panose="020B0604030504040204" pitchFamily="34" charset="0"/>
                <a:ea typeface="Tahoma" panose="020B0604030504040204" pitchFamily="34" charset="0"/>
                <a:cs typeface="Tahoma" panose="020B0604030504040204" pitchFamily="34" charset="0"/>
              </a:rPr>
              <a:t>Our</a:t>
            </a:r>
            <a:r>
              <a:rPr lang="en-US" sz="3200" b="1">
                <a:latin typeface="Tahoma" panose="020B0604030504040204" pitchFamily="34" charset="0"/>
                <a:ea typeface="Tahoma" panose="020B0604030504040204" pitchFamily="34" charset="0"/>
                <a:cs typeface="Tahoma" panose="020B0604030504040204" pitchFamily="34" charset="0"/>
              </a:rPr>
              <a:t> Portofolios</a:t>
            </a:r>
          </a:p>
        </p:txBody>
      </p:sp>
      <p:sp>
        <p:nvSpPr>
          <p:cNvPr id="9" name="TextBox 8">
            <a:extLst>
              <a:ext uri="{FF2B5EF4-FFF2-40B4-BE49-F238E27FC236}">
                <a16:creationId xmlns:a16="http://schemas.microsoft.com/office/drawing/2014/main" id="{5CFC5298-E5BD-4F5D-BC36-0A7C063A4069}"/>
              </a:ext>
            </a:extLst>
          </p:cNvPr>
          <p:cNvSpPr txBox="1"/>
          <p:nvPr/>
        </p:nvSpPr>
        <p:spPr>
          <a:xfrm>
            <a:off x="2024138" y="5547992"/>
            <a:ext cx="3340663" cy="646331"/>
          </a:xfrm>
          <a:prstGeom prst="rect">
            <a:avLst/>
          </a:prstGeom>
          <a:noFill/>
        </p:spPr>
        <p:txBody>
          <a:bodyPr wrap="square" rtlCol="0">
            <a:spAutoFit/>
          </a:bodyPr>
          <a:lstStyle/>
          <a:p>
            <a:pPr algn="ct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cxnSp>
        <p:nvCxnSpPr>
          <p:cNvPr id="11" name="Straight Connector 10">
            <a:extLst>
              <a:ext uri="{FF2B5EF4-FFF2-40B4-BE49-F238E27FC236}">
                <a16:creationId xmlns:a16="http://schemas.microsoft.com/office/drawing/2014/main" id="{BC42C2B8-30DB-48EC-BEC3-E699C95B1B7A}"/>
              </a:ext>
            </a:extLst>
          </p:cNvPr>
          <p:cNvCxnSpPr>
            <a:cxnSpLocks/>
          </p:cNvCxnSpPr>
          <p:nvPr/>
        </p:nvCxnSpPr>
        <p:spPr>
          <a:xfrm>
            <a:off x="457202" y="5390827"/>
            <a:ext cx="648927"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AD6F1B02-42BE-406B-88D8-F4CF8F6E6B98}"/>
              </a:ext>
            </a:extLst>
          </p:cNvPr>
          <p:cNvSpPr txBox="1"/>
          <p:nvPr/>
        </p:nvSpPr>
        <p:spPr>
          <a:xfrm>
            <a:off x="6994344" y="5547992"/>
            <a:ext cx="3340663" cy="646331"/>
          </a:xfrm>
          <a:prstGeom prst="rect">
            <a:avLst/>
          </a:prstGeom>
          <a:noFill/>
        </p:spPr>
        <p:txBody>
          <a:bodyPr wrap="square" rtlCol="0">
            <a:spAutoFit/>
          </a:bodyPr>
          <a:lstStyle/>
          <a:p>
            <a:pPr algn="ct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sp>
        <p:nvSpPr>
          <p:cNvPr id="15" name="Rectangle 14">
            <a:extLst>
              <a:ext uri="{FF2B5EF4-FFF2-40B4-BE49-F238E27FC236}">
                <a16:creationId xmlns:a16="http://schemas.microsoft.com/office/drawing/2014/main" id="{B929F2C9-0F23-4980-8907-74CAB6DB235C}"/>
              </a:ext>
            </a:extLst>
          </p:cNvPr>
          <p:cNvSpPr/>
          <p:nvPr/>
        </p:nvSpPr>
        <p:spPr>
          <a:xfrm>
            <a:off x="9232490" y="4376738"/>
            <a:ext cx="1371600" cy="4164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FFE138C0-E1CF-4F01-A2DD-413C987DA9C3}"/>
              </a:ext>
            </a:extLst>
          </p:cNvPr>
          <p:cNvSpPr txBox="1"/>
          <p:nvPr/>
        </p:nvSpPr>
        <p:spPr>
          <a:xfrm>
            <a:off x="9232490" y="4307469"/>
            <a:ext cx="2713703" cy="1077218"/>
          </a:xfrm>
          <a:prstGeom prst="rect">
            <a:avLst/>
          </a:prstGeom>
          <a:noFill/>
        </p:spPr>
        <p:txBody>
          <a:bodyPr wrap="square" rtlCol="0">
            <a:spAutoFit/>
          </a:bodyPr>
          <a:lstStyle/>
          <a:p>
            <a:r>
              <a:rPr lang="en-US" sz="3200" b="1">
                <a:latin typeface="Tahoma" panose="020B0604030504040204" pitchFamily="34" charset="0"/>
                <a:ea typeface="Tahoma" panose="020B0604030504040204" pitchFamily="34" charset="0"/>
                <a:cs typeface="Tahoma" panose="020B0604030504040204" pitchFamily="34" charset="0"/>
              </a:rPr>
              <a:t>Montaha Portofolios</a:t>
            </a:r>
          </a:p>
        </p:txBody>
      </p:sp>
      <p:sp>
        <p:nvSpPr>
          <p:cNvPr id="19" name="TextBox 18">
            <a:extLst>
              <a:ext uri="{FF2B5EF4-FFF2-40B4-BE49-F238E27FC236}">
                <a16:creationId xmlns:a16="http://schemas.microsoft.com/office/drawing/2014/main" id="{5D48F006-A193-469B-B188-8F62D0296B29}"/>
              </a:ext>
            </a:extLst>
          </p:cNvPr>
          <p:cNvSpPr txBox="1"/>
          <p:nvPr/>
        </p:nvSpPr>
        <p:spPr>
          <a:xfrm rot="16200000">
            <a:off x="10503003" y="1476986"/>
            <a:ext cx="2196435" cy="276999"/>
          </a:xfrm>
          <a:prstGeom prst="rect">
            <a:avLst/>
          </a:prstGeom>
          <a:noFill/>
        </p:spPr>
        <p:txBody>
          <a:bodyPr wrap="none" rtlCol="0">
            <a:spAutoFit/>
          </a:bodyPr>
          <a:lstStyle/>
          <a:p>
            <a:pPr algn="ctr"/>
            <a:r>
              <a:rPr lang="en-US" sz="1200" b="1" spc="600">
                <a:latin typeface="Open Sans" panose="020B0606030504020204" pitchFamily="34" charset="0"/>
                <a:ea typeface="Open Sans" panose="020B0606030504020204" pitchFamily="34" charset="0"/>
                <a:cs typeface="Open Sans" panose="020B0606030504020204" pitchFamily="34" charset="0"/>
              </a:rPr>
              <a:t>Montaha 2019</a:t>
            </a:r>
          </a:p>
        </p:txBody>
      </p:sp>
      <p:grpSp>
        <p:nvGrpSpPr>
          <p:cNvPr id="20" name="Group 19">
            <a:extLst>
              <a:ext uri="{FF2B5EF4-FFF2-40B4-BE49-F238E27FC236}">
                <a16:creationId xmlns:a16="http://schemas.microsoft.com/office/drawing/2014/main" id="{19440D8E-16BE-427C-AC16-BC290ADB7D84}"/>
              </a:ext>
            </a:extLst>
          </p:cNvPr>
          <p:cNvGrpSpPr/>
          <p:nvPr/>
        </p:nvGrpSpPr>
        <p:grpSpPr>
          <a:xfrm>
            <a:off x="534938" y="579412"/>
            <a:ext cx="707230" cy="109538"/>
            <a:chOff x="599848" y="670378"/>
            <a:chExt cx="707230" cy="109538"/>
          </a:xfrm>
        </p:grpSpPr>
        <p:sp>
          <p:nvSpPr>
            <p:cNvPr id="21" name="Oval 20">
              <a:extLst>
                <a:ext uri="{FF2B5EF4-FFF2-40B4-BE49-F238E27FC236}">
                  <a16:creationId xmlns:a16="http://schemas.microsoft.com/office/drawing/2014/main" id="{22CBECF9-AAF1-4813-952D-983E13E157A3}"/>
                </a:ext>
              </a:extLst>
            </p:cNvPr>
            <p:cNvSpPr/>
            <p:nvPr/>
          </p:nvSpPr>
          <p:spPr>
            <a:xfrm flipH="1">
              <a:off x="599848" y="670378"/>
              <a:ext cx="109538" cy="10953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6749B37B-36FD-4155-AF35-512E031DE824}"/>
                </a:ext>
              </a:extLst>
            </p:cNvPr>
            <p:cNvSpPr/>
            <p:nvPr/>
          </p:nvSpPr>
          <p:spPr>
            <a:xfrm flipH="1">
              <a:off x="802254" y="670378"/>
              <a:ext cx="109538" cy="109538"/>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C38C969F-B873-4453-A209-FAABC2917A53}"/>
                </a:ext>
              </a:extLst>
            </p:cNvPr>
            <p:cNvSpPr/>
            <p:nvPr/>
          </p:nvSpPr>
          <p:spPr>
            <a:xfrm flipH="1">
              <a:off x="999897" y="670378"/>
              <a:ext cx="109538" cy="109538"/>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2BDF27DB-8039-4E4C-9C60-188DF29EF170}"/>
                </a:ext>
              </a:extLst>
            </p:cNvPr>
            <p:cNvSpPr/>
            <p:nvPr/>
          </p:nvSpPr>
          <p:spPr>
            <a:xfrm flipH="1">
              <a:off x="1197540" y="670378"/>
              <a:ext cx="109538" cy="109538"/>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Picture Placeholder 2">
            <a:extLst>
              <a:ext uri="{FF2B5EF4-FFF2-40B4-BE49-F238E27FC236}">
                <a16:creationId xmlns:a16="http://schemas.microsoft.com/office/drawing/2014/main" id="{46A6BA1C-91FA-40D8-B708-C70C9CA605D7}"/>
              </a:ext>
            </a:extLst>
          </p:cNvPr>
          <p:cNvSpPr>
            <a:spLocks noGrp="1"/>
          </p:cNvSpPr>
          <p:nvPr>
            <p:ph type="pic" sz="quarter" idx="15"/>
          </p:nvPr>
        </p:nvSpPr>
        <p:spPr/>
      </p:sp>
    </p:spTree>
    <p:extLst>
      <p:ext uri="{BB962C8B-B14F-4D97-AF65-F5344CB8AC3E}">
        <p14:creationId xmlns:p14="http://schemas.microsoft.com/office/powerpoint/2010/main" val="5715229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4AB3883-9418-4237-B11C-9131553875CD}"/>
              </a:ext>
            </a:extLst>
          </p:cNvPr>
          <p:cNvSpPr txBox="1"/>
          <p:nvPr/>
        </p:nvSpPr>
        <p:spPr>
          <a:xfrm>
            <a:off x="7384698" y="3771283"/>
            <a:ext cx="2918103" cy="2541080"/>
          </a:xfrm>
          <a:prstGeom prst="rect">
            <a:avLst/>
          </a:prstGeom>
          <a:noFill/>
        </p:spPr>
        <p:txBody>
          <a:bodyPr wrap="square" rtlCol="0">
            <a:spAutoFit/>
          </a:bodyPr>
          <a:lstStyle/>
          <a:p>
            <a:pPr algn="ctr">
              <a:lnSpc>
                <a:spcPct val="150000"/>
              </a:lnSpc>
            </a:pP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Excepteur sint occaecat cupidatat non proident sunt in culpa qui officia deserunt mollit anim id est laborum</a:t>
            </a:r>
          </a:p>
          <a:p>
            <a:pPr algn="ctr">
              <a:lnSpc>
                <a:spcPct val="150000"/>
              </a:lnSpc>
            </a:pPr>
            <a:endPar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20" name="Group 19">
            <a:extLst>
              <a:ext uri="{FF2B5EF4-FFF2-40B4-BE49-F238E27FC236}">
                <a16:creationId xmlns:a16="http://schemas.microsoft.com/office/drawing/2014/main" id="{F9910CE8-35C6-4191-BFC5-B6E935FE6BA1}"/>
              </a:ext>
            </a:extLst>
          </p:cNvPr>
          <p:cNvGrpSpPr/>
          <p:nvPr/>
        </p:nvGrpSpPr>
        <p:grpSpPr>
          <a:xfrm>
            <a:off x="11515135" y="3192367"/>
            <a:ext cx="152728" cy="473266"/>
            <a:chOff x="10828337" y="2043205"/>
            <a:chExt cx="152728" cy="473266"/>
          </a:xfrm>
        </p:grpSpPr>
        <p:sp>
          <p:nvSpPr>
            <p:cNvPr id="17" name="Rectangle 16">
              <a:extLst>
                <a:ext uri="{FF2B5EF4-FFF2-40B4-BE49-F238E27FC236}">
                  <a16:creationId xmlns:a16="http://schemas.microsoft.com/office/drawing/2014/main" id="{3994CC65-02E3-4D86-B230-D2A854B0C650}"/>
                </a:ext>
              </a:extLst>
            </p:cNvPr>
            <p:cNvSpPr/>
            <p:nvPr/>
          </p:nvSpPr>
          <p:spPr>
            <a:xfrm rot="2700000">
              <a:off x="10861643" y="2043205"/>
              <a:ext cx="86116" cy="8611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973256AB-CDB2-459B-B1F0-D629A665680A}"/>
                </a:ext>
              </a:extLst>
            </p:cNvPr>
            <p:cNvSpPr/>
            <p:nvPr/>
          </p:nvSpPr>
          <p:spPr>
            <a:xfrm rot="2700000">
              <a:off x="10828337" y="2203474"/>
              <a:ext cx="152728" cy="15272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9EAF3DFF-4FC2-44B1-A8E0-79038E8D4318}"/>
                </a:ext>
              </a:extLst>
            </p:cNvPr>
            <p:cNvSpPr/>
            <p:nvPr/>
          </p:nvSpPr>
          <p:spPr>
            <a:xfrm rot="2700000">
              <a:off x="10861643" y="2430355"/>
              <a:ext cx="86116" cy="8611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Rectangle 20">
            <a:extLst>
              <a:ext uri="{FF2B5EF4-FFF2-40B4-BE49-F238E27FC236}">
                <a16:creationId xmlns:a16="http://schemas.microsoft.com/office/drawing/2014/main" id="{5D1D231F-027E-4F35-B588-1E52452FAEAA}"/>
              </a:ext>
            </a:extLst>
          </p:cNvPr>
          <p:cNvSpPr/>
          <p:nvPr/>
        </p:nvSpPr>
        <p:spPr>
          <a:xfrm>
            <a:off x="1460020" y="1516886"/>
            <a:ext cx="3776459" cy="3776459"/>
          </a:xfrm>
          <a:prstGeom prst="rect">
            <a:avLst/>
          </a:prstGeom>
          <a:noFill/>
          <a:ln w="730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97BE767F-5AD9-444C-A44B-7B3E473FBB59}"/>
              </a:ext>
            </a:extLst>
          </p:cNvPr>
          <p:cNvSpPr txBox="1"/>
          <p:nvPr/>
        </p:nvSpPr>
        <p:spPr>
          <a:xfrm>
            <a:off x="2014670" y="5438679"/>
            <a:ext cx="2667158" cy="584775"/>
          </a:xfrm>
          <a:prstGeom prst="rect">
            <a:avLst/>
          </a:prstGeom>
          <a:noFill/>
        </p:spPr>
        <p:txBody>
          <a:bodyPr wrap="square" rtlCol="0">
            <a:spAutoFit/>
          </a:bodyPr>
          <a:lstStyle/>
          <a:p>
            <a:pPr algn="ctr"/>
            <a:r>
              <a:rPr lang="en-US" sz="3200" spc="600">
                <a:solidFill>
                  <a:schemeClr val="bg1">
                    <a:alpha val="52000"/>
                  </a:schemeClr>
                </a:solidFill>
                <a:latin typeface="Open Sans" panose="020B0606030504020204" pitchFamily="34" charset="0"/>
                <a:ea typeface="Open Sans" panose="020B0606030504020204" pitchFamily="34" charset="0"/>
                <a:cs typeface="Open Sans" panose="020B0606030504020204" pitchFamily="34" charset="0"/>
              </a:rPr>
              <a:t>montaha</a:t>
            </a:r>
          </a:p>
        </p:txBody>
      </p:sp>
      <p:sp>
        <p:nvSpPr>
          <p:cNvPr id="11" name="TextBox 10">
            <a:extLst>
              <a:ext uri="{FF2B5EF4-FFF2-40B4-BE49-F238E27FC236}">
                <a16:creationId xmlns:a16="http://schemas.microsoft.com/office/drawing/2014/main" id="{B1F06E94-E850-4956-9F21-62B540167700}"/>
              </a:ext>
            </a:extLst>
          </p:cNvPr>
          <p:cNvSpPr txBox="1"/>
          <p:nvPr/>
        </p:nvSpPr>
        <p:spPr>
          <a:xfrm>
            <a:off x="6932842" y="545637"/>
            <a:ext cx="3760920" cy="1077218"/>
          </a:xfrm>
          <a:prstGeom prst="rect">
            <a:avLst/>
          </a:prstGeom>
          <a:noFill/>
        </p:spPr>
        <p:txBody>
          <a:bodyPr wrap="square" rtlCol="0">
            <a:spAutoFit/>
          </a:bodyPr>
          <a:lstStyle/>
          <a:p>
            <a:pPr algn="ctr"/>
            <a:r>
              <a:rPr lang="en-US" sz="3200" b="1">
                <a:latin typeface="Tahoma" panose="020B0604030504040204" pitchFamily="34" charset="0"/>
                <a:ea typeface="Tahoma" panose="020B0604030504040204" pitchFamily="34" charset="0"/>
                <a:cs typeface="Tahoma" panose="020B0604030504040204" pitchFamily="34" charset="0"/>
              </a:rPr>
              <a:t>About Our </a:t>
            </a:r>
          </a:p>
          <a:p>
            <a:pPr algn="ctr"/>
            <a:r>
              <a:rPr lang="en-US" sz="3200" b="1">
                <a:latin typeface="Tahoma" panose="020B0604030504040204" pitchFamily="34" charset="0"/>
                <a:ea typeface="Tahoma" panose="020B0604030504040204" pitchFamily="34" charset="0"/>
                <a:cs typeface="Tahoma" panose="020B0604030504040204" pitchFamily="34" charset="0"/>
              </a:rPr>
              <a:t>Portofolios </a:t>
            </a:r>
          </a:p>
        </p:txBody>
      </p:sp>
      <p:sp>
        <p:nvSpPr>
          <p:cNvPr id="3" name="Picture Placeholder 2">
            <a:extLst>
              <a:ext uri="{FF2B5EF4-FFF2-40B4-BE49-F238E27FC236}">
                <a16:creationId xmlns:a16="http://schemas.microsoft.com/office/drawing/2014/main" id="{894DFBCE-3297-4BBD-9C04-F9CA8D592395}"/>
              </a:ext>
            </a:extLst>
          </p:cNvPr>
          <p:cNvSpPr>
            <a:spLocks noGrp="1"/>
          </p:cNvSpPr>
          <p:nvPr>
            <p:ph type="pic" sz="quarter" idx="15"/>
          </p:nvPr>
        </p:nvSpPr>
        <p:spPr/>
      </p:sp>
      <p:sp>
        <p:nvSpPr>
          <p:cNvPr id="6" name="Picture Placeholder 5">
            <a:extLst>
              <a:ext uri="{FF2B5EF4-FFF2-40B4-BE49-F238E27FC236}">
                <a16:creationId xmlns:a16="http://schemas.microsoft.com/office/drawing/2014/main" id="{6088090D-BB38-46C4-96DD-61CEEFDA935C}"/>
              </a:ext>
            </a:extLst>
          </p:cNvPr>
          <p:cNvSpPr>
            <a:spLocks noGrp="1"/>
          </p:cNvSpPr>
          <p:nvPr>
            <p:ph type="pic" sz="quarter" idx="10"/>
          </p:nvPr>
        </p:nvSpPr>
        <p:spPr/>
      </p:sp>
    </p:spTree>
    <p:extLst>
      <p:ext uri="{BB962C8B-B14F-4D97-AF65-F5344CB8AC3E}">
        <p14:creationId xmlns:p14="http://schemas.microsoft.com/office/powerpoint/2010/main" val="34456469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71007CC-DD93-4405-B849-5CB158CB471D}"/>
              </a:ext>
            </a:extLst>
          </p:cNvPr>
          <p:cNvSpPr txBox="1"/>
          <p:nvPr/>
        </p:nvSpPr>
        <p:spPr>
          <a:xfrm>
            <a:off x="752712" y="1394162"/>
            <a:ext cx="2632364" cy="1077218"/>
          </a:xfrm>
          <a:prstGeom prst="rect">
            <a:avLst/>
          </a:prstGeom>
          <a:noFill/>
        </p:spPr>
        <p:txBody>
          <a:bodyPr wrap="square" rtlCol="0">
            <a:spAutoFit/>
          </a:bodyPr>
          <a:lstStyle/>
          <a:p>
            <a:r>
              <a:rPr lang="en-US" sz="3200" b="1">
                <a:latin typeface="Tahoma" panose="020B0604030504040204" pitchFamily="34" charset="0"/>
                <a:ea typeface="Tahoma" panose="020B0604030504040204" pitchFamily="34" charset="0"/>
                <a:cs typeface="Tahoma" panose="020B0604030504040204" pitchFamily="34" charset="0"/>
              </a:rPr>
              <a:t>About Our Portofolios </a:t>
            </a:r>
          </a:p>
        </p:txBody>
      </p:sp>
      <p:sp>
        <p:nvSpPr>
          <p:cNvPr id="10" name="TextBox 9">
            <a:extLst>
              <a:ext uri="{FF2B5EF4-FFF2-40B4-BE49-F238E27FC236}">
                <a16:creationId xmlns:a16="http://schemas.microsoft.com/office/drawing/2014/main" id="{CEAE7B86-2391-491A-8DCB-3F772C54466D}"/>
              </a:ext>
            </a:extLst>
          </p:cNvPr>
          <p:cNvSpPr txBox="1"/>
          <p:nvPr/>
        </p:nvSpPr>
        <p:spPr>
          <a:xfrm>
            <a:off x="752712" y="2922758"/>
            <a:ext cx="2918103" cy="2541080"/>
          </a:xfrm>
          <a:prstGeom prst="rect">
            <a:avLst/>
          </a:prstGeom>
          <a:noFill/>
        </p:spPr>
        <p:txBody>
          <a:bodyPr wrap="square" rtlCol="0">
            <a:spAutoFit/>
          </a:bodyPr>
          <a:lstStyle/>
          <a:p>
            <a:pPr>
              <a:lnSpc>
                <a:spcPct val="150000"/>
              </a:lnSpc>
            </a:pP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Excepteur sint occaecat cupidatat non proident sunt in culpa qui officia deserunt mollit anim id est laborum.</a:t>
            </a:r>
          </a:p>
          <a:p>
            <a:pPr>
              <a:lnSpc>
                <a:spcPct val="150000"/>
              </a:lnSpc>
            </a:pPr>
            <a:endPar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12" name="Straight Connector 11">
            <a:extLst>
              <a:ext uri="{FF2B5EF4-FFF2-40B4-BE49-F238E27FC236}">
                <a16:creationId xmlns:a16="http://schemas.microsoft.com/office/drawing/2014/main" id="{51D6C597-7560-4F1C-A328-45EE16DDB34D}"/>
              </a:ext>
            </a:extLst>
          </p:cNvPr>
          <p:cNvCxnSpPr/>
          <p:nvPr/>
        </p:nvCxnSpPr>
        <p:spPr>
          <a:xfrm>
            <a:off x="851381" y="2543334"/>
            <a:ext cx="401781" cy="0"/>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959A6A78-5E6A-4D87-905C-26396B7626A4}"/>
              </a:ext>
            </a:extLst>
          </p:cNvPr>
          <p:cNvSpPr txBox="1"/>
          <p:nvPr/>
        </p:nvSpPr>
        <p:spPr>
          <a:xfrm>
            <a:off x="6725808" y="5090771"/>
            <a:ext cx="4910668" cy="1710084"/>
          </a:xfrm>
          <a:prstGeom prst="rect">
            <a:avLst/>
          </a:prstGeom>
          <a:noFill/>
        </p:spPr>
        <p:txBody>
          <a:bodyPr wrap="square" rtlCol="0">
            <a:spAutoFit/>
          </a:bodyPr>
          <a:lstStyle/>
          <a:p>
            <a:pPr algn="just">
              <a:lnSpc>
                <a:spcPct val="150000"/>
              </a:lnSpc>
            </a:pP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Excepteur sint occaecat sodas cupidatat non proident sunt in culpa qui officia deserunt mollit anim id est laborum.</a:t>
            </a:r>
          </a:p>
          <a:p>
            <a:pPr algn="just">
              <a:lnSpc>
                <a:spcPct val="150000"/>
              </a:lnSpc>
            </a:pPr>
            <a:endPar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17" name="Group 16">
            <a:extLst>
              <a:ext uri="{FF2B5EF4-FFF2-40B4-BE49-F238E27FC236}">
                <a16:creationId xmlns:a16="http://schemas.microsoft.com/office/drawing/2014/main" id="{E8B3ABB7-DC91-4000-A931-BCE93119AA28}"/>
              </a:ext>
            </a:extLst>
          </p:cNvPr>
          <p:cNvGrpSpPr/>
          <p:nvPr/>
        </p:nvGrpSpPr>
        <p:grpSpPr>
          <a:xfrm>
            <a:off x="613653" y="6100371"/>
            <a:ext cx="707230" cy="109538"/>
            <a:chOff x="599848" y="670378"/>
            <a:chExt cx="707230" cy="109538"/>
          </a:xfrm>
        </p:grpSpPr>
        <p:sp>
          <p:nvSpPr>
            <p:cNvPr id="18" name="Oval 17">
              <a:extLst>
                <a:ext uri="{FF2B5EF4-FFF2-40B4-BE49-F238E27FC236}">
                  <a16:creationId xmlns:a16="http://schemas.microsoft.com/office/drawing/2014/main" id="{BA61EB31-55B9-4E7D-A57A-9D3A4594CF2F}"/>
                </a:ext>
              </a:extLst>
            </p:cNvPr>
            <p:cNvSpPr/>
            <p:nvPr/>
          </p:nvSpPr>
          <p:spPr>
            <a:xfrm flipH="1">
              <a:off x="599848" y="670378"/>
              <a:ext cx="109538" cy="10953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7CD46253-B737-4CEF-A502-5DFDA408901A}"/>
                </a:ext>
              </a:extLst>
            </p:cNvPr>
            <p:cNvSpPr/>
            <p:nvPr/>
          </p:nvSpPr>
          <p:spPr>
            <a:xfrm flipH="1">
              <a:off x="802254" y="670378"/>
              <a:ext cx="109538" cy="109538"/>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C7F1EFC1-1D97-413C-9C75-FC62BD8011FC}"/>
                </a:ext>
              </a:extLst>
            </p:cNvPr>
            <p:cNvSpPr/>
            <p:nvPr/>
          </p:nvSpPr>
          <p:spPr>
            <a:xfrm flipH="1">
              <a:off x="999897" y="670378"/>
              <a:ext cx="109538" cy="109538"/>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EA3CBB4B-E73F-4991-96DA-5DFB2F5EB34B}"/>
                </a:ext>
              </a:extLst>
            </p:cNvPr>
            <p:cNvSpPr/>
            <p:nvPr/>
          </p:nvSpPr>
          <p:spPr>
            <a:xfrm flipH="1">
              <a:off x="1197540" y="670378"/>
              <a:ext cx="109538" cy="109538"/>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3" name="Picture Placeholder 22">
            <a:extLst>
              <a:ext uri="{FF2B5EF4-FFF2-40B4-BE49-F238E27FC236}">
                <a16:creationId xmlns:a16="http://schemas.microsoft.com/office/drawing/2014/main" id="{A6A65F07-4815-46EB-A0B2-AFB5B51936BA}"/>
              </a:ext>
            </a:extLst>
          </p:cNvPr>
          <p:cNvSpPr>
            <a:spLocks noGrp="1"/>
          </p:cNvSpPr>
          <p:nvPr>
            <p:ph type="pic" sz="quarter" idx="15"/>
          </p:nvPr>
        </p:nvSpPr>
        <p:spPr/>
      </p:sp>
      <p:sp>
        <p:nvSpPr>
          <p:cNvPr id="25" name="Picture Placeholder 24">
            <a:extLst>
              <a:ext uri="{FF2B5EF4-FFF2-40B4-BE49-F238E27FC236}">
                <a16:creationId xmlns:a16="http://schemas.microsoft.com/office/drawing/2014/main" id="{8C4AA16B-9CC2-436D-91EA-D69EDFAABA17}"/>
              </a:ext>
            </a:extLst>
          </p:cNvPr>
          <p:cNvSpPr>
            <a:spLocks noGrp="1"/>
          </p:cNvSpPr>
          <p:nvPr>
            <p:ph type="pic" sz="quarter" idx="16"/>
          </p:nvPr>
        </p:nvSpPr>
        <p:spPr/>
      </p:sp>
    </p:spTree>
    <p:extLst>
      <p:ext uri="{BB962C8B-B14F-4D97-AF65-F5344CB8AC3E}">
        <p14:creationId xmlns:p14="http://schemas.microsoft.com/office/powerpoint/2010/main" val="34475238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3516D36-5424-4323-BA6D-74344E4F7AC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1367972" y="1573234"/>
            <a:ext cx="2169886" cy="3319648"/>
          </a:xfrm>
          <a:prstGeom prst="rect">
            <a:avLst/>
          </a:prstGeom>
        </p:spPr>
      </p:pic>
      <p:pic>
        <p:nvPicPr>
          <p:cNvPr id="3" name="Picture 2">
            <a:extLst>
              <a:ext uri="{FF2B5EF4-FFF2-40B4-BE49-F238E27FC236}">
                <a16:creationId xmlns:a16="http://schemas.microsoft.com/office/drawing/2014/main" id="{BBF2FD03-2707-4D18-AF67-9EFB48FA009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5011057" y="1573234"/>
            <a:ext cx="2169886" cy="3319648"/>
          </a:xfrm>
          <a:prstGeom prst="rect">
            <a:avLst/>
          </a:prstGeom>
        </p:spPr>
      </p:pic>
      <p:pic>
        <p:nvPicPr>
          <p:cNvPr id="4" name="Picture 3">
            <a:extLst>
              <a:ext uri="{FF2B5EF4-FFF2-40B4-BE49-F238E27FC236}">
                <a16:creationId xmlns:a16="http://schemas.microsoft.com/office/drawing/2014/main" id="{373597AB-058C-430F-806E-D0A6B97430E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8654142" y="1573234"/>
            <a:ext cx="2169886" cy="3319648"/>
          </a:xfrm>
          <a:prstGeom prst="rect">
            <a:avLst/>
          </a:prstGeom>
        </p:spPr>
      </p:pic>
      <p:sp>
        <p:nvSpPr>
          <p:cNvPr id="26" name="TextBox 25">
            <a:extLst>
              <a:ext uri="{FF2B5EF4-FFF2-40B4-BE49-F238E27FC236}">
                <a16:creationId xmlns:a16="http://schemas.microsoft.com/office/drawing/2014/main" id="{B97BFAC7-8FEB-4096-A7D8-8B90DB2C13CF}"/>
              </a:ext>
            </a:extLst>
          </p:cNvPr>
          <p:cNvSpPr txBox="1"/>
          <p:nvPr/>
        </p:nvSpPr>
        <p:spPr>
          <a:xfrm>
            <a:off x="4215540" y="763348"/>
            <a:ext cx="3760920" cy="1077218"/>
          </a:xfrm>
          <a:prstGeom prst="rect">
            <a:avLst/>
          </a:prstGeom>
          <a:noFill/>
        </p:spPr>
        <p:txBody>
          <a:bodyPr wrap="square" rtlCol="0">
            <a:spAutoFit/>
          </a:bodyPr>
          <a:lstStyle/>
          <a:p>
            <a:pPr algn="ctr"/>
            <a:r>
              <a:rPr lang="en-US" sz="3200" b="1">
                <a:latin typeface="Tahoma" panose="020B0604030504040204" pitchFamily="34" charset="0"/>
                <a:ea typeface="Tahoma" panose="020B0604030504040204" pitchFamily="34" charset="0"/>
                <a:cs typeface="Tahoma" panose="020B0604030504040204" pitchFamily="34" charset="0"/>
              </a:rPr>
              <a:t>About Our Services </a:t>
            </a:r>
          </a:p>
        </p:txBody>
      </p:sp>
      <p:cxnSp>
        <p:nvCxnSpPr>
          <p:cNvPr id="28" name="Straight Connector 27">
            <a:extLst>
              <a:ext uri="{FF2B5EF4-FFF2-40B4-BE49-F238E27FC236}">
                <a16:creationId xmlns:a16="http://schemas.microsoft.com/office/drawing/2014/main" id="{935D080F-B877-400C-8A31-3550C0606B82}"/>
              </a:ext>
            </a:extLst>
          </p:cNvPr>
          <p:cNvCxnSpPr>
            <a:cxnSpLocks/>
          </p:cNvCxnSpPr>
          <p:nvPr/>
        </p:nvCxnSpPr>
        <p:spPr>
          <a:xfrm flipH="1">
            <a:off x="6662057" y="711197"/>
            <a:ext cx="488291"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15837085-75A8-48BD-AD4A-F43CCF95C793}"/>
              </a:ext>
            </a:extLst>
          </p:cNvPr>
          <p:cNvSpPr txBox="1"/>
          <p:nvPr/>
        </p:nvSpPr>
        <p:spPr>
          <a:xfrm>
            <a:off x="948377" y="5001875"/>
            <a:ext cx="3009076" cy="1294585"/>
          </a:xfrm>
          <a:prstGeom prst="rect">
            <a:avLst/>
          </a:prstGeom>
          <a:noFill/>
        </p:spPr>
        <p:txBody>
          <a:bodyPr wrap="square" rtlCol="0">
            <a:spAutoFit/>
          </a:bodyPr>
          <a:lstStyle/>
          <a:p>
            <a:pPr algn="ctr">
              <a:lnSpc>
                <a:spcPct val="150000"/>
              </a:lnSpc>
            </a:pP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sp>
        <p:nvSpPr>
          <p:cNvPr id="30" name="TextBox 29">
            <a:extLst>
              <a:ext uri="{FF2B5EF4-FFF2-40B4-BE49-F238E27FC236}">
                <a16:creationId xmlns:a16="http://schemas.microsoft.com/office/drawing/2014/main" id="{E020C770-90D0-49C2-B5C7-D5E61F2B33BC}"/>
              </a:ext>
            </a:extLst>
          </p:cNvPr>
          <p:cNvSpPr txBox="1"/>
          <p:nvPr/>
        </p:nvSpPr>
        <p:spPr>
          <a:xfrm>
            <a:off x="948377" y="4634177"/>
            <a:ext cx="3009076" cy="369332"/>
          </a:xfrm>
          <a:prstGeom prst="rect">
            <a:avLst/>
          </a:prstGeom>
          <a:noFill/>
        </p:spPr>
        <p:txBody>
          <a:bodyPr wrap="square" rtlCol="0">
            <a:spAutoFit/>
          </a:bodyPr>
          <a:lstStyle/>
          <a:p>
            <a:pPr algn="ctr"/>
            <a:r>
              <a:rPr lang="en-US" b="1">
                <a:latin typeface="Open Sans" panose="020B0606030504020204" pitchFamily="34" charset="0"/>
                <a:ea typeface="Open Sans" panose="020B0606030504020204" pitchFamily="34" charset="0"/>
                <a:cs typeface="Open Sans" panose="020B0606030504020204" pitchFamily="34" charset="0"/>
              </a:rPr>
              <a:t>Tab Devices 01</a:t>
            </a:r>
          </a:p>
        </p:txBody>
      </p:sp>
      <p:sp>
        <p:nvSpPr>
          <p:cNvPr id="31" name="TextBox 30">
            <a:extLst>
              <a:ext uri="{FF2B5EF4-FFF2-40B4-BE49-F238E27FC236}">
                <a16:creationId xmlns:a16="http://schemas.microsoft.com/office/drawing/2014/main" id="{44644087-C1EB-4F4F-990A-92B7B94FDBB5}"/>
              </a:ext>
            </a:extLst>
          </p:cNvPr>
          <p:cNvSpPr txBox="1"/>
          <p:nvPr/>
        </p:nvSpPr>
        <p:spPr>
          <a:xfrm>
            <a:off x="4591462" y="5001875"/>
            <a:ext cx="3009076" cy="1294585"/>
          </a:xfrm>
          <a:prstGeom prst="rect">
            <a:avLst/>
          </a:prstGeom>
          <a:noFill/>
        </p:spPr>
        <p:txBody>
          <a:bodyPr wrap="square" rtlCol="0">
            <a:spAutoFit/>
          </a:bodyPr>
          <a:lstStyle/>
          <a:p>
            <a:pPr algn="ctr">
              <a:lnSpc>
                <a:spcPct val="150000"/>
              </a:lnSpc>
            </a:pP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sp>
        <p:nvSpPr>
          <p:cNvPr id="32" name="TextBox 31">
            <a:extLst>
              <a:ext uri="{FF2B5EF4-FFF2-40B4-BE49-F238E27FC236}">
                <a16:creationId xmlns:a16="http://schemas.microsoft.com/office/drawing/2014/main" id="{10F47583-AD48-4FBC-9010-0158690538E8}"/>
              </a:ext>
            </a:extLst>
          </p:cNvPr>
          <p:cNvSpPr txBox="1"/>
          <p:nvPr/>
        </p:nvSpPr>
        <p:spPr>
          <a:xfrm>
            <a:off x="4591462" y="4634177"/>
            <a:ext cx="3009076" cy="369332"/>
          </a:xfrm>
          <a:prstGeom prst="rect">
            <a:avLst/>
          </a:prstGeom>
          <a:noFill/>
        </p:spPr>
        <p:txBody>
          <a:bodyPr wrap="square" rtlCol="0">
            <a:spAutoFit/>
          </a:bodyPr>
          <a:lstStyle/>
          <a:p>
            <a:pPr algn="ctr"/>
            <a:r>
              <a:rPr lang="en-US" b="1">
                <a:latin typeface="Open Sans" panose="020B0606030504020204" pitchFamily="34" charset="0"/>
                <a:ea typeface="Open Sans" panose="020B0606030504020204" pitchFamily="34" charset="0"/>
                <a:cs typeface="Open Sans" panose="020B0606030504020204" pitchFamily="34" charset="0"/>
              </a:rPr>
              <a:t>Tab Devices 02</a:t>
            </a:r>
          </a:p>
        </p:txBody>
      </p:sp>
      <p:sp>
        <p:nvSpPr>
          <p:cNvPr id="33" name="TextBox 32">
            <a:extLst>
              <a:ext uri="{FF2B5EF4-FFF2-40B4-BE49-F238E27FC236}">
                <a16:creationId xmlns:a16="http://schemas.microsoft.com/office/drawing/2014/main" id="{7FFB8E8A-4CD6-496A-987A-74A861C51F90}"/>
              </a:ext>
            </a:extLst>
          </p:cNvPr>
          <p:cNvSpPr txBox="1"/>
          <p:nvPr/>
        </p:nvSpPr>
        <p:spPr>
          <a:xfrm>
            <a:off x="8234547" y="5001875"/>
            <a:ext cx="3009076" cy="1294585"/>
          </a:xfrm>
          <a:prstGeom prst="rect">
            <a:avLst/>
          </a:prstGeom>
          <a:noFill/>
        </p:spPr>
        <p:txBody>
          <a:bodyPr wrap="square" rtlCol="0">
            <a:spAutoFit/>
          </a:bodyPr>
          <a:lstStyle/>
          <a:p>
            <a:pPr algn="ctr">
              <a:lnSpc>
                <a:spcPct val="150000"/>
              </a:lnSpc>
            </a:pP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sp>
        <p:nvSpPr>
          <p:cNvPr id="34" name="TextBox 33">
            <a:extLst>
              <a:ext uri="{FF2B5EF4-FFF2-40B4-BE49-F238E27FC236}">
                <a16:creationId xmlns:a16="http://schemas.microsoft.com/office/drawing/2014/main" id="{B844BDD1-7A0D-4792-9433-85571E5BC968}"/>
              </a:ext>
            </a:extLst>
          </p:cNvPr>
          <p:cNvSpPr txBox="1"/>
          <p:nvPr/>
        </p:nvSpPr>
        <p:spPr>
          <a:xfrm>
            <a:off x="8234547" y="4634177"/>
            <a:ext cx="3009076" cy="369332"/>
          </a:xfrm>
          <a:prstGeom prst="rect">
            <a:avLst/>
          </a:prstGeom>
          <a:noFill/>
        </p:spPr>
        <p:txBody>
          <a:bodyPr wrap="square" rtlCol="0">
            <a:spAutoFit/>
          </a:bodyPr>
          <a:lstStyle/>
          <a:p>
            <a:pPr algn="ctr"/>
            <a:r>
              <a:rPr lang="en-US" b="1">
                <a:latin typeface="Open Sans" panose="020B0606030504020204" pitchFamily="34" charset="0"/>
                <a:ea typeface="Open Sans" panose="020B0606030504020204" pitchFamily="34" charset="0"/>
                <a:cs typeface="Open Sans" panose="020B0606030504020204" pitchFamily="34" charset="0"/>
              </a:rPr>
              <a:t>Tab Devices 03</a:t>
            </a:r>
          </a:p>
        </p:txBody>
      </p:sp>
      <p:sp>
        <p:nvSpPr>
          <p:cNvPr id="6" name="Picture Placeholder 5">
            <a:extLst>
              <a:ext uri="{FF2B5EF4-FFF2-40B4-BE49-F238E27FC236}">
                <a16:creationId xmlns:a16="http://schemas.microsoft.com/office/drawing/2014/main" id="{00BAAE1F-412E-405D-8FC1-6687D3081E29}"/>
              </a:ext>
            </a:extLst>
          </p:cNvPr>
          <p:cNvSpPr>
            <a:spLocks noGrp="1"/>
          </p:cNvSpPr>
          <p:nvPr>
            <p:ph type="pic" sz="quarter" idx="16"/>
          </p:nvPr>
        </p:nvSpPr>
        <p:spPr/>
      </p:sp>
      <p:sp>
        <p:nvSpPr>
          <p:cNvPr id="8" name="Picture Placeholder 7">
            <a:extLst>
              <a:ext uri="{FF2B5EF4-FFF2-40B4-BE49-F238E27FC236}">
                <a16:creationId xmlns:a16="http://schemas.microsoft.com/office/drawing/2014/main" id="{3E77EF6D-C3A0-4026-A888-6D65E5FD7CAB}"/>
              </a:ext>
            </a:extLst>
          </p:cNvPr>
          <p:cNvSpPr>
            <a:spLocks noGrp="1"/>
          </p:cNvSpPr>
          <p:nvPr>
            <p:ph type="pic" sz="quarter" idx="15"/>
          </p:nvPr>
        </p:nvSpPr>
        <p:spPr/>
      </p:sp>
      <p:sp>
        <p:nvSpPr>
          <p:cNvPr id="10" name="Picture Placeholder 9">
            <a:extLst>
              <a:ext uri="{FF2B5EF4-FFF2-40B4-BE49-F238E27FC236}">
                <a16:creationId xmlns:a16="http://schemas.microsoft.com/office/drawing/2014/main" id="{FC2F3B8C-FCD6-40C1-BF7D-63ECB1A5B42F}"/>
              </a:ext>
            </a:extLst>
          </p:cNvPr>
          <p:cNvSpPr>
            <a:spLocks noGrp="1"/>
          </p:cNvSpPr>
          <p:nvPr>
            <p:ph type="pic" sz="quarter" idx="17"/>
          </p:nvPr>
        </p:nvSpPr>
        <p:spPr/>
      </p:sp>
    </p:spTree>
    <p:extLst>
      <p:ext uri="{BB962C8B-B14F-4D97-AF65-F5344CB8AC3E}">
        <p14:creationId xmlns:p14="http://schemas.microsoft.com/office/powerpoint/2010/main" val="8821145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6DC5E6E-C9E8-474D-B4AE-59A4A3A64C0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2749" b="2041"/>
          <a:stretch/>
        </p:blipFill>
        <p:spPr>
          <a:xfrm>
            <a:off x="3236791" y="1343892"/>
            <a:ext cx="5718418" cy="4748908"/>
          </a:xfrm>
          <a:prstGeom prst="rect">
            <a:avLst/>
          </a:prstGeom>
        </p:spPr>
      </p:pic>
      <p:sp>
        <p:nvSpPr>
          <p:cNvPr id="23" name="TextBox 22">
            <a:extLst>
              <a:ext uri="{FF2B5EF4-FFF2-40B4-BE49-F238E27FC236}">
                <a16:creationId xmlns:a16="http://schemas.microsoft.com/office/drawing/2014/main" id="{B260ACE6-BEAB-4BE2-9312-DB0CC566C45F}"/>
              </a:ext>
            </a:extLst>
          </p:cNvPr>
          <p:cNvSpPr txBox="1"/>
          <p:nvPr/>
        </p:nvSpPr>
        <p:spPr>
          <a:xfrm>
            <a:off x="336961" y="4087475"/>
            <a:ext cx="3009076" cy="1294585"/>
          </a:xfrm>
          <a:prstGeom prst="rect">
            <a:avLst/>
          </a:prstGeom>
          <a:noFill/>
        </p:spPr>
        <p:txBody>
          <a:bodyPr wrap="square" rtlCol="0">
            <a:spAutoFit/>
          </a:bodyPr>
          <a:lstStyle/>
          <a:p>
            <a:pPr algn="ctr">
              <a:lnSpc>
                <a:spcPct val="150000"/>
              </a:lnSpc>
            </a:pP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sp>
        <p:nvSpPr>
          <p:cNvPr id="24" name="TextBox 23">
            <a:extLst>
              <a:ext uri="{FF2B5EF4-FFF2-40B4-BE49-F238E27FC236}">
                <a16:creationId xmlns:a16="http://schemas.microsoft.com/office/drawing/2014/main" id="{4F5DEFE9-7D8F-4DFB-9705-7BBDA6D5CF54}"/>
              </a:ext>
            </a:extLst>
          </p:cNvPr>
          <p:cNvSpPr txBox="1"/>
          <p:nvPr/>
        </p:nvSpPr>
        <p:spPr>
          <a:xfrm>
            <a:off x="8858660" y="4087475"/>
            <a:ext cx="3009076" cy="1294585"/>
          </a:xfrm>
          <a:prstGeom prst="rect">
            <a:avLst/>
          </a:prstGeom>
          <a:noFill/>
        </p:spPr>
        <p:txBody>
          <a:bodyPr wrap="square" rtlCol="0">
            <a:spAutoFit/>
          </a:bodyPr>
          <a:lstStyle/>
          <a:p>
            <a:pPr algn="ctr">
              <a:lnSpc>
                <a:spcPct val="150000"/>
              </a:lnSpc>
            </a:pP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sp>
        <p:nvSpPr>
          <p:cNvPr id="25" name="TextBox 24">
            <a:extLst>
              <a:ext uri="{FF2B5EF4-FFF2-40B4-BE49-F238E27FC236}">
                <a16:creationId xmlns:a16="http://schemas.microsoft.com/office/drawing/2014/main" id="{19C0E134-7CAE-4801-8C1D-7A99B539CFFC}"/>
              </a:ext>
            </a:extLst>
          </p:cNvPr>
          <p:cNvSpPr txBox="1"/>
          <p:nvPr/>
        </p:nvSpPr>
        <p:spPr>
          <a:xfrm>
            <a:off x="4332319" y="660112"/>
            <a:ext cx="3527363" cy="523220"/>
          </a:xfrm>
          <a:prstGeom prst="rect">
            <a:avLst/>
          </a:prstGeom>
          <a:noFill/>
        </p:spPr>
        <p:txBody>
          <a:bodyPr wrap="square" rtlCol="0">
            <a:spAutoFit/>
          </a:bodyPr>
          <a:lstStyle/>
          <a:p>
            <a:pPr algn="ctr"/>
            <a:r>
              <a:rPr lang="en-US" sz="2800" b="1">
                <a:latin typeface="Tahoma" panose="020B0604030504040204" pitchFamily="34" charset="0"/>
                <a:ea typeface="Tahoma" panose="020B0604030504040204" pitchFamily="34" charset="0"/>
                <a:cs typeface="Tahoma" panose="020B0604030504040204" pitchFamily="34" charset="0"/>
              </a:rPr>
              <a:t>About Our Mockup </a:t>
            </a:r>
          </a:p>
        </p:txBody>
      </p:sp>
      <p:grpSp>
        <p:nvGrpSpPr>
          <p:cNvPr id="27" name="Group 26">
            <a:extLst>
              <a:ext uri="{FF2B5EF4-FFF2-40B4-BE49-F238E27FC236}">
                <a16:creationId xmlns:a16="http://schemas.microsoft.com/office/drawing/2014/main" id="{BFD0B591-C7EA-4136-A6DE-BCAA2E32D94D}"/>
              </a:ext>
            </a:extLst>
          </p:cNvPr>
          <p:cNvGrpSpPr/>
          <p:nvPr/>
        </p:nvGrpSpPr>
        <p:grpSpPr>
          <a:xfrm>
            <a:off x="534938" y="579412"/>
            <a:ext cx="707230" cy="109538"/>
            <a:chOff x="599848" y="670378"/>
            <a:chExt cx="707230" cy="109538"/>
          </a:xfrm>
        </p:grpSpPr>
        <p:sp>
          <p:nvSpPr>
            <p:cNvPr id="28" name="Oval 27">
              <a:extLst>
                <a:ext uri="{FF2B5EF4-FFF2-40B4-BE49-F238E27FC236}">
                  <a16:creationId xmlns:a16="http://schemas.microsoft.com/office/drawing/2014/main" id="{533DC4D4-1B62-4D0F-9232-7F79343F9133}"/>
                </a:ext>
              </a:extLst>
            </p:cNvPr>
            <p:cNvSpPr/>
            <p:nvPr/>
          </p:nvSpPr>
          <p:spPr>
            <a:xfrm flipH="1">
              <a:off x="599848" y="670378"/>
              <a:ext cx="109538" cy="10953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EA0B5F22-1F14-4286-A3F6-1C79CBCD3F68}"/>
                </a:ext>
              </a:extLst>
            </p:cNvPr>
            <p:cNvSpPr/>
            <p:nvPr/>
          </p:nvSpPr>
          <p:spPr>
            <a:xfrm flipH="1">
              <a:off x="802254" y="670378"/>
              <a:ext cx="109538" cy="109538"/>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14E62365-B8B0-4752-A925-0B437D4FA99E}"/>
                </a:ext>
              </a:extLst>
            </p:cNvPr>
            <p:cNvSpPr/>
            <p:nvPr/>
          </p:nvSpPr>
          <p:spPr>
            <a:xfrm flipH="1">
              <a:off x="999897" y="670378"/>
              <a:ext cx="109538" cy="109538"/>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75C889EF-E703-4439-98FC-6C4861922FBF}"/>
                </a:ext>
              </a:extLst>
            </p:cNvPr>
            <p:cNvSpPr/>
            <p:nvPr/>
          </p:nvSpPr>
          <p:spPr>
            <a:xfrm flipH="1">
              <a:off x="1197540" y="670378"/>
              <a:ext cx="109538" cy="109538"/>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Picture Placeholder 3">
            <a:extLst>
              <a:ext uri="{FF2B5EF4-FFF2-40B4-BE49-F238E27FC236}">
                <a16:creationId xmlns:a16="http://schemas.microsoft.com/office/drawing/2014/main" id="{B6A0AAF6-ABB6-47BD-AFAC-1DE15BD92C2A}"/>
              </a:ext>
            </a:extLst>
          </p:cNvPr>
          <p:cNvSpPr>
            <a:spLocks noGrp="1"/>
          </p:cNvSpPr>
          <p:nvPr>
            <p:ph type="pic" sz="quarter" idx="10"/>
          </p:nvPr>
        </p:nvSpPr>
        <p:spPr/>
      </p:sp>
      <p:sp>
        <p:nvSpPr>
          <p:cNvPr id="6" name="Picture Placeholder 5">
            <a:extLst>
              <a:ext uri="{FF2B5EF4-FFF2-40B4-BE49-F238E27FC236}">
                <a16:creationId xmlns:a16="http://schemas.microsoft.com/office/drawing/2014/main" id="{ABBA36BD-E588-4531-8519-6EC7FF1C9E69}"/>
              </a:ext>
            </a:extLst>
          </p:cNvPr>
          <p:cNvSpPr>
            <a:spLocks noGrp="1"/>
          </p:cNvSpPr>
          <p:nvPr>
            <p:ph type="pic" sz="quarter" idx="16"/>
          </p:nvPr>
        </p:nvSpPr>
        <p:spPr/>
      </p:sp>
      <p:sp>
        <p:nvSpPr>
          <p:cNvPr id="8" name="Picture Placeholder 7">
            <a:extLst>
              <a:ext uri="{FF2B5EF4-FFF2-40B4-BE49-F238E27FC236}">
                <a16:creationId xmlns:a16="http://schemas.microsoft.com/office/drawing/2014/main" id="{8C10DC8A-413C-4BA2-ABA3-8FD61D2327AA}"/>
              </a:ext>
            </a:extLst>
          </p:cNvPr>
          <p:cNvSpPr>
            <a:spLocks noGrp="1"/>
          </p:cNvSpPr>
          <p:nvPr>
            <p:ph type="pic" sz="quarter" idx="15"/>
          </p:nvPr>
        </p:nvSpPr>
        <p:spPr/>
      </p:sp>
    </p:spTree>
    <p:extLst>
      <p:ext uri="{BB962C8B-B14F-4D97-AF65-F5344CB8AC3E}">
        <p14:creationId xmlns:p14="http://schemas.microsoft.com/office/powerpoint/2010/main" val="33231848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F9E802DE-DC5C-4177-9CFC-B6AFEDA992CB}"/>
              </a:ext>
            </a:extLst>
          </p:cNvPr>
          <p:cNvSpPr txBox="1"/>
          <p:nvPr/>
        </p:nvSpPr>
        <p:spPr>
          <a:xfrm>
            <a:off x="2819400" y="3429000"/>
            <a:ext cx="6553199" cy="1297150"/>
          </a:xfrm>
          <a:prstGeom prst="rect">
            <a:avLst/>
          </a:prstGeom>
          <a:noFill/>
        </p:spPr>
        <p:txBody>
          <a:bodyPr wrap="square" rtlCol="0">
            <a:spAutoFit/>
          </a:bodyPr>
          <a:lstStyle/>
          <a:p>
            <a:pPr algn="ctr">
              <a:lnSpc>
                <a:spcPct val="150000"/>
              </a:lnSpc>
            </a:pPr>
            <a:r>
              <a:rPr lang="en-US" sz="2800">
                <a:latin typeface="Tahoma" panose="020B0604030504040204" pitchFamily="34" charset="0"/>
                <a:ea typeface="Tahoma" panose="020B0604030504040204" pitchFamily="34" charset="0"/>
                <a:cs typeface="Tahoma" panose="020B0604030504040204" pitchFamily="34" charset="0"/>
              </a:rPr>
              <a:t>Look deep into nature, and then you will understand everything better</a:t>
            </a:r>
          </a:p>
        </p:txBody>
      </p:sp>
      <p:sp>
        <p:nvSpPr>
          <p:cNvPr id="10" name="TextBox 9">
            <a:extLst>
              <a:ext uri="{FF2B5EF4-FFF2-40B4-BE49-F238E27FC236}">
                <a16:creationId xmlns:a16="http://schemas.microsoft.com/office/drawing/2014/main" id="{CFA145F5-096F-4D0A-9305-593B235BD87D}"/>
              </a:ext>
            </a:extLst>
          </p:cNvPr>
          <p:cNvSpPr txBox="1"/>
          <p:nvPr/>
        </p:nvSpPr>
        <p:spPr>
          <a:xfrm>
            <a:off x="2819400" y="5069048"/>
            <a:ext cx="6553199" cy="461665"/>
          </a:xfrm>
          <a:prstGeom prst="rect">
            <a:avLst/>
          </a:prstGeom>
          <a:noFill/>
        </p:spPr>
        <p:txBody>
          <a:bodyPr wrap="square" rtlCol="0">
            <a:spAutoFit/>
          </a:bodyPr>
          <a:lstStyle/>
          <a:p>
            <a:pPr algn="ctr"/>
            <a:r>
              <a:rPr lang="en-US" sz="2400" spc="100">
                <a:latin typeface="Tahoma" panose="020B0604030504040204" pitchFamily="34" charset="0"/>
                <a:ea typeface="Tahoma" panose="020B0604030504040204" pitchFamily="34" charset="0"/>
                <a:cs typeface="Tahoma" panose="020B0604030504040204" pitchFamily="34" charset="0"/>
              </a:rPr>
              <a:t>Angelina Rahayu</a:t>
            </a:r>
          </a:p>
        </p:txBody>
      </p:sp>
      <p:cxnSp>
        <p:nvCxnSpPr>
          <p:cNvPr id="12" name="Straight Connector 11">
            <a:extLst>
              <a:ext uri="{FF2B5EF4-FFF2-40B4-BE49-F238E27FC236}">
                <a16:creationId xmlns:a16="http://schemas.microsoft.com/office/drawing/2014/main" id="{D2E9AB8E-1DCC-426B-9DB0-C56807043755}"/>
              </a:ext>
            </a:extLst>
          </p:cNvPr>
          <p:cNvCxnSpPr>
            <a:cxnSpLocks/>
          </p:cNvCxnSpPr>
          <p:nvPr/>
        </p:nvCxnSpPr>
        <p:spPr>
          <a:xfrm>
            <a:off x="5176838" y="5740263"/>
            <a:ext cx="183832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F3B0BEF3-BB7D-49C7-B494-B3325C9657DB}"/>
              </a:ext>
            </a:extLst>
          </p:cNvPr>
          <p:cNvSpPr txBox="1"/>
          <p:nvPr/>
        </p:nvSpPr>
        <p:spPr>
          <a:xfrm>
            <a:off x="3175001" y="1874193"/>
            <a:ext cx="1066799" cy="461665"/>
          </a:xfrm>
          <a:prstGeom prst="rect">
            <a:avLst/>
          </a:prstGeom>
          <a:noFill/>
        </p:spPr>
        <p:txBody>
          <a:bodyPr wrap="square" rtlCol="0">
            <a:spAutoFit/>
          </a:bodyPr>
          <a:lstStyle/>
          <a:p>
            <a:r>
              <a:rPr lang="en-US" sz="2400" spc="100">
                <a:latin typeface="Tahoma" panose="020B0604030504040204" pitchFamily="34" charset="0"/>
                <a:ea typeface="Tahoma" panose="020B0604030504040204" pitchFamily="34" charset="0"/>
                <a:cs typeface="Tahoma" panose="020B0604030504040204" pitchFamily="34" charset="0"/>
              </a:rPr>
              <a:t>C E O</a:t>
            </a:r>
          </a:p>
        </p:txBody>
      </p:sp>
      <p:sp>
        <p:nvSpPr>
          <p:cNvPr id="15" name="TextBox 14">
            <a:extLst>
              <a:ext uri="{FF2B5EF4-FFF2-40B4-BE49-F238E27FC236}">
                <a16:creationId xmlns:a16="http://schemas.microsoft.com/office/drawing/2014/main" id="{C997AF57-39BB-4F90-B875-2B4F174A812C}"/>
              </a:ext>
            </a:extLst>
          </p:cNvPr>
          <p:cNvSpPr txBox="1"/>
          <p:nvPr/>
        </p:nvSpPr>
        <p:spPr>
          <a:xfrm>
            <a:off x="7950202" y="1874193"/>
            <a:ext cx="1549398" cy="461665"/>
          </a:xfrm>
          <a:prstGeom prst="rect">
            <a:avLst/>
          </a:prstGeom>
          <a:noFill/>
        </p:spPr>
        <p:txBody>
          <a:bodyPr wrap="square" rtlCol="0">
            <a:spAutoFit/>
          </a:bodyPr>
          <a:lstStyle/>
          <a:p>
            <a:r>
              <a:rPr lang="en-US" sz="2400" spc="100">
                <a:latin typeface="Tahoma" panose="020B0604030504040204" pitchFamily="34" charset="0"/>
                <a:ea typeface="Tahoma" panose="020B0604030504040204" pitchFamily="34" charset="0"/>
                <a:cs typeface="Tahoma" panose="020B0604030504040204" pitchFamily="34" charset="0"/>
              </a:rPr>
              <a:t>M T H</a:t>
            </a:r>
          </a:p>
        </p:txBody>
      </p:sp>
      <p:sp>
        <p:nvSpPr>
          <p:cNvPr id="3" name="Picture Placeholder 2">
            <a:extLst>
              <a:ext uri="{FF2B5EF4-FFF2-40B4-BE49-F238E27FC236}">
                <a16:creationId xmlns:a16="http://schemas.microsoft.com/office/drawing/2014/main" id="{7AA9E674-2C82-4B85-93A3-0F9E1199BD6D}"/>
              </a:ext>
            </a:extLst>
          </p:cNvPr>
          <p:cNvSpPr>
            <a:spLocks noGrp="1"/>
          </p:cNvSpPr>
          <p:nvPr>
            <p:ph type="pic" sz="quarter" idx="10"/>
          </p:nvPr>
        </p:nvSpPr>
        <p:spPr/>
      </p:sp>
    </p:spTree>
    <p:extLst>
      <p:ext uri="{BB962C8B-B14F-4D97-AF65-F5344CB8AC3E}">
        <p14:creationId xmlns:p14="http://schemas.microsoft.com/office/powerpoint/2010/main" val="15888968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3C4DCF0-AAD9-44AB-86B6-93A2A9F2C4A0}"/>
              </a:ext>
            </a:extLst>
          </p:cNvPr>
          <p:cNvSpPr txBox="1"/>
          <p:nvPr/>
        </p:nvSpPr>
        <p:spPr>
          <a:xfrm>
            <a:off x="2247778" y="1748656"/>
            <a:ext cx="2972289" cy="707886"/>
          </a:xfrm>
          <a:prstGeom prst="rect">
            <a:avLst/>
          </a:prstGeom>
          <a:noFill/>
        </p:spPr>
        <p:txBody>
          <a:bodyPr wrap="none" rtlCol="0">
            <a:spAutoFit/>
          </a:bodyPr>
          <a:lstStyle/>
          <a:p>
            <a:r>
              <a:rPr lang="en-US" sz="4000" b="1">
                <a:latin typeface="Tahoma" panose="020B0604030504040204" pitchFamily="34" charset="0"/>
                <a:ea typeface="Tahoma" panose="020B0604030504040204" pitchFamily="34" charset="0"/>
                <a:cs typeface="Tahoma" panose="020B0604030504040204" pitchFamily="34" charset="0"/>
              </a:rPr>
              <a:t>Contact Us</a:t>
            </a:r>
          </a:p>
        </p:txBody>
      </p:sp>
      <p:sp>
        <p:nvSpPr>
          <p:cNvPr id="7" name="TextBox 6">
            <a:extLst>
              <a:ext uri="{FF2B5EF4-FFF2-40B4-BE49-F238E27FC236}">
                <a16:creationId xmlns:a16="http://schemas.microsoft.com/office/drawing/2014/main" id="{2694498B-6450-47B4-8436-B7F2CF12020B}"/>
              </a:ext>
            </a:extLst>
          </p:cNvPr>
          <p:cNvSpPr txBox="1"/>
          <p:nvPr/>
        </p:nvSpPr>
        <p:spPr>
          <a:xfrm>
            <a:off x="2238253" y="2475412"/>
            <a:ext cx="5972175" cy="1141274"/>
          </a:xfrm>
          <a:prstGeom prst="rect">
            <a:avLst/>
          </a:prstGeom>
          <a:noFill/>
        </p:spPr>
        <p:txBody>
          <a:bodyPr wrap="square" rtlCol="0">
            <a:spAutoFit/>
          </a:bodyPr>
          <a:lstStyle/>
          <a:p>
            <a:pPr>
              <a:lnSpc>
                <a:spcPct val="150000"/>
              </a:lnSpc>
            </a:pPr>
            <a:r>
              <a:rPr lang="en-US" sz="24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a:t>
            </a:r>
          </a:p>
        </p:txBody>
      </p:sp>
      <p:sp>
        <p:nvSpPr>
          <p:cNvPr id="8" name="TextBox 7">
            <a:extLst>
              <a:ext uri="{FF2B5EF4-FFF2-40B4-BE49-F238E27FC236}">
                <a16:creationId xmlns:a16="http://schemas.microsoft.com/office/drawing/2014/main" id="{E4BBC424-71EC-44C5-B5F0-703FD3EF7624}"/>
              </a:ext>
            </a:extLst>
          </p:cNvPr>
          <p:cNvSpPr txBox="1"/>
          <p:nvPr/>
        </p:nvSpPr>
        <p:spPr>
          <a:xfrm>
            <a:off x="2238254" y="3942442"/>
            <a:ext cx="2981814" cy="587277"/>
          </a:xfrm>
          <a:prstGeom prst="rect">
            <a:avLst/>
          </a:prstGeom>
          <a:noFill/>
        </p:spPr>
        <p:txBody>
          <a:bodyPr wrap="square" rtlCol="0">
            <a:spAutoFit/>
          </a:bodyPr>
          <a:lstStyle/>
          <a:p>
            <a:pPr>
              <a:lnSpc>
                <a:spcPct val="150000"/>
              </a:lnSpc>
            </a:pPr>
            <a:r>
              <a:rPr lang="en-US" sz="2400" b="1" spc="100">
                <a:latin typeface="Open Sans" panose="020B0606030504020204" pitchFamily="34" charset="0"/>
                <a:ea typeface="Open Sans" panose="020B0606030504020204" pitchFamily="34" charset="0"/>
                <a:cs typeface="Open Sans" panose="020B0606030504020204" pitchFamily="34" charset="0"/>
              </a:rPr>
              <a:t>NUMBER PHONE</a:t>
            </a:r>
          </a:p>
        </p:txBody>
      </p:sp>
      <p:sp>
        <p:nvSpPr>
          <p:cNvPr id="9" name="TextBox 8">
            <a:extLst>
              <a:ext uri="{FF2B5EF4-FFF2-40B4-BE49-F238E27FC236}">
                <a16:creationId xmlns:a16="http://schemas.microsoft.com/office/drawing/2014/main" id="{43F98712-3E10-41FB-BDF9-723FB70EAF9E}"/>
              </a:ext>
            </a:extLst>
          </p:cNvPr>
          <p:cNvSpPr txBox="1"/>
          <p:nvPr/>
        </p:nvSpPr>
        <p:spPr>
          <a:xfrm>
            <a:off x="2238253" y="4494239"/>
            <a:ext cx="3305175" cy="587277"/>
          </a:xfrm>
          <a:prstGeom prst="rect">
            <a:avLst/>
          </a:prstGeom>
          <a:noFill/>
        </p:spPr>
        <p:txBody>
          <a:bodyPr wrap="square" rtlCol="0">
            <a:spAutoFit/>
          </a:bodyPr>
          <a:lstStyle/>
          <a:p>
            <a:pPr>
              <a:lnSpc>
                <a:spcPct val="150000"/>
              </a:lnSpc>
            </a:pPr>
            <a:r>
              <a:rPr lang="en-US" sz="24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(+62) 890 2202 2980</a:t>
            </a:r>
          </a:p>
        </p:txBody>
      </p:sp>
      <p:sp>
        <p:nvSpPr>
          <p:cNvPr id="10" name="TextBox 9">
            <a:extLst>
              <a:ext uri="{FF2B5EF4-FFF2-40B4-BE49-F238E27FC236}">
                <a16:creationId xmlns:a16="http://schemas.microsoft.com/office/drawing/2014/main" id="{9C8C6768-D157-4524-9D10-0919DA3F2648}"/>
              </a:ext>
            </a:extLst>
          </p:cNvPr>
          <p:cNvSpPr txBox="1"/>
          <p:nvPr/>
        </p:nvSpPr>
        <p:spPr>
          <a:xfrm>
            <a:off x="2238253" y="5036417"/>
            <a:ext cx="3305175" cy="587277"/>
          </a:xfrm>
          <a:prstGeom prst="rect">
            <a:avLst/>
          </a:prstGeom>
          <a:noFill/>
        </p:spPr>
        <p:txBody>
          <a:bodyPr wrap="square" rtlCol="0">
            <a:spAutoFit/>
          </a:bodyPr>
          <a:lstStyle/>
          <a:p>
            <a:pPr>
              <a:lnSpc>
                <a:spcPct val="150000"/>
              </a:lnSpc>
            </a:pPr>
            <a:r>
              <a:rPr lang="en-US" sz="24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(+62) 890 1234 2323</a:t>
            </a:r>
          </a:p>
        </p:txBody>
      </p:sp>
      <p:sp>
        <p:nvSpPr>
          <p:cNvPr id="11" name="TextBox 10">
            <a:extLst>
              <a:ext uri="{FF2B5EF4-FFF2-40B4-BE49-F238E27FC236}">
                <a16:creationId xmlns:a16="http://schemas.microsoft.com/office/drawing/2014/main" id="{95707F4E-F93C-4B48-B801-19924B11BBA0}"/>
              </a:ext>
            </a:extLst>
          </p:cNvPr>
          <p:cNvSpPr txBox="1"/>
          <p:nvPr/>
        </p:nvSpPr>
        <p:spPr>
          <a:xfrm>
            <a:off x="6648574" y="3942442"/>
            <a:ext cx="2981814" cy="587277"/>
          </a:xfrm>
          <a:prstGeom prst="rect">
            <a:avLst/>
          </a:prstGeom>
          <a:noFill/>
        </p:spPr>
        <p:txBody>
          <a:bodyPr wrap="square" rtlCol="0">
            <a:spAutoFit/>
          </a:bodyPr>
          <a:lstStyle/>
          <a:p>
            <a:pPr>
              <a:lnSpc>
                <a:spcPct val="150000"/>
              </a:lnSpc>
            </a:pPr>
            <a:r>
              <a:rPr lang="en-US" sz="2400" b="1" spc="100">
                <a:latin typeface="Open Sans" panose="020B0606030504020204" pitchFamily="34" charset="0"/>
                <a:ea typeface="Open Sans" panose="020B0606030504020204" pitchFamily="34" charset="0"/>
                <a:cs typeface="Open Sans" panose="020B0606030504020204" pitchFamily="34" charset="0"/>
              </a:rPr>
              <a:t>EMAIL</a:t>
            </a:r>
          </a:p>
        </p:txBody>
      </p:sp>
      <p:sp>
        <p:nvSpPr>
          <p:cNvPr id="12" name="TextBox 11">
            <a:extLst>
              <a:ext uri="{FF2B5EF4-FFF2-40B4-BE49-F238E27FC236}">
                <a16:creationId xmlns:a16="http://schemas.microsoft.com/office/drawing/2014/main" id="{1C2BBEFA-FCB0-40AB-A380-92B7B1D12B10}"/>
              </a:ext>
            </a:extLst>
          </p:cNvPr>
          <p:cNvSpPr txBox="1"/>
          <p:nvPr/>
        </p:nvSpPr>
        <p:spPr>
          <a:xfrm>
            <a:off x="6648573" y="4494239"/>
            <a:ext cx="3305175" cy="587277"/>
          </a:xfrm>
          <a:prstGeom prst="rect">
            <a:avLst/>
          </a:prstGeom>
          <a:noFill/>
        </p:spPr>
        <p:txBody>
          <a:bodyPr wrap="square" rtlCol="0">
            <a:spAutoFit/>
          </a:bodyPr>
          <a:lstStyle/>
          <a:p>
            <a:pPr>
              <a:lnSpc>
                <a:spcPct val="150000"/>
              </a:lnSpc>
            </a:pPr>
            <a:r>
              <a:rPr lang="en-US" sz="24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your@email.com</a:t>
            </a:r>
          </a:p>
        </p:txBody>
      </p:sp>
      <p:sp>
        <p:nvSpPr>
          <p:cNvPr id="3" name="Picture Placeholder 2">
            <a:extLst>
              <a:ext uri="{FF2B5EF4-FFF2-40B4-BE49-F238E27FC236}">
                <a16:creationId xmlns:a16="http://schemas.microsoft.com/office/drawing/2014/main" id="{3A4EF44B-9D16-44B8-80DF-4BF460932780}"/>
              </a:ext>
            </a:extLst>
          </p:cNvPr>
          <p:cNvSpPr>
            <a:spLocks noGrp="1"/>
          </p:cNvSpPr>
          <p:nvPr>
            <p:ph type="pic" sz="quarter" idx="10"/>
          </p:nvPr>
        </p:nvSpPr>
        <p:spPr/>
      </p:sp>
    </p:spTree>
    <p:extLst>
      <p:ext uri="{BB962C8B-B14F-4D97-AF65-F5344CB8AC3E}">
        <p14:creationId xmlns:p14="http://schemas.microsoft.com/office/powerpoint/2010/main" val="6273749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01C004A6-FFF9-494D-A65C-199C0670A087}"/>
              </a:ext>
            </a:extLst>
          </p:cNvPr>
          <p:cNvSpPr txBox="1"/>
          <p:nvPr/>
        </p:nvSpPr>
        <p:spPr>
          <a:xfrm>
            <a:off x="3566301" y="2045158"/>
            <a:ext cx="5059398" cy="707886"/>
          </a:xfrm>
          <a:prstGeom prst="rect">
            <a:avLst/>
          </a:prstGeom>
          <a:noFill/>
        </p:spPr>
        <p:txBody>
          <a:bodyPr wrap="none" rtlCol="0">
            <a:spAutoFit/>
          </a:bodyPr>
          <a:lstStyle/>
          <a:p>
            <a:pPr algn="ctr"/>
            <a:r>
              <a:rPr lang="en-US" sz="4000" b="1">
                <a:latin typeface="Tahoma" panose="020B0604030504040204" pitchFamily="34" charset="0"/>
                <a:ea typeface="Tahoma" panose="020B0604030504040204" pitchFamily="34" charset="0"/>
                <a:cs typeface="Tahoma" panose="020B0604030504040204" pitchFamily="34" charset="0"/>
              </a:rPr>
              <a:t>About Our Website</a:t>
            </a:r>
          </a:p>
        </p:txBody>
      </p:sp>
      <p:sp>
        <p:nvSpPr>
          <p:cNvPr id="16" name="TextBox 15">
            <a:extLst>
              <a:ext uri="{FF2B5EF4-FFF2-40B4-BE49-F238E27FC236}">
                <a16:creationId xmlns:a16="http://schemas.microsoft.com/office/drawing/2014/main" id="{EF4ACDDA-9EE3-4B1E-B91A-01B64DCD62B8}"/>
              </a:ext>
            </a:extLst>
          </p:cNvPr>
          <p:cNvSpPr txBox="1"/>
          <p:nvPr/>
        </p:nvSpPr>
        <p:spPr>
          <a:xfrm>
            <a:off x="3109913" y="3332850"/>
            <a:ext cx="5972175" cy="1141274"/>
          </a:xfrm>
          <a:prstGeom prst="rect">
            <a:avLst/>
          </a:prstGeom>
          <a:noFill/>
        </p:spPr>
        <p:txBody>
          <a:bodyPr wrap="square" rtlCol="0">
            <a:spAutoFit/>
          </a:bodyPr>
          <a:lstStyle/>
          <a:p>
            <a:pPr algn="ctr">
              <a:lnSpc>
                <a:spcPct val="150000"/>
              </a:lnSpc>
            </a:pPr>
            <a:r>
              <a:rPr lang="en-US" sz="24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a:t>
            </a:r>
          </a:p>
        </p:txBody>
      </p:sp>
      <p:sp>
        <p:nvSpPr>
          <p:cNvPr id="23" name="TextBox 22">
            <a:extLst>
              <a:ext uri="{FF2B5EF4-FFF2-40B4-BE49-F238E27FC236}">
                <a16:creationId xmlns:a16="http://schemas.microsoft.com/office/drawing/2014/main" id="{D50A1231-F34D-462E-9E6A-AEDFA49E7B02}"/>
              </a:ext>
            </a:extLst>
          </p:cNvPr>
          <p:cNvSpPr txBox="1"/>
          <p:nvPr/>
        </p:nvSpPr>
        <p:spPr>
          <a:xfrm>
            <a:off x="3109913" y="4739916"/>
            <a:ext cx="5972175" cy="587277"/>
          </a:xfrm>
          <a:prstGeom prst="rect">
            <a:avLst/>
          </a:prstGeom>
          <a:noFill/>
        </p:spPr>
        <p:txBody>
          <a:bodyPr wrap="square" rtlCol="0">
            <a:spAutoFit/>
          </a:bodyPr>
          <a:lstStyle/>
          <a:p>
            <a:pPr algn="ctr">
              <a:lnSpc>
                <a:spcPct val="150000"/>
              </a:lnSpc>
            </a:pPr>
            <a:r>
              <a:rPr lang="en-US" sz="24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www.yourwebsite.com</a:t>
            </a:r>
          </a:p>
        </p:txBody>
      </p:sp>
      <p:cxnSp>
        <p:nvCxnSpPr>
          <p:cNvPr id="27" name="Straight Connector 26">
            <a:extLst>
              <a:ext uri="{FF2B5EF4-FFF2-40B4-BE49-F238E27FC236}">
                <a16:creationId xmlns:a16="http://schemas.microsoft.com/office/drawing/2014/main" id="{6AD16938-BCD1-4A42-890D-917A2CE5663E}"/>
              </a:ext>
            </a:extLst>
          </p:cNvPr>
          <p:cNvCxnSpPr/>
          <p:nvPr/>
        </p:nvCxnSpPr>
        <p:spPr>
          <a:xfrm flipH="1">
            <a:off x="7505700" y="2942255"/>
            <a:ext cx="9715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6EBAF5AD-1596-4A9F-93F7-F1EE2E055291}"/>
              </a:ext>
            </a:extLst>
          </p:cNvPr>
          <p:cNvSpPr>
            <a:spLocks noGrp="1"/>
          </p:cNvSpPr>
          <p:nvPr>
            <p:ph type="pic" sz="quarter" idx="10"/>
          </p:nvPr>
        </p:nvSpPr>
        <p:spPr/>
      </p:sp>
    </p:spTree>
    <p:extLst>
      <p:ext uri="{BB962C8B-B14F-4D97-AF65-F5344CB8AC3E}">
        <p14:creationId xmlns:p14="http://schemas.microsoft.com/office/powerpoint/2010/main" val="15004319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FDA8E2D7-5EA7-4E8F-835E-CEC4D345EA97}"/>
              </a:ext>
            </a:extLst>
          </p:cNvPr>
          <p:cNvSpPr txBox="1"/>
          <p:nvPr/>
        </p:nvSpPr>
        <p:spPr>
          <a:xfrm>
            <a:off x="1202301" y="741700"/>
            <a:ext cx="2329631" cy="1569660"/>
          </a:xfrm>
          <a:prstGeom prst="rect">
            <a:avLst/>
          </a:prstGeom>
          <a:noFill/>
        </p:spPr>
        <p:txBody>
          <a:bodyPr wrap="square" rtlCol="0">
            <a:spAutoFit/>
          </a:bodyPr>
          <a:lstStyle/>
          <a:p>
            <a:r>
              <a:rPr lang="en-US" sz="3200" b="1">
                <a:latin typeface="Tahoma" panose="020B0604030504040204" pitchFamily="34" charset="0"/>
                <a:ea typeface="Tahoma" panose="020B0604030504040204" pitchFamily="34" charset="0"/>
                <a:cs typeface="Tahoma" panose="020B0604030504040204" pitchFamily="34" charset="0"/>
              </a:rPr>
              <a:t>ABOUT OUR MONTAHA</a:t>
            </a:r>
          </a:p>
        </p:txBody>
      </p:sp>
      <p:cxnSp>
        <p:nvCxnSpPr>
          <p:cNvPr id="9" name="Straight Connector 8">
            <a:extLst>
              <a:ext uri="{FF2B5EF4-FFF2-40B4-BE49-F238E27FC236}">
                <a16:creationId xmlns:a16="http://schemas.microsoft.com/office/drawing/2014/main" id="{298974A9-8C6C-4196-884A-A5A735380F33}"/>
              </a:ext>
            </a:extLst>
          </p:cNvPr>
          <p:cNvCxnSpPr>
            <a:cxnSpLocks/>
          </p:cNvCxnSpPr>
          <p:nvPr/>
        </p:nvCxnSpPr>
        <p:spPr>
          <a:xfrm>
            <a:off x="1317052" y="2528754"/>
            <a:ext cx="614270" cy="0"/>
          </a:xfrm>
          <a:prstGeom prst="line">
            <a:avLst/>
          </a:prstGeom>
          <a:ln w="4762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E8C0290A-48F7-4FCA-8ECF-2CF8E61EAD52}"/>
              </a:ext>
            </a:extLst>
          </p:cNvPr>
          <p:cNvGrpSpPr/>
          <p:nvPr/>
        </p:nvGrpSpPr>
        <p:grpSpPr>
          <a:xfrm rot="10800000">
            <a:off x="599848" y="6159931"/>
            <a:ext cx="707230" cy="109538"/>
            <a:chOff x="599848" y="670378"/>
            <a:chExt cx="707230" cy="109538"/>
          </a:xfrm>
        </p:grpSpPr>
        <p:sp>
          <p:nvSpPr>
            <p:cNvPr id="13" name="Oval 12">
              <a:extLst>
                <a:ext uri="{FF2B5EF4-FFF2-40B4-BE49-F238E27FC236}">
                  <a16:creationId xmlns:a16="http://schemas.microsoft.com/office/drawing/2014/main" id="{AB373361-2C35-4D35-8134-D2EACDD119DC}"/>
                </a:ext>
              </a:extLst>
            </p:cNvPr>
            <p:cNvSpPr/>
            <p:nvPr/>
          </p:nvSpPr>
          <p:spPr>
            <a:xfrm flipH="1">
              <a:off x="599848" y="670378"/>
              <a:ext cx="109538" cy="10953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07E1DD47-ACB5-4A2E-8C48-5801C7B5A50F}"/>
                </a:ext>
              </a:extLst>
            </p:cNvPr>
            <p:cNvSpPr/>
            <p:nvPr/>
          </p:nvSpPr>
          <p:spPr>
            <a:xfrm flipH="1">
              <a:off x="802254" y="670378"/>
              <a:ext cx="109538" cy="109538"/>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C90A2625-CEA4-4EEE-BE79-8C86AEA979F2}"/>
                </a:ext>
              </a:extLst>
            </p:cNvPr>
            <p:cNvSpPr/>
            <p:nvPr/>
          </p:nvSpPr>
          <p:spPr>
            <a:xfrm flipH="1">
              <a:off x="999897" y="670378"/>
              <a:ext cx="109538" cy="109538"/>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D44790E6-607E-4C0E-8885-025B20BA2141}"/>
                </a:ext>
              </a:extLst>
            </p:cNvPr>
            <p:cNvSpPr/>
            <p:nvPr/>
          </p:nvSpPr>
          <p:spPr>
            <a:xfrm flipH="1">
              <a:off x="1197540" y="670378"/>
              <a:ext cx="109538" cy="109538"/>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7" name="TextBox 16">
            <a:extLst>
              <a:ext uri="{FF2B5EF4-FFF2-40B4-BE49-F238E27FC236}">
                <a16:creationId xmlns:a16="http://schemas.microsoft.com/office/drawing/2014/main" id="{CDB31F4E-8648-4637-89B7-ACAF688A4F9A}"/>
              </a:ext>
            </a:extLst>
          </p:cNvPr>
          <p:cNvSpPr txBox="1"/>
          <p:nvPr/>
        </p:nvSpPr>
        <p:spPr>
          <a:xfrm>
            <a:off x="4734232" y="3457679"/>
            <a:ext cx="2329631" cy="584775"/>
          </a:xfrm>
          <a:prstGeom prst="rect">
            <a:avLst/>
          </a:prstGeom>
          <a:noFill/>
        </p:spPr>
        <p:txBody>
          <a:bodyPr wrap="square" rtlCol="0">
            <a:spAutoFit/>
          </a:bodyPr>
          <a:lstStyle/>
          <a:p>
            <a:r>
              <a:rPr lang="en-US" sz="3200" b="1">
                <a:latin typeface="Tahoma" panose="020B0604030504040204" pitchFamily="34" charset="0"/>
                <a:ea typeface="Tahoma" panose="020B0604030504040204" pitchFamily="34" charset="0"/>
                <a:cs typeface="Tahoma" panose="020B0604030504040204" pitchFamily="34" charset="0"/>
              </a:rPr>
              <a:t>MONTAHA</a:t>
            </a:r>
          </a:p>
        </p:txBody>
      </p:sp>
      <p:cxnSp>
        <p:nvCxnSpPr>
          <p:cNvPr id="21" name="Straight Connector 20">
            <a:extLst>
              <a:ext uri="{FF2B5EF4-FFF2-40B4-BE49-F238E27FC236}">
                <a16:creationId xmlns:a16="http://schemas.microsoft.com/office/drawing/2014/main" id="{8A766DD0-CB31-4A5F-98D8-8A84E8F8C49B}"/>
              </a:ext>
            </a:extLst>
          </p:cNvPr>
          <p:cNvCxnSpPr>
            <a:cxnSpLocks/>
          </p:cNvCxnSpPr>
          <p:nvPr/>
        </p:nvCxnSpPr>
        <p:spPr>
          <a:xfrm>
            <a:off x="7258050" y="3756948"/>
            <a:ext cx="12573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B8D50B79-8592-456B-8E17-46CDC9B121D0}"/>
              </a:ext>
            </a:extLst>
          </p:cNvPr>
          <p:cNvSpPr txBox="1"/>
          <p:nvPr/>
        </p:nvSpPr>
        <p:spPr>
          <a:xfrm>
            <a:off x="8709537" y="3457679"/>
            <a:ext cx="3082413" cy="584775"/>
          </a:xfrm>
          <a:prstGeom prst="rect">
            <a:avLst/>
          </a:prstGeom>
          <a:noFill/>
        </p:spPr>
        <p:txBody>
          <a:bodyPr wrap="square" rtlCol="0">
            <a:spAutoFit/>
          </a:bodyPr>
          <a:lstStyle/>
          <a:p>
            <a:r>
              <a:rPr lang="en-US" sz="3200" b="1" spc="300">
                <a:latin typeface="Tahoma" panose="020B0604030504040204" pitchFamily="34" charset="0"/>
                <a:ea typeface="Tahoma" panose="020B0604030504040204" pitchFamily="34" charset="0"/>
                <a:cs typeface="Tahoma" panose="020B0604030504040204" pitchFamily="34" charset="0"/>
              </a:rPr>
              <a:t>SINCE 2003</a:t>
            </a:r>
          </a:p>
        </p:txBody>
      </p:sp>
      <p:sp>
        <p:nvSpPr>
          <p:cNvPr id="23" name="TextBox 22">
            <a:extLst>
              <a:ext uri="{FF2B5EF4-FFF2-40B4-BE49-F238E27FC236}">
                <a16:creationId xmlns:a16="http://schemas.microsoft.com/office/drawing/2014/main" id="{F8791D02-121A-44E1-BE2A-86F486E23677}"/>
              </a:ext>
            </a:extLst>
          </p:cNvPr>
          <p:cNvSpPr txBox="1"/>
          <p:nvPr/>
        </p:nvSpPr>
        <p:spPr>
          <a:xfrm>
            <a:off x="4734232" y="4441153"/>
            <a:ext cx="2104719" cy="523220"/>
          </a:xfrm>
          <a:prstGeom prst="rect">
            <a:avLst/>
          </a:prstGeom>
          <a:noFill/>
        </p:spPr>
        <p:txBody>
          <a:bodyPr wrap="square" rtlCol="0">
            <a:spAutoFit/>
          </a:bodyPr>
          <a:lstStyle/>
          <a:p>
            <a:r>
              <a:rPr lang="en-US" sz="2800" b="1">
                <a:latin typeface="Open Sans" panose="020B0606030504020204" pitchFamily="34" charset="0"/>
                <a:ea typeface="Open Sans" panose="020B0606030504020204" pitchFamily="34" charset="0"/>
                <a:cs typeface="Open Sans" panose="020B0606030504020204" pitchFamily="34" charset="0"/>
              </a:rPr>
              <a:t>ABOUT US</a:t>
            </a:r>
          </a:p>
        </p:txBody>
      </p:sp>
      <p:sp>
        <p:nvSpPr>
          <p:cNvPr id="25" name="TextBox 24">
            <a:extLst>
              <a:ext uri="{FF2B5EF4-FFF2-40B4-BE49-F238E27FC236}">
                <a16:creationId xmlns:a16="http://schemas.microsoft.com/office/drawing/2014/main" id="{380148FD-569A-4C29-83EA-76CB606EB9B3}"/>
              </a:ext>
            </a:extLst>
          </p:cNvPr>
          <p:cNvSpPr txBox="1"/>
          <p:nvPr/>
        </p:nvSpPr>
        <p:spPr>
          <a:xfrm>
            <a:off x="4734232" y="5008816"/>
            <a:ext cx="6007100" cy="879087"/>
          </a:xfrm>
          <a:prstGeom prst="rect">
            <a:avLst/>
          </a:prstGeom>
          <a:noFill/>
        </p:spPr>
        <p:txBody>
          <a:bodyPr wrap="square" rtlCol="0">
            <a:spAutoFit/>
          </a:bodyPr>
          <a:lstStyle/>
          <a:p>
            <a:pPr>
              <a:lnSpc>
                <a:spcPct val="150000"/>
              </a:lnSpc>
            </a:pP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Duis aute irure dolor in reprehenderit in voluptate velit esse cillum dolore eu fugiat nulla pariatur.</a:t>
            </a:r>
          </a:p>
        </p:txBody>
      </p:sp>
      <p:sp>
        <p:nvSpPr>
          <p:cNvPr id="3" name="Picture Placeholder 2">
            <a:extLst>
              <a:ext uri="{FF2B5EF4-FFF2-40B4-BE49-F238E27FC236}">
                <a16:creationId xmlns:a16="http://schemas.microsoft.com/office/drawing/2014/main" id="{CF645868-A6E6-421A-B164-D1D7ECE19DDC}"/>
              </a:ext>
            </a:extLst>
          </p:cNvPr>
          <p:cNvSpPr>
            <a:spLocks noGrp="1"/>
          </p:cNvSpPr>
          <p:nvPr>
            <p:ph type="pic" sz="quarter" idx="11"/>
          </p:nvPr>
        </p:nvSpPr>
        <p:spPr/>
      </p:sp>
      <p:sp>
        <p:nvSpPr>
          <p:cNvPr id="6" name="Picture Placeholder 5">
            <a:extLst>
              <a:ext uri="{FF2B5EF4-FFF2-40B4-BE49-F238E27FC236}">
                <a16:creationId xmlns:a16="http://schemas.microsoft.com/office/drawing/2014/main" id="{098E09B3-D66F-4FD0-A834-C13C68DEC5BC}"/>
              </a:ext>
            </a:extLst>
          </p:cNvPr>
          <p:cNvSpPr>
            <a:spLocks noGrp="1"/>
          </p:cNvSpPr>
          <p:nvPr>
            <p:ph type="pic" sz="quarter" idx="10"/>
          </p:nvPr>
        </p:nvSpPr>
        <p:spPr/>
      </p:sp>
    </p:spTree>
    <p:extLst>
      <p:ext uri="{BB962C8B-B14F-4D97-AF65-F5344CB8AC3E}">
        <p14:creationId xmlns:p14="http://schemas.microsoft.com/office/powerpoint/2010/main" val="41090481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7939997-4831-431B-912E-893571758E2F}"/>
              </a:ext>
            </a:extLst>
          </p:cNvPr>
          <p:cNvSpPr txBox="1"/>
          <p:nvPr/>
        </p:nvSpPr>
        <p:spPr>
          <a:xfrm>
            <a:off x="1738076" y="2497976"/>
            <a:ext cx="8715848" cy="1862048"/>
          </a:xfrm>
          <a:prstGeom prst="rect">
            <a:avLst/>
          </a:prstGeom>
          <a:noFill/>
        </p:spPr>
        <p:txBody>
          <a:bodyPr wrap="none" rtlCol="0">
            <a:spAutoFit/>
          </a:bodyPr>
          <a:lstStyle/>
          <a:p>
            <a:pPr algn="ctr"/>
            <a:r>
              <a:rPr lang="en-US" sz="11500" b="1" spc="600">
                <a:solidFill>
                  <a:schemeClr val="bg1"/>
                </a:solidFill>
                <a:latin typeface="Tahoma" panose="020B0604030504040204" pitchFamily="34" charset="0"/>
                <a:ea typeface="Tahoma" panose="020B0604030504040204" pitchFamily="34" charset="0"/>
                <a:cs typeface="Tahoma" panose="020B0604030504040204" pitchFamily="34" charset="0"/>
              </a:rPr>
              <a:t>Thank You</a:t>
            </a:r>
          </a:p>
        </p:txBody>
      </p:sp>
      <p:grpSp>
        <p:nvGrpSpPr>
          <p:cNvPr id="6" name="Group 5">
            <a:extLst>
              <a:ext uri="{FF2B5EF4-FFF2-40B4-BE49-F238E27FC236}">
                <a16:creationId xmlns:a16="http://schemas.microsoft.com/office/drawing/2014/main" id="{5A0528DE-387B-4646-AE4F-3472F1305468}"/>
              </a:ext>
            </a:extLst>
          </p:cNvPr>
          <p:cNvGrpSpPr/>
          <p:nvPr/>
        </p:nvGrpSpPr>
        <p:grpSpPr>
          <a:xfrm>
            <a:off x="714700" y="670378"/>
            <a:ext cx="707230" cy="109538"/>
            <a:chOff x="6710362" y="742950"/>
            <a:chExt cx="707230" cy="109538"/>
          </a:xfrm>
        </p:grpSpPr>
        <p:sp>
          <p:nvSpPr>
            <p:cNvPr id="7" name="Oval 6">
              <a:extLst>
                <a:ext uri="{FF2B5EF4-FFF2-40B4-BE49-F238E27FC236}">
                  <a16:creationId xmlns:a16="http://schemas.microsoft.com/office/drawing/2014/main" id="{AA470CA5-2BA8-4560-851D-B386FB96E319}"/>
                </a:ext>
              </a:extLst>
            </p:cNvPr>
            <p:cNvSpPr/>
            <p:nvPr/>
          </p:nvSpPr>
          <p:spPr>
            <a:xfrm flipH="1">
              <a:off x="6710362" y="742950"/>
              <a:ext cx="109538" cy="109538"/>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59C040E9-FE1E-4DE8-AC35-E468340C6745}"/>
                </a:ext>
              </a:extLst>
            </p:cNvPr>
            <p:cNvSpPr/>
            <p:nvPr/>
          </p:nvSpPr>
          <p:spPr>
            <a:xfrm flipH="1">
              <a:off x="6912768" y="742950"/>
              <a:ext cx="109538" cy="109538"/>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E51F91C3-8734-44C0-B554-ADA2CC81548B}"/>
                </a:ext>
              </a:extLst>
            </p:cNvPr>
            <p:cNvSpPr/>
            <p:nvPr/>
          </p:nvSpPr>
          <p:spPr>
            <a:xfrm flipH="1">
              <a:off x="7110411" y="742950"/>
              <a:ext cx="109538" cy="109538"/>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2B14FED6-357F-4F83-8ADB-E0629F31F009}"/>
                </a:ext>
              </a:extLst>
            </p:cNvPr>
            <p:cNvSpPr/>
            <p:nvPr/>
          </p:nvSpPr>
          <p:spPr>
            <a:xfrm flipH="1">
              <a:off x="7308054" y="742950"/>
              <a:ext cx="109538" cy="109538"/>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TextBox 10">
            <a:extLst>
              <a:ext uri="{FF2B5EF4-FFF2-40B4-BE49-F238E27FC236}">
                <a16:creationId xmlns:a16="http://schemas.microsoft.com/office/drawing/2014/main" id="{7C3F6962-B227-4E7A-95D3-6EE37798E32C}"/>
              </a:ext>
            </a:extLst>
          </p:cNvPr>
          <p:cNvSpPr txBox="1"/>
          <p:nvPr/>
        </p:nvSpPr>
        <p:spPr>
          <a:xfrm>
            <a:off x="541159" y="5926012"/>
            <a:ext cx="635110" cy="461665"/>
          </a:xfrm>
          <a:prstGeom prst="rect">
            <a:avLst/>
          </a:prstGeom>
          <a:noFill/>
        </p:spPr>
        <p:txBody>
          <a:bodyPr wrap="none" rtlCol="0">
            <a:spAutoFit/>
          </a:bodyPr>
          <a:lstStyle/>
          <a:p>
            <a:r>
              <a:rPr lang="en-US" sz="2400">
                <a:solidFill>
                  <a:schemeClr val="bg1"/>
                </a:solidFill>
                <a:latin typeface="Open Sans" panose="020B0606030504020204" pitchFamily="34" charset="0"/>
                <a:ea typeface="Open Sans" panose="020B0606030504020204" pitchFamily="34" charset="0"/>
                <a:cs typeface="Open Sans" panose="020B0606030504020204" pitchFamily="34" charset="0"/>
              </a:rPr>
              <a:t>MY</a:t>
            </a:r>
          </a:p>
        </p:txBody>
      </p:sp>
      <p:sp>
        <p:nvSpPr>
          <p:cNvPr id="13" name="Oval 12">
            <a:extLst>
              <a:ext uri="{FF2B5EF4-FFF2-40B4-BE49-F238E27FC236}">
                <a16:creationId xmlns:a16="http://schemas.microsoft.com/office/drawing/2014/main" id="{0F376DCE-0990-47F5-A28C-5549BB287473}"/>
              </a:ext>
            </a:extLst>
          </p:cNvPr>
          <p:cNvSpPr/>
          <p:nvPr/>
        </p:nvSpPr>
        <p:spPr>
          <a:xfrm>
            <a:off x="3077385" y="4640540"/>
            <a:ext cx="367826" cy="367826"/>
          </a:xfrm>
          <a:prstGeom prst="ellipse">
            <a:avLst/>
          </a:prstGeom>
          <a:noFill/>
          <a:ln w="38100">
            <a:solidFill>
              <a:schemeClr val="bg1">
                <a:alpha val="7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48D38E6D-1C65-4D9B-9AC9-387CBAF92D07}"/>
              </a:ext>
            </a:extLst>
          </p:cNvPr>
          <p:cNvSpPr/>
          <p:nvPr/>
        </p:nvSpPr>
        <p:spPr>
          <a:xfrm>
            <a:off x="8817026" y="2128798"/>
            <a:ext cx="367826" cy="367826"/>
          </a:xfrm>
          <a:prstGeom prst="ellipse">
            <a:avLst/>
          </a:prstGeom>
          <a:noFill/>
          <a:ln w="38100">
            <a:solidFill>
              <a:schemeClr val="bg1">
                <a:alpha val="7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Connector 15">
            <a:extLst>
              <a:ext uri="{FF2B5EF4-FFF2-40B4-BE49-F238E27FC236}">
                <a16:creationId xmlns:a16="http://schemas.microsoft.com/office/drawing/2014/main" id="{A99CCC01-4178-48DB-B84F-63234DB61266}"/>
              </a:ext>
            </a:extLst>
          </p:cNvPr>
          <p:cNvCxnSpPr/>
          <p:nvPr/>
        </p:nvCxnSpPr>
        <p:spPr>
          <a:xfrm>
            <a:off x="1312392" y="6156844"/>
            <a:ext cx="1278408"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73FD0B35-ED34-441F-A612-0001A22BDAAA}"/>
              </a:ext>
            </a:extLst>
          </p:cNvPr>
          <p:cNvSpPr txBox="1"/>
          <p:nvPr/>
        </p:nvSpPr>
        <p:spPr>
          <a:xfrm>
            <a:off x="2726923" y="5926012"/>
            <a:ext cx="1104790" cy="461665"/>
          </a:xfrm>
          <a:prstGeom prst="rect">
            <a:avLst/>
          </a:prstGeom>
          <a:noFill/>
        </p:spPr>
        <p:txBody>
          <a:bodyPr wrap="none" rtlCol="0">
            <a:spAutoFit/>
          </a:bodyPr>
          <a:lstStyle/>
          <a:p>
            <a:r>
              <a:rPr lang="en-US" sz="2400">
                <a:solidFill>
                  <a:schemeClr val="bg1"/>
                </a:solidFill>
                <a:latin typeface="Open Sans" panose="020B0606030504020204" pitchFamily="34" charset="0"/>
                <a:ea typeface="Open Sans" panose="020B0606030504020204" pitchFamily="34" charset="0"/>
                <a:cs typeface="Open Sans" panose="020B0606030504020204" pitchFamily="34" charset="0"/>
              </a:rPr>
              <a:t>Studio</a:t>
            </a:r>
          </a:p>
        </p:txBody>
      </p:sp>
      <p:sp>
        <p:nvSpPr>
          <p:cNvPr id="3" name="Picture Placeholder 2">
            <a:extLst>
              <a:ext uri="{FF2B5EF4-FFF2-40B4-BE49-F238E27FC236}">
                <a16:creationId xmlns:a16="http://schemas.microsoft.com/office/drawing/2014/main" id="{B97EB3A1-D80C-443F-B7F0-13F36D72FB07}"/>
              </a:ext>
            </a:extLst>
          </p:cNvPr>
          <p:cNvSpPr>
            <a:spLocks noGrp="1"/>
          </p:cNvSpPr>
          <p:nvPr>
            <p:ph type="pic" sz="quarter" idx="10"/>
          </p:nvPr>
        </p:nvSpPr>
        <p:spPr/>
      </p:sp>
    </p:spTree>
    <p:extLst>
      <p:ext uri="{BB962C8B-B14F-4D97-AF65-F5344CB8AC3E}">
        <p14:creationId xmlns:p14="http://schemas.microsoft.com/office/powerpoint/2010/main" val="4715287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a:extLst>
              <a:ext uri="{FF2B5EF4-FFF2-40B4-BE49-F238E27FC236}">
                <a16:creationId xmlns:a16="http://schemas.microsoft.com/office/drawing/2014/main" id="{EA9B5670-1F4B-4E4E-A6FE-A6A57CDBB05E}"/>
              </a:ext>
            </a:extLst>
          </p:cNvPr>
          <p:cNvSpPr txBox="1"/>
          <p:nvPr/>
        </p:nvSpPr>
        <p:spPr>
          <a:xfrm>
            <a:off x="1202301" y="741700"/>
            <a:ext cx="2329631" cy="1569660"/>
          </a:xfrm>
          <a:prstGeom prst="rect">
            <a:avLst/>
          </a:prstGeom>
          <a:noFill/>
        </p:spPr>
        <p:txBody>
          <a:bodyPr wrap="square" rtlCol="0">
            <a:spAutoFit/>
          </a:bodyPr>
          <a:lstStyle/>
          <a:p>
            <a:r>
              <a:rPr lang="en-US" sz="3200" b="1">
                <a:latin typeface="Tahoma" panose="020B0604030504040204" pitchFamily="34" charset="0"/>
                <a:ea typeface="Tahoma" panose="020B0604030504040204" pitchFamily="34" charset="0"/>
                <a:cs typeface="Tahoma" panose="020B0604030504040204" pitchFamily="34" charset="0"/>
              </a:rPr>
              <a:t>ABOUT OUR MONTAHA</a:t>
            </a:r>
          </a:p>
        </p:txBody>
      </p:sp>
      <p:sp>
        <p:nvSpPr>
          <p:cNvPr id="25" name="TextBox 24">
            <a:extLst>
              <a:ext uri="{FF2B5EF4-FFF2-40B4-BE49-F238E27FC236}">
                <a16:creationId xmlns:a16="http://schemas.microsoft.com/office/drawing/2014/main" id="{D8ABA6CF-3F1F-4970-9E55-72B40205F156}"/>
              </a:ext>
            </a:extLst>
          </p:cNvPr>
          <p:cNvSpPr txBox="1"/>
          <p:nvPr/>
        </p:nvSpPr>
        <p:spPr>
          <a:xfrm rot="16200000">
            <a:off x="-248899" y="4201899"/>
            <a:ext cx="3291195" cy="830997"/>
          </a:xfrm>
          <a:prstGeom prst="rect">
            <a:avLst/>
          </a:prstGeom>
          <a:noFill/>
        </p:spPr>
        <p:txBody>
          <a:bodyPr wrap="square" rtlCol="0">
            <a:spAutoFit/>
          </a:bodyPr>
          <a:lstStyle/>
          <a:p>
            <a:r>
              <a:rPr lang="en-US" sz="4800" b="1" spc="600">
                <a:solidFill>
                  <a:schemeClr val="tx1">
                    <a:lumMod val="65000"/>
                    <a:lumOff val="35000"/>
                  </a:schemeClr>
                </a:solidFill>
                <a:latin typeface="Tahoma" panose="020B0604030504040204" pitchFamily="34" charset="0"/>
                <a:ea typeface="Tahoma" panose="020B0604030504040204" pitchFamily="34" charset="0"/>
                <a:cs typeface="Tahoma" panose="020B0604030504040204" pitchFamily="34" charset="0"/>
              </a:rPr>
              <a:t>M.N.T.H</a:t>
            </a:r>
          </a:p>
        </p:txBody>
      </p:sp>
      <p:cxnSp>
        <p:nvCxnSpPr>
          <p:cNvPr id="26" name="Straight Connector 25">
            <a:extLst>
              <a:ext uri="{FF2B5EF4-FFF2-40B4-BE49-F238E27FC236}">
                <a16:creationId xmlns:a16="http://schemas.microsoft.com/office/drawing/2014/main" id="{4D01D508-E597-4103-BF06-A4CEEBE70DC0}"/>
              </a:ext>
            </a:extLst>
          </p:cNvPr>
          <p:cNvCxnSpPr>
            <a:cxnSpLocks/>
          </p:cNvCxnSpPr>
          <p:nvPr/>
        </p:nvCxnSpPr>
        <p:spPr>
          <a:xfrm>
            <a:off x="781183" y="5505450"/>
            <a:ext cx="0" cy="609600"/>
          </a:xfrm>
          <a:prstGeom prst="line">
            <a:avLst/>
          </a:prstGeom>
          <a:ln w="4762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545A0898-73B8-4DCC-839F-6F684ACA39A3}"/>
              </a:ext>
            </a:extLst>
          </p:cNvPr>
          <p:cNvSpPr txBox="1"/>
          <p:nvPr/>
        </p:nvSpPr>
        <p:spPr>
          <a:xfrm>
            <a:off x="2190687" y="3920159"/>
            <a:ext cx="4291313" cy="1710084"/>
          </a:xfrm>
          <a:prstGeom prst="rect">
            <a:avLst/>
          </a:prstGeom>
          <a:noFill/>
        </p:spPr>
        <p:txBody>
          <a:bodyPr wrap="square" rtlCol="0">
            <a:spAutoFit/>
          </a:bodyPr>
          <a:lstStyle/>
          <a:p>
            <a:pPr>
              <a:lnSpc>
                <a:spcPct val="150000"/>
              </a:lnSpc>
            </a:pP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Duis aute irure dolor in reprehenderit in voluptate velit esse cillum dolore eu fugiat nulla pariatur.</a:t>
            </a:r>
            <a:r>
              <a:rPr lang="en-US"/>
              <a:t>  </a:t>
            </a: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sunt in culpa qui officia deserunt.</a:t>
            </a:r>
          </a:p>
        </p:txBody>
      </p:sp>
      <p:cxnSp>
        <p:nvCxnSpPr>
          <p:cNvPr id="34" name="Straight Connector 33">
            <a:extLst>
              <a:ext uri="{FF2B5EF4-FFF2-40B4-BE49-F238E27FC236}">
                <a16:creationId xmlns:a16="http://schemas.microsoft.com/office/drawing/2014/main" id="{2923522D-8822-40C9-BBC8-39923A22DB3C}"/>
              </a:ext>
            </a:extLst>
          </p:cNvPr>
          <p:cNvCxnSpPr>
            <a:cxnSpLocks/>
          </p:cNvCxnSpPr>
          <p:nvPr/>
        </p:nvCxnSpPr>
        <p:spPr>
          <a:xfrm>
            <a:off x="1317052" y="2528754"/>
            <a:ext cx="614270" cy="0"/>
          </a:xfrm>
          <a:prstGeom prst="line">
            <a:avLst/>
          </a:prstGeom>
          <a:ln w="47625">
            <a:solidFill>
              <a:schemeClr val="tx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5A67CC59-33B6-4027-B64B-126A9940B766}"/>
              </a:ext>
            </a:extLst>
          </p:cNvPr>
          <p:cNvSpPr>
            <a:spLocks noGrp="1"/>
          </p:cNvSpPr>
          <p:nvPr>
            <p:ph type="pic" sz="quarter" idx="10"/>
          </p:nvPr>
        </p:nvSpPr>
        <p:spPr/>
      </p:sp>
    </p:spTree>
    <p:extLst>
      <p:ext uri="{BB962C8B-B14F-4D97-AF65-F5344CB8AC3E}">
        <p14:creationId xmlns:p14="http://schemas.microsoft.com/office/powerpoint/2010/main" val="18197170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6DB815F1-1139-4A8F-8668-4E3E67D567DA}"/>
              </a:ext>
            </a:extLst>
          </p:cNvPr>
          <p:cNvSpPr txBox="1"/>
          <p:nvPr/>
        </p:nvSpPr>
        <p:spPr>
          <a:xfrm>
            <a:off x="6972301" y="842033"/>
            <a:ext cx="3465871" cy="2308324"/>
          </a:xfrm>
          <a:prstGeom prst="rect">
            <a:avLst/>
          </a:prstGeom>
          <a:noFill/>
        </p:spPr>
        <p:txBody>
          <a:bodyPr wrap="square" rtlCol="0">
            <a:spAutoFit/>
          </a:bodyPr>
          <a:lstStyle/>
          <a:p>
            <a:r>
              <a:rPr lang="en-US" sz="4800" b="1">
                <a:latin typeface="Tahoma" panose="020B0604030504040204" pitchFamily="34" charset="0"/>
                <a:ea typeface="Tahoma" panose="020B0604030504040204" pitchFamily="34" charset="0"/>
                <a:cs typeface="Tahoma" panose="020B0604030504040204" pitchFamily="34" charset="0"/>
              </a:rPr>
              <a:t>ABOUT OUR MONTAHA</a:t>
            </a:r>
          </a:p>
        </p:txBody>
      </p:sp>
      <p:cxnSp>
        <p:nvCxnSpPr>
          <p:cNvPr id="10" name="Straight Connector 9">
            <a:extLst>
              <a:ext uri="{FF2B5EF4-FFF2-40B4-BE49-F238E27FC236}">
                <a16:creationId xmlns:a16="http://schemas.microsoft.com/office/drawing/2014/main" id="{7F67245B-4910-43A7-B518-DE000B4B9645}"/>
              </a:ext>
            </a:extLst>
          </p:cNvPr>
          <p:cNvCxnSpPr/>
          <p:nvPr/>
        </p:nvCxnSpPr>
        <p:spPr>
          <a:xfrm>
            <a:off x="9753600" y="0"/>
            <a:ext cx="0" cy="1996195"/>
          </a:xfrm>
          <a:prstGeom prst="line">
            <a:avLst/>
          </a:prstGeom>
          <a:ln w="34925">
            <a:solidFill>
              <a:schemeClr val="tx1">
                <a:alpha val="9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20B4225D-849F-4CC8-85A0-9915480A2474}"/>
              </a:ext>
            </a:extLst>
          </p:cNvPr>
          <p:cNvCxnSpPr/>
          <p:nvPr/>
        </p:nvCxnSpPr>
        <p:spPr>
          <a:xfrm>
            <a:off x="6153150" y="4861805"/>
            <a:ext cx="0" cy="1996195"/>
          </a:xfrm>
          <a:prstGeom prst="line">
            <a:avLst/>
          </a:prstGeom>
          <a:ln w="34925">
            <a:solidFill>
              <a:schemeClr val="tx1">
                <a:alpha val="9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DF9455B5-1C71-48AD-A6ED-8B588486577D}"/>
              </a:ext>
            </a:extLst>
          </p:cNvPr>
          <p:cNvCxnSpPr>
            <a:cxnSpLocks/>
          </p:cNvCxnSpPr>
          <p:nvPr/>
        </p:nvCxnSpPr>
        <p:spPr>
          <a:xfrm>
            <a:off x="1066800" y="998097"/>
            <a:ext cx="0" cy="1154553"/>
          </a:xfrm>
          <a:prstGeom prst="line">
            <a:avLst/>
          </a:prstGeom>
          <a:ln w="34925">
            <a:solidFill>
              <a:schemeClr val="tx1">
                <a:alpha val="95000"/>
              </a:schemeClr>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9FBC07D4-0AEE-422C-BAA1-87CD1D64DF6E}"/>
              </a:ext>
            </a:extLst>
          </p:cNvPr>
          <p:cNvGrpSpPr/>
          <p:nvPr/>
        </p:nvGrpSpPr>
        <p:grpSpPr>
          <a:xfrm>
            <a:off x="10848748" y="670378"/>
            <a:ext cx="707230" cy="109538"/>
            <a:chOff x="599848" y="670378"/>
            <a:chExt cx="707230" cy="109538"/>
          </a:xfrm>
        </p:grpSpPr>
        <p:sp>
          <p:nvSpPr>
            <p:cNvPr id="14" name="Oval 13">
              <a:extLst>
                <a:ext uri="{FF2B5EF4-FFF2-40B4-BE49-F238E27FC236}">
                  <a16:creationId xmlns:a16="http://schemas.microsoft.com/office/drawing/2014/main" id="{F32D1050-E0A8-4381-9737-AE2B64BDF83B}"/>
                </a:ext>
              </a:extLst>
            </p:cNvPr>
            <p:cNvSpPr/>
            <p:nvPr/>
          </p:nvSpPr>
          <p:spPr>
            <a:xfrm flipH="1">
              <a:off x="599848" y="670378"/>
              <a:ext cx="109538" cy="10953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9A8AA92D-94C9-4721-8557-72A483468CD7}"/>
                </a:ext>
              </a:extLst>
            </p:cNvPr>
            <p:cNvSpPr/>
            <p:nvPr/>
          </p:nvSpPr>
          <p:spPr>
            <a:xfrm flipH="1">
              <a:off x="802254" y="670378"/>
              <a:ext cx="109538" cy="109538"/>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98FE416D-C2C9-40C3-8A60-417DD0035113}"/>
                </a:ext>
              </a:extLst>
            </p:cNvPr>
            <p:cNvSpPr/>
            <p:nvPr/>
          </p:nvSpPr>
          <p:spPr>
            <a:xfrm flipH="1">
              <a:off x="999897" y="670378"/>
              <a:ext cx="109538" cy="109538"/>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9B97D46B-6628-4595-A45A-64D1A4658E0A}"/>
                </a:ext>
              </a:extLst>
            </p:cNvPr>
            <p:cNvSpPr/>
            <p:nvPr/>
          </p:nvSpPr>
          <p:spPr>
            <a:xfrm flipH="1">
              <a:off x="1197540" y="670378"/>
              <a:ext cx="109538" cy="109538"/>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8" name="TextBox 17">
            <a:extLst>
              <a:ext uri="{FF2B5EF4-FFF2-40B4-BE49-F238E27FC236}">
                <a16:creationId xmlns:a16="http://schemas.microsoft.com/office/drawing/2014/main" id="{200E3C09-B828-4F2C-AD02-F66E202A9CEA}"/>
              </a:ext>
            </a:extLst>
          </p:cNvPr>
          <p:cNvSpPr txBox="1"/>
          <p:nvPr/>
        </p:nvSpPr>
        <p:spPr>
          <a:xfrm>
            <a:off x="1343332" y="4861805"/>
            <a:ext cx="4295469" cy="1294585"/>
          </a:xfrm>
          <a:prstGeom prst="rect">
            <a:avLst/>
          </a:prstGeom>
          <a:noFill/>
        </p:spPr>
        <p:txBody>
          <a:bodyPr wrap="square" rtlCol="0">
            <a:spAutoFit/>
          </a:bodyPr>
          <a:lstStyle/>
          <a:p>
            <a:pPr>
              <a:lnSpc>
                <a:spcPct val="150000"/>
              </a:lnSpc>
            </a:pP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Duis aute irure dolor in reprehenderit in voluptate velit esse cillum dolore eu fugiat nulla pariatur.</a:t>
            </a:r>
          </a:p>
        </p:txBody>
      </p:sp>
      <p:sp>
        <p:nvSpPr>
          <p:cNvPr id="20" name="TextBox 19">
            <a:extLst>
              <a:ext uri="{FF2B5EF4-FFF2-40B4-BE49-F238E27FC236}">
                <a16:creationId xmlns:a16="http://schemas.microsoft.com/office/drawing/2014/main" id="{5B39B22A-4D2B-40BA-ACEB-16662F3581E9}"/>
              </a:ext>
            </a:extLst>
          </p:cNvPr>
          <p:cNvSpPr txBox="1"/>
          <p:nvPr/>
        </p:nvSpPr>
        <p:spPr>
          <a:xfrm rot="16200000">
            <a:off x="-647698" y="4698711"/>
            <a:ext cx="2590800" cy="584775"/>
          </a:xfrm>
          <a:prstGeom prst="rect">
            <a:avLst/>
          </a:prstGeom>
          <a:noFill/>
        </p:spPr>
        <p:txBody>
          <a:bodyPr wrap="square" rtlCol="0">
            <a:spAutoFit/>
          </a:bodyPr>
          <a:lstStyle/>
          <a:p>
            <a:r>
              <a:rPr lang="en-US" sz="3200" b="1" spc="600">
                <a:latin typeface="Tahoma" panose="020B0604030504040204" pitchFamily="34" charset="0"/>
                <a:ea typeface="Tahoma" panose="020B0604030504040204" pitchFamily="34" charset="0"/>
                <a:cs typeface="Tahoma" panose="020B0604030504040204" pitchFamily="34" charset="0"/>
              </a:rPr>
              <a:t>M.N.T.H</a:t>
            </a:r>
          </a:p>
        </p:txBody>
      </p:sp>
      <p:sp>
        <p:nvSpPr>
          <p:cNvPr id="19" name="TextBox 18">
            <a:extLst>
              <a:ext uri="{FF2B5EF4-FFF2-40B4-BE49-F238E27FC236}">
                <a16:creationId xmlns:a16="http://schemas.microsoft.com/office/drawing/2014/main" id="{3B86ADF0-1D81-4D89-9A25-934A6B1AEE20}"/>
              </a:ext>
            </a:extLst>
          </p:cNvPr>
          <p:cNvSpPr txBox="1"/>
          <p:nvPr/>
        </p:nvSpPr>
        <p:spPr>
          <a:xfrm rot="16200000">
            <a:off x="10625426" y="3136613"/>
            <a:ext cx="1545774" cy="584775"/>
          </a:xfrm>
          <a:prstGeom prst="rect">
            <a:avLst/>
          </a:prstGeom>
          <a:noFill/>
        </p:spPr>
        <p:txBody>
          <a:bodyPr wrap="square" rtlCol="0">
            <a:spAutoFit/>
          </a:bodyPr>
          <a:lstStyle/>
          <a:p>
            <a:pPr algn="ctr"/>
            <a:r>
              <a:rPr lang="en-US" sz="3200" b="1" spc="600">
                <a:solidFill>
                  <a:schemeClr val="tx1">
                    <a:alpha val="64000"/>
                  </a:schemeClr>
                </a:solidFill>
                <a:latin typeface="Open Sans" panose="020B0606030504020204" pitchFamily="34" charset="0"/>
                <a:ea typeface="Open Sans" panose="020B0606030504020204" pitchFamily="34" charset="0"/>
                <a:cs typeface="Open Sans" panose="020B0606030504020204" pitchFamily="34" charset="0"/>
              </a:rPr>
              <a:t>2019</a:t>
            </a:r>
          </a:p>
        </p:txBody>
      </p:sp>
      <p:sp>
        <p:nvSpPr>
          <p:cNvPr id="3" name="Picture Placeholder 2">
            <a:extLst>
              <a:ext uri="{FF2B5EF4-FFF2-40B4-BE49-F238E27FC236}">
                <a16:creationId xmlns:a16="http://schemas.microsoft.com/office/drawing/2014/main" id="{F88A7BCB-979E-4D5C-AF01-DF9A691F18B0}"/>
              </a:ext>
            </a:extLst>
          </p:cNvPr>
          <p:cNvSpPr>
            <a:spLocks noGrp="1"/>
          </p:cNvSpPr>
          <p:nvPr>
            <p:ph type="pic" sz="quarter" idx="11"/>
          </p:nvPr>
        </p:nvSpPr>
        <p:spPr/>
      </p:sp>
      <p:sp>
        <p:nvSpPr>
          <p:cNvPr id="6" name="Picture Placeholder 5">
            <a:extLst>
              <a:ext uri="{FF2B5EF4-FFF2-40B4-BE49-F238E27FC236}">
                <a16:creationId xmlns:a16="http://schemas.microsoft.com/office/drawing/2014/main" id="{7FD7B027-A567-434E-A6F4-25E23035AD0E}"/>
              </a:ext>
            </a:extLst>
          </p:cNvPr>
          <p:cNvSpPr>
            <a:spLocks noGrp="1"/>
          </p:cNvSpPr>
          <p:nvPr>
            <p:ph type="pic" sz="quarter" idx="10"/>
          </p:nvPr>
        </p:nvSpPr>
        <p:spPr/>
      </p:sp>
    </p:spTree>
    <p:extLst>
      <p:ext uri="{BB962C8B-B14F-4D97-AF65-F5344CB8AC3E}">
        <p14:creationId xmlns:p14="http://schemas.microsoft.com/office/powerpoint/2010/main" val="31751717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B48841B7-0466-4031-997D-645B191E3456}"/>
              </a:ext>
            </a:extLst>
          </p:cNvPr>
          <p:cNvGrpSpPr/>
          <p:nvPr/>
        </p:nvGrpSpPr>
        <p:grpSpPr>
          <a:xfrm rot="5400000">
            <a:off x="11229748" y="5775778"/>
            <a:ext cx="707230" cy="109538"/>
            <a:chOff x="599848" y="670378"/>
            <a:chExt cx="707230" cy="109538"/>
          </a:xfrm>
        </p:grpSpPr>
        <p:sp>
          <p:nvSpPr>
            <p:cNvPr id="5" name="Oval 4">
              <a:extLst>
                <a:ext uri="{FF2B5EF4-FFF2-40B4-BE49-F238E27FC236}">
                  <a16:creationId xmlns:a16="http://schemas.microsoft.com/office/drawing/2014/main" id="{D5979C7B-7085-4864-8069-893E140E24C7}"/>
                </a:ext>
              </a:extLst>
            </p:cNvPr>
            <p:cNvSpPr/>
            <p:nvPr/>
          </p:nvSpPr>
          <p:spPr>
            <a:xfrm flipH="1">
              <a:off x="599848" y="670378"/>
              <a:ext cx="109538" cy="10953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F1446149-C88B-4F24-B54F-2E3FE6368808}"/>
                </a:ext>
              </a:extLst>
            </p:cNvPr>
            <p:cNvSpPr/>
            <p:nvPr/>
          </p:nvSpPr>
          <p:spPr>
            <a:xfrm flipH="1">
              <a:off x="802254" y="670378"/>
              <a:ext cx="109538" cy="109538"/>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19A04587-49AF-4265-8361-E4A8889ED06D}"/>
                </a:ext>
              </a:extLst>
            </p:cNvPr>
            <p:cNvSpPr/>
            <p:nvPr/>
          </p:nvSpPr>
          <p:spPr>
            <a:xfrm flipH="1">
              <a:off x="999897" y="670378"/>
              <a:ext cx="109538" cy="109538"/>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0E73A96E-C5DB-4145-96C6-CA39D77F0201}"/>
                </a:ext>
              </a:extLst>
            </p:cNvPr>
            <p:cNvSpPr/>
            <p:nvPr/>
          </p:nvSpPr>
          <p:spPr>
            <a:xfrm flipH="1">
              <a:off x="1197540" y="670378"/>
              <a:ext cx="109538" cy="109538"/>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TextBox 8">
            <a:extLst>
              <a:ext uri="{FF2B5EF4-FFF2-40B4-BE49-F238E27FC236}">
                <a16:creationId xmlns:a16="http://schemas.microsoft.com/office/drawing/2014/main" id="{B63C7D18-C6CC-4465-A362-3E82E6B61A46}"/>
              </a:ext>
            </a:extLst>
          </p:cNvPr>
          <p:cNvSpPr txBox="1"/>
          <p:nvPr/>
        </p:nvSpPr>
        <p:spPr>
          <a:xfrm>
            <a:off x="1710579" y="3766300"/>
            <a:ext cx="3465871" cy="2308324"/>
          </a:xfrm>
          <a:prstGeom prst="rect">
            <a:avLst/>
          </a:prstGeom>
          <a:noFill/>
        </p:spPr>
        <p:txBody>
          <a:bodyPr wrap="square" rtlCol="0">
            <a:spAutoFit/>
          </a:bodyPr>
          <a:lstStyle/>
          <a:p>
            <a:r>
              <a:rPr lang="en-US" sz="4800" b="1">
                <a:latin typeface="Tahoma" panose="020B0604030504040204" pitchFamily="34" charset="0"/>
                <a:ea typeface="Tahoma" panose="020B0604030504040204" pitchFamily="34" charset="0"/>
                <a:cs typeface="Tahoma" panose="020B0604030504040204" pitchFamily="34" charset="0"/>
              </a:rPr>
              <a:t>ABOUT OUR MONTAHA</a:t>
            </a:r>
          </a:p>
        </p:txBody>
      </p:sp>
      <p:cxnSp>
        <p:nvCxnSpPr>
          <p:cNvPr id="10" name="Straight Connector 9">
            <a:extLst>
              <a:ext uri="{FF2B5EF4-FFF2-40B4-BE49-F238E27FC236}">
                <a16:creationId xmlns:a16="http://schemas.microsoft.com/office/drawing/2014/main" id="{A5B2DC1D-5706-41F0-AC21-DE206B0B977E}"/>
              </a:ext>
            </a:extLst>
          </p:cNvPr>
          <p:cNvCxnSpPr>
            <a:cxnSpLocks/>
          </p:cNvCxnSpPr>
          <p:nvPr/>
        </p:nvCxnSpPr>
        <p:spPr>
          <a:xfrm>
            <a:off x="1824264" y="6162729"/>
            <a:ext cx="559722" cy="0"/>
          </a:xfrm>
          <a:prstGeom prst="line">
            <a:avLst/>
          </a:prstGeom>
          <a:ln w="47625">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DBBDA81F-6CC1-4587-9B71-824AC7270E99}"/>
              </a:ext>
            </a:extLst>
          </p:cNvPr>
          <p:cNvSpPr txBox="1"/>
          <p:nvPr/>
        </p:nvSpPr>
        <p:spPr>
          <a:xfrm>
            <a:off x="6553200" y="773733"/>
            <a:ext cx="4291313" cy="1710084"/>
          </a:xfrm>
          <a:prstGeom prst="rect">
            <a:avLst/>
          </a:prstGeom>
          <a:noFill/>
        </p:spPr>
        <p:txBody>
          <a:bodyPr wrap="square" rtlCol="0">
            <a:spAutoFit/>
          </a:bodyPr>
          <a:lstStyle/>
          <a:p>
            <a:pPr>
              <a:lnSpc>
                <a:spcPct val="150000"/>
              </a:lnSpc>
            </a:pP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Duis aute irure dolor in reprehenderit in voluptate velit esse cillum dolore eu fugiat nulla pariatur.</a:t>
            </a:r>
            <a:r>
              <a:rPr lang="en-US"/>
              <a:t>  </a:t>
            </a: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sunt in culpa qui officia deserunt.</a:t>
            </a:r>
          </a:p>
        </p:txBody>
      </p:sp>
      <p:sp>
        <p:nvSpPr>
          <p:cNvPr id="3" name="Picture Placeholder 2">
            <a:extLst>
              <a:ext uri="{FF2B5EF4-FFF2-40B4-BE49-F238E27FC236}">
                <a16:creationId xmlns:a16="http://schemas.microsoft.com/office/drawing/2014/main" id="{95A91209-1EF2-43FD-A2B4-8F5FF9201B16}"/>
              </a:ext>
            </a:extLst>
          </p:cNvPr>
          <p:cNvSpPr>
            <a:spLocks noGrp="1"/>
          </p:cNvSpPr>
          <p:nvPr>
            <p:ph type="pic" sz="quarter" idx="11"/>
          </p:nvPr>
        </p:nvSpPr>
        <p:spPr/>
      </p:sp>
      <p:sp>
        <p:nvSpPr>
          <p:cNvPr id="12" name="Picture Placeholder 11">
            <a:extLst>
              <a:ext uri="{FF2B5EF4-FFF2-40B4-BE49-F238E27FC236}">
                <a16:creationId xmlns:a16="http://schemas.microsoft.com/office/drawing/2014/main" id="{76EC376E-C994-4CBE-BFA9-76CE4AE8A4AE}"/>
              </a:ext>
            </a:extLst>
          </p:cNvPr>
          <p:cNvSpPr>
            <a:spLocks noGrp="1"/>
          </p:cNvSpPr>
          <p:nvPr>
            <p:ph type="pic" sz="quarter" idx="10"/>
          </p:nvPr>
        </p:nvSpPr>
        <p:spPr/>
      </p:sp>
    </p:spTree>
    <p:extLst>
      <p:ext uri="{BB962C8B-B14F-4D97-AF65-F5344CB8AC3E}">
        <p14:creationId xmlns:p14="http://schemas.microsoft.com/office/powerpoint/2010/main" val="11558151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46B10449-A3EB-4348-B0EF-B2360D41C9C0}"/>
              </a:ext>
            </a:extLst>
          </p:cNvPr>
          <p:cNvGrpSpPr/>
          <p:nvPr/>
        </p:nvGrpSpPr>
        <p:grpSpPr>
          <a:xfrm>
            <a:off x="599848" y="6172200"/>
            <a:ext cx="707230" cy="109538"/>
            <a:chOff x="599848" y="670378"/>
            <a:chExt cx="707230" cy="109538"/>
          </a:xfrm>
        </p:grpSpPr>
        <p:sp>
          <p:nvSpPr>
            <p:cNvPr id="4" name="Oval 3">
              <a:extLst>
                <a:ext uri="{FF2B5EF4-FFF2-40B4-BE49-F238E27FC236}">
                  <a16:creationId xmlns:a16="http://schemas.microsoft.com/office/drawing/2014/main" id="{EB174D79-657D-4BB4-9818-7961B806B76F}"/>
                </a:ext>
              </a:extLst>
            </p:cNvPr>
            <p:cNvSpPr/>
            <p:nvPr/>
          </p:nvSpPr>
          <p:spPr>
            <a:xfrm flipH="1">
              <a:off x="599848" y="670378"/>
              <a:ext cx="109538" cy="10953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18B96287-3995-42BF-B2E7-7D0C5EAA1734}"/>
                </a:ext>
              </a:extLst>
            </p:cNvPr>
            <p:cNvSpPr/>
            <p:nvPr/>
          </p:nvSpPr>
          <p:spPr>
            <a:xfrm flipH="1">
              <a:off x="802254" y="670378"/>
              <a:ext cx="109538" cy="109538"/>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1ABB0AD4-1625-44B0-AFAB-361E1D58B0D7}"/>
                </a:ext>
              </a:extLst>
            </p:cNvPr>
            <p:cNvSpPr/>
            <p:nvPr/>
          </p:nvSpPr>
          <p:spPr>
            <a:xfrm flipH="1">
              <a:off x="999897" y="670378"/>
              <a:ext cx="109538" cy="109538"/>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257B4D1C-67C1-4CC6-9B60-15CD3B9B10E9}"/>
                </a:ext>
              </a:extLst>
            </p:cNvPr>
            <p:cNvSpPr/>
            <p:nvPr/>
          </p:nvSpPr>
          <p:spPr>
            <a:xfrm flipH="1">
              <a:off x="1197540" y="670378"/>
              <a:ext cx="109538" cy="109538"/>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TextBox 9">
            <a:extLst>
              <a:ext uri="{FF2B5EF4-FFF2-40B4-BE49-F238E27FC236}">
                <a16:creationId xmlns:a16="http://schemas.microsoft.com/office/drawing/2014/main" id="{4E7E2B55-0868-40F2-8514-256EBA81305B}"/>
              </a:ext>
            </a:extLst>
          </p:cNvPr>
          <p:cNvSpPr txBox="1"/>
          <p:nvPr/>
        </p:nvSpPr>
        <p:spPr>
          <a:xfrm>
            <a:off x="5959887" y="647700"/>
            <a:ext cx="2329631" cy="1569660"/>
          </a:xfrm>
          <a:prstGeom prst="rect">
            <a:avLst/>
          </a:prstGeom>
          <a:noFill/>
        </p:spPr>
        <p:txBody>
          <a:bodyPr wrap="square" rtlCol="0">
            <a:spAutoFit/>
          </a:bodyPr>
          <a:lstStyle/>
          <a:p>
            <a:r>
              <a:rPr lang="en-US" sz="3200" b="1">
                <a:latin typeface="Tahoma" panose="020B0604030504040204" pitchFamily="34" charset="0"/>
                <a:ea typeface="Tahoma" panose="020B0604030504040204" pitchFamily="34" charset="0"/>
                <a:cs typeface="Tahoma" panose="020B0604030504040204" pitchFamily="34" charset="0"/>
              </a:rPr>
              <a:t>ABOUT OUR MONTAHA</a:t>
            </a:r>
          </a:p>
        </p:txBody>
      </p:sp>
      <p:cxnSp>
        <p:nvCxnSpPr>
          <p:cNvPr id="15" name="Straight Connector 14">
            <a:extLst>
              <a:ext uri="{FF2B5EF4-FFF2-40B4-BE49-F238E27FC236}">
                <a16:creationId xmlns:a16="http://schemas.microsoft.com/office/drawing/2014/main" id="{FF18A7A1-FF26-45B9-89F0-B34566FD00B5}"/>
              </a:ext>
            </a:extLst>
          </p:cNvPr>
          <p:cNvCxnSpPr/>
          <p:nvPr/>
        </p:nvCxnSpPr>
        <p:spPr>
          <a:xfrm>
            <a:off x="6400800" y="2537201"/>
            <a:ext cx="0" cy="229749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179AE747-04E3-42CA-959A-D4899EC0A7DE}"/>
              </a:ext>
            </a:extLst>
          </p:cNvPr>
          <p:cNvSpPr txBox="1"/>
          <p:nvPr/>
        </p:nvSpPr>
        <p:spPr>
          <a:xfrm>
            <a:off x="6905018" y="2623155"/>
            <a:ext cx="2769000" cy="2541080"/>
          </a:xfrm>
          <a:prstGeom prst="rect">
            <a:avLst/>
          </a:prstGeom>
          <a:noFill/>
        </p:spPr>
        <p:txBody>
          <a:bodyPr wrap="square" rtlCol="0">
            <a:spAutoFit/>
          </a:bodyPr>
          <a:lstStyle/>
          <a:p>
            <a:pPr>
              <a:lnSpc>
                <a:spcPct val="150000"/>
              </a:lnSpc>
            </a:pP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Excepteur sint occaecat cupidatat non proident sunt in culpa qui officia deserunt mollit anim id est laborum</a:t>
            </a:r>
          </a:p>
          <a:p>
            <a:pPr>
              <a:lnSpc>
                <a:spcPct val="150000"/>
              </a:lnSpc>
            </a:pPr>
            <a:endPar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7" name="TextBox 16">
            <a:extLst>
              <a:ext uri="{FF2B5EF4-FFF2-40B4-BE49-F238E27FC236}">
                <a16:creationId xmlns:a16="http://schemas.microsoft.com/office/drawing/2014/main" id="{574B6893-FC0D-460E-A8E2-5F35F0DA243F}"/>
              </a:ext>
            </a:extLst>
          </p:cNvPr>
          <p:cNvSpPr txBox="1"/>
          <p:nvPr/>
        </p:nvSpPr>
        <p:spPr>
          <a:xfrm>
            <a:off x="10014886" y="5856250"/>
            <a:ext cx="1844848" cy="463588"/>
          </a:xfrm>
          <a:prstGeom prst="rect">
            <a:avLst/>
          </a:prstGeom>
          <a:noFill/>
        </p:spPr>
        <p:txBody>
          <a:bodyPr wrap="square" rtlCol="0">
            <a:spAutoFit/>
          </a:bodyPr>
          <a:lstStyle/>
          <a:p>
            <a:pPr algn="r">
              <a:lnSpc>
                <a:spcPct val="150000"/>
              </a:lnSpc>
            </a:pPr>
            <a:r>
              <a:rPr lang="en-US" b="1" spc="600">
                <a:latin typeface="Open Sans" panose="020B0606030504020204" pitchFamily="34" charset="0"/>
                <a:ea typeface="Open Sans" panose="020B0606030504020204" pitchFamily="34" charset="0"/>
                <a:cs typeface="Open Sans" panose="020B0606030504020204" pitchFamily="34" charset="0"/>
              </a:rPr>
              <a:t>montaha</a:t>
            </a:r>
          </a:p>
        </p:txBody>
      </p:sp>
      <p:cxnSp>
        <p:nvCxnSpPr>
          <p:cNvPr id="12" name="Straight Connector 11">
            <a:extLst>
              <a:ext uri="{FF2B5EF4-FFF2-40B4-BE49-F238E27FC236}">
                <a16:creationId xmlns:a16="http://schemas.microsoft.com/office/drawing/2014/main" id="{3E7F2FE6-D374-41F3-A1C7-FFC6BA7CF82C}"/>
              </a:ext>
            </a:extLst>
          </p:cNvPr>
          <p:cNvCxnSpPr/>
          <p:nvPr/>
        </p:nvCxnSpPr>
        <p:spPr>
          <a:xfrm flipH="1">
            <a:off x="9085942" y="6172200"/>
            <a:ext cx="783772"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Picture Placeholder 7">
            <a:extLst>
              <a:ext uri="{FF2B5EF4-FFF2-40B4-BE49-F238E27FC236}">
                <a16:creationId xmlns:a16="http://schemas.microsoft.com/office/drawing/2014/main" id="{77849590-828A-4638-A5DA-CA8658F60556}"/>
              </a:ext>
            </a:extLst>
          </p:cNvPr>
          <p:cNvSpPr>
            <a:spLocks noGrp="1"/>
          </p:cNvSpPr>
          <p:nvPr>
            <p:ph type="pic" sz="quarter" idx="11"/>
          </p:nvPr>
        </p:nvSpPr>
        <p:spPr/>
      </p:sp>
    </p:spTree>
    <p:extLst>
      <p:ext uri="{BB962C8B-B14F-4D97-AF65-F5344CB8AC3E}">
        <p14:creationId xmlns:p14="http://schemas.microsoft.com/office/powerpoint/2010/main" val="22122179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CD0BF73-A7FD-4A07-9146-D9875ADA25BB}"/>
              </a:ext>
            </a:extLst>
          </p:cNvPr>
          <p:cNvSpPr>
            <a:spLocks noGrp="1"/>
          </p:cNvSpPr>
          <p:nvPr>
            <p:ph type="pic" sz="quarter" idx="11"/>
          </p:nvPr>
        </p:nvSpPr>
        <p:spPr/>
      </p:sp>
      <p:grpSp>
        <p:nvGrpSpPr>
          <p:cNvPr id="14" name="Group 13">
            <a:extLst>
              <a:ext uri="{FF2B5EF4-FFF2-40B4-BE49-F238E27FC236}">
                <a16:creationId xmlns:a16="http://schemas.microsoft.com/office/drawing/2014/main" id="{D5B3EDCA-0D33-4249-8200-BAD7DF80B066}"/>
              </a:ext>
            </a:extLst>
          </p:cNvPr>
          <p:cNvGrpSpPr/>
          <p:nvPr/>
        </p:nvGrpSpPr>
        <p:grpSpPr>
          <a:xfrm>
            <a:off x="599848" y="704850"/>
            <a:ext cx="707230" cy="109538"/>
            <a:chOff x="599848" y="670378"/>
            <a:chExt cx="707230" cy="109538"/>
          </a:xfrm>
        </p:grpSpPr>
        <p:sp>
          <p:nvSpPr>
            <p:cNvPr id="15" name="Oval 14">
              <a:extLst>
                <a:ext uri="{FF2B5EF4-FFF2-40B4-BE49-F238E27FC236}">
                  <a16:creationId xmlns:a16="http://schemas.microsoft.com/office/drawing/2014/main" id="{0D7B05C2-AF86-40AF-BFE2-C94052FD1422}"/>
                </a:ext>
              </a:extLst>
            </p:cNvPr>
            <p:cNvSpPr/>
            <p:nvPr/>
          </p:nvSpPr>
          <p:spPr>
            <a:xfrm flipH="1">
              <a:off x="599848" y="670378"/>
              <a:ext cx="109538" cy="10953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3A96BEEE-4CBD-4932-BFFA-24A1FDD61959}"/>
                </a:ext>
              </a:extLst>
            </p:cNvPr>
            <p:cNvSpPr/>
            <p:nvPr/>
          </p:nvSpPr>
          <p:spPr>
            <a:xfrm flipH="1">
              <a:off x="802254" y="670378"/>
              <a:ext cx="109538" cy="109538"/>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B56B4096-1ECF-4D9E-B29C-02CA747107E0}"/>
                </a:ext>
              </a:extLst>
            </p:cNvPr>
            <p:cNvSpPr/>
            <p:nvPr/>
          </p:nvSpPr>
          <p:spPr>
            <a:xfrm flipH="1">
              <a:off x="999897" y="670378"/>
              <a:ext cx="109538" cy="109538"/>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3887C952-351D-49EB-A4CE-8753EAF4578C}"/>
                </a:ext>
              </a:extLst>
            </p:cNvPr>
            <p:cNvSpPr/>
            <p:nvPr/>
          </p:nvSpPr>
          <p:spPr>
            <a:xfrm flipH="1">
              <a:off x="1197540" y="670378"/>
              <a:ext cx="109538" cy="109538"/>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0" name="TextBox 19">
            <a:extLst>
              <a:ext uri="{FF2B5EF4-FFF2-40B4-BE49-F238E27FC236}">
                <a16:creationId xmlns:a16="http://schemas.microsoft.com/office/drawing/2014/main" id="{5688C308-EFB9-40B0-A6F0-FEAF07658418}"/>
              </a:ext>
            </a:extLst>
          </p:cNvPr>
          <p:cNvSpPr txBox="1"/>
          <p:nvPr/>
        </p:nvSpPr>
        <p:spPr>
          <a:xfrm>
            <a:off x="2409063" y="1090880"/>
            <a:ext cx="3465871" cy="1323439"/>
          </a:xfrm>
          <a:prstGeom prst="rect">
            <a:avLst/>
          </a:prstGeom>
          <a:noFill/>
        </p:spPr>
        <p:txBody>
          <a:bodyPr wrap="square" rtlCol="0">
            <a:spAutoFit/>
          </a:bodyPr>
          <a:lstStyle/>
          <a:p>
            <a:r>
              <a:rPr lang="en-US" sz="4000" b="1">
                <a:latin typeface="Tahoma" panose="020B0604030504040204" pitchFamily="34" charset="0"/>
                <a:ea typeface="Tahoma" panose="020B0604030504040204" pitchFamily="34" charset="0"/>
                <a:cs typeface="Tahoma" panose="020B0604030504040204" pitchFamily="34" charset="0"/>
              </a:rPr>
              <a:t>ABOUT OUR MONTAHA</a:t>
            </a:r>
          </a:p>
        </p:txBody>
      </p:sp>
      <p:sp>
        <p:nvSpPr>
          <p:cNvPr id="21" name="TextBox 20">
            <a:extLst>
              <a:ext uri="{FF2B5EF4-FFF2-40B4-BE49-F238E27FC236}">
                <a16:creationId xmlns:a16="http://schemas.microsoft.com/office/drawing/2014/main" id="{0C8E309A-2822-4A33-9426-875B66971875}"/>
              </a:ext>
            </a:extLst>
          </p:cNvPr>
          <p:cNvSpPr txBox="1"/>
          <p:nvPr/>
        </p:nvSpPr>
        <p:spPr>
          <a:xfrm>
            <a:off x="6888423" y="1950711"/>
            <a:ext cx="4511154" cy="2956579"/>
          </a:xfrm>
          <a:prstGeom prst="rect">
            <a:avLst/>
          </a:prstGeom>
          <a:noFill/>
        </p:spPr>
        <p:txBody>
          <a:bodyPr wrap="square" rtlCol="0">
            <a:spAutoFit/>
          </a:bodyPr>
          <a:lstStyle/>
          <a:p>
            <a:pPr algn="just">
              <a:lnSpc>
                <a:spcPct val="150000"/>
              </a:lnSpc>
            </a:pP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Duis aute irure dolor in reprehenderit in voluptate velit esse cillum dolore eu fugiat nulla pariatur.</a:t>
            </a:r>
            <a:r>
              <a:rPr lang="en-US"/>
              <a:t> </a:t>
            </a: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sunt in culpa qui officia deserunt Excepteur sint occaecat cupidatat non proident sunt in culpa qui official.</a:t>
            </a:r>
          </a:p>
          <a:p>
            <a:pPr algn="just">
              <a:lnSpc>
                <a:spcPct val="150000"/>
              </a:lnSpc>
            </a:pPr>
            <a:endPar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2" name="TextBox 21">
            <a:extLst>
              <a:ext uri="{FF2B5EF4-FFF2-40B4-BE49-F238E27FC236}">
                <a16:creationId xmlns:a16="http://schemas.microsoft.com/office/drawing/2014/main" id="{C69A02B8-860A-41F9-A282-080AB63FD198}"/>
              </a:ext>
            </a:extLst>
          </p:cNvPr>
          <p:cNvSpPr txBox="1"/>
          <p:nvPr/>
        </p:nvSpPr>
        <p:spPr>
          <a:xfrm rot="16200000">
            <a:off x="4374231" y="4182550"/>
            <a:ext cx="2590800" cy="584775"/>
          </a:xfrm>
          <a:prstGeom prst="rect">
            <a:avLst/>
          </a:prstGeom>
          <a:noFill/>
        </p:spPr>
        <p:txBody>
          <a:bodyPr wrap="square" rtlCol="0">
            <a:spAutoFit/>
          </a:bodyPr>
          <a:lstStyle/>
          <a:p>
            <a:r>
              <a:rPr lang="en-US" sz="3200" spc="600">
                <a:latin typeface="Open Sans" panose="020B0606030504020204" pitchFamily="34" charset="0"/>
                <a:ea typeface="Open Sans" panose="020B0606030504020204" pitchFamily="34" charset="0"/>
                <a:cs typeface="Open Sans" panose="020B0606030504020204" pitchFamily="34" charset="0"/>
              </a:rPr>
              <a:t>M.N.T.H</a:t>
            </a:r>
          </a:p>
        </p:txBody>
      </p:sp>
      <p:cxnSp>
        <p:nvCxnSpPr>
          <p:cNvPr id="25" name="Straight Connector 24">
            <a:extLst>
              <a:ext uri="{FF2B5EF4-FFF2-40B4-BE49-F238E27FC236}">
                <a16:creationId xmlns:a16="http://schemas.microsoft.com/office/drawing/2014/main" id="{BBB2ED03-4246-4F1A-A529-76163B9421A0}"/>
              </a:ext>
            </a:extLst>
          </p:cNvPr>
          <p:cNvCxnSpPr/>
          <p:nvPr/>
        </p:nvCxnSpPr>
        <p:spPr>
          <a:xfrm>
            <a:off x="6888423" y="4907290"/>
            <a:ext cx="5303577"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54885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B0617B0-4C15-4B57-BB1A-CEA22DEAC045}"/>
              </a:ext>
            </a:extLst>
          </p:cNvPr>
          <p:cNvSpPr txBox="1"/>
          <p:nvPr/>
        </p:nvSpPr>
        <p:spPr>
          <a:xfrm rot="16200000">
            <a:off x="10912130" y="4236084"/>
            <a:ext cx="1088760" cy="307777"/>
          </a:xfrm>
          <a:prstGeom prst="rect">
            <a:avLst/>
          </a:prstGeom>
          <a:noFill/>
        </p:spPr>
        <p:txBody>
          <a:bodyPr wrap="none" rtlCol="0">
            <a:spAutoFit/>
          </a:bodyPr>
          <a:lstStyle/>
          <a:p>
            <a:r>
              <a:rPr lang="en-US" sz="1400" b="1" spc="600">
                <a:latin typeface="Open Sans" panose="020B0606030504020204" pitchFamily="34" charset="0"/>
                <a:ea typeface="Open Sans" panose="020B0606030504020204" pitchFamily="34" charset="0"/>
                <a:cs typeface="Open Sans" panose="020B0606030504020204" pitchFamily="34" charset="0"/>
              </a:rPr>
              <a:t>SINCE</a:t>
            </a:r>
          </a:p>
        </p:txBody>
      </p:sp>
      <p:cxnSp>
        <p:nvCxnSpPr>
          <p:cNvPr id="5" name="Straight Connector 4">
            <a:extLst>
              <a:ext uri="{FF2B5EF4-FFF2-40B4-BE49-F238E27FC236}">
                <a16:creationId xmlns:a16="http://schemas.microsoft.com/office/drawing/2014/main" id="{7E60FDE7-A9AE-42B0-A369-D5D048676780}"/>
              </a:ext>
            </a:extLst>
          </p:cNvPr>
          <p:cNvCxnSpPr>
            <a:cxnSpLocks/>
          </p:cNvCxnSpPr>
          <p:nvPr/>
        </p:nvCxnSpPr>
        <p:spPr>
          <a:xfrm flipH="1" flipV="1">
            <a:off x="11456510" y="3090882"/>
            <a:ext cx="1" cy="583261"/>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1D989011-E020-45B5-8130-C5D339BEF974}"/>
              </a:ext>
            </a:extLst>
          </p:cNvPr>
          <p:cNvSpPr txBox="1"/>
          <p:nvPr/>
        </p:nvSpPr>
        <p:spPr>
          <a:xfrm rot="16200000">
            <a:off x="11005106" y="2221164"/>
            <a:ext cx="902811" cy="307777"/>
          </a:xfrm>
          <a:prstGeom prst="rect">
            <a:avLst/>
          </a:prstGeom>
          <a:noFill/>
        </p:spPr>
        <p:txBody>
          <a:bodyPr wrap="none" rtlCol="0">
            <a:spAutoFit/>
          </a:bodyPr>
          <a:lstStyle/>
          <a:p>
            <a:r>
              <a:rPr lang="en-US" sz="1400" b="1" spc="600">
                <a:latin typeface="Open Sans" panose="020B0606030504020204" pitchFamily="34" charset="0"/>
                <a:ea typeface="Open Sans" panose="020B0606030504020204" pitchFamily="34" charset="0"/>
                <a:cs typeface="Open Sans" panose="020B0606030504020204" pitchFamily="34" charset="0"/>
              </a:rPr>
              <a:t>2003</a:t>
            </a:r>
          </a:p>
        </p:txBody>
      </p:sp>
      <p:grpSp>
        <p:nvGrpSpPr>
          <p:cNvPr id="7" name="Group 6">
            <a:extLst>
              <a:ext uri="{FF2B5EF4-FFF2-40B4-BE49-F238E27FC236}">
                <a16:creationId xmlns:a16="http://schemas.microsoft.com/office/drawing/2014/main" id="{FDD4C0BF-D238-483F-A5D4-A57A636F9137}"/>
              </a:ext>
            </a:extLst>
          </p:cNvPr>
          <p:cNvGrpSpPr/>
          <p:nvPr/>
        </p:nvGrpSpPr>
        <p:grpSpPr>
          <a:xfrm rot="10800000">
            <a:off x="635219" y="6113235"/>
            <a:ext cx="707230" cy="109538"/>
            <a:chOff x="599848" y="670378"/>
            <a:chExt cx="707230" cy="109538"/>
          </a:xfrm>
        </p:grpSpPr>
        <p:sp>
          <p:nvSpPr>
            <p:cNvPr id="8" name="Oval 7">
              <a:extLst>
                <a:ext uri="{FF2B5EF4-FFF2-40B4-BE49-F238E27FC236}">
                  <a16:creationId xmlns:a16="http://schemas.microsoft.com/office/drawing/2014/main" id="{30F6C1FD-FD49-4437-B58A-2D6DED0FE392}"/>
                </a:ext>
              </a:extLst>
            </p:cNvPr>
            <p:cNvSpPr/>
            <p:nvPr/>
          </p:nvSpPr>
          <p:spPr>
            <a:xfrm flipH="1">
              <a:off x="599848" y="670378"/>
              <a:ext cx="109538" cy="10953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5F6EA531-266A-46F9-BB58-37D7080C978D}"/>
                </a:ext>
              </a:extLst>
            </p:cNvPr>
            <p:cNvSpPr/>
            <p:nvPr/>
          </p:nvSpPr>
          <p:spPr>
            <a:xfrm flipH="1">
              <a:off x="802254" y="670378"/>
              <a:ext cx="109538" cy="109538"/>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A1DE04B6-F67C-42FE-8C13-FEB6337CB35A}"/>
                </a:ext>
              </a:extLst>
            </p:cNvPr>
            <p:cNvSpPr/>
            <p:nvPr/>
          </p:nvSpPr>
          <p:spPr>
            <a:xfrm flipH="1">
              <a:off x="999897" y="670378"/>
              <a:ext cx="109538" cy="109538"/>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125868E5-F657-4045-B8C8-0D893455FFC3}"/>
                </a:ext>
              </a:extLst>
            </p:cNvPr>
            <p:cNvSpPr/>
            <p:nvPr/>
          </p:nvSpPr>
          <p:spPr>
            <a:xfrm flipH="1">
              <a:off x="1197540" y="670378"/>
              <a:ext cx="109538" cy="109538"/>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extBox 18">
            <a:extLst>
              <a:ext uri="{FF2B5EF4-FFF2-40B4-BE49-F238E27FC236}">
                <a16:creationId xmlns:a16="http://schemas.microsoft.com/office/drawing/2014/main" id="{F54E4DB2-BDEE-450C-9546-811FA11C716D}"/>
              </a:ext>
            </a:extLst>
          </p:cNvPr>
          <p:cNvSpPr txBox="1"/>
          <p:nvPr/>
        </p:nvSpPr>
        <p:spPr>
          <a:xfrm>
            <a:off x="970974" y="1019211"/>
            <a:ext cx="2982087" cy="1938992"/>
          </a:xfrm>
          <a:prstGeom prst="rect">
            <a:avLst/>
          </a:prstGeom>
          <a:noFill/>
        </p:spPr>
        <p:txBody>
          <a:bodyPr wrap="square" rtlCol="0">
            <a:spAutoFit/>
          </a:bodyPr>
          <a:lstStyle/>
          <a:p>
            <a:r>
              <a:rPr lang="en-US" sz="4000" b="1">
                <a:latin typeface="Tahoma" panose="020B0604030504040204" pitchFamily="34" charset="0"/>
                <a:ea typeface="Tahoma" panose="020B0604030504040204" pitchFamily="34" charset="0"/>
                <a:cs typeface="Tahoma" panose="020B0604030504040204" pitchFamily="34" charset="0"/>
              </a:rPr>
              <a:t>ABOUT OUR MONTAHA</a:t>
            </a:r>
          </a:p>
        </p:txBody>
      </p:sp>
      <p:sp>
        <p:nvSpPr>
          <p:cNvPr id="20" name="TextBox 19">
            <a:extLst>
              <a:ext uri="{FF2B5EF4-FFF2-40B4-BE49-F238E27FC236}">
                <a16:creationId xmlns:a16="http://schemas.microsoft.com/office/drawing/2014/main" id="{660CB622-7A74-4647-8400-B3AE7913302B}"/>
              </a:ext>
            </a:extLst>
          </p:cNvPr>
          <p:cNvSpPr txBox="1"/>
          <p:nvPr/>
        </p:nvSpPr>
        <p:spPr>
          <a:xfrm>
            <a:off x="1030505" y="3297709"/>
            <a:ext cx="2769000" cy="2541080"/>
          </a:xfrm>
          <a:prstGeom prst="rect">
            <a:avLst/>
          </a:prstGeom>
          <a:noFill/>
        </p:spPr>
        <p:txBody>
          <a:bodyPr wrap="square" rtlCol="0">
            <a:spAutoFit/>
          </a:bodyPr>
          <a:lstStyle/>
          <a:p>
            <a:pPr>
              <a:lnSpc>
                <a:spcPct val="150000"/>
              </a:lnSpc>
            </a:pPr>
            <a:r>
              <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Excepteur sint occaecat cupidatat non proident sunt in culpa qui officia deserunt mollit anim id est laborum</a:t>
            </a:r>
          </a:p>
          <a:p>
            <a:pPr>
              <a:lnSpc>
                <a:spcPct val="150000"/>
              </a:lnSpc>
            </a:pPr>
            <a:endParaRPr lang="en-US">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22" name="Straight Connector 21">
            <a:extLst>
              <a:ext uri="{FF2B5EF4-FFF2-40B4-BE49-F238E27FC236}">
                <a16:creationId xmlns:a16="http://schemas.microsoft.com/office/drawing/2014/main" id="{DAA70262-6CC4-4C4C-BFDC-195265AD5225}"/>
              </a:ext>
            </a:extLst>
          </p:cNvPr>
          <p:cNvCxnSpPr>
            <a:cxnSpLocks/>
          </p:cNvCxnSpPr>
          <p:nvPr/>
        </p:nvCxnSpPr>
        <p:spPr>
          <a:xfrm>
            <a:off x="1101944" y="3039185"/>
            <a:ext cx="559722"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4" name="Picture Placeholder 3">
            <a:extLst>
              <a:ext uri="{FF2B5EF4-FFF2-40B4-BE49-F238E27FC236}">
                <a16:creationId xmlns:a16="http://schemas.microsoft.com/office/drawing/2014/main" id="{F80E05A2-5446-48C8-8F3A-3C6A158DC642}"/>
              </a:ext>
            </a:extLst>
          </p:cNvPr>
          <p:cNvSpPr>
            <a:spLocks noGrp="1"/>
          </p:cNvSpPr>
          <p:nvPr>
            <p:ph type="pic" sz="quarter" idx="11"/>
          </p:nvPr>
        </p:nvSpPr>
        <p:spPr/>
      </p:sp>
    </p:spTree>
    <p:extLst>
      <p:ext uri="{BB962C8B-B14F-4D97-AF65-F5344CB8AC3E}">
        <p14:creationId xmlns:p14="http://schemas.microsoft.com/office/powerpoint/2010/main" val="330376323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CFAF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550</TotalTime>
  <Words>834</Words>
  <Application>Microsoft Office PowerPoint</Application>
  <PresentationFormat>Widescreen</PresentationFormat>
  <Paragraphs>143</Paragraphs>
  <Slides>30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30</vt:i4>
      </vt:variant>
    </vt:vector>
  </HeadingPairs>
  <TitlesOfParts>
    <vt:vector size="35" baseType="lpstr">
      <vt:lpstr>Arial</vt:lpstr>
      <vt:lpstr>Calibri</vt:lpstr>
      <vt:lpstr>Open Sans</vt:lpstr>
      <vt:lpstr>Tahoma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Ranel RP</dc:creator>
  <cp:lastModifiedBy>Ranel RP</cp:lastModifiedBy>
  <cp:revision>80</cp:revision>
  <dcterms:created xsi:type="dcterms:W3CDTF">2019-12-18T03:00:07Z</dcterms:created>
  <dcterms:modified xsi:type="dcterms:W3CDTF">2019-12-20T06:53:03Z</dcterms:modified>
</cp:coreProperties>
</file>