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EA652-EAA3-47AA-9423-EB1DB10782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E36439-38F4-4C40-B977-5D33ECC15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4AA9B-226A-4CCA-96AA-358774F31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C364D-541F-4232-9E7A-0C5BE45B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CA879-C30F-491E-8080-BCF4CDE2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8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EF3FB-2A0E-4478-9BB6-8B5FD42CE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FE056-8A60-44E8-B643-B34E942147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70D60-939F-46B1-9F2F-997CBC03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EFCD1-65AD-45CA-9542-B50BD107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084AE-1887-4BD4-9888-FA2873EE2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8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AB9C23-366B-44A1-80CB-61D62609A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A05ED1-F486-4109-AF1C-67C714162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16D9C-D840-45D6-9D30-F639AE79C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05B8E-5D59-4FB8-B88A-8038589C3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922BC-A594-414D-B85C-F4D1FF25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3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4D9C4-2B77-476F-91D1-5FEF70575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B5F21-2F35-4E27-B00A-488627D06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4EEC8-C8BB-4B0F-AB4D-781EE664D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A2AEC-40B8-4969-8013-B9F7003E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0FE0B-8D0B-4722-B41F-4318A83AD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33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A5EFA-90FA-4CFF-8E1D-BA77822AF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23508-86FC-4AAF-A4F5-2512152FD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04734-19E7-401A-A720-2D1B902A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7A5CC-5959-4990-8144-052EA9444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39A6E-5D03-4A08-9CA5-91EC3EFB7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8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AE90-9F20-4984-8B1A-4A1A6DCAF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30EF0-ECEF-43CF-9E44-4F8C0E18A9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766C50-2CD3-490D-8DA8-C91EC70F8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D788E5-1E0D-4963-90B1-6D2FC9257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CC2E6-08D2-4D17-9C6C-5353F984C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7506-26A3-40F8-AB71-0F91F679C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5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6FBD7-37E7-4D3E-89A9-CCC589272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828B7-C525-4E53-8986-2EBCBA0ED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88881-D5BC-4071-9D9D-FDAE9114F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807D29-EE28-40B4-A32B-F83D4228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0E2B3F-4FAE-43AB-9381-8980D57EB8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6A3E1B-05DA-4B66-A608-5A1DA2C81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2779CD-0317-4CC7-A24F-3643F2D5A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A4AE5-4526-4E27-915C-A6FFD86E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3B489-A6D6-4567-92B9-014B5B54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C265F6-81CF-460C-9DAF-01FC79F28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B43B3-2877-4380-BF9C-9F9B7B74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7CD8D-AA64-40CF-891B-12481681C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8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4526B6-762B-44A9-BF3B-F62AE8227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6E482A-1174-43CA-B73D-94F0C344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8A5D0-50ED-4AC6-9F47-2B649CB24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4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43E0-B9A2-4E44-B5B2-F0BEE2F5A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C939C-9606-400C-8290-867DA8D83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ABBA45-D574-45A2-9FD9-332457209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A8097-A6E1-4943-BD58-D8BC8502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6FE1A-30B9-4FCF-9D65-C42E41C38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A69D76-C516-4D52-87FD-4B1F8DEF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2DD-3529-4E89-B2A8-7DFF5F905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2DC3F3-E24E-44C8-8D3E-C5E50056BB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EF2A4F-4B1D-4AEF-8C69-BC1859412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334847-4FA5-40A0-ABE0-D893C5BD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6AA0D-82C5-4987-877A-951A47D7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777BD-2F1B-4C02-9530-011CFFCC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6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4DB4E7-5C70-4737-B111-03FE9BB81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B5E13A-65DE-474C-9D1B-964C63BE7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FD2C01-5A2C-4EED-98DA-5808C3C825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D5014-6D67-408C-BD22-58425AA9C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14EA2-CDAC-444E-B56C-D265759C9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Oval 311">
            <a:extLst>
              <a:ext uri="{FF2B5EF4-FFF2-40B4-BE49-F238E27FC236}">
                <a16:creationId xmlns:a16="http://schemas.microsoft.com/office/drawing/2014/main" id="{DFF6D851-6407-45AA-AEBD-DC2B600182F3}"/>
              </a:ext>
            </a:extLst>
          </p:cNvPr>
          <p:cNvSpPr/>
          <p:nvPr/>
        </p:nvSpPr>
        <p:spPr>
          <a:xfrm>
            <a:off x="2023558" y="2215480"/>
            <a:ext cx="2162630" cy="2162630"/>
          </a:xfrm>
          <a:prstGeom prst="ellipse">
            <a:avLst/>
          </a:prstGeom>
          <a:solidFill>
            <a:srgbClr val="19A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3" name="Oval 312">
            <a:extLst>
              <a:ext uri="{FF2B5EF4-FFF2-40B4-BE49-F238E27FC236}">
                <a16:creationId xmlns:a16="http://schemas.microsoft.com/office/drawing/2014/main" id="{3EC426EB-1CCB-45C2-8F95-41BF572E1CDF}"/>
              </a:ext>
            </a:extLst>
          </p:cNvPr>
          <p:cNvSpPr/>
          <p:nvPr/>
        </p:nvSpPr>
        <p:spPr>
          <a:xfrm>
            <a:off x="2255787" y="2447709"/>
            <a:ext cx="1698172" cy="16981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127000" dir="2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4" name="Oval 313">
            <a:extLst>
              <a:ext uri="{FF2B5EF4-FFF2-40B4-BE49-F238E27FC236}">
                <a16:creationId xmlns:a16="http://schemas.microsoft.com/office/drawing/2014/main" id="{FABAF33A-B45A-4832-BFA1-CC913710E6B7}"/>
              </a:ext>
            </a:extLst>
          </p:cNvPr>
          <p:cNvSpPr/>
          <p:nvPr/>
        </p:nvSpPr>
        <p:spPr>
          <a:xfrm>
            <a:off x="2900585" y="4499759"/>
            <a:ext cx="408576" cy="408576"/>
          </a:xfrm>
          <a:prstGeom prst="ellipse">
            <a:avLst/>
          </a:prstGeom>
          <a:solidFill>
            <a:srgbClr val="19A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5" name="Oval 314">
            <a:extLst>
              <a:ext uri="{FF2B5EF4-FFF2-40B4-BE49-F238E27FC236}">
                <a16:creationId xmlns:a16="http://schemas.microsoft.com/office/drawing/2014/main" id="{55A60A91-EF36-4533-9592-E02BAC62D2F6}"/>
              </a:ext>
            </a:extLst>
          </p:cNvPr>
          <p:cNvSpPr/>
          <p:nvPr/>
        </p:nvSpPr>
        <p:spPr>
          <a:xfrm>
            <a:off x="3004293" y="5001069"/>
            <a:ext cx="201160" cy="201160"/>
          </a:xfrm>
          <a:prstGeom prst="ellipse">
            <a:avLst/>
          </a:prstGeom>
          <a:solidFill>
            <a:srgbClr val="19A5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6" name="Oval 315">
            <a:extLst>
              <a:ext uri="{FF2B5EF4-FFF2-40B4-BE49-F238E27FC236}">
                <a16:creationId xmlns:a16="http://schemas.microsoft.com/office/drawing/2014/main" id="{4EB39C0D-E883-436B-97F3-5E10EF4D4C57}"/>
              </a:ext>
            </a:extLst>
          </p:cNvPr>
          <p:cNvSpPr/>
          <p:nvPr/>
        </p:nvSpPr>
        <p:spPr>
          <a:xfrm>
            <a:off x="5015871" y="2215480"/>
            <a:ext cx="2162630" cy="2162630"/>
          </a:xfrm>
          <a:prstGeom prst="ellipse">
            <a:avLst/>
          </a:prstGeom>
          <a:solidFill>
            <a:srgbClr val="E23D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7" name="Oval 316">
            <a:extLst>
              <a:ext uri="{FF2B5EF4-FFF2-40B4-BE49-F238E27FC236}">
                <a16:creationId xmlns:a16="http://schemas.microsoft.com/office/drawing/2014/main" id="{98B82241-C332-4831-9FCA-702458174958}"/>
              </a:ext>
            </a:extLst>
          </p:cNvPr>
          <p:cNvSpPr/>
          <p:nvPr/>
        </p:nvSpPr>
        <p:spPr>
          <a:xfrm>
            <a:off x="5248100" y="2447709"/>
            <a:ext cx="1698172" cy="16981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127000" dir="2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8" name="Oval 317">
            <a:extLst>
              <a:ext uri="{FF2B5EF4-FFF2-40B4-BE49-F238E27FC236}">
                <a16:creationId xmlns:a16="http://schemas.microsoft.com/office/drawing/2014/main" id="{95F69959-C5D7-4186-BBB0-16186CEC27A7}"/>
              </a:ext>
            </a:extLst>
          </p:cNvPr>
          <p:cNvSpPr/>
          <p:nvPr/>
        </p:nvSpPr>
        <p:spPr>
          <a:xfrm>
            <a:off x="5892898" y="4499759"/>
            <a:ext cx="408576" cy="408576"/>
          </a:xfrm>
          <a:prstGeom prst="ellipse">
            <a:avLst/>
          </a:prstGeom>
          <a:solidFill>
            <a:srgbClr val="E23D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9" name="Oval 318">
            <a:extLst>
              <a:ext uri="{FF2B5EF4-FFF2-40B4-BE49-F238E27FC236}">
                <a16:creationId xmlns:a16="http://schemas.microsoft.com/office/drawing/2014/main" id="{1CF4677C-4539-43CA-8800-5A2EC6632181}"/>
              </a:ext>
            </a:extLst>
          </p:cNvPr>
          <p:cNvSpPr/>
          <p:nvPr/>
        </p:nvSpPr>
        <p:spPr>
          <a:xfrm>
            <a:off x="5996606" y="5001069"/>
            <a:ext cx="201160" cy="201160"/>
          </a:xfrm>
          <a:prstGeom prst="ellipse">
            <a:avLst/>
          </a:prstGeom>
          <a:solidFill>
            <a:srgbClr val="E23D5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0" name="Oval 319">
            <a:extLst>
              <a:ext uri="{FF2B5EF4-FFF2-40B4-BE49-F238E27FC236}">
                <a16:creationId xmlns:a16="http://schemas.microsoft.com/office/drawing/2014/main" id="{A1D3BAC2-44EF-4CD3-8287-27EFFE69093C}"/>
              </a:ext>
            </a:extLst>
          </p:cNvPr>
          <p:cNvSpPr/>
          <p:nvPr/>
        </p:nvSpPr>
        <p:spPr>
          <a:xfrm>
            <a:off x="8005813" y="2215480"/>
            <a:ext cx="2162630" cy="2162630"/>
          </a:xfrm>
          <a:prstGeom prst="ellipse">
            <a:avLst/>
          </a:prstGeom>
          <a:solidFill>
            <a:srgbClr val="FC91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1" name="Oval 320">
            <a:extLst>
              <a:ext uri="{FF2B5EF4-FFF2-40B4-BE49-F238E27FC236}">
                <a16:creationId xmlns:a16="http://schemas.microsoft.com/office/drawing/2014/main" id="{EE1B3FE9-9BAE-4E54-8975-71E2EA2B78FE}"/>
              </a:ext>
            </a:extLst>
          </p:cNvPr>
          <p:cNvSpPr/>
          <p:nvPr/>
        </p:nvSpPr>
        <p:spPr>
          <a:xfrm>
            <a:off x="8238042" y="2447709"/>
            <a:ext cx="1698172" cy="1698172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304800" dist="127000" dir="24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2" name="Oval 321">
            <a:extLst>
              <a:ext uri="{FF2B5EF4-FFF2-40B4-BE49-F238E27FC236}">
                <a16:creationId xmlns:a16="http://schemas.microsoft.com/office/drawing/2014/main" id="{3B271C8E-B922-4A95-993A-6B41172D82EB}"/>
              </a:ext>
            </a:extLst>
          </p:cNvPr>
          <p:cNvSpPr/>
          <p:nvPr/>
        </p:nvSpPr>
        <p:spPr>
          <a:xfrm>
            <a:off x="8882840" y="4499759"/>
            <a:ext cx="408576" cy="408576"/>
          </a:xfrm>
          <a:prstGeom prst="ellipse">
            <a:avLst/>
          </a:prstGeom>
          <a:solidFill>
            <a:srgbClr val="FC91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3" name="Oval 322">
            <a:extLst>
              <a:ext uri="{FF2B5EF4-FFF2-40B4-BE49-F238E27FC236}">
                <a16:creationId xmlns:a16="http://schemas.microsoft.com/office/drawing/2014/main" id="{699DD629-2FB1-4B53-BBD8-551AB522A025}"/>
              </a:ext>
            </a:extLst>
          </p:cNvPr>
          <p:cNvSpPr/>
          <p:nvPr/>
        </p:nvSpPr>
        <p:spPr>
          <a:xfrm>
            <a:off x="8986548" y="5001069"/>
            <a:ext cx="201160" cy="201160"/>
          </a:xfrm>
          <a:prstGeom prst="ellipse">
            <a:avLst/>
          </a:prstGeom>
          <a:solidFill>
            <a:srgbClr val="FC91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4" name="TextBox 323">
            <a:extLst>
              <a:ext uri="{FF2B5EF4-FFF2-40B4-BE49-F238E27FC236}">
                <a16:creationId xmlns:a16="http://schemas.microsoft.com/office/drawing/2014/main" id="{3695231B-9EFE-4741-BF0E-01650A8EC2F5}"/>
              </a:ext>
            </a:extLst>
          </p:cNvPr>
          <p:cNvSpPr txBox="1"/>
          <p:nvPr/>
        </p:nvSpPr>
        <p:spPr>
          <a:xfrm>
            <a:off x="1962466" y="5338508"/>
            <a:ext cx="2284814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325" name="TextBox 324">
            <a:extLst>
              <a:ext uri="{FF2B5EF4-FFF2-40B4-BE49-F238E27FC236}">
                <a16:creationId xmlns:a16="http://schemas.microsoft.com/office/drawing/2014/main" id="{34BBDFC7-B37A-4A0F-BD33-7DDD62B6D609}"/>
              </a:ext>
            </a:extLst>
          </p:cNvPr>
          <p:cNvSpPr txBox="1"/>
          <p:nvPr/>
        </p:nvSpPr>
        <p:spPr>
          <a:xfrm>
            <a:off x="4953593" y="5338508"/>
            <a:ext cx="2284814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326" name="TextBox 325">
            <a:extLst>
              <a:ext uri="{FF2B5EF4-FFF2-40B4-BE49-F238E27FC236}">
                <a16:creationId xmlns:a16="http://schemas.microsoft.com/office/drawing/2014/main" id="{CA3265FB-F8A6-4516-9B94-8C2DE5412918}"/>
              </a:ext>
            </a:extLst>
          </p:cNvPr>
          <p:cNvSpPr txBox="1"/>
          <p:nvPr/>
        </p:nvSpPr>
        <p:spPr>
          <a:xfrm>
            <a:off x="7944720" y="5338508"/>
            <a:ext cx="2284814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aliqua do consectetur adipiscing elit, sed do amet eiusmod tempor.</a:t>
            </a:r>
          </a:p>
        </p:txBody>
      </p:sp>
      <p:sp>
        <p:nvSpPr>
          <p:cNvPr id="327" name="TextBox 326">
            <a:extLst>
              <a:ext uri="{FF2B5EF4-FFF2-40B4-BE49-F238E27FC236}">
                <a16:creationId xmlns:a16="http://schemas.microsoft.com/office/drawing/2014/main" id="{448EEE22-AAF1-43FD-8528-E171FD596893}"/>
              </a:ext>
            </a:extLst>
          </p:cNvPr>
          <p:cNvSpPr txBox="1"/>
          <p:nvPr/>
        </p:nvSpPr>
        <p:spPr>
          <a:xfrm>
            <a:off x="2861858" y="2791398"/>
            <a:ext cx="4860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i="1">
                <a:solidFill>
                  <a:srgbClr val="19A5C0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328" name="TextBox 327">
            <a:extLst>
              <a:ext uri="{FF2B5EF4-FFF2-40B4-BE49-F238E27FC236}">
                <a16:creationId xmlns:a16="http://schemas.microsoft.com/office/drawing/2014/main" id="{69DD4402-3B8A-4BFC-9BB2-2F8F2CF602B0}"/>
              </a:ext>
            </a:extLst>
          </p:cNvPr>
          <p:cNvSpPr txBox="1"/>
          <p:nvPr/>
        </p:nvSpPr>
        <p:spPr>
          <a:xfrm>
            <a:off x="5764819" y="2791398"/>
            <a:ext cx="66236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i="1">
                <a:solidFill>
                  <a:srgbClr val="E70138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  <p:sp>
        <p:nvSpPr>
          <p:cNvPr id="329" name="TextBox 328">
            <a:extLst>
              <a:ext uri="{FF2B5EF4-FFF2-40B4-BE49-F238E27FC236}">
                <a16:creationId xmlns:a16="http://schemas.microsoft.com/office/drawing/2014/main" id="{F7DB60D0-F618-40CE-9A73-19B8A86350C3}"/>
              </a:ext>
            </a:extLst>
          </p:cNvPr>
          <p:cNvSpPr txBox="1"/>
          <p:nvPr/>
        </p:nvSpPr>
        <p:spPr>
          <a:xfrm>
            <a:off x="8755946" y="2791398"/>
            <a:ext cx="67037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i="1">
                <a:solidFill>
                  <a:srgbClr val="FC9103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</a:t>
            </a:r>
          </a:p>
        </p:txBody>
      </p:sp>
      <p:sp>
        <p:nvSpPr>
          <p:cNvPr id="330" name="TextBox 329">
            <a:extLst>
              <a:ext uri="{FF2B5EF4-FFF2-40B4-BE49-F238E27FC236}">
                <a16:creationId xmlns:a16="http://schemas.microsoft.com/office/drawing/2014/main" id="{D18D95CA-71EB-4550-BE74-80A8ED1D56C5}"/>
              </a:ext>
            </a:extLst>
          </p:cNvPr>
          <p:cNvSpPr txBox="1"/>
          <p:nvPr/>
        </p:nvSpPr>
        <p:spPr>
          <a:xfrm>
            <a:off x="3567103" y="870861"/>
            <a:ext cx="5057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i="1">
                <a:latin typeface="Poppins" panose="00000500000000000000" pitchFamily="2" charset="0"/>
                <a:cs typeface="Poppins" panose="00000500000000000000" pitchFamily="2" charset="0"/>
              </a:rPr>
              <a:t>CREATIVE INFOGRAPHIC</a:t>
            </a:r>
          </a:p>
        </p:txBody>
      </p:sp>
    </p:spTree>
    <p:extLst>
      <p:ext uri="{BB962C8B-B14F-4D97-AF65-F5344CB8AC3E}">
        <p14:creationId xmlns:p14="http://schemas.microsoft.com/office/powerpoint/2010/main" val="75858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59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10</cp:revision>
  <dcterms:created xsi:type="dcterms:W3CDTF">2020-11-28T06:59:52Z</dcterms:created>
  <dcterms:modified xsi:type="dcterms:W3CDTF">2020-11-28T07:03:11Z</dcterms:modified>
</cp:coreProperties>
</file>