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62" r:id="rId4"/>
    <p:sldId id="263" r:id="rId5"/>
    <p:sldId id="264" r:id="rId6"/>
    <p:sldId id="265" r:id="rId7"/>
    <p:sldId id="266" r:id="rId8"/>
    <p:sldId id="267" r:id="rId9"/>
    <p:sldId id="268" r:id="rId10"/>
    <p:sldId id="273" r:id="rId11"/>
    <p:sldId id="274" r:id="rId12"/>
    <p:sldId id="275" r:id="rId13"/>
    <p:sldId id="276" r:id="rId14"/>
    <p:sldId id="269" r:id="rId15"/>
    <p:sldId id="270" r:id="rId16"/>
    <p:sldId id="271" r:id="rId17"/>
    <p:sldId id="272" r:id="rId18"/>
    <p:sldId id="257" r:id="rId19"/>
    <p:sldId id="277" r:id="rId20"/>
    <p:sldId id="279" r:id="rId21"/>
    <p:sldId id="278" r:id="rId22"/>
    <p:sldId id="280" r:id="rId23"/>
    <p:sldId id="281" r:id="rId24"/>
    <p:sldId id="282" r:id="rId25"/>
    <p:sldId id="283" r:id="rId26"/>
    <p:sldId id="284" r:id="rId27"/>
    <p:sldId id="285" r:id="rId28"/>
    <p:sldId id="286" r:id="rId29"/>
    <p:sldId id="287" r:id="rId30"/>
    <p:sldId id="260" r:id="rId31"/>
    <p:sldId id="259" r:id="rId32"/>
    <p:sldId id="258"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elcome Slide" id="{4F888246-0FA0-4411-8A40-420F280084FA}">
          <p14:sldIdLst>
            <p14:sldId id="256"/>
          </p14:sldIdLst>
        </p14:section>
        <p14:section name="About Us" id="{5B18BD61-BA7C-466E-B730-3440B91DD24B}">
          <p14:sldIdLst>
            <p14:sldId id="261"/>
            <p14:sldId id="262"/>
            <p14:sldId id="263"/>
            <p14:sldId id="264"/>
            <p14:sldId id="265"/>
            <p14:sldId id="266"/>
            <p14:sldId id="267"/>
            <p14:sldId id="268"/>
          </p14:sldIdLst>
        </p14:section>
        <p14:section name="Team" id="{241CAE3F-923C-4FF3-B24A-AA7C042A1AD5}">
          <p14:sldIdLst>
            <p14:sldId id="273"/>
            <p14:sldId id="274"/>
            <p14:sldId id="275"/>
            <p14:sldId id="276"/>
          </p14:sldIdLst>
        </p14:section>
        <p14:section name="Services" id="{7375700A-E0D1-4A93-8BA1-9E909E3C7863}">
          <p14:sldIdLst>
            <p14:sldId id="269"/>
            <p14:sldId id="270"/>
            <p14:sldId id="271"/>
            <p14:sldId id="272"/>
          </p14:sldIdLst>
        </p14:section>
        <p14:section name="Break Slide" id="{D08E13A0-EB3B-4CF1-8CDD-CF7503DB940D}">
          <p14:sldIdLst>
            <p14:sldId id="257"/>
          </p14:sldIdLst>
        </p14:section>
        <p14:section name="Portofolios" id="{87E8F82C-6342-4F10-B4E1-F2BEBBBDBBA7}">
          <p14:sldIdLst>
            <p14:sldId id="277"/>
            <p14:sldId id="279"/>
            <p14:sldId id="278"/>
            <p14:sldId id="280"/>
            <p14:sldId id="281"/>
            <p14:sldId id="282"/>
          </p14:sldIdLst>
        </p14:section>
        <p14:section name="Mockup Devices" id="{EF897AEF-26EA-4950-A443-C50E6CF3B2EE}">
          <p14:sldIdLst>
            <p14:sldId id="283"/>
            <p14:sldId id="284"/>
            <p14:sldId id="285"/>
          </p14:sldIdLst>
        </p14:section>
        <p14:section name="Infographics" id="{01C65A7A-B81A-459F-BF71-8ED189EB788C}">
          <p14:sldIdLst>
            <p14:sldId id="286"/>
            <p14:sldId id="287"/>
          </p14:sldIdLst>
        </p14:section>
        <p14:section name="Quotes" id="{AE8E1170-8B5B-498F-B37E-30518C5D40E0}">
          <p14:sldIdLst>
            <p14:sldId id="260"/>
          </p14:sldIdLst>
        </p14:section>
        <p14:section name="Contact Us" id="{E6647ABC-E73B-41CD-9BCF-A9433E0F310D}">
          <p14:sldIdLst>
            <p14:sldId id="259"/>
          </p14:sldIdLst>
        </p14:section>
        <p14:section name="Ending Slide" id="{E1961D8F-CA09-4611-8A3D-DCF1E238CF30}">
          <p14:sldIdLst>
            <p14:sldId id="2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E0000"/>
    <a:srgbClr val="7A260C"/>
    <a:srgbClr val="EDDCCF"/>
    <a:srgbClr val="B87C61"/>
    <a:srgbClr val="AE694A"/>
    <a:srgbClr val="F8F2EE"/>
    <a:srgbClr val="F9F4F1"/>
    <a:srgbClr val="3D1306"/>
    <a:srgbClr val="EAB200"/>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19" autoAdjust="0"/>
    <p:restoredTop sz="94660"/>
  </p:normalViewPr>
  <p:slideViewPr>
    <p:cSldViewPr snapToGrid="0">
      <p:cViewPr varScale="1">
        <p:scale>
          <a:sx n="64" d="100"/>
          <a:sy n="64" d="100"/>
        </p:scale>
        <p:origin x="66" y="1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74971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2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20B1732-3173-422E-A49A-14322A337098}"/>
              </a:ext>
            </a:extLst>
          </p:cNvPr>
          <p:cNvSpPr/>
          <p:nvPr userDrawn="1"/>
        </p:nvSpPr>
        <p:spPr>
          <a:xfrm>
            <a:off x="5886450" y="1"/>
            <a:ext cx="6305550" cy="6486476"/>
          </a:xfrm>
          <a:custGeom>
            <a:avLst/>
            <a:gdLst>
              <a:gd name="connsiteX0" fmla="*/ 0 w 6305550"/>
              <a:gd name="connsiteY0" fmla="*/ 0 h 5924550"/>
              <a:gd name="connsiteX1" fmla="*/ 6305550 w 6305550"/>
              <a:gd name="connsiteY1" fmla="*/ 0 h 5924550"/>
              <a:gd name="connsiteX2" fmla="*/ 6305550 w 6305550"/>
              <a:gd name="connsiteY2" fmla="*/ 5924550 h 5924550"/>
              <a:gd name="connsiteX3" fmla="*/ 0 w 6305550"/>
              <a:gd name="connsiteY3" fmla="*/ 5924550 h 5924550"/>
              <a:gd name="connsiteX4" fmla="*/ 0 w 6305550"/>
              <a:gd name="connsiteY4" fmla="*/ 0 h 5924550"/>
              <a:gd name="connsiteX0" fmla="*/ 0 w 6305550"/>
              <a:gd name="connsiteY0" fmla="*/ 0 h 5924550"/>
              <a:gd name="connsiteX1" fmla="*/ 6305550 w 6305550"/>
              <a:gd name="connsiteY1" fmla="*/ 0 h 5924550"/>
              <a:gd name="connsiteX2" fmla="*/ 6305550 w 6305550"/>
              <a:gd name="connsiteY2" fmla="*/ 5924550 h 5924550"/>
              <a:gd name="connsiteX3" fmla="*/ 0 w 6305550"/>
              <a:gd name="connsiteY3" fmla="*/ 0 h 5924550"/>
              <a:gd name="connsiteX0" fmla="*/ 0 w 6305550"/>
              <a:gd name="connsiteY0" fmla="*/ 0 h 6380094"/>
              <a:gd name="connsiteX1" fmla="*/ 6305550 w 6305550"/>
              <a:gd name="connsiteY1" fmla="*/ 0 h 6380094"/>
              <a:gd name="connsiteX2" fmla="*/ 6305550 w 6305550"/>
              <a:gd name="connsiteY2" fmla="*/ 5924550 h 6380094"/>
              <a:gd name="connsiteX3" fmla="*/ 0 w 6305550"/>
              <a:gd name="connsiteY3" fmla="*/ 0 h 6380094"/>
              <a:gd name="connsiteX0" fmla="*/ 0 w 6305550"/>
              <a:gd name="connsiteY0" fmla="*/ 0 h 6467345"/>
              <a:gd name="connsiteX1" fmla="*/ 6305550 w 6305550"/>
              <a:gd name="connsiteY1" fmla="*/ 0 h 6467345"/>
              <a:gd name="connsiteX2" fmla="*/ 6305550 w 6305550"/>
              <a:gd name="connsiteY2" fmla="*/ 5924550 h 6467345"/>
              <a:gd name="connsiteX3" fmla="*/ 0 w 6305550"/>
              <a:gd name="connsiteY3" fmla="*/ 0 h 6467345"/>
              <a:gd name="connsiteX0" fmla="*/ 0 w 6305550"/>
              <a:gd name="connsiteY0" fmla="*/ 0 h 6486476"/>
              <a:gd name="connsiteX1" fmla="*/ 6305550 w 6305550"/>
              <a:gd name="connsiteY1" fmla="*/ 0 h 6486476"/>
              <a:gd name="connsiteX2" fmla="*/ 6305550 w 6305550"/>
              <a:gd name="connsiteY2" fmla="*/ 5924550 h 6486476"/>
              <a:gd name="connsiteX3" fmla="*/ 0 w 6305550"/>
              <a:gd name="connsiteY3" fmla="*/ 0 h 6486476"/>
            </a:gdLst>
            <a:ahLst/>
            <a:cxnLst>
              <a:cxn ang="0">
                <a:pos x="connsiteX0" y="connsiteY0"/>
              </a:cxn>
              <a:cxn ang="0">
                <a:pos x="connsiteX1" y="connsiteY1"/>
              </a:cxn>
              <a:cxn ang="0">
                <a:pos x="connsiteX2" y="connsiteY2"/>
              </a:cxn>
              <a:cxn ang="0">
                <a:pos x="connsiteX3" y="connsiteY3"/>
              </a:cxn>
            </a:cxnLst>
            <a:rect l="l" t="t" r="r" b="b"/>
            <a:pathLst>
              <a:path w="6305550" h="6486476">
                <a:moveTo>
                  <a:pt x="0" y="0"/>
                </a:moveTo>
                <a:lnTo>
                  <a:pt x="6305550" y="0"/>
                </a:lnTo>
                <a:lnTo>
                  <a:pt x="6305550" y="5924550"/>
                </a:lnTo>
                <a:cubicBezTo>
                  <a:pt x="-2159000" y="8407400"/>
                  <a:pt x="2101850" y="1974850"/>
                  <a:pt x="0" y="0"/>
                </a:cubicBezTo>
                <a:close/>
              </a:path>
            </a:pathLst>
          </a:custGeom>
          <a:solidFill>
            <a:srgbClr val="AE6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1">
            <a:extLst>
              <a:ext uri="{FF2B5EF4-FFF2-40B4-BE49-F238E27FC236}">
                <a16:creationId xmlns:a16="http://schemas.microsoft.com/office/drawing/2014/main" id="{805113B5-113B-4488-A4A4-C9F8B347EA06}"/>
              </a:ext>
            </a:extLst>
          </p:cNvPr>
          <p:cNvSpPr/>
          <p:nvPr userDrawn="1"/>
        </p:nvSpPr>
        <p:spPr>
          <a:xfrm>
            <a:off x="6819900" y="1"/>
            <a:ext cx="5372100" cy="6007348"/>
          </a:xfrm>
          <a:custGeom>
            <a:avLst/>
            <a:gdLst>
              <a:gd name="connsiteX0" fmla="*/ 0 w 6305550"/>
              <a:gd name="connsiteY0" fmla="*/ 0 h 5924550"/>
              <a:gd name="connsiteX1" fmla="*/ 6305550 w 6305550"/>
              <a:gd name="connsiteY1" fmla="*/ 0 h 5924550"/>
              <a:gd name="connsiteX2" fmla="*/ 6305550 w 6305550"/>
              <a:gd name="connsiteY2" fmla="*/ 5924550 h 5924550"/>
              <a:gd name="connsiteX3" fmla="*/ 0 w 6305550"/>
              <a:gd name="connsiteY3" fmla="*/ 5924550 h 5924550"/>
              <a:gd name="connsiteX4" fmla="*/ 0 w 6305550"/>
              <a:gd name="connsiteY4" fmla="*/ 0 h 5924550"/>
              <a:gd name="connsiteX0" fmla="*/ 0 w 6305550"/>
              <a:gd name="connsiteY0" fmla="*/ 0 h 5924550"/>
              <a:gd name="connsiteX1" fmla="*/ 6305550 w 6305550"/>
              <a:gd name="connsiteY1" fmla="*/ 0 h 5924550"/>
              <a:gd name="connsiteX2" fmla="*/ 6305550 w 6305550"/>
              <a:gd name="connsiteY2" fmla="*/ 5924550 h 5924550"/>
              <a:gd name="connsiteX3" fmla="*/ 0 w 6305550"/>
              <a:gd name="connsiteY3" fmla="*/ 0 h 5924550"/>
              <a:gd name="connsiteX0" fmla="*/ 0 w 6305550"/>
              <a:gd name="connsiteY0" fmla="*/ 0 h 6380094"/>
              <a:gd name="connsiteX1" fmla="*/ 6305550 w 6305550"/>
              <a:gd name="connsiteY1" fmla="*/ 0 h 6380094"/>
              <a:gd name="connsiteX2" fmla="*/ 6305550 w 6305550"/>
              <a:gd name="connsiteY2" fmla="*/ 5924550 h 6380094"/>
              <a:gd name="connsiteX3" fmla="*/ 0 w 6305550"/>
              <a:gd name="connsiteY3" fmla="*/ 0 h 6380094"/>
              <a:gd name="connsiteX0" fmla="*/ 0 w 6305550"/>
              <a:gd name="connsiteY0" fmla="*/ 0 h 6467345"/>
              <a:gd name="connsiteX1" fmla="*/ 6305550 w 6305550"/>
              <a:gd name="connsiteY1" fmla="*/ 0 h 6467345"/>
              <a:gd name="connsiteX2" fmla="*/ 6305550 w 6305550"/>
              <a:gd name="connsiteY2" fmla="*/ 5924550 h 6467345"/>
              <a:gd name="connsiteX3" fmla="*/ 0 w 6305550"/>
              <a:gd name="connsiteY3" fmla="*/ 0 h 6467345"/>
              <a:gd name="connsiteX0" fmla="*/ 0 w 6305550"/>
              <a:gd name="connsiteY0" fmla="*/ 0 h 6486476"/>
              <a:gd name="connsiteX1" fmla="*/ 6305550 w 6305550"/>
              <a:gd name="connsiteY1" fmla="*/ 0 h 6486476"/>
              <a:gd name="connsiteX2" fmla="*/ 6305550 w 6305550"/>
              <a:gd name="connsiteY2" fmla="*/ 5924550 h 6486476"/>
              <a:gd name="connsiteX3" fmla="*/ 0 w 6305550"/>
              <a:gd name="connsiteY3" fmla="*/ 0 h 6486476"/>
              <a:gd name="connsiteX0" fmla="*/ 0 w 6305550"/>
              <a:gd name="connsiteY0" fmla="*/ 0 h 6486476"/>
              <a:gd name="connsiteX1" fmla="*/ 6305550 w 6305550"/>
              <a:gd name="connsiteY1" fmla="*/ 0 h 6486476"/>
              <a:gd name="connsiteX2" fmla="*/ 6305550 w 6305550"/>
              <a:gd name="connsiteY2" fmla="*/ 5924550 h 6486476"/>
              <a:gd name="connsiteX3" fmla="*/ 0 w 6305550"/>
              <a:gd name="connsiteY3" fmla="*/ 0 h 6486476"/>
              <a:gd name="connsiteX0" fmla="*/ 0 w 6305550"/>
              <a:gd name="connsiteY0" fmla="*/ 0 h 6049186"/>
              <a:gd name="connsiteX1" fmla="*/ 6305550 w 6305550"/>
              <a:gd name="connsiteY1" fmla="*/ 0 h 6049186"/>
              <a:gd name="connsiteX2" fmla="*/ 6305550 w 6305550"/>
              <a:gd name="connsiteY2" fmla="*/ 5924550 h 6049186"/>
              <a:gd name="connsiteX3" fmla="*/ 0 w 6305550"/>
              <a:gd name="connsiteY3" fmla="*/ 0 h 6049186"/>
              <a:gd name="connsiteX0" fmla="*/ 0 w 6305550"/>
              <a:gd name="connsiteY0" fmla="*/ 0 h 6049186"/>
              <a:gd name="connsiteX1" fmla="*/ 6305550 w 6305550"/>
              <a:gd name="connsiteY1" fmla="*/ 0 h 6049186"/>
              <a:gd name="connsiteX2" fmla="*/ 6305550 w 6305550"/>
              <a:gd name="connsiteY2" fmla="*/ 5924550 h 6049186"/>
              <a:gd name="connsiteX3" fmla="*/ 0 w 6305550"/>
              <a:gd name="connsiteY3" fmla="*/ 0 h 6049186"/>
              <a:gd name="connsiteX0" fmla="*/ 0 w 6305550"/>
              <a:gd name="connsiteY0" fmla="*/ 0 h 6049186"/>
              <a:gd name="connsiteX1" fmla="*/ 6305550 w 6305550"/>
              <a:gd name="connsiteY1" fmla="*/ 0 h 6049186"/>
              <a:gd name="connsiteX2" fmla="*/ 6305550 w 6305550"/>
              <a:gd name="connsiteY2" fmla="*/ 5924550 h 6049186"/>
              <a:gd name="connsiteX3" fmla="*/ 0 w 6305550"/>
              <a:gd name="connsiteY3" fmla="*/ 0 h 6049186"/>
              <a:gd name="connsiteX0" fmla="*/ 0 w 6305550"/>
              <a:gd name="connsiteY0" fmla="*/ 0 h 5924550"/>
              <a:gd name="connsiteX1" fmla="*/ 6305550 w 6305550"/>
              <a:gd name="connsiteY1" fmla="*/ 0 h 5924550"/>
              <a:gd name="connsiteX2" fmla="*/ 6305550 w 6305550"/>
              <a:gd name="connsiteY2" fmla="*/ 5924550 h 5924550"/>
              <a:gd name="connsiteX3" fmla="*/ 0 w 6305550"/>
              <a:gd name="connsiteY3" fmla="*/ 0 h 5924550"/>
              <a:gd name="connsiteX0" fmla="*/ 0 w 6305550"/>
              <a:gd name="connsiteY0" fmla="*/ 0 h 5924550"/>
              <a:gd name="connsiteX1" fmla="*/ 6305550 w 6305550"/>
              <a:gd name="connsiteY1" fmla="*/ 0 h 5924550"/>
              <a:gd name="connsiteX2" fmla="*/ 6305550 w 6305550"/>
              <a:gd name="connsiteY2" fmla="*/ 5924550 h 5924550"/>
              <a:gd name="connsiteX3" fmla="*/ 0 w 6305550"/>
              <a:gd name="connsiteY3" fmla="*/ 0 h 5924550"/>
              <a:gd name="connsiteX0" fmla="*/ 0 w 6305550"/>
              <a:gd name="connsiteY0" fmla="*/ 0 h 6471540"/>
              <a:gd name="connsiteX1" fmla="*/ 6305550 w 6305550"/>
              <a:gd name="connsiteY1" fmla="*/ 0 h 6471540"/>
              <a:gd name="connsiteX2" fmla="*/ 6305550 w 6305550"/>
              <a:gd name="connsiteY2" fmla="*/ 5924550 h 6471540"/>
              <a:gd name="connsiteX3" fmla="*/ 0 w 6305550"/>
              <a:gd name="connsiteY3" fmla="*/ 0 h 6471540"/>
              <a:gd name="connsiteX0" fmla="*/ 0 w 6305550"/>
              <a:gd name="connsiteY0" fmla="*/ 0 h 6491518"/>
              <a:gd name="connsiteX1" fmla="*/ 6305550 w 6305550"/>
              <a:gd name="connsiteY1" fmla="*/ 0 h 6491518"/>
              <a:gd name="connsiteX2" fmla="*/ 6305550 w 6305550"/>
              <a:gd name="connsiteY2" fmla="*/ 5924550 h 6491518"/>
              <a:gd name="connsiteX3" fmla="*/ 0 w 6305550"/>
              <a:gd name="connsiteY3" fmla="*/ 0 h 6491518"/>
              <a:gd name="connsiteX0" fmla="*/ 0 w 6305550"/>
              <a:gd name="connsiteY0" fmla="*/ 0 h 6491518"/>
              <a:gd name="connsiteX1" fmla="*/ 6305550 w 6305550"/>
              <a:gd name="connsiteY1" fmla="*/ 0 h 6491518"/>
              <a:gd name="connsiteX2" fmla="*/ 6305550 w 6305550"/>
              <a:gd name="connsiteY2" fmla="*/ 5924550 h 6491518"/>
              <a:gd name="connsiteX3" fmla="*/ 0 w 6305550"/>
              <a:gd name="connsiteY3" fmla="*/ 0 h 6491518"/>
              <a:gd name="connsiteX0" fmla="*/ 0 w 6305550"/>
              <a:gd name="connsiteY0" fmla="*/ 0 h 7029163"/>
              <a:gd name="connsiteX1" fmla="*/ 6305550 w 6305550"/>
              <a:gd name="connsiteY1" fmla="*/ 0 h 7029163"/>
              <a:gd name="connsiteX2" fmla="*/ 6305550 w 6305550"/>
              <a:gd name="connsiteY2" fmla="*/ 5924550 h 7029163"/>
              <a:gd name="connsiteX3" fmla="*/ 0 w 6305550"/>
              <a:gd name="connsiteY3" fmla="*/ 0 h 7029163"/>
            </a:gdLst>
            <a:ahLst/>
            <a:cxnLst>
              <a:cxn ang="0">
                <a:pos x="connsiteX0" y="connsiteY0"/>
              </a:cxn>
              <a:cxn ang="0">
                <a:pos x="connsiteX1" y="connsiteY1"/>
              </a:cxn>
              <a:cxn ang="0">
                <a:pos x="connsiteX2" y="connsiteY2"/>
              </a:cxn>
              <a:cxn ang="0">
                <a:pos x="connsiteX3" y="connsiteY3"/>
              </a:cxn>
            </a:cxnLst>
            <a:rect l="l" t="t" r="r" b="b"/>
            <a:pathLst>
              <a:path w="6305550" h="7029163">
                <a:moveTo>
                  <a:pt x="0" y="0"/>
                </a:moveTo>
                <a:cubicBezTo>
                  <a:pt x="2392531" y="4993026"/>
                  <a:pt x="4203700" y="0"/>
                  <a:pt x="6305550" y="0"/>
                </a:cubicBezTo>
                <a:cubicBezTo>
                  <a:pt x="6305550" y="1974850"/>
                  <a:pt x="1990049" y="3169540"/>
                  <a:pt x="6305550" y="5924550"/>
                </a:cubicBezTo>
                <a:cubicBezTo>
                  <a:pt x="-57150" y="9833979"/>
                  <a:pt x="3711778" y="2286914"/>
                  <a:pt x="0" y="0"/>
                </a:cubicBezTo>
                <a:close/>
              </a:path>
            </a:pathLst>
          </a:custGeom>
          <a:noFill/>
          <a:ln w="6350">
            <a:solidFill>
              <a:srgbClr val="EDDCCF">
                <a:alpha val="3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7">
            <a:extLst>
              <a:ext uri="{FF2B5EF4-FFF2-40B4-BE49-F238E27FC236}">
                <a16:creationId xmlns:a16="http://schemas.microsoft.com/office/drawing/2014/main" id="{755FD853-5533-4B79-B2F5-1E931B34D0B8}"/>
              </a:ext>
            </a:extLst>
          </p:cNvPr>
          <p:cNvSpPr>
            <a:spLocks noGrp="1"/>
          </p:cNvSpPr>
          <p:nvPr>
            <p:ph type="pic" sz="quarter" idx="10"/>
          </p:nvPr>
        </p:nvSpPr>
        <p:spPr>
          <a:xfrm>
            <a:off x="0" y="666750"/>
            <a:ext cx="7486650" cy="3695700"/>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3501946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7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6855B44-3140-43AD-8DE0-30DED1FC040F}"/>
              </a:ext>
            </a:extLst>
          </p:cNvPr>
          <p:cNvSpPr/>
          <p:nvPr userDrawn="1"/>
        </p:nvSpPr>
        <p:spPr>
          <a:xfrm>
            <a:off x="10144837" y="-1"/>
            <a:ext cx="2047164" cy="4053598"/>
          </a:xfrm>
          <a:custGeom>
            <a:avLst/>
            <a:gdLst>
              <a:gd name="connsiteX0" fmla="*/ 0 w 1519451"/>
              <a:gd name="connsiteY0" fmla="*/ 0 h 2729552"/>
              <a:gd name="connsiteX1" fmla="*/ 1519451 w 1519451"/>
              <a:gd name="connsiteY1" fmla="*/ 0 h 2729552"/>
              <a:gd name="connsiteX2" fmla="*/ 1519451 w 1519451"/>
              <a:gd name="connsiteY2" fmla="*/ 2729552 h 2729552"/>
              <a:gd name="connsiteX3" fmla="*/ 0 w 1519451"/>
              <a:gd name="connsiteY3" fmla="*/ 2729552 h 2729552"/>
              <a:gd name="connsiteX4" fmla="*/ 0 w 1519451"/>
              <a:gd name="connsiteY4" fmla="*/ 0 h 2729552"/>
              <a:gd name="connsiteX0" fmla="*/ 0 w 1519451"/>
              <a:gd name="connsiteY0" fmla="*/ 0 h 2729552"/>
              <a:gd name="connsiteX1" fmla="*/ 1519451 w 1519451"/>
              <a:gd name="connsiteY1" fmla="*/ 0 h 2729552"/>
              <a:gd name="connsiteX2" fmla="*/ 1519451 w 1519451"/>
              <a:gd name="connsiteY2" fmla="*/ 2729552 h 2729552"/>
              <a:gd name="connsiteX3" fmla="*/ 968991 w 1519451"/>
              <a:gd name="connsiteY3" fmla="*/ 1856096 h 2729552"/>
              <a:gd name="connsiteX4" fmla="*/ 0 w 1519451"/>
              <a:gd name="connsiteY4" fmla="*/ 0 h 2729552"/>
              <a:gd name="connsiteX0" fmla="*/ 0 w 1519451"/>
              <a:gd name="connsiteY0" fmla="*/ 0 h 2729552"/>
              <a:gd name="connsiteX1" fmla="*/ 1519451 w 1519451"/>
              <a:gd name="connsiteY1" fmla="*/ 0 h 2729552"/>
              <a:gd name="connsiteX2" fmla="*/ 1519451 w 1519451"/>
              <a:gd name="connsiteY2" fmla="*/ 2729552 h 2729552"/>
              <a:gd name="connsiteX3" fmla="*/ 859808 w 1519451"/>
              <a:gd name="connsiteY3" fmla="*/ 1692322 h 2729552"/>
              <a:gd name="connsiteX4" fmla="*/ 0 w 1519451"/>
              <a:gd name="connsiteY4" fmla="*/ 0 h 2729552"/>
              <a:gd name="connsiteX0" fmla="*/ 0 w 1519451"/>
              <a:gd name="connsiteY0" fmla="*/ 0 h 2729552"/>
              <a:gd name="connsiteX1" fmla="*/ 1519451 w 1519451"/>
              <a:gd name="connsiteY1" fmla="*/ 0 h 2729552"/>
              <a:gd name="connsiteX2" fmla="*/ 1519451 w 1519451"/>
              <a:gd name="connsiteY2" fmla="*/ 2729552 h 2729552"/>
              <a:gd name="connsiteX3" fmla="*/ 859808 w 1519451"/>
              <a:gd name="connsiteY3" fmla="*/ 1692322 h 2729552"/>
              <a:gd name="connsiteX4" fmla="*/ 0 w 1519451"/>
              <a:gd name="connsiteY4" fmla="*/ 0 h 2729552"/>
              <a:gd name="connsiteX0" fmla="*/ 0 w 1519451"/>
              <a:gd name="connsiteY0" fmla="*/ 0 h 2729552"/>
              <a:gd name="connsiteX1" fmla="*/ 1519451 w 1519451"/>
              <a:gd name="connsiteY1" fmla="*/ 0 h 2729552"/>
              <a:gd name="connsiteX2" fmla="*/ 1519451 w 1519451"/>
              <a:gd name="connsiteY2" fmla="*/ 2729552 h 2729552"/>
              <a:gd name="connsiteX3" fmla="*/ 859808 w 1519451"/>
              <a:gd name="connsiteY3" fmla="*/ 1692322 h 2729552"/>
              <a:gd name="connsiteX4" fmla="*/ 0 w 1519451"/>
              <a:gd name="connsiteY4" fmla="*/ 0 h 2729552"/>
              <a:gd name="connsiteX0" fmla="*/ 0 w 1519451"/>
              <a:gd name="connsiteY0" fmla="*/ 0 h 2729552"/>
              <a:gd name="connsiteX1" fmla="*/ 1519451 w 1519451"/>
              <a:gd name="connsiteY1" fmla="*/ 0 h 2729552"/>
              <a:gd name="connsiteX2" fmla="*/ 1519451 w 1519451"/>
              <a:gd name="connsiteY2" fmla="*/ 2729552 h 2729552"/>
              <a:gd name="connsiteX3" fmla="*/ 1037229 w 1519451"/>
              <a:gd name="connsiteY3" fmla="*/ 1528549 h 2729552"/>
              <a:gd name="connsiteX4" fmla="*/ 0 w 1519451"/>
              <a:gd name="connsiteY4" fmla="*/ 0 h 2729552"/>
              <a:gd name="connsiteX0" fmla="*/ 0 w 1519451"/>
              <a:gd name="connsiteY0" fmla="*/ 0 h 2729552"/>
              <a:gd name="connsiteX1" fmla="*/ 1519451 w 1519451"/>
              <a:gd name="connsiteY1" fmla="*/ 0 h 2729552"/>
              <a:gd name="connsiteX2" fmla="*/ 1519451 w 1519451"/>
              <a:gd name="connsiteY2" fmla="*/ 2729552 h 2729552"/>
              <a:gd name="connsiteX3" fmla="*/ 1037229 w 1519451"/>
              <a:gd name="connsiteY3" fmla="*/ 1528549 h 2729552"/>
              <a:gd name="connsiteX4" fmla="*/ 0 w 1519451"/>
              <a:gd name="connsiteY4" fmla="*/ 0 h 2729552"/>
              <a:gd name="connsiteX0" fmla="*/ 0 w 1519451"/>
              <a:gd name="connsiteY0" fmla="*/ 0 h 2729552"/>
              <a:gd name="connsiteX1" fmla="*/ 1519451 w 1519451"/>
              <a:gd name="connsiteY1" fmla="*/ 0 h 2729552"/>
              <a:gd name="connsiteX2" fmla="*/ 1519451 w 1519451"/>
              <a:gd name="connsiteY2" fmla="*/ 2729552 h 2729552"/>
              <a:gd name="connsiteX3" fmla="*/ 1037229 w 1519451"/>
              <a:gd name="connsiteY3" fmla="*/ 1528549 h 2729552"/>
              <a:gd name="connsiteX4" fmla="*/ 0 w 1519451"/>
              <a:gd name="connsiteY4" fmla="*/ 0 h 2729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9451" h="2729552">
                <a:moveTo>
                  <a:pt x="0" y="0"/>
                </a:moveTo>
                <a:lnTo>
                  <a:pt x="1519451" y="0"/>
                </a:lnTo>
                <a:lnTo>
                  <a:pt x="1519451" y="2729552"/>
                </a:lnTo>
                <a:cubicBezTo>
                  <a:pt x="1299570" y="2383809"/>
                  <a:pt x="997803" y="2092656"/>
                  <a:pt x="1037229" y="1528549"/>
                </a:cubicBezTo>
                <a:cubicBezTo>
                  <a:pt x="914399" y="213815"/>
                  <a:pt x="286603" y="564107"/>
                  <a:pt x="0" y="0"/>
                </a:cubicBezTo>
                <a:close/>
              </a:path>
            </a:pathLst>
          </a:custGeom>
          <a:solidFill>
            <a:srgbClr val="B87C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2C588F49-1134-4519-ADA7-0B4AE78D2E1D}"/>
              </a:ext>
            </a:extLst>
          </p:cNvPr>
          <p:cNvSpPr/>
          <p:nvPr userDrawn="1"/>
        </p:nvSpPr>
        <p:spPr>
          <a:xfrm>
            <a:off x="0" y="5145206"/>
            <a:ext cx="2047164" cy="1712795"/>
          </a:xfrm>
          <a:custGeom>
            <a:avLst/>
            <a:gdLst>
              <a:gd name="connsiteX0" fmla="*/ 0 w 1378424"/>
              <a:gd name="connsiteY0" fmla="*/ 0 h 1378424"/>
              <a:gd name="connsiteX1" fmla="*/ 1378424 w 1378424"/>
              <a:gd name="connsiteY1" fmla="*/ 0 h 1378424"/>
              <a:gd name="connsiteX2" fmla="*/ 1378424 w 1378424"/>
              <a:gd name="connsiteY2" fmla="*/ 1378424 h 1378424"/>
              <a:gd name="connsiteX3" fmla="*/ 0 w 1378424"/>
              <a:gd name="connsiteY3" fmla="*/ 1378424 h 1378424"/>
              <a:gd name="connsiteX4" fmla="*/ 0 w 1378424"/>
              <a:gd name="connsiteY4" fmla="*/ 0 h 1378424"/>
              <a:gd name="connsiteX0" fmla="*/ 0 w 1378424"/>
              <a:gd name="connsiteY0" fmla="*/ 0 h 1378424"/>
              <a:gd name="connsiteX1" fmla="*/ 627797 w 1378424"/>
              <a:gd name="connsiteY1" fmla="*/ 655093 h 1378424"/>
              <a:gd name="connsiteX2" fmla="*/ 1378424 w 1378424"/>
              <a:gd name="connsiteY2" fmla="*/ 1378424 h 1378424"/>
              <a:gd name="connsiteX3" fmla="*/ 0 w 1378424"/>
              <a:gd name="connsiteY3" fmla="*/ 1378424 h 1378424"/>
              <a:gd name="connsiteX4" fmla="*/ 0 w 1378424"/>
              <a:gd name="connsiteY4" fmla="*/ 0 h 1378424"/>
              <a:gd name="connsiteX0" fmla="*/ 0 w 1378424"/>
              <a:gd name="connsiteY0" fmla="*/ 0 h 1378424"/>
              <a:gd name="connsiteX1" fmla="*/ 627797 w 1378424"/>
              <a:gd name="connsiteY1" fmla="*/ 655093 h 1378424"/>
              <a:gd name="connsiteX2" fmla="*/ 1378424 w 1378424"/>
              <a:gd name="connsiteY2" fmla="*/ 1378424 h 1378424"/>
              <a:gd name="connsiteX3" fmla="*/ 0 w 1378424"/>
              <a:gd name="connsiteY3" fmla="*/ 1378424 h 1378424"/>
              <a:gd name="connsiteX4" fmla="*/ 0 w 1378424"/>
              <a:gd name="connsiteY4" fmla="*/ 0 h 1378424"/>
              <a:gd name="connsiteX0" fmla="*/ 0 w 1378424"/>
              <a:gd name="connsiteY0" fmla="*/ 0 h 1378424"/>
              <a:gd name="connsiteX1" fmla="*/ 818866 w 1378424"/>
              <a:gd name="connsiteY1" fmla="*/ 873457 h 1378424"/>
              <a:gd name="connsiteX2" fmla="*/ 1378424 w 1378424"/>
              <a:gd name="connsiteY2" fmla="*/ 1378424 h 1378424"/>
              <a:gd name="connsiteX3" fmla="*/ 0 w 1378424"/>
              <a:gd name="connsiteY3" fmla="*/ 1378424 h 1378424"/>
              <a:gd name="connsiteX4" fmla="*/ 0 w 1378424"/>
              <a:gd name="connsiteY4" fmla="*/ 0 h 1378424"/>
              <a:gd name="connsiteX0" fmla="*/ 0 w 1378424"/>
              <a:gd name="connsiteY0" fmla="*/ 0 h 1378424"/>
              <a:gd name="connsiteX1" fmla="*/ 818866 w 1378424"/>
              <a:gd name="connsiteY1" fmla="*/ 873457 h 1378424"/>
              <a:gd name="connsiteX2" fmla="*/ 1378424 w 1378424"/>
              <a:gd name="connsiteY2" fmla="*/ 1378424 h 1378424"/>
              <a:gd name="connsiteX3" fmla="*/ 0 w 1378424"/>
              <a:gd name="connsiteY3" fmla="*/ 1378424 h 1378424"/>
              <a:gd name="connsiteX4" fmla="*/ 0 w 1378424"/>
              <a:gd name="connsiteY4" fmla="*/ 0 h 1378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8424" h="1378424">
                <a:moveTo>
                  <a:pt x="0" y="0"/>
                </a:moveTo>
                <a:cubicBezTo>
                  <a:pt x="209266" y="218364"/>
                  <a:pt x="773373" y="245660"/>
                  <a:pt x="818866" y="873457"/>
                </a:cubicBezTo>
                <a:cubicBezTo>
                  <a:pt x="814316" y="1246495"/>
                  <a:pt x="1191905" y="1210102"/>
                  <a:pt x="1378424" y="1378424"/>
                </a:cubicBezTo>
                <a:lnTo>
                  <a:pt x="0" y="1378424"/>
                </a:lnTo>
                <a:lnTo>
                  <a:pt x="0" y="0"/>
                </a:lnTo>
                <a:close/>
              </a:path>
            </a:pathLst>
          </a:custGeom>
          <a:solidFill>
            <a:srgbClr val="CE9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7">
            <a:extLst>
              <a:ext uri="{FF2B5EF4-FFF2-40B4-BE49-F238E27FC236}">
                <a16:creationId xmlns:a16="http://schemas.microsoft.com/office/drawing/2014/main" id="{61106A6B-B5BC-40CA-A7A9-5E1740B3AD28}"/>
              </a:ext>
            </a:extLst>
          </p:cNvPr>
          <p:cNvSpPr>
            <a:spLocks noGrp="1"/>
          </p:cNvSpPr>
          <p:nvPr>
            <p:ph type="pic" sz="quarter" idx="10"/>
          </p:nvPr>
        </p:nvSpPr>
        <p:spPr>
          <a:xfrm>
            <a:off x="1091382" y="-1"/>
            <a:ext cx="3141406" cy="4306529"/>
          </a:xfrm>
          <a:pattFill prst="pct5">
            <a:fgClr>
              <a:schemeClr val="accent1"/>
            </a:fgClr>
            <a:bgClr>
              <a:schemeClr val="bg1"/>
            </a:bgClr>
          </a:pattFill>
        </p:spPr>
        <p:txBody>
          <a:bodyPr>
            <a:normAutofit/>
          </a:bodyPr>
          <a:lstStyle>
            <a:lvl1pPr>
              <a:defRPr sz="1200"/>
            </a:lvl1pPr>
          </a:lstStyle>
          <a:p>
            <a:endParaRPr lang="en-US"/>
          </a:p>
        </p:txBody>
      </p:sp>
      <p:sp>
        <p:nvSpPr>
          <p:cNvPr id="6" name="Picture Placeholder 7">
            <a:extLst>
              <a:ext uri="{FF2B5EF4-FFF2-40B4-BE49-F238E27FC236}">
                <a16:creationId xmlns:a16="http://schemas.microsoft.com/office/drawing/2014/main" id="{CF730FA7-670E-4F38-9890-F1DE12B53939}"/>
              </a:ext>
            </a:extLst>
          </p:cNvPr>
          <p:cNvSpPr>
            <a:spLocks noGrp="1"/>
          </p:cNvSpPr>
          <p:nvPr>
            <p:ph type="pic" sz="quarter" idx="11"/>
          </p:nvPr>
        </p:nvSpPr>
        <p:spPr>
          <a:xfrm>
            <a:off x="4525297" y="1294169"/>
            <a:ext cx="3141406" cy="4306529"/>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24294288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8_Title Slide">
    <p:bg>
      <p:bgPr>
        <a:solidFill>
          <a:schemeClr val="bg1"/>
        </a:solidFill>
        <a:effectLst/>
      </p:bgPr>
    </p:bg>
    <p:spTree>
      <p:nvGrpSpPr>
        <p:cNvPr id="1" name=""/>
        <p:cNvGrpSpPr/>
        <p:nvPr/>
      </p:nvGrpSpPr>
      <p:grpSpPr>
        <a:xfrm>
          <a:off x="0" y="0"/>
          <a:ext cx="0" cy="0"/>
          <a:chOff x="0" y="0"/>
          <a:chExt cx="0" cy="0"/>
        </a:xfrm>
      </p:grpSpPr>
      <p:cxnSp>
        <p:nvCxnSpPr>
          <p:cNvPr id="7" name="Straight Connector 32">
            <a:extLst>
              <a:ext uri="{FF2B5EF4-FFF2-40B4-BE49-F238E27FC236}">
                <a16:creationId xmlns:a16="http://schemas.microsoft.com/office/drawing/2014/main" id="{555E892C-9AFC-4859-82B6-C14307894ECE}"/>
              </a:ext>
            </a:extLst>
          </p:cNvPr>
          <p:cNvCxnSpPr/>
          <p:nvPr userDrawn="1"/>
        </p:nvCxnSpPr>
        <p:spPr>
          <a:xfrm rot="10800000" flipV="1">
            <a:off x="0" y="0"/>
            <a:ext cx="12192000" cy="6858000"/>
          </a:xfrm>
          <a:prstGeom prst="curvedConnector3">
            <a:avLst>
              <a:gd name="adj1" fmla="val 50000"/>
            </a:avLst>
          </a:prstGeom>
          <a:ln w="22225">
            <a:solidFill>
              <a:srgbClr val="B87C61">
                <a:alpha val="19000"/>
              </a:srgbClr>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14A324CD-DA99-4347-A558-6242DB2BA341}"/>
              </a:ext>
            </a:extLst>
          </p:cNvPr>
          <p:cNvSpPr/>
          <p:nvPr userDrawn="1"/>
        </p:nvSpPr>
        <p:spPr>
          <a:xfrm>
            <a:off x="9190822" y="5227871"/>
            <a:ext cx="3001176" cy="1630129"/>
          </a:xfrm>
          <a:custGeom>
            <a:avLst/>
            <a:gdLst>
              <a:gd name="connsiteX0" fmla="*/ 0 w 2989941"/>
              <a:gd name="connsiteY0" fmla="*/ 0 h 1589314"/>
              <a:gd name="connsiteX1" fmla="*/ 2989941 w 2989941"/>
              <a:gd name="connsiteY1" fmla="*/ 0 h 1589314"/>
              <a:gd name="connsiteX2" fmla="*/ 2989941 w 2989941"/>
              <a:gd name="connsiteY2" fmla="*/ 1589314 h 1589314"/>
              <a:gd name="connsiteX3" fmla="*/ 0 w 2989941"/>
              <a:gd name="connsiteY3" fmla="*/ 1589314 h 1589314"/>
              <a:gd name="connsiteX4" fmla="*/ 0 w 2989941"/>
              <a:gd name="connsiteY4" fmla="*/ 0 h 1589314"/>
              <a:gd name="connsiteX0" fmla="*/ 0 w 2989941"/>
              <a:gd name="connsiteY0" fmla="*/ 1589314 h 1589314"/>
              <a:gd name="connsiteX1" fmla="*/ 2989941 w 2989941"/>
              <a:gd name="connsiteY1" fmla="*/ 0 h 1589314"/>
              <a:gd name="connsiteX2" fmla="*/ 2989941 w 2989941"/>
              <a:gd name="connsiteY2" fmla="*/ 1589314 h 1589314"/>
              <a:gd name="connsiteX3" fmla="*/ 0 w 2989941"/>
              <a:gd name="connsiteY3" fmla="*/ 1589314 h 1589314"/>
              <a:gd name="connsiteX0" fmla="*/ 419 w 2990360"/>
              <a:gd name="connsiteY0" fmla="*/ 1589314 h 1589314"/>
              <a:gd name="connsiteX1" fmla="*/ 2990360 w 2990360"/>
              <a:gd name="connsiteY1" fmla="*/ 0 h 1589314"/>
              <a:gd name="connsiteX2" fmla="*/ 2990360 w 2990360"/>
              <a:gd name="connsiteY2" fmla="*/ 1589314 h 1589314"/>
              <a:gd name="connsiteX3" fmla="*/ 419 w 2990360"/>
              <a:gd name="connsiteY3" fmla="*/ 1589314 h 1589314"/>
              <a:gd name="connsiteX0" fmla="*/ 483 w 2990424"/>
              <a:gd name="connsiteY0" fmla="*/ 1589314 h 1589314"/>
              <a:gd name="connsiteX1" fmla="*/ 2990424 w 2990424"/>
              <a:gd name="connsiteY1" fmla="*/ 0 h 1589314"/>
              <a:gd name="connsiteX2" fmla="*/ 2990424 w 2990424"/>
              <a:gd name="connsiteY2" fmla="*/ 1589314 h 1589314"/>
              <a:gd name="connsiteX3" fmla="*/ 483 w 2990424"/>
              <a:gd name="connsiteY3" fmla="*/ 1589314 h 1589314"/>
              <a:gd name="connsiteX0" fmla="*/ 58195 w 3048136"/>
              <a:gd name="connsiteY0" fmla="*/ 1645751 h 1645751"/>
              <a:gd name="connsiteX1" fmla="*/ 1219338 w 3048136"/>
              <a:gd name="connsiteY1" fmla="*/ 477350 h 1645751"/>
              <a:gd name="connsiteX2" fmla="*/ 3048136 w 3048136"/>
              <a:gd name="connsiteY2" fmla="*/ 56437 h 1645751"/>
              <a:gd name="connsiteX3" fmla="*/ 3048136 w 3048136"/>
              <a:gd name="connsiteY3" fmla="*/ 1645751 h 1645751"/>
              <a:gd name="connsiteX4" fmla="*/ 58195 w 3048136"/>
              <a:gd name="connsiteY4" fmla="*/ 1645751 h 1645751"/>
              <a:gd name="connsiteX0" fmla="*/ 44828 w 3034769"/>
              <a:gd name="connsiteY0" fmla="*/ 1650293 h 1650293"/>
              <a:gd name="connsiteX1" fmla="*/ 1205971 w 3034769"/>
              <a:gd name="connsiteY1" fmla="*/ 481892 h 1650293"/>
              <a:gd name="connsiteX2" fmla="*/ 3034769 w 3034769"/>
              <a:gd name="connsiteY2" fmla="*/ 60979 h 1650293"/>
              <a:gd name="connsiteX3" fmla="*/ 3034769 w 3034769"/>
              <a:gd name="connsiteY3" fmla="*/ 1650293 h 1650293"/>
              <a:gd name="connsiteX4" fmla="*/ 44828 w 3034769"/>
              <a:gd name="connsiteY4" fmla="*/ 1650293 h 1650293"/>
              <a:gd name="connsiteX0" fmla="*/ 34540 w 3024481"/>
              <a:gd name="connsiteY0" fmla="*/ 1622466 h 1622466"/>
              <a:gd name="connsiteX1" fmla="*/ 1660140 w 3024481"/>
              <a:gd name="connsiteY1" fmla="*/ 860465 h 1622466"/>
              <a:gd name="connsiteX2" fmla="*/ 3024481 w 3024481"/>
              <a:gd name="connsiteY2" fmla="*/ 33152 h 1622466"/>
              <a:gd name="connsiteX3" fmla="*/ 3024481 w 3024481"/>
              <a:gd name="connsiteY3" fmla="*/ 1622466 h 1622466"/>
              <a:gd name="connsiteX4" fmla="*/ 34540 w 3024481"/>
              <a:gd name="connsiteY4" fmla="*/ 1622466 h 1622466"/>
              <a:gd name="connsiteX0" fmla="*/ 35787 w 3025728"/>
              <a:gd name="connsiteY0" fmla="*/ 1630129 h 1630129"/>
              <a:gd name="connsiteX1" fmla="*/ 1661387 w 3025728"/>
              <a:gd name="connsiteY1" fmla="*/ 868128 h 1630129"/>
              <a:gd name="connsiteX2" fmla="*/ 3025728 w 3025728"/>
              <a:gd name="connsiteY2" fmla="*/ 40815 h 1630129"/>
              <a:gd name="connsiteX3" fmla="*/ 3025728 w 3025728"/>
              <a:gd name="connsiteY3" fmla="*/ 1630129 h 1630129"/>
              <a:gd name="connsiteX4" fmla="*/ 35787 w 3025728"/>
              <a:gd name="connsiteY4" fmla="*/ 1630129 h 1630129"/>
              <a:gd name="connsiteX0" fmla="*/ 11235 w 3001176"/>
              <a:gd name="connsiteY0" fmla="*/ 1630129 h 1630129"/>
              <a:gd name="connsiteX1" fmla="*/ 1636835 w 3001176"/>
              <a:gd name="connsiteY1" fmla="*/ 868128 h 1630129"/>
              <a:gd name="connsiteX2" fmla="*/ 3001176 w 3001176"/>
              <a:gd name="connsiteY2" fmla="*/ 40815 h 1630129"/>
              <a:gd name="connsiteX3" fmla="*/ 3001176 w 3001176"/>
              <a:gd name="connsiteY3" fmla="*/ 1630129 h 1630129"/>
              <a:gd name="connsiteX4" fmla="*/ 11235 w 3001176"/>
              <a:gd name="connsiteY4" fmla="*/ 1630129 h 1630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1176" h="1630129">
                <a:moveTo>
                  <a:pt x="11235" y="1630129"/>
                </a:moveTo>
                <a:cubicBezTo>
                  <a:pt x="-148423" y="898367"/>
                  <a:pt x="1443313" y="1350729"/>
                  <a:pt x="1636835" y="868128"/>
                </a:cubicBezTo>
                <a:cubicBezTo>
                  <a:pt x="1830357" y="385527"/>
                  <a:pt x="2696376" y="-153918"/>
                  <a:pt x="3001176" y="40815"/>
                </a:cubicBezTo>
                <a:lnTo>
                  <a:pt x="3001176" y="1630129"/>
                </a:lnTo>
                <a:lnTo>
                  <a:pt x="11235" y="1630129"/>
                </a:lnTo>
                <a:close/>
              </a:path>
            </a:pathLst>
          </a:custGeom>
          <a:solidFill>
            <a:srgbClr val="3D13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6B0FEC05-11DC-4CF0-9E51-B413C8F4D3C4}"/>
              </a:ext>
            </a:extLst>
          </p:cNvPr>
          <p:cNvSpPr/>
          <p:nvPr userDrawn="1"/>
        </p:nvSpPr>
        <p:spPr>
          <a:xfrm>
            <a:off x="1" y="-1"/>
            <a:ext cx="2917369" cy="3098750"/>
          </a:xfrm>
          <a:custGeom>
            <a:avLst/>
            <a:gdLst>
              <a:gd name="connsiteX0" fmla="*/ 0 w 2090057"/>
              <a:gd name="connsiteY0" fmla="*/ 0 h 2090057"/>
              <a:gd name="connsiteX1" fmla="*/ 2090057 w 2090057"/>
              <a:gd name="connsiteY1" fmla="*/ 0 h 2090057"/>
              <a:gd name="connsiteX2" fmla="*/ 2090057 w 2090057"/>
              <a:gd name="connsiteY2" fmla="*/ 2090057 h 2090057"/>
              <a:gd name="connsiteX3" fmla="*/ 0 w 2090057"/>
              <a:gd name="connsiteY3" fmla="*/ 2090057 h 2090057"/>
              <a:gd name="connsiteX4" fmla="*/ 0 w 2090057"/>
              <a:gd name="connsiteY4" fmla="*/ 0 h 2090057"/>
              <a:gd name="connsiteX0" fmla="*/ 0 w 2090057"/>
              <a:gd name="connsiteY0" fmla="*/ 0 h 2090057"/>
              <a:gd name="connsiteX1" fmla="*/ 2090057 w 2090057"/>
              <a:gd name="connsiteY1" fmla="*/ 0 h 2090057"/>
              <a:gd name="connsiteX2" fmla="*/ 0 w 2090057"/>
              <a:gd name="connsiteY2" fmla="*/ 2090057 h 2090057"/>
              <a:gd name="connsiteX3" fmla="*/ 0 w 2090057"/>
              <a:gd name="connsiteY3" fmla="*/ 0 h 2090057"/>
              <a:gd name="connsiteX0" fmla="*/ 0 w 2221348"/>
              <a:gd name="connsiteY0" fmla="*/ 0 h 2090057"/>
              <a:gd name="connsiteX1" fmla="*/ 2090057 w 2221348"/>
              <a:gd name="connsiteY1" fmla="*/ 0 h 2090057"/>
              <a:gd name="connsiteX2" fmla="*/ 0 w 2221348"/>
              <a:gd name="connsiteY2" fmla="*/ 2090057 h 2090057"/>
              <a:gd name="connsiteX3" fmla="*/ 0 w 2221348"/>
              <a:gd name="connsiteY3" fmla="*/ 0 h 2090057"/>
              <a:gd name="connsiteX0" fmla="*/ 0 w 2096665"/>
              <a:gd name="connsiteY0" fmla="*/ 0 h 2194057"/>
              <a:gd name="connsiteX1" fmla="*/ 2090057 w 2096665"/>
              <a:gd name="connsiteY1" fmla="*/ 0 h 2194057"/>
              <a:gd name="connsiteX2" fmla="*/ 638628 w 2096665"/>
              <a:gd name="connsiteY2" fmla="*/ 1683657 h 2194057"/>
              <a:gd name="connsiteX3" fmla="*/ 0 w 2096665"/>
              <a:gd name="connsiteY3" fmla="*/ 2090057 h 2194057"/>
              <a:gd name="connsiteX4" fmla="*/ 0 w 2096665"/>
              <a:gd name="connsiteY4" fmla="*/ 0 h 2194057"/>
              <a:gd name="connsiteX0" fmla="*/ 0 w 2311649"/>
              <a:gd name="connsiteY0" fmla="*/ 0 h 2194057"/>
              <a:gd name="connsiteX1" fmla="*/ 2090057 w 2311649"/>
              <a:gd name="connsiteY1" fmla="*/ 0 h 2194057"/>
              <a:gd name="connsiteX2" fmla="*/ 638628 w 2311649"/>
              <a:gd name="connsiteY2" fmla="*/ 1683657 h 2194057"/>
              <a:gd name="connsiteX3" fmla="*/ 0 w 2311649"/>
              <a:gd name="connsiteY3" fmla="*/ 2090057 h 2194057"/>
              <a:gd name="connsiteX4" fmla="*/ 0 w 2311649"/>
              <a:gd name="connsiteY4" fmla="*/ 0 h 2194057"/>
              <a:gd name="connsiteX0" fmla="*/ 0 w 2334502"/>
              <a:gd name="connsiteY0" fmla="*/ 0 h 2162600"/>
              <a:gd name="connsiteX1" fmla="*/ 2090057 w 2334502"/>
              <a:gd name="connsiteY1" fmla="*/ 0 h 2162600"/>
              <a:gd name="connsiteX2" fmla="*/ 885370 w 2334502"/>
              <a:gd name="connsiteY2" fmla="*/ 1422400 h 2162600"/>
              <a:gd name="connsiteX3" fmla="*/ 0 w 2334502"/>
              <a:gd name="connsiteY3" fmla="*/ 2090057 h 2162600"/>
              <a:gd name="connsiteX4" fmla="*/ 0 w 2334502"/>
              <a:gd name="connsiteY4" fmla="*/ 0 h 2162600"/>
              <a:gd name="connsiteX0" fmla="*/ 0 w 2342954"/>
              <a:gd name="connsiteY0" fmla="*/ 0 h 2148292"/>
              <a:gd name="connsiteX1" fmla="*/ 2090057 w 2342954"/>
              <a:gd name="connsiteY1" fmla="*/ 0 h 2148292"/>
              <a:gd name="connsiteX2" fmla="*/ 885370 w 2342954"/>
              <a:gd name="connsiteY2" fmla="*/ 1422400 h 2148292"/>
              <a:gd name="connsiteX3" fmla="*/ 0 w 2342954"/>
              <a:gd name="connsiteY3" fmla="*/ 2090057 h 2148292"/>
              <a:gd name="connsiteX4" fmla="*/ 0 w 2342954"/>
              <a:gd name="connsiteY4" fmla="*/ 0 h 2148292"/>
              <a:gd name="connsiteX0" fmla="*/ 0 w 2090406"/>
              <a:gd name="connsiteY0" fmla="*/ 0 h 2148292"/>
              <a:gd name="connsiteX1" fmla="*/ 2090057 w 2090406"/>
              <a:gd name="connsiteY1" fmla="*/ 0 h 2148292"/>
              <a:gd name="connsiteX2" fmla="*/ 885370 w 2090406"/>
              <a:gd name="connsiteY2" fmla="*/ 1422400 h 2148292"/>
              <a:gd name="connsiteX3" fmla="*/ 0 w 2090406"/>
              <a:gd name="connsiteY3" fmla="*/ 2090057 h 2148292"/>
              <a:gd name="connsiteX4" fmla="*/ 0 w 2090406"/>
              <a:gd name="connsiteY4" fmla="*/ 0 h 2148292"/>
              <a:gd name="connsiteX0" fmla="*/ 0 w 2090473"/>
              <a:gd name="connsiteY0" fmla="*/ 0 h 2138997"/>
              <a:gd name="connsiteX1" fmla="*/ 2090057 w 2090473"/>
              <a:gd name="connsiteY1" fmla="*/ 0 h 2138997"/>
              <a:gd name="connsiteX2" fmla="*/ 885370 w 2090473"/>
              <a:gd name="connsiteY2" fmla="*/ 1422400 h 2138997"/>
              <a:gd name="connsiteX3" fmla="*/ 0 w 2090473"/>
              <a:gd name="connsiteY3" fmla="*/ 2090057 h 2138997"/>
              <a:gd name="connsiteX4" fmla="*/ 0 w 2090473"/>
              <a:gd name="connsiteY4" fmla="*/ 0 h 2138997"/>
              <a:gd name="connsiteX0" fmla="*/ 0 w 2090512"/>
              <a:gd name="connsiteY0" fmla="*/ 0 h 2143934"/>
              <a:gd name="connsiteX1" fmla="*/ 2090057 w 2090512"/>
              <a:gd name="connsiteY1" fmla="*/ 0 h 2143934"/>
              <a:gd name="connsiteX2" fmla="*/ 885370 w 2090512"/>
              <a:gd name="connsiteY2" fmla="*/ 1422400 h 2143934"/>
              <a:gd name="connsiteX3" fmla="*/ 0 w 2090512"/>
              <a:gd name="connsiteY3" fmla="*/ 2090057 h 2143934"/>
              <a:gd name="connsiteX4" fmla="*/ 0 w 2090512"/>
              <a:gd name="connsiteY4" fmla="*/ 0 h 2143934"/>
              <a:gd name="connsiteX0" fmla="*/ 0 w 2090512"/>
              <a:gd name="connsiteY0" fmla="*/ 0 h 2091203"/>
              <a:gd name="connsiteX1" fmla="*/ 2090057 w 2090512"/>
              <a:gd name="connsiteY1" fmla="*/ 0 h 2091203"/>
              <a:gd name="connsiteX2" fmla="*/ 885370 w 2090512"/>
              <a:gd name="connsiteY2" fmla="*/ 1422400 h 2091203"/>
              <a:gd name="connsiteX3" fmla="*/ 0 w 2090512"/>
              <a:gd name="connsiteY3" fmla="*/ 2090057 h 2091203"/>
              <a:gd name="connsiteX4" fmla="*/ 0 w 2090512"/>
              <a:gd name="connsiteY4" fmla="*/ 0 h 2091203"/>
              <a:gd name="connsiteX0" fmla="*/ 0 w 2090512"/>
              <a:gd name="connsiteY0" fmla="*/ 0 h 2090057"/>
              <a:gd name="connsiteX1" fmla="*/ 2090057 w 2090512"/>
              <a:gd name="connsiteY1" fmla="*/ 0 h 2090057"/>
              <a:gd name="connsiteX2" fmla="*/ 885370 w 2090512"/>
              <a:gd name="connsiteY2" fmla="*/ 1422400 h 2090057"/>
              <a:gd name="connsiteX3" fmla="*/ 0 w 2090512"/>
              <a:gd name="connsiteY3" fmla="*/ 2090057 h 2090057"/>
              <a:gd name="connsiteX4" fmla="*/ 0 w 2090512"/>
              <a:gd name="connsiteY4" fmla="*/ 0 h 2090057"/>
              <a:gd name="connsiteX0" fmla="*/ 0 w 2090512"/>
              <a:gd name="connsiteY0" fmla="*/ 0 h 2090057"/>
              <a:gd name="connsiteX1" fmla="*/ 2090057 w 2090512"/>
              <a:gd name="connsiteY1" fmla="*/ 0 h 2090057"/>
              <a:gd name="connsiteX2" fmla="*/ 885370 w 2090512"/>
              <a:gd name="connsiteY2" fmla="*/ 1422400 h 2090057"/>
              <a:gd name="connsiteX3" fmla="*/ 0 w 2090512"/>
              <a:gd name="connsiteY3" fmla="*/ 2090057 h 2090057"/>
              <a:gd name="connsiteX4" fmla="*/ 0 w 2090512"/>
              <a:gd name="connsiteY4" fmla="*/ 0 h 2090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0512" h="2090057">
                <a:moveTo>
                  <a:pt x="0" y="0"/>
                </a:moveTo>
                <a:lnTo>
                  <a:pt x="2090057" y="0"/>
                </a:lnTo>
                <a:cubicBezTo>
                  <a:pt x="2109409" y="1093408"/>
                  <a:pt x="1509483" y="1378858"/>
                  <a:pt x="885370" y="1422400"/>
                </a:cubicBezTo>
                <a:cubicBezTo>
                  <a:pt x="261257" y="1465942"/>
                  <a:pt x="188342" y="2004471"/>
                  <a:pt x="0" y="2090057"/>
                </a:cubicBezTo>
                <a:lnTo>
                  <a:pt x="0" y="0"/>
                </a:lnTo>
                <a:close/>
              </a:path>
            </a:pathLst>
          </a:custGeom>
          <a:solidFill>
            <a:srgbClr val="B87C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7">
            <a:extLst>
              <a:ext uri="{FF2B5EF4-FFF2-40B4-BE49-F238E27FC236}">
                <a16:creationId xmlns:a16="http://schemas.microsoft.com/office/drawing/2014/main" id="{144DFB5F-2F86-4631-8A92-192181BB1A4D}"/>
              </a:ext>
            </a:extLst>
          </p:cNvPr>
          <p:cNvSpPr>
            <a:spLocks noGrp="1"/>
          </p:cNvSpPr>
          <p:nvPr>
            <p:ph type="pic" sz="quarter" idx="10"/>
          </p:nvPr>
        </p:nvSpPr>
        <p:spPr>
          <a:xfrm>
            <a:off x="9768113" y="1275736"/>
            <a:ext cx="2423885" cy="4306529"/>
          </a:xfrm>
          <a:pattFill prst="pct5">
            <a:fgClr>
              <a:schemeClr val="accent1"/>
            </a:fgClr>
            <a:bgClr>
              <a:schemeClr val="bg1"/>
            </a:bgClr>
          </a:pattFill>
        </p:spPr>
        <p:txBody>
          <a:bodyPr>
            <a:normAutofit/>
          </a:bodyPr>
          <a:lstStyle>
            <a:lvl1pPr>
              <a:defRPr sz="1200"/>
            </a:lvl1pPr>
          </a:lstStyle>
          <a:p>
            <a:endParaRPr lang="en-US"/>
          </a:p>
        </p:txBody>
      </p:sp>
      <p:sp>
        <p:nvSpPr>
          <p:cNvPr id="4" name="Picture Placeholder 7">
            <a:extLst>
              <a:ext uri="{FF2B5EF4-FFF2-40B4-BE49-F238E27FC236}">
                <a16:creationId xmlns:a16="http://schemas.microsoft.com/office/drawing/2014/main" id="{0F5F3FF6-FE46-4F16-BF51-28D17A558504}"/>
              </a:ext>
            </a:extLst>
          </p:cNvPr>
          <p:cNvSpPr>
            <a:spLocks noGrp="1"/>
          </p:cNvSpPr>
          <p:nvPr>
            <p:ph type="pic" sz="quarter" idx="11"/>
          </p:nvPr>
        </p:nvSpPr>
        <p:spPr>
          <a:xfrm>
            <a:off x="7039428" y="1275736"/>
            <a:ext cx="2423885" cy="4306529"/>
          </a:xfrm>
          <a:pattFill prst="pct5">
            <a:fgClr>
              <a:schemeClr val="accent1"/>
            </a:fgClr>
            <a:bgClr>
              <a:schemeClr val="bg1"/>
            </a:bgClr>
          </a:pattFill>
        </p:spPr>
        <p:txBody>
          <a:bodyPr>
            <a:normAutofit/>
          </a:bodyPr>
          <a:lstStyle>
            <a:lvl1pPr>
              <a:defRPr sz="1200"/>
            </a:lvl1pPr>
          </a:lstStyle>
          <a:p>
            <a:endParaRPr lang="en-US"/>
          </a:p>
        </p:txBody>
      </p:sp>
      <p:sp>
        <p:nvSpPr>
          <p:cNvPr id="5" name="Picture Placeholder 7">
            <a:extLst>
              <a:ext uri="{FF2B5EF4-FFF2-40B4-BE49-F238E27FC236}">
                <a16:creationId xmlns:a16="http://schemas.microsoft.com/office/drawing/2014/main" id="{F2EE074F-08F8-4C16-8506-874A99242EF2}"/>
              </a:ext>
            </a:extLst>
          </p:cNvPr>
          <p:cNvSpPr>
            <a:spLocks noGrp="1"/>
          </p:cNvSpPr>
          <p:nvPr>
            <p:ph type="pic" sz="quarter" idx="12"/>
          </p:nvPr>
        </p:nvSpPr>
        <p:spPr>
          <a:xfrm>
            <a:off x="4310743" y="1275736"/>
            <a:ext cx="2423885" cy="4306529"/>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37968956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9_Title Slide">
    <p:bg>
      <p:bgPr>
        <a:solidFill>
          <a:srgbClr val="EDDCCF"/>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F0BA7B25-48C3-41E8-8F0A-33E8A6C6E237}"/>
              </a:ext>
            </a:extLst>
          </p:cNvPr>
          <p:cNvSpPr/>
          <p:nvPr userDrawn="1"/>
        </p:nvSpPr>
        <p:spPr>
          <a:xfrm>
            <a:off x="15" y="2023807"/>
            <a:ext cx="1429446" cy="3742812"/>
          </a:xfrm>
          <a:custGeom>
            <a:avLst/>
            <a:gdLst>
              <a:gd name="connsiteX0" fmla="*/ 0 w 1076632"/>
              <a:gd name="connsiteY0" fmla="*/ 0 h 3436374"/>
              <a:gd name="connsiteX1" fmla="*/ 1076632 w 1076632"/>
              <a:gd name="connsiteY1" fmla="*/ 0 h 3436374"/>
              <a:gd name="connsiteX2" fmla="*/ 1076632 w 1076632"/>
              <a:gd name="connsiteY2" fmla="*/ 3436374 h 3436374"/>
              <a:gd name="connsiteX3" fmla="*/ 0 w 1076632"/>
              <a:gd name="connsiteY3" fmla="*/ 3436374 h 3436374"/>
              <a:gd name="connsiteX4" fmla="*/ 0 w 1076632"/>
              <a:gd name="connsiteY4" fmla="*/ 0 h 3436374"/>
              <a:gd name="connsiteX0" fmla="*/ 0 w 1076632"/>
              <a:gd name="connsiteY0" fmla="*/ 0 h 3436374"/>
              <a:gd name="connsiteX1" fmla="*/ 1076632 w 1076632"/>
              <a:gd name="connsiteY1" fmla="*/ 0 h 3436374"/>
              <a:gd name="connsiteX2" fmla="*/ 0 w 1076632"/>
              <a:gd name="connsiteY2" fmla="*/ 3436374 h 3436374"/>
              <a:gd name="connsiteX3" fmla="*/ 0 w 1076632"/>
              <a:gd name="connsiteY3" fmla="*/ 0 h 3436374"/>
              <a:gd name="connsiteX0" fmla="*/ 0 w 1076632"/>
              <a:gd name="connsiteY0" fmla="*/ 380180 h 3816554"/>
              <a:gd name="connsiteX1" fmla="*/ 1076632 w 1076632"/>
              <a:gd name="connsiteY1" fmla="*/ 380180 h 3816554"/>
              <a:gd name="connsiteX2" fmla="*/ 0 w 1076632"/>
              <a:gd name="connsiteY2" fmla="*/ 3816554 h 3816554"/>
              <a:gd name="connsiteX3" fmla="*/ 0 w 1076632"/>
              <a:gd name="connsiteY3" fmla="*/ 380180 h 3816554"/>
              <a:gd name="connsiteX0" fmla="*/ 0 w 1076632"/>
              <a:gd name="connsiteY0" fmla="*/ 380180 h 3816554"/>
              <a:gd name="connsiteX1" fmla="*/ 1076632 w 1076632"/>
              <a:gd name="connsiteY1" fmla="*/ 380180 h 3816554"/>
              <a:gd name="connsiteX2" fmla="*/ 0 w 1076632"/>
              <a:gd name="connsiteY2" fmla="*/ 3816554 h 3816554"/>
              <a:gd name="connsiteX3" fmla="*/ 0 w 1076632"/>
              <a:gd name="connsiteY3" fmla="*/ 380180 h 3816554"/>
              <a:gd name="connsiteX0" fmla="*/ 0 w 1076632"/>
              <a:gd name="connsiteY0" fmla="*/ 380180 h 3816554"/>
              <a:gd name="connsiteX1" fmla="*/ 1076632 w 1076632"/>
              <a:gd name="connsiteY1" fmla="*/ 380180 h 3816554"/>
              <a:gd name="connsiteX2" fmla="*/ 0 w 1076632"/>
              <a:gd name="connsiteY2" fmla="*/ 3816554 h 3816554"/>
              <a:gd name="connsiteX3" fmla="*/ 0 w 1076632"/>
              <a:gd name="connsiteY3" fmla="*/ 380180 h 3816554"/>
              <a:gd name="connsiteX0" fmla="*/ 0 w 1116947"/>
              <a:gd name="connsiteY0" fmla="*/ 380180 h 3816554"/>
              <a:gd name="connsiteX1" fmla="*/ 1076632 w 1116947"/>
              <a:gd name="connsiteY1" fmla="*/ 380180 h 3816554"/>
              <a:gd name="connsiteX2" fmla="*/ 0 w 1116947"/>
              <a:gd name="connsiteY2" fmla="*/ 3816554 h 3816554"/>
              <a:gd name="connsiteX3" fmla="*/ 0 w 1116947"/>
              <a:gd name="connsiteY3" fmla="*/ 380180 h 3816554"/>
              <a:gd name="connsiteX0" fmla="*/ 0 w 1115334"/>
              <a:gd name="connsiteY0" fmla="*/ 380180 h 3816554"/>
              <a:gd name="connsiteX1" fmla="*/ 1076632 w 1115334"/>
              <a:gd name="connsiteY1" fmla="*/ 380180 h 3816554"/>
              <a:gd name="connsiteX2" fmla="*/ 0 w 1115334"/>
              <a:gd name="connsiteY2" fmla="*/ 3816554 h 3816554"/>
              <a:gd name="connsiteX3" fmla="*/ 0 w 1115334"/>
              <a:gd name="connsiteY3" fmla="*/ 380180 h 3816554"/>
              <a:gd name="connsiteX0" fmla="*/ 0 w 1115334"/>
              <a:gd name="connsiteY0" fmla="*/ 380180 h 3816554"/>
              <a:gd name="connsiteX1" fmla="*/ 1076632 w 1115334"/>
              <a:gd name="connsiteY1" fmla="*/ 380180 h 3816554"/>
              <a:gd name="connsiteX2" fmla="*/ 0 w 1115334"/>
              <a:gd name="connsiteY2" fmla="*/ 3816554 h 3816554"/>
              <a:gd name="connsiteX3" fmla="*/ 0 w 1115334"/>
              <a:gd name="connsiteY3" fmla="*/ 380180 h 3816554"/>
              <a:gd name="connsiteX0" fmla="*/ 0 w 1115334"/>
              <a:gd name="connsiteY0" fmla="*/ 380180 h 3816554"/>
              <a:gd name="connsiteX1" fmla="*/ 1076632 w 1115334"/>
              <a:gd name="connsiteY1" fmla="*/ 380180 h 3816554"/>
              <a:gd name="connsiteX2" fmla="*/ 0 w 1115334"/>
              <a:gd name="connsiteY2" fmla="*/ 3816554 h 3816554"/>
              <a:gd name="connsiteX3" fmla="*/ 0 w 1115334"/>
              <a:gd name="connsiteY3" fmla="*/ 380180 h 3816554"/>
              <a:gd name="connsiteX0" fmla="*/ 0 w 1115334"/>
              <a:gd name="connsiteY0" fmla="*/ 380180 h 3742812"/>
              <a:gd name="connsiteX1" fmla="*/ 1076632 w 1115334"/>
              <a:gd name="connsiteY1" fmla="*/ 380180 h 3742812"/>
              <a:gd name="connsiteX2" fmla="*/ 0 w 1115334"/>
              <a:gd name="connsiteY2" fmla="*/ 3742812 h 3742812"/>
              <a:gd name="connsiteX3" fmla="*/ 0 w 1115334"/>
              <a:gd name="connsiteY3" fmla="*/ 380180 h 3742812"/>
              <a:gd name="connsiteX0" fmla="*/ 86 w 1115420"/>
              <a:gd name="connsiteY0" fmla="*/ 380180 h 3742812"/>
              <a:gd name="connsiteX1" fmla="*/ 1076718 w 1115420"/>
              <a:gd name="connsiteY1" fmla="*/ 380180 h 3742812"/>
              <a:gd name="connsiteX2" fmla="*/ 86 w 1115420"/>
              <a:gd name="connsiteY2" fmla="*/ 3742812 h 3742812"/>
              <a:gd name="connsiteX3" fmla="*/ 86 w 1115420"/>
              <a:gd name="connsiteY3" fmla="*/ 380180 h 3742812"/>
              <a:gd name="connsiteX0" fmla="*/ 80 w 1115414"/>
              <a:gd name="connsiteY0" fmla="*/ 380180 h 3742812"/>
              <a:gd name="connsiteX1" fmla="*/ 1076712 w 1115414"/>
              <a:gd name="connsiteY1" fmla="*/ 380180 h 3742812"/>
              <a:gd name="connsiteX2" fmla="*/ 80 w 1115414"/>
              <a:gd name="connsiteY2" fmla="*/ 3742812 h 3742812"/>
              <a:gd name="connsiteX3" fmla="*/ 80 w 1115414"/>
              <a:gd name="connsiteY3" fmla="*/ 380180 h 3742812"/>
              <a:gd name="connsiteX0" fmla="*/ 81 w 1115415"/>
              <a:gd name="connsiteY0" fmla="*/ 380180 h 3742812"/>
              <a:gd name="connsiteX1" fmla="*/ 1076713 w 1115415"/>
              <a:gd name="connsiteY1" fmla="*/ 380180 h 3742812"/>
              <a:gd name="connsiteX2" fmla="*/ 81 w 1115415"/>
              <a:gd name="connsiteY2" fmla="*/ 3742812 h 3742812"/>
              <a:gd name="connsiteX3" fmla="*/ 81 w 1115415"/>
              <a:gd name="connsiteY3" fmla="*/ 380180 h 3742812"/>
              <a:gd name="connsiteX0" fmla="*/ 81 w 1109632"/>
              <a:gd name="connsiteY0" fmla="*/ 380180 h 3742812"/>
              <a:gd name="connsiteX1" fmla="*/ 1076713 w 1109632"/>
              <a:gd name="connsiteY1" fmla="*/ 380180 h 3742812"/>
              <a:gd name="connsiteX2" fmla="*/ 81 w 1109632"/>
              <a:gd name="connsiteY2" fmla="*/ 3742812 h 3742812"/>
              <a:gd name="connsiteX3" fmla="*/ 81 w 1109632"/>
              <a:gd name="connsiteY3" fmla="*/ 380180 h 3742812"/>
              <a:gd name="connsiteX0" fmla="*/ 81 w 1203207"/>
              <a:gd name="connsiteY0" fmla="*/ 380180 h 3742812"/>
              <a:gd name="connsiteX1" fmla="*/ 1076713 w 1203207"/>
              <a:gd name="connsiteY1" fmla="*/ 380180 h 3742812"/>
              <a:gd name="connsiteX2" fmla="*/ 81 w 1203207"/>
              <a:gd name="connsiteY2" fmla="*/ 3742812 h 3742812"/>
              <a:gd name="connsiteX3" fmla="*/ 81 w 1203207"/>
              <a:gd name="connsiteY3" fmla="*/ 380180 h 3742812"/>
              <a:gd name="connsiteX0" fmla="*/ 81 w 1208410"/>
              <a:gd name="connsiteY0" fmla="*/ 380180 h 3742812"/>
              <a:gd name="connsiteX1" fmla="*/ 1076713 w 1208410"/>
              <a:gd name="connsiteY1" fmla="*/ 380180 h 3742812"/>
              <a:gd name="connsiteX2" fmla="*/ 81 w 1208410"/>
              <a:gd name="connsiteY2" fmla="*/ 3742812 h 3742812"/>
              <a:gd name="connsiteX3" fmla="*/ 81 w 1208410"/>
              <a:gd name="connsiteY3" fmla="*/ 380180 h 3742812"/>
              <a:gd name="connsiteX0" fmla="*/ 0 w 1208329"/>
              <a:gd name="connsiteY0" fmla="*/ 380180 h 3742812"/>
              <a:gd name="connsiteX1" fmla="*/ 1076632 w 1208329"/>
              <a:gd name="connsiteY1" fmla="*/ 380180 h 3742812"/>
              <a:gd name="connsiteX2" fmla="*/ 0 w 1208329"/>
              <a:gd name="connsiteY2" fmla="*/ 3742812 h 3742812"/>
              <a:gd name="connsiteX3" fmla="*/ 0 w 1208329"/>
              <a:gd name="connsiteY3" fmla="*/ 380180 h 3742812"/>
            </a:gdLst>
            <a:ahLst/>
            <a:cxnLst>
              <a:cxn ang="0">
                <a:pos x="connsiteX0" y="connsiteY0"/>
              </a:cxn>
              <a:cxn ang="0">
                <a:pos x="connsiteX1" y="connsiteY1"/>
              </a:cxn>
              <a:cxn ang="0">
                <a:pos x="connsiteX2" y="connsiteY2"/>
              </a:cxn>
              <a:cxn ang="0">
                <a:pos x="connsiteX3" y="connsiteY3"/>
              </a:cxn>
            </a:cxnLst>
            <a:rect l="l" t="t" r="r" b="b"/>
            <a:pathLst>
              <a:path w="1208329" h="3742812">
                <a:moveTo>
                  <a:pt x="0" y="380180"/>
                </a:moveTo>
                <a:cubicBezTo>
                  <a:pt x="358877" y="380180"/>
                  <a:pt x="599768" y="-475226"/>
                  <a:pt x="1076632" y="380180"/>
                </a:cubicBezTo>
                <a:cubicBezTo>
                  <a:pt x="1619366" y="1776360"/>
                  <a:pt x="330441" y="2007419"/>
                  <a:pt x="0" y="3742812"/>
                </a:cubicBezTo>
                <a:cubicBezTo>
                  <a:pt x="209658" y="1668206"/>
                  <a:pt x="1976285" y="316270"/>
                  <a:pt x="0" y="380180"/>
                </a:cubicBezTo>
                <a:close/>
              </a:path>
            </a:pathLst>
          </a:custGeom>
          <a:solidFill>
            <a:srgbClr val="CE9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icture Placeholder 12">
            <a:extLst>
              <a:ext uri="{FF2B5EF4-FFF2-40B4-BE49-F238E27FC236}">
                <a16:creationId xmlns:a16="http://schemas.microsoft.com/office/drawing/2014/main" id="{6DA99E9F-66A8-4F3F-B7BF-4C3C71B7017C}"/>
              </a:ext>
            </a:extLst>
          </p:cNvPr>
          <p:cNvSpPr>
            <a:spLocks noGrp="1"/>
          </p:cNvSpPr>
          <p:nvPr>
            <p:ph type="pic" sz="quarter" idx="13"/>
          </p:nvPr>
        </p:nvSpPr>
        <p:spPr>
          <a:xfrm>
            <a:off x="2005779" y="2050025"/>
            <a:ext cx="2315498" cy="4807975"/>
          </a:xfrm>
          <a:custGeom>
            <a:avLst/>
            <a:gdLst>
              <a:gd name="connsiteX0" fmla="*/ 0 w 1578078"/>
              <a:gd name="connsiteY0" fmla="*/ 0 h 2787445"/>
              <a:gd name="connsiteX1" fmla="*/ 1578078 w 1578078"/>
              <a:gd name="connsiteY1" fmla="*/ 0 h 2787445"/>
              <a:gd name="connsiteX2" fmla="*/ 1578078 w 1578078"/>
              <a:gd name="connsiteY2" fmla="*/ 2787445 h 2787445"/>
              <a:gd name="connsiteX3" fmla="*/ 0 w 1578078"/>
              <a:gd name="connsiteY3" fmla="*/ 2787445 h 2787445"/>
            </a:gdLst>
            <a:ahLst/>
            <a:cxnLst>
              <a:cxn ang="0">
                <a:pos x="connsiteX0" y="connsiteY0"/>
              </a:cxn>
              <a:cxn ang="0">
                <a:pos x="connsiteX1" y="connsiteY1"/>
              </a:cxn>
              <a:cxn ang="0">
                <a:pos x="connsiteX2" y="connsiteY2"/>
              </a:cxn>
              <a:cxn ang="0">
                <a:pos x="connsiteX3" y="connsiteY3"/>
              </a:cxn>
            </a:cxnLst>
            <a:rect l="l" t="t" r="r" b="b"/>
            <a:pathLst>
              <a:path w="1578078" h="2787445">
                <a:moveTo>
                  <a:pt x="0" y="0"/>
                </a:moveTo>
                <a:lnTo>
                  <a:pt x="1578078" y="0"/>
                </a:lnTo>
                <a:lnTo>
                  <a:pt x="1578078" y="2787445"/>
                </a:lnTo>
                <a:lnTo>
                  <a:pt x="0" y="2787445"/>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5" name="Picture Placeholder 14">
            <a:extLst>
              <a:ext uri="{FF2B5EF4-FFF2-40B4-BE49-F238E27FC236}">
                <a16:creationId xmlns:a16="http://schemas.microsoft.com/office/drawing/2014/main" id="{2B863C68-2F40-485C-9B31-0C997807E4C6}"/>
              </a:ext>
            </a:extLst>
          </p:cNvPr>
          <p:cNvSpPr>
            <a:spLocks noGrp="1"/>
          </p:cNvSpPr>
          <p:nvPr>
            <p:ph type="pic" sz="quarter" idx="14"/>
          </p:nvPr>
        </p:nvSpPr>
        <p:spPr>
          <a:xfrm>
            <a:off x="9876502" y="0"/>
            <a:ext cx="2315498" cy="5250426"/>
          </a:xfrm>
          <a:custGeom>
            <a:avLst/>
            <a:gdLst>
              <a:gd name="connsiteX0" fmla="*/ 0 w 1578078"/>
              <a:gd name="connsiteY0" fmla="*/ 0 h 2787445"/>
              <a:gd name="connsiteX1" fmla="*/ 1578078 w 1578078"/>
              <a:gd name="connsiteY1" fmla="*/ 0 h 2787445"/>
              <a:gd name="connsiteX2" fmla="*/ 1578078 w 1578078"/>
              <a:gd name="connsiteY2" fmla="*/ 2787445 h 2787445"/>
              <a:gd name="connsiteX3" fmla="*/ 0 w 1578078"/>
              <a:gd name="connsiteY3" fmla="*/ 2787445 h 2787445"/>
            </a:gdLst>
            <a:ahLst/>
            <a:cxnLst>
              <a:cxn ang="0">
                <a:pos x="connsiteX0" y="connsiteY0"/>
              </a:cxn>
              <a:cxn ang="0">
                <a:pos x="connsiteX1" y="connsiteY1"/>
              </a:cxn>
              <a:cxn ang="0">
                <a:pos x="connsiteX2" y="connsiteY2"/>
              </a:cxn>
              <a:cxn ang="0">
                <a:pos x="connsiteX3" y="connsiteY3"/>
              </a:cxn>
            </a:cxnLst>
            <a:rect l="l" t="t" r="r" b="b"/>
            <a:pathLst>
              <a:path w="1578078" h="2787445">
                <a:moveTo>
                  <a:pt x="0" y="0"/>
                </a:moveTo>
                <a:lnTo>
                  <a:pt x="1578078" y="0"/>
                </a:lnTo>
                <a:lnTo>
                  <a:pt x="1578078" y="2787445"/>
                </a:lnTo>
                <a:lnTo>
                  <a:pt x="0" y="2787445"/>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7" name="Rectangle 16">
            <a:extLst>
              <a:ext uri="{FF2B5EF4-FFF2-40B4-BE49-F238E27FC236}">
                <a16:creationId xmlns:a16="http://schemas.microsoft.com/office/drawing/2014/main" id="{C985AA42-AE80-4BCA-BA61-4CAA00C3B868}"/>
              </a:ext>
            </a:extLst>
          </p:cNvPr>
          <p:cNvSpPr/>
          <p:nvPr userDrawn="1"/>
        </p:nvSpPr>
        <p:spPr>
          <a:xfrm>
            <a:off x="8543496" y="1"/>
            <a:ext cx="1333006" cy="1694426"/>
          </a:xfrm>
          <a:custGeom>
            <a:avLst/>
            <a:gdLst>
              <a:gd name="connsiteX0" fmla="*/ 0 w 1327355"/>
              <a:gd name="connsiteY0" fmla="*/ 0 h 1327355"/>
              <a:gd name="connsiteX1" fmla="*/ 1327355 w 1327355"/>
              <a:gd name="connsiteY1" fmla="*/ 0 h 1327355"/>
              <a:gd name="connsiteX2" fmla="*/ 1327355 w 1327355"/>
              <a:gd name="connsiteY2" fmla="*/ 1327355 h 1327355"/>
              <a:gd name="connsiteX3" fmla="*/ 0 w 1327355"/>
              <a:gd name="connsiteY3" fmla="*/ 1327355 h 1327355"/>
              <a:gd name="connsiteX4" fmla="*/ 0 w 1327355"/>
              <a:gd name="connsiteY4" fmla="*/ 0 h 1327355"/>
              <a:gd name="connsiteX0" fmla="*/ 5651 w 1333006"/>
              <a:gd name="connsiteY0" fmla="*/ 0 h 1694426"/>
              <a:gd name="connsiteX1" fmla="*/ 1333006 w 1333006"/>
              <a:gd name="connsiteY1" fmla="*/ 0 h 1694426"/>
              <a:gd name="connsiteX2" fmla="*/ 1333006 w 1333006"/>
              <a:gd name="connsiteY2" fmla="*/ 1327355 h 1694426"/>
              <a:gd name="connsiteX3" fmla="*/ 5651 w 1333006"/>
              <a:gd name="connsiteY3" fmla="*/ 1327355 h 1694426"/>
              <a:gd name="connsiteX4" fmla="*/ 5651 w 1333006"/>
              <a:gd name="connsiteY4" fmla="*/ 0 h 1694426"/>
              <a:gd name="connsiteX0" fmla="*/ 5651 w 1333006"/>
              <a:gd name="connsiteY0" fmla="*/ 0 h 1694426"/>
              <a:gd name="connsiteX1" fmla="*/ 1333006 w 1333006"/>
              <a:gd name="connsiteY1" fmla="*/ 0 h 1694426"/>
              <a:gd name="connsiteX2" fmla="*/ 1333006 w 1333006"/>
              <a:gd name="connsiteY2" fmla="*/ 1327355 h 1694426"/>
              <a:gd name="connsiteX3" fmla="*/ 5651 w 1333006"/>
              <a:gd name="connsiteY3" fmla="*/ 1327355 h 1694426"/>
              <a:gd name="connsiteX4" fmla="*/ 5651 w 1333006"/>
              <a:gd name="connsiteY4" fmla="*/ 0 h 1694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006" h="1694426">
                <a:moveTo>
                  <a:pt x="5651" y="0"/>
                </a:moveTo>
                <a:lnTo>
                  <a:pt x="1333006" y="0"/>
                </a:lnTo>
                <a:lnTo>
                  <a:pt x="1333006" y="1327355"/>
                </a:lnTo>
                <a:cubicBezTo>
                  <a:pt x="890554" y="1327355"/>
                  <a:pt x="-82839" y="2153265"/>
                  <a:pt x="5651" y="1327355"/>
                </a:cubicBezTo>
                <a:cubicBezTo>
                  <a:pt x="610335" y="162232"/>
                  <a:pt x="5651" y="442452"/>
                  <a:pt x="5651" y="0"/>
                </a:cubicBezTo>
                <a:close/>
              </a:path>
            </a:pathLst>
          </a:custGeom>
          <a:solidFill>
            <a:srgbClr val="AE6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167281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0_Title Slide">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D720F1C-59E7-4EAE-B4AA-A1A07D933531}"/>
              </a:ext>
            </a:extLst>
          </p:cNvPr>
          <p:cNvSpPr/>
          <p:nvPr userDrawn="1"/>
        </p:nvSpPr>
        <p:spPr>
          <a:xfrm>
            <a:off x="6096000" y="0"/>
            <a:ext cx="6096000" cy="6858000"/>
          </a:xfrm>
          <a:prstGeom prst="rect">
            <a:avLst/>
          </a:prstGeom>
          <a:solidFill>
            <a:srgbClr val="F8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8F6329D0-7B3F-47B8-AEED-19C5EB990F1A}"/>
              </a:ext>
            </a:extLst>
          </p:cNvPr>
          <p:cNvSpPr/>
          <p:nvPr userDrawn="1"/>
        </p:nvSpPr>
        <p:spPr>
          <a:xfrm>
            <a:off x="6164533" y="2396610"/>
            <a:ext cx="1250453" cy="1961536"/>
          </a:xfrm>
          <a:prstGeom prst="ellipse">
            <a:avLst/>
          </a:prstGeom>
          <a:pattFill prst="pct30">
            <a:fgClr>
              <a:srgbClr val="CE9E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70FD1C36-0900-48EE-BE3E-40200331357A}"/>
              </a:ext>
            </a:extLst>
          </p:cNvPr>
          <p:cNvSpPr/>
          <p:nvPr userDrawn="1"/>
        </p:nvSpPr>
        <p:spPr>
          <a:xfrm>
            <a:off x="9881714" y="2396610"/>
            <a:ext cx="1250453" cy="1961536"/>
          </a:xfrm>
          <a:prstGeom prst="ellipse">
            <a:avLst/>
          </a:prstGeom>
          <a:pattFill prst="pct30">
            <a:fgClr>
              <a:srgbClr val="CE9E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E5C037FD-F0A3-4F55-93BB-A0745CAC7835}"/>
              </a:ext>
            </a:extLst>
          </p:cNvPr>
          <p:cNvSpPr/>
          <p:nvPr userDrawn="1"/>
        </p:nvSpPr>
        <p:spPr>
          <a:xfrm>
            <a:off x="2375370" y="2396610"/>
            <a:ext cx="1324193" cy="1961536"/>
          </a:xfrm>
          <a:prstGeom prst="ellipse">
            <a:avLst/>
          </a:prstGeom>
          <a:pattFill prst="pct30">
            <a:fgClr>
              <a:srgbClr val="CE9E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3">
            <a:extLst>
              <a:ext uri="{FF2B5EF4-FFF2-40B4-BE49-F238E27FC236}">
                <a16:creationId xmlns:a16="http://schemas.microsoft.com/office/drawing/2014/main" id="{28C83419-CC96-4A8B-AACE-D65C2B135A0F}"/>
              </a:ext>
            </a:extLst>
          </p:cNvPr>
          <p:cNvSpPr>
            <a:spLocks noGrp="1"/>
          </p:cNvSpPr>
          <p:nvPr>
            <p:ph type="pic" sz="quarter" idx="13"/>
          </p:nvPr>
        </p:nvSpPr>
        <p:spPr>
          <a:xfrm>
            <a:off x="1204686" y="2148115"/>
            <a:ext cx="2322286" cy="2322286"/>
          </a:xfrm>
          <a:custGeom>
            <a:avLst/>
            <a:gdLst>
              <a:gd name="connsiteX0" fmla="*/ 1161143 w 2322286"/>
              <a:gd name="connsiteY0" fmla="*/ 0 h 2322286"/>
              <a:gd name="connsiteX1" fmla="*/ 2322286 w 2322286"/>
              <a:gd name="connsiteY1" fmla="*/ 1161143 h 2322286"/>
              <a:gd name="connsiteX2" fmla="*/ 1161143 w 2322286"/>
              <a:gd name="connsiteY2" fmla="*/ 2322286 h 2322286"/>
              <a:gd name="connsiteX3" fmla="*/ 0 w 2322286"/>
              <a:gd name="connsiteY3" fmla="*/ 1161143 h 2322286"/>
              <a:gd name="connsiteX4" fmla="*/ 1161143 w 2322286"/>
              <a:gd name="connsiteY4" fmla="*/ 0 h 2322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2286" h="2322286">
                <a:moveTo>
                  <a:pt x="1161143" y="0"/>
                </a:moveTo>
                <a:cubicBezTo>
                  <a:pt x="1802425" y="0"/>
                  <a:pt x="2322286" y="519861"/>
                  <a:pt x="2322286" y="1161143"/>
                </a:cubicBezTo>
                <a:cubicBezTo>
                  <a:pt x="2322286" y="1802425"/>
                  <a:pt x="1802425" y="2322286"/>
                  <a:pt x="1161143" y="2322286"/>
                </a:cubicBezTo>
                <a:cubicBezTo>
                  <a:pt x="519861" y="2322286"/>
                  <a:pt x="0" y="1802425"/>
                  <a:pt x="0" y="1161143"/>
                </a:cubicBezTo>
                <a:cubicBezTo>
                  <a:pt x="0" y="519861"/>
                  <a:pt x="519861" y="0"/>
                  <a:pt x="1161143"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5" name="Picture Placeholder 4">
            <a:extLst>
              <a:ext uri="{FF2B5EF4-FFF2-40B4-BE49-F238E27FC236}">
                <a16:creationId xmlns:a16="http://schemas.microsoft.com/office/drawing/2014/main" id="{712A2544-BEC9-4CA6-B42F-B889E9F73BBB}"/>
              </a:ext>
            </a:extLst>
          </p:cNvPr>
          <p:cNvSpPr>
            <a:spLocks noGrp="1"/>
          </p:cNvSpPr>
          <p:nvPr>
            <p:ph type="pic" sz="quarter" idx="14"/>
          </p:nvPr>
        </p:nvSpPr>
        <p:spPr>
          <a:xfrm>
            <a:off x="4934857" y="2148115"/>
            <a:ext cx="2322286" cy="2322286"/>
          </a:xfrm>
          <a:custGeom>
            <a:avLst/>
            <a:gdLst>
              <a:gd name="connsiteX0" fmla="*/ 1161143 w 2322286"/>
              <a:gd name="connsiteY0" fmla="*/ 0 h 2322286"/>
              <a:gd name="connsiteX1" fmla="*/ 2322286 w 2322286"/>
              <a:gd name="connsiteY1" fmla="*/ 1161143 h 2322286"/>
              <a:gd name="connsiteX2" fmla="*/ 1161143 w 2322286"/>
              <a:gd name="connsiteY2" fmla="*/ 2322286 h 2322286"/>
              <a:gd name="connsiteX3" fmla="*/ 0 w 2322286"/>
              <a:gd name="connsiteY3" fmla="*/ 1161143 h 2322286"/>
              <a:gd name="connsiteX4" fmla="*/ 1161143 w 2322286"/>
              <a:gd name="connsiteY4" fmla="*/ 0 h 2322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2286" h="2322286">
                <a:moveTo>
                  <a:pt x="1161143" y="0"/>
                </a:moveTo>
                <a:cubicBezTo>
                  <a:pt x="1802425" y="0"/>
                  <a:pt x="2322286" y="519861"/>
                  <a:pt x="2322286" y="1161143"/>
                </a:cubicBezTo>
                <a:cubicBezTo>
                  <a:pt x="2322286" y="1802425"/>
                  <a:pt x="1802425" y="2322286"/>
                  <a:pt x="1161143" y="2322286"/>
                </a:cubicBezTo>
                <a:cubicBezTo>
                  <a:pt x="519861" y="2322286"/>
                  <a:pt x="0" y="1802425"/>
                  <a:pt x="0" y="1161143"/>
                </a:cubicBezTo>
                <a:cubicBezTo>
                  <a:pt x="0" y="519861"/>
                  <a:pt x="519861" y="0"/>
                  <a:pt x="1161143"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6" name="Picture Placeholder 5">
            <a:extLst>
              <a:ext uri="{FF2B5EF4-FFF2-40B4-BE49-F238E27FC236}">
                <a16:creationId xmlns:a16="http://schemas.microsoft.com/office/drawing/2014/main" id="{66AD440B-A01B-4364-8378-442C85382B7A}"/>
              </a:ext>
            </a:extLst>
          </p:cNvPr>
          <p:cNvSpPr>
            <a:spLocks noGrp="1"/>
          </p:cNvSpPr>
          <p:nvPr>
            <p:ph type="pic" sz="quarter" idx="15"/>
          </p:nvPr>
        </p:nvSpPr>
        <p:spPr>
          <a:xfrm>
            <a:off x="8665028" y="2148115"/>
            <a:ext cx="2322286" cy="2322286"/>
          </a:xfrm>
          <a:custGeom>
            <a:avLst/>
            <a:gdLst>
              <a:gd name="connsiteX0" fmla="*/ 1161143 w 2322286"/>
              <a:gd name="connsiteY0" fmla="*/ 0 h 2322286"/>
              <a:gd name="connsiteX1" fmla="*/ 2322286 w 2322286"/>
              <a:gd name="connsiteY1" fmla="*/ 1161143 h 2322286"/>
              <a:gd name="connsiteX2" fmla="*/ 1161143 w 2322286"/>
              <a:gd name="connsiteY2" fmla="*/ 2322286 h 2322286"/>
              <a:gd name="connsiteX3" fmla="*/ 0 w 2322286"/>
              <a:gd name="connsiteY3" fmla="*/ 1161143 h 2322286"/>
              <a:gd name="connsiteX4" fmla="*/ 1161143 w 2322286"/>
              <a:gd name="connsiteY4" fmla="*/ 0 h 2322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2286" h="2322286">
                <a:moveTo>
                  <a:pt x="1161143" y="0"/>
                </a:moveTo>
                <a:cubicBezTo>
                  <a:pt x="1802425" y="0"/>
                  <a:pt x="2322286" y="519861"/>
                  <a:pt x="2322286" y="1161143"/>
                </a:cubicBezTo>
                <a:cubicBezTo>
                  <a:pt x="2322286" y="1802425"/>
                  <a:pt x="1802425" y="2322286"/>
                  <a:pt x="1161143" y="2322286"/>
                </a:cubicBezTo>
                <a:cubicBezTo>
                  <a:pt x="519861" y="2322286"/>
                  <a:pt x="0" y="1802425"/>
                  <a:pt x="0" y="1161143"/>
                </a:cubicBezTo>
                <a:cubicBezTo>
                  <a:pt x="0" y="519861"/>
                  <a:pt x="519861" y="0"/>
                  <a:pt x="1161143"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879651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7789345-F7ED-431E-BB3D-D762A8F831AF}"/>
              </a:ext>
            </a:extLst>
          </p:cNvPr>
          <p:cNvSpPr>
            <a:spLocks noGrp="1"/>
          </p:cNvSpPr>
          <p:nvPr>
            <p:ph type="pic" sz="quarter" idx="10"/>
          </p:nvPr>
        </p:nvSpPr>
        <p:spPr>
          <a:xfrm>
            <a:off x="0" y="0"/>
            <a:ext cx="12192000" cy="6858000"/>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5378472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1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7A50B9C-B4B0-4CF7-AD66-2864021265EC}"/>
              </a:ext>
            </a:extLst>
          </p:cNvPr>
          <p:cNvSpPr/>
          <p:nvPr userDrawn="1"/>
        </p:nvSpPr>
        <p:spPr>
          <a:xfrm>
            <a:off x="5793534" y="-1"/>
            <a:ext cx="5570473" cy="4369097"/>
          </a:xfrm>
          <a:custGeom>
            <a:avLst/>
            <a:gdLst>
              <a:gd name="connsiteX0" fmla="*/ 0 w 3211773"/>
              <a:gd name="connsiteY0" fmla="*/ 0 h 2906973"/>
              <a:gd name="connsiteX1" fmla="*/ 3211773 w 3211773"/>
              <a:gd name="connsiteY1" fmla="*/ 0 h 2906973"/>
              <a:gd name="connsiteX2" fmla="*/ 3211773 w 3211773"/>
              <a:gd name="connsiteY2" fmla="*/ 2906973 h 2906973"/>
              <a:gd name="connsiteX3" fmla="*/ 0 w 3211773"/>
              <a:gd name="connsiteY3" fmla="*/ 2906973 h 2906973"/>
              <a:gd name="connsiteX4" fmla="*/ 0 w 3211773"/>
              <a:gd name="connsiteY4" fmla="*/ 0 h 2906973"/>
              <a:gd name="connsiteX0" fmla="*/ 0 w 4794913"/>
              <a:gd name="connsiteY0" fmla="*/ 0 h 3343701"/>
              <a:gd name="connsiteX1" fmla="*/ 3211773 w 4794913"/>
              <a:gd name="connsiteY1" fmla="*/ 0 h 3343701"/>
              <a:gd name="connsiteX2" fmla="*/ 4794913 w 4794913"/>
              <a:gd name="connsiteY2" fmla="*/ 3343701 h 3343701"/>
              <a:gd name="connsiteX3" fmla="*/ 0 w 4794913"/>
              <a:gd name="connsiteY3" fmla="*/ 2906973 h 3343701"/>
              <a:gd name="connsiteX4" fmla="*/ 0 w 4794913"/>
              <a:gd name="connsiteY4" fmla="*/ 0 h 3343701"/>
              <a:gd name="connsiteX0" fmla="*/ 0 w 4859937"/>
              <a:gd name="connsiteY0" fmla="*/ 0 h 3343701"/>
              <a:gd name="connsiteX1" fmla="*/ 3211773 w 4859937"/>
              <a:gd name="connsiteY1" fmla="*/ 0 h 3343701"/>
              <a:gd name="connsiteX2" fmla="*/ 4794913 w 4859937"/>
              <a:gd name="connsiteY2" fmla="*/ 3343701 h 3343701"/>
              <a:gd name="connsiteX3" fmla="*/ 0 w 4859937"/>
              <a:gd name="connsiteY3" fmla="*/ 2906973 h 3343701"/>
              <a:gd name="connsiteX4" fmla="*/ 0 w 4859937"/>
              <a:gd name="connsiteY4" fmla="*/ 0 h 3343701"/>
              <a:gd name="connsiteX0" fmla="*/ 0 w 4837301"/>
              <a:gd name="connsiteY0" fmla="*/ 0 h 3343701"/>
              <a:gd name="connsiteX1" fmla="*/ 3211773 w 4837301"/>
              <a:gd name="connsiteY1" fmla="*/ 0 h 3343701"/>
              <a:gd name="connsiteX2" fmla="*/ 4794913 w 4837301"/>
              <a:gd name="connsiteY2" fmla="*/ 3343701 h 3343701"/>
              <a:gd name="connsiteX3" fmla="*/ 0 w 4837301"/>
              <a:gd name="connsiteY3" fmla="*/ 2906973 h 3343701"/>
              <a:gd name="connsiteX4" fmla="*/ 0 w 4837301"/>
              <a:gd name="connsiteY4" fmla="*/ 0 h 3343701"/>
              <a:gd name="connsiteX0" fmla="*/ 0 w 4837301"/>
              <a:gd name="connsiteY0" fmla="*/ 0 h 4211831"/>
              <a:gd name="connsiteX1" fmla="*/ 3211773 w 4837301"/>
              <a:gd name="connsiteY1" fmla="*/ 0 h 4211831"/>
              <a:gd name="connsiteX2" fmla="*/ 4794913 w 4837301"/>
              <a:gd name="connsiteY2" fmla="*/ 3343701 h 4211831"/>
              <a:gd name="connsiteX3" fmla="*/ 0 w 4837301"/>
              <a:gd name="connsiteY3" fmla="*/ 2906973 h 4211831"/>
              <a:gd name="connsiteX4" fmla="*/ 0 w 4837301"/>
              <a:gd name="connsiteY4" fmla="*/ 0 h 4211831"/>
              <a:gd name="connsiteX0" fmla="*/ 0 w 4837301"/>
              <a:gd name="connsiteY0" fmla="*/ 0 h 4614915"/>
              <a:gd name="connsiteX1" fmla="*/ 3211773 w 4837301"/>
              <a:gd name="connsiteY1" fmla="*/ 0 h 4614915"/>
              <a:gd name="connsiteX2" fmla="*/ 4794913 w 4837301"/>
              <a:gd name="connsiteY2" fmla="*/ 3343701 h 4614915"/>
              <a:gd name="connsiteX3" fmla="*/ 0 w 4837301"/>
              <a:gd name="connsiteY3" fmla="*/ 2906973 h 4614915"/>
              <a:gd name="connsiteX4" fmla="*/ 0 w 4837301"/>
              <a:gd name="connsiteY4" fmla="*/ 0 h 4614915"/>
              <a:gd name="connsiteX0" fmla="*/ 0 w 5268007"/>
              <a:gd name="connsiteY0" fmla="*/ 0 h 4492816"/>
              <a:gd name="connsiteX1" fmla="*/ 3211773 w 5268007"/>
              <a:gd name="connsiteY1" fmla="*/ 0 h 4492816"/>
              <a:gd name="connsiteX2" fmla="*/ 5231642 w 5268007"/>
              <a:gd name="connsiteY2" fmla="*/ 3138985 h 4492816"/>
              <a:gd name="connsiteX3" fmla="*/ 0 w 5268007"/>
              <a:gd name="connsiteY3" fmla="*/ 2906973 h 4492816"/>
              <a:gd name="connsiteX4" fmla="*/ 0 w 5268007"/>
              <a:gd name="connsiteY4" fmla="*/ 0 h 4492816"/>
              <a:gd name="connsiteX0" fmla="*/ 259307 w 5527314"/>
              <a:gd name="connsiteY0" fmla="*/ 0 h 4369097"/>
              <a:gd name="connsiteX1" fmla="*/ 3471080 w 5527314"/>
              <a:gd name="connsiteY1" fmla="*/ 0 h 4369097"/>
              <a:gd name="connsiteX2" fmla="*/ 5490949 w 5527314"/>
              <a:gd name="connsiteY2" fmla="*/ 3138985 h 4369097"/>
              <a:gd name="connsiteX3" fmla="*/ 0 w 5527314"/>
              <a:gd name="connsiteY3" fmla="*/ 2593074 h 4369097"/>
              <a:gd name="connsiteX4" fmla="*/ 259307 w 5527314"/>
              <a:gd name="connsiteY4" fmla="*/ 0 h 4369097"/>
              <a:gd name="connsiteX0" fmla="*/ 259307 w 5527314"/>
              <a:gd name="connsiteY0" fmla="*/ 0 h 4369097"/>
              <a:gd name="connsiteX1" fmla="*/ 3471080 w 5527314"/>
              <a:gd name="connsiteY1" fmla="*/ 0 h 4369097"/>
              <a:gd name="connsiteX2" fmla="*/ 5490949 w 5527314"/>
              <a:gd name="connsiteY2" fmla="*/ 3138985 h 4369097"/>
              <a:gd name="connsiteX3" fmla="*/ 0 w 5527314"/>
              <a:gd name="connsiteY3" fmla="*/ 2593074 h 4369097"/>
              <a:gd name="connsiteX4" fmla="*/ 259307 w 5527314"/>
              <a:gd name="connsiteY4" fmla="*/ 0 h 4369097"/>
              <a:gd name="connsiteX0" fmla="*/ 278127 w 5546134"/>
              <a:gd name="connsiteY0" fmla="*/ 0 h 4369097"/>
              <a:gd name="connsiteX1" fmla="*/ 3489900 w 5546134"/>
              <a:gd name="connsiteY1" fmla="*/ 0 h 4369097"/>
              <a:gd name="connsiteX2" fmla="*/ 5509769 w 5546134"/>
              <a:gd name="connsiteY2" fmla="*/ 3138985 h 4369097"/>
              <a:gd name="connsiteX3" fmla="*/ 18820 w 5546134"/>
              <a:gd name="connsiteY3" fmla="*/ 2593074 h 4369097"/>
              <a:gd name="connsiteX4" fmla="*/ 278127 w 5546134"/>
              <a:gd name="connsiteY4" fmla="*/ 0 h 4369097"/>
              <a:gd name="connsiteX0" fmla="*/ 309349 w 5577356"/>
              <a:gd name="connsiteY0" fmla="*/ 0 h 4369097"/>
              <a:gd name="connsiteX1" fmla="*/ 3521122 w 5577356"/>
              <a:gd name="connsiteY1" fmla="*/ 0 h 4369097"/>
              <a:gd name="connsiteX2" fmla="*/ 5540991 w 5577356"/>
              <a:gd name="connsiteY2" fmla="*/ 3138985 h 4369097"/>
              <a:gd name="connsiteX3" fmla="*/ 50042 w 5577356"/>
              <a:gd name="connsiteY3" fmla="*/ 2593074 h 4369097"/>
              <a:gd name="connsiteX4" fmla="*/ 309349 w 5577356"/>
              <a:gd name="connsiteY4" fmla="*/ 0 h 4369097"/>
              <a:gd name="connsiteX0" fmla="*/ 259307 w 5527314"/>
              <a:gd name="connsiteY0" fmla="*/ 0 h 4369097"/>
              <a:gd name="connsiteX1" fmla="*/ 3471080 w 5527314"/>
              <a:gd name="connsiteY1" fmla="*/ 0 h 4369097"/>
              <a:gd name="connsiteX2" fmla="*/ 5490949 w 5527314"/>
              <a:gd name="connsiteY2" fmla="*/ 3138985 h 4369097"/>
              <a:gd name="connsiteX3" fmla="*/ 0 w 5527314"/>
              <a:gd name="connsiteY3" fmla="*/ 2593074 h 4369097"/>
              <a:gd name="connsiteX4" fmla="*/ 259307 w 5527314"/>
              <a:gd name="connsiteY4" fmla="*/ 0 h 4369097"/>
              <a:gd name="connsiteX0" fmla="*/ 289029 w 5557036"/>
              <a:gd name="connsiteY0" fmla="*/ 0 h 4369097"/>
              <a:gd name="connsiteX1" fmla="*/ 3500802 w 5557036"/>
              <a:gd name="connsiteY1" fmla="*/ 0 h 4369097"/>
              <a:gd name="connsiteX2" fmla="*/ 5520671 w 5557036"/>
              <a:gd name="connsiteY2" fmla="*/ 3138985 h 4369097"/>
              <a:gd name="connsiteX3" fmla="*/ 29722 w 5557036"/>
              <a:gd name="connsiteY3" fmla="*/ 2593074 h 4369097"/>
              <a:gd name="connsiteX4" fmla="*/ 289029 w 5557036"/>
              <a:gd name="connsiteY4" fmla="*/ 0 h 4369097"/>
              <a:gd name="connsiteX0" fmla="*/ 302575 w 5570582"/>
              <a:gd name="connsiteY0" fmla="*/ 0 h 4369097"/>
              <a:gd name="connsiteX1" fmla="*/ 3514348 w 5570582"/>
              <a:gd name="connsiteY1" fmla="*/ 0 h 4369097"/>
              <a:gd name="connsiteX2" fmla="*/ 5534217 w 5570582"/>
              <a:gd name="connsiteY2" fmla="*/ 3138985 h 4369097"/>
              <a:gd name="connsiteX3" fmla="*/ 43268 w 5570582"/>
              <a:gd name="connsiteY3" fmla="*/ 2593074 h 4369097"/>
              <a:gd name="connsiteX4" fmla="*/ 302575 w 5570582"/>
              <a:gd name="connsiteY4" fmla="*/ 0 h 4369097"/>
              <a:gd name="connsiteX0" fmla="*/ 292416 w 5560423"/>
              <a:gd name="connsiteY0" fmla="*/ 0 h 4369097"/>
              <a:gd name="connsiteX1" fmla="*/ 3504189 w 5560423"/>
              <a:gd name="connsiteY1" fmla="*/ 0 h 4369097"/>
              <a:gd name="connsiteX2" fmla="*/ 5524058 w 5560423"/>
              <a:gd name="connsiteY2" fmla="*/ 3138985 h 4369097"/>
              <a:gd name="connsiteX3" fmla="*/ 33109 w 5560423"/>
              <a:gd name="connsiteY3" fmla="*/ 2593074 h 4369097"/>
              <a:gd name="connsiteX4" fmla="*/ 292416 w 5560423"/>
              <a:gd name="connsiteY4" fmla="*/ 0 h 4369097"/>
              <a:gd name="connsiteX0" fmla="*/ 302466 w 5570473"/>
              <a:gd name="connsiteY0" fmla="*/ 0 h 4369097"/>
              <a:gd name="connsiteX1" fmla="*/ 3514239 w 5570473"/>
              <a:gd name="connsiteY1" fmla="*/ 0 h 4369097"/>
              <a:gd name="connsiteX2" fmla="*/ 5534108 w 5570473"/>
              <a:gd name="connsiteY2" fmla="*/ 3138985 h 4369097"/>
              <a:gd name="connsiteX3" fmla="*/ 43159 w 5570473"/>
              <a:gd name="connsiteY3" fmla="*/ 2593074 h 4369097"/>
              <a:gd name="connsiteX4" fmla="*/ 302466 w 5570473"/>
              <a:gd name="connsiteY4" fmla="*/ 0 h 4369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0473" h="4369097">
                <a:moveTo>
                  <a:pt x="302466" y="0"/>
                </a:moveTo>
                <a:lnTo>
                  <a:pt x="3514239" y="0"/>
                </a:lnTo>
                <a:cubicBezTo>
                  <a:pt x="3086609" y="1633182"/>
                  <a:pt x="5920795" y="1956179"/>
                  <a:pt x="5534108" y="3138985"/>
                </a:cubicBezTo>
                <a:cubicBezTo>
                  <a:pt x="4768317" y="5258937"/>
                  <a:pt x="222096" y="4349086"/>
                  <a:pt x="43159" y="2593074"/>
                </a:cubicBezTo>
                <a:cubicBezTo>
                  <a:pt x="-9726" y="2358106"/>
                  <a:pt x="-84221" y="1287438"/>
                  <a:pt x="302466" y="0"/>
                </a:cubicBezTo>
                <a:close/>
              </a:path>
            </a:pathLst>
          </a:custGeom>
          <a:solidFill>
            <a:srgbClr val="B87C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22E3ADBF-901A-48BC-A862-6561BDD8CFDB}"/>
              </a:ext>
            </a:extLst>
          </p:cNvPr>
          <p:cNvSpPr/>
          <p:nvPr userDrawn="1"/>
        </p:nvSpPr>
        <p:spPr>
          <a:xfrm>
            <a:off x="-2" y="-1"/>
            <a:ext cx="2227007" cy="2861188"/>
          </a:xfrm>
          <a:custGeom>
            <a:avLst/>
            <a:gdLst>
              <a:gd name="connsiteX0" fmla="*/ 0 w 1961536"/>
              <a:gd name="connsiteY0" fmla="*/ 0 h 1961536"/>
              <a:gd name="connsiteX1" fmla="*/ 1961536 w 1961536"/>
              <a:gd name="connsiteY1" fmla="*/ 0 h 1961536"/>
              <a:gd name="connsiteX2" fmla="*/ 1961536 w 1961536"/>
              <a:gd name="connsiteY2" fmla="*/ 1961536 h 1961536"/>
              <a:gd name="connsiteX3" fmla="*/ 0 w 1961536"/>
              <a:gd name="connsiteY3" fmla="*/ 1961536 h 1961536"/>
              <a:gd name="connsiteX4" fmla="*/ 0 w 1961536"/>
              <a:gd name="connsiteY4" fmla="*/ 0 h 1961536"/>
              <a:gd name="connsiteX0" fmla="*/ 0 w 2146520"/>
              <a:gd name="connsiteY0" fmla="*/ 0 h 2099187"/>
              <a:gd name="connsiteX1" fmla="*/ 1961536 w 2146520"/>
              <a:gd name="connsiteY1" fmla="*/ 0 h 2099187"/>
              <a:gd name="connsiteX2" fmla="*/ 1961536 w 2146520"/>
              <a:gd name="connsiteY2" fmla="*/ 1961536 h 2099187"/>
              <a:gd name="connsiteX3" fmla="*/ 0 w 2146520"/>
              <a:gd name="connsiteY3" fmla="*/ 1961536 h 2099187"/>
              <a:gd name="connsiteX4" fmla="*/ 0 w 2146520"/>
              <a:gd name="connsiteY4" fmla="*/ 0 h 2099187"/>
              <a:gd name="connsiteX0" fmla="*/ 0 w 2039547"/>
              <a:gd name="connsiteY0" fmla="*/ 0 h 2099187"/>
              <a:gd name="connsiteX1" fmla="*/ 1961536 w 2039547"/>
              <a:gd name="connsiteY1" fmla="*/ 0 h 2099187"/>
              <a:gd name="connsiteX2" fmla="*/ 1961536 w 2039547"/>
              <a:gd name="connsiteY2" fmla="*/ 1961536 h 2099187"/>
              <a:gd name="connsiteX3" fmla="*/ 0 w 2039547"/>
              <a:gd name="connsiteY3" fmla="*/ 1961536 h 2099187"/>
              <a:gd name="connsiteX4" fmla="*/ 0 w 2039547"/>
              <a:gd name="connsiteY4" fmla="*/ 0 h 2099187"/>
              <a:gd name="connsiteX0" fmla="*/ 0 w 2039547"/>
              <a:gd name="connsiteY0" fmla="*/ 0 h 2023453"/>
              <a:gd name="connsiteX1" fmla="*/ 1961536 w 2039547"/>
              <a:gd name="connsiteY1" fmla="*/ 0 h 2023453"/>
              <a:gd name="connsiteX2" fmla="*/ 1961536 w 2039547"/>
              <a:gd name="connsiteY2" fmla="*/ 1961536 h 2023453"/>
              <a:gd name="connsiteX3" fmla="*/ 0 w 2039547"/>
              <a:gd name="connsiteY3" fmla="*/ 1961536 h 2023453"/>
              <a:gd name="connsiteX4" fmla="*/ 0 w 2039547"/>
              <a:gd name="connsiteY4" fmla="*/ 0 h 2023453"/>
              <a:gd name="connsiteX0" fmla="*/ 0 w 2039547"/>
              <a:gd name="connsiteY0" fmla="*/ 0 h 2263791"/>
              <a:gd name="connsiteX1" fmla="*/ 1961536 w 2039547"/>
              <a:gd name="connsiteY1" fmla="*/ 0 h 2263791"/>
              <a:gd name="connsiteX2" fmla="*/ 1961536 w 2039547"/>
              <a:gd name="connsiteY2" fmla="*/ 1961536 h 2263791"/>
              <a:gd name="connsiteX3" fmla="*/ 0 w 2039547"/>
              <a:gd name="connsiteY3" fmla="*/ 1961536 h 2263791"/>
              <a:gd name="connsiteX4" fmla="*/ 0 w 2039547"/>
              <a:gd name="connsiteY4" fmla="*/ 0 h 2263791"/>
              <a:gd name="connsiteX0" fmla="*/ 0 w 1961536"/>
              <a:gd name="connsiteY0" fmla="*/ 0 h 2219852"/>
              <a:gd name="connsiteX1" fmla="*/ 1961536 w 1961536"/>
              <a:gd name="connsiteY1" fmla="*/ 0 h 2219852"/>
              <a:gd name="connsiteX2" fmla="*/ 1799304 w 1961536"/>
              <a:gd name="connsiteY2" fmla="*/ 1843549 h 2219852"/>
              <a:gd name="connsiteX3" fmla="*/ 0 w 1961536"/>
              <a:gd name="connsiteY3" fmla="*/ 1961536 h 2219852"/>
              <a:gd name="connsiteX4" fmla="*/ 0 w 1961536"/>
              <a:gd name="connsiteY4" fmla="*/ 0 h 221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1536" h="2219852">
                <a:moveTo>
                  <a:pt x="0" y="0"/>
                </a:moveTo>
                <a:lnTo>
                  <a:pt x="1961536" y="0"/>
                </a:lnTo>
                <a:cubicBezTo>
                  <a:pt x="943898" y="668593"/>
                  <a:pt x="2215518" y="1339288"/>
                  <a:pt x="1799304" y="1843549"/>
                </a:cubicBezTo>
                <a:cubicBezTo>
                  <a:pt x="1543666" y="2153265"/>
                  <a:pt x="476865" y="2448232"/>
                  <a:pt x="0" y="1961536"/>
                </a:cubicBezTo>
                <a:lnTo>
                  <a:pt x="0" y="0"/>
                </a:lnTo>
                <a:close/>
              </a:path>
            </a:pathLst>
          </a:custGeom>
          <a:solidFill>
            <a:srgbClr val="CE9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7">
            <a:extLst>
              <a:ext uri="{FF2B5EF4-FFF2-40B4-BE49-F238E27FC236}">
                <a16:creationId xmlns:a16="http://schemas.microsoft.com/office/drawing/2014/main" id="{FD18A01B-0640-479E-AD01-7853BFB1EA64}"/>
              </a:ext>
            </a:extLst>
          </p:cNvPr>
          <p:cNvSpPr>
            <a:spLocks noGrp="1"/>
          </p:cNvSpPr>
          <p:nvPr>
            <p:ph type="pic" sz="quarter" idx="10"/>
          </p:nvPr>
        </p:nvSpPr>
        <p:spPr>
          <a:xfrm>
            <a:off x="8377084" y="2"/>
            <a:ext cx="2330245" cy="3775586"/>
          </a:xfrm>
          <a:pattFill prst="pct5">
            <a:fgClr>
              <a:schemeClr val="accent1"/>
            </a:fgClr>
            <a:bgClr>
              <a:schemeClr val="bg1"/>
            </a:bgClr>
          </a:pattFill>
        </p:spPr>
        <p:txBody>
          <a:bodyPr>
            <a:normAutofit/>
          </a:bodyPr>
          <a:lstStyle>
            <a:lvl1pPr>
              <a:defRPr sz="1200"/>
            </a:lvl1pPr>
          </a:lstStyle>
          <a:p>
            <a:endParaRPr lang="en-US"/>
          </a:p>
        </p:txBody>
      </p:sp>
      <p:sp>
        <p:nvSpPr>
          <p:cNvPr id="5" name="Picture Placeholder 7">
            <a:extLst>
              <a:ext uri="{FF2B5EF4-FFF2-40B4-BE49-F238E27FC236}">
                <a16:creationId xmlns:a16="http://schemas.microsoft.com/office/drawing/2014/main" id="{DAF2C481-21C7-4D58-93C9-8F1E8F0C30A0}"/>
              </a:ext>
            </a:extLst>
          </p:cNvPr>
          <p:cNvSpPr>
            <a:spLocks noGrp="1"/>
          </p:cNvSpPr>
          <p:nvPr>
            <p:ph type="pic" sz="quarter" idx="11"/>
          </p:nvPr>
        </p:nvSpPr>
        <p:spPr>
          <a:xfrm>
            <a:off x="5920187" y="2481303"/>
            <a:ext cx="2330245" cy="3775586"/>
          </a:xfrm>
          <a:pattFill prst="pct5">
            <a:fgClr>
              <a:schemeClr val="accent1"/>
            </a:fgClr>
            <a:bgClr>
              <a:schemeClr val="bg1"/>
            </a:bgClr>
          </a:pattFill>
        </p:spPr>
        <p:txBody>
          <a:bodyPr>
            <a:normAutofit/>
          </a:bodyPr>
          <a:lstStyle>
            <a:lvl1pPr>
              <a:defRPr sz="1200"/>
            </a:lvl1pPr>
          </a:lstStyle>
          <a:p>
            <a:endParaRPr lang="en-US"/>
          </a:p>
        </p:txBody>
      </p:sp>
      <p:sp>
        <p:nvSpPr>
          <p:cNvPr id="6" name="Picture Placeholder 7">
            <a:extLst>
              <a:ext uri="{FF2B5EF4-FFF2-40B4-BE49-F238E27FC236}">
                <a16:creationId xmlns:a16="http://schemas.microsoft.com/office/drawing/2014/main" id="{D16B1F6A-812F-4C48-9C2E-80CF3799CD26}"/>
              </a:ext>
            </a:extLst>
          </p:cNvPr>
          <p:cNvSpPr>
            <a:spLocks noGrp="1"/>
          </p:cNvSpPr>
          <p:nvPr>
            <p:ph type="pic" sz="quarter" idx="12"/>
          </p:nvPr>
        </p:nvSpPr>
        <p:spPr>
          <a:xfrm>
            <a:off x="8377084" y="3923070"/>
            <a:ext cx="3814916" cy="2934929"/>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24472805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2_Title Slide">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ABC3A71-63C1-4C86-98E1-469714FBCDB6}"/>
              </a:ext>
            </a:extLst>
          </p:cNvPr>
          <p:cNvSpPr/>
          <p:nvPr userDrawn="1"/>
        </p:nvSpPr>
        <p:spPr>
          <a:xfrm>
            <a:off x="4935998" y="-1"/>
            <a:ext cx="2005989" cy="2467429"/>
          </a:xfrm>
          <a:custGeom>
            <a:avLst/>
            <a:gdLst>
              <a:gd name="connsiteX0" fmla="*/ 0 w 1533832"/>
              <a:gd name="connsiteY0" fmla="*/ 0 h 1533832"/>
              <a:gd name="connsiteX1" fmla="*/ 1533832 w 1533832"/>
              <a:gd name="connsiteY1" fmla="*/ 0 h 1533832"/>
              <a:gd name="connsiteX2" fmla="*/ 1533832 w 1533832"/>
              <a:gd name="connsiteY2" fmla="*/ 1533832 h 1533832"/>
              <a:gd name="connsiteX3" fmla="*/ 0 w 1533832"/>
              <a:gd name="connsiteY3" fmla="*/ 1533832 h 1533832"/>
              <a:gd name="connsiteX4" fmla="*/ 0 w 1533832"/>
              <a:gd name="connsiteY4" fmla="*/ 0 h 1533832"/>
              <a:gd name="connsiteX0" fmla="*/ 0 w 1787832"/>
              <a:gd name="connsiteY0" fmla="*/ 0 h 1533832"/>
              <a:gd name="connsiteX1" fmla="*/ 1533832 w 1787832"/>
              <a:gd name="connsiteY1" fmla="*/ 0 h 1533832"/>
              <a:gd name="connsiteX2" fmla="*/ 1533832 w 1787832"/>
              <a:gd name="connsiteY2" fmla="*/ 1533832 h 1533832"/>
              <a:gd name="connsiteX3" fmla="*/ 0 w 1787832"/>
              <a:gd name="connsiteY3" fmla="*/ 1533832 h 1533832"/>
              <a:gd name="connsiteX4" fmla="*/ 0 w 1787832"/>
              <a:gd name="connsiteY4" fmla="*/ 0 h 1533832"/>
              <a:gd name="connsiteX0" fmla="*/ 0 w 1533832"/>
              <a:gd name="connsiteY0" fmla="*/ 0 h 1533832"/>
              <a:gd name="connsiteX1" fmla="*/ 1533832 w 1533832"/>
              <a:gd name="connsiteY1" fmla="*/ 0 h 1533832"/>
              <a:gd name="connsiteX2" fmla="*/ 0 w 1533832"/>
              <a:gd name="connsiteY2" fmla="*/ 1533832 h 1533832"/>
              <a:gd name="connsiteX3" fmla="*/ 0 w 1533832"/>
              <a:gd name="connsiteY3" fmla="*/ 0 h 1533832"/>
              <a:gd name="connsiteX0" fmla="*/ 0 w 1722547"/>
              <a:gd name="connsiteY0" fmla="*/ 0 h 1533832"/>
              <a:gd name="connsiteX1" fmla="*/ 1533832 w 1722547"/>
              <a:gd name="connsiteY1" fmla="*/ 0 h 1533832"/>
              <a:gd name="connsiteX2" fmla="*/ 0 w 1722547"/>
              <a:gd name="connsiteY2" fmla="*/ 1533832 h 1533832"/>
              <a:gd name="connsiteX3" fmla="*/ 0 w 1722547"/>
              <a:gd name="connsiteY3" fmla="*/ 0 h 1533832"/>
              <a:gd name="connsiteX0" fmla="*/ 0 w 1739494"/>
              <a:gd name="connsiteY0" fmla="*/ 0 h 1533832"/>
              <a:gd name="connsiteX1" fmla="*/ 1533832 w 1739494"/>
              <a:gd name="connsiteY1" fmla="*/ 0 h 1533832"/>
              <a:gd name="connsiteX2" fmla="*/ 0 w 1739494"/>
              <a:gd name="connsiteY2" fmla="*/ 1533832 h 1533832"/>
              <a:gd name="connsiteX3" fmla="*/ 0 w 1739494"/>
              <a:gd name="connsiteY3" fmla="*/ 0 h 1533832"/>
              <a:gd name="connsiteX0" fmla="*/ 0 w 1739494"/>
              <a:gd name="connsiteY0" fmla="*/ 0 h 1533832"/>
              <a:gd name="connsiteX1" fmla="*/ 1533832 w 1739494"/>
              <a:gd name="connsiteY1" fmla="*/ 0 h 1533832"/>
              <a:gd name="connsiteX2" fmla="*/ 0 w 1739494"/>
              <a:gd name="connsiteY2" fmla="*/ 1533832 h 1533832"/>
              <a:gd name="connsiteX3" fmla="*/ 0 w 1739494"/>
              <a:gd name="connsiteY3" fmla="*/ 0 h 1533832"/>
              <a:gd name="connsiteX0" fmla="*/ 0 w 1739494"/>
              <a:gd name="connsiteY0" fmla="*/ 0 h 1533832"/>
              <a:gd name="connsiteX1" fmla="*/ 1533832 w 1739494"/>
              <a:gd name="connsiteY1" fmla="*/ 0 h 1533832"/>
              <a:gd name="connsiteX2" fmla="*/ 0 w 1739494"/>
              <a:gd name="connsiteY2" fmla="*/ 1533832 h 1533832"/>
              <a:gd name="connsiteX3" fmla="*/ 0 w 1739494"/>
              <a:gd name="connsiteY3" fmla="*/ 0 h 1533832"/>
              <a:gd name="connsiteX0" fmla="*/ 495300 w 1739494"/>
              <a:gd name="connsiteY0" fmla="*/ 866775 h 1533832"/>
              <a:gd name="connsiteX1" fmla="*/ 1533832 w 1739494"/>
              <a:gd name="connsiteY1" fmla="*/ 0 h 1533832"/>
              <a:gd name="connsiteX2" fmla="*/ 0 w 1739494"/>
              <a:gd name="connsiteY2" fmla="*/ 1533832 h 1533832"/>
              <a:gd name="connsiteX3" fmla="*/ 495300 w 1739494"/>
              <a:gd name="connsiteY3" fmla="*/ 866775 h 1533832"/>
              <a:gd name="connsiteX0" fmla="*/ 495300 w 1739494"/>
              <a:gd name="connsiteY0" fmla="*/ 866775 h 1533832"/>
              <a:gd name="connsiteX1" fmla="*/ 1533832 w 1739494"/>
              <a:gd name="connsiteY1" fmla="*/ 0 h 1533832"/>
              <a:gd name="connsiteX2" fmla="*/ 0 w 1739494"/>
              <a:gd name="connsiteY2" fmla="*/ 1533832 h 1533832"/>
              <a:gd name="connsiteX3" fmla="*/ 495300 w 1739494"/>
              <a:gd name="connsiteY3" fmla="*/ 866775 h 1533832"/>
              <a:gd name="connsiteX0" fmla="*/ 549805 w 1793999"/>
              <a:gd name="connsiteY0" fmla="*/ 866775 h 1533832"/>
              <a:gd name="connsiteX1" fmla="*/ 1588337 w 1793999"/>
              <a:gd name="connsiteY1" fmla="*/ 0 h 1533832"/>
              <a:gd name="connsiteX2" fmla="*/ 54505 w 1793999"/>
              <a:gd name="connsiteY2" fmla="*/ 1533832 h 1533832"/>
              <a:gd name="connsiteX3" fmla="*/ 549805 w 1793999"/>
              <a:gd name="connsiteY3" fmla="*/ 866775 h 1533832"/>
              <a:gd name="connsiteX0" fmla="*/ 791320 w 2035514"/>
              <a:gd name="connsiteY0" fmla="*/ 866775 h 1533832"/>
              <a:gd name="connsiteX1" fmla="*/ 1829852 w 2035514"/>
              <a:gd name="connsiteY1" fmla="*/ 0 h 1533832"/>
              <a:gd name="connsiteX2" fmla="*/ 296020 w 2035514"/>
              <a:gd name="connsiteY2" fmla="*/ 1533832 h 1533832"/>
              <a:gd name="connsiteX3" fmla="*/ 791320 w 2035514"/>
              <a:gd name="connsiteY3" fmla="*/ 866775 h 1533832"/>
              <a:gd name="connsiteX0" fmla="*/ 791320 w 1993305"/>
              <a:gd name="connsiteY0" fmla="*/ 866775 h 1533832"/>
              <a:gd name="connsiteX1" fmla="*/ 1829852 w 1993305"/>
              <a:gd name="connsiteY1" fmla="*/ 0 h 1533832"/>
              <a:gd name="connsiteX2" fmla="*/ 296020 w 1993305"/>
              <a:gd name="connsiteY2" fmla="*/ 1533832 h 1533832"/>
              <a:gd name="connsiteX3" fmla="*/ 791320 w 1993305"/>
              <a:gd name="connsiteY3" fmla="*/ 866775 h 1533832"/>
              <a:gd name="connsiteX0" fmla="*/ 791320 w 1945210"/>
              <a:gd name="connsiteY0" fmla="*/ 866775 h 1533832"/>
              <a:gd name="connsiteX1" fmla="*/ 1829852 w 1945210"/>
              <a:gd name="connsiteY1" fmla="*/ 0 h 1533832"/>
              <a:gd name="connsiteX2" fmla="*/ 296020 w 1945210"/>
              <a:gd name="connsiteY2" fmla="*/ 1533832 h 1533832"/>
              <a:gd name="connsiteX3" fmla="*/ 791320 w 1945210"/>
              <a:gd name="connsiteY3" fmla="*/ 866775 h 1533832"/>
              <a:gd name="connsiteX0" fmla="*/ 735985 w 1889875"/>
              <a:gd name="connsiteY0" fmla="*/ 866775 h 1533832"/>
              <a:gd name="connsiteX1" fmla="*/ 1774517 w 1889875"/>
              <a:gd name="connsiteY1" fmla="*/ 0 h 1533832"/>
              <a:gd name="connsiteX2" fmla="*/ 240685 w 1889875"/>
              <a:gd name="connsiteY2" fmla="*/ 1533832 h 1533832"/>
              <a:gd name="connsiteX3" fmla="*/ 735985 w 1889875"/>
              <a:gd name="connsiteY3" fmla="*/ 866775 h 1533832"/>
            </a:gdLst>
            <a:ahLst/>
            <a:cxnLst>
              <a:cxn ang="0">
                <a:pos x="connsiteX0" y="connsiteY0"/>
              </a:cxn>
              <a:cxn ang="0">
                <a:pos x="connsiteX1" y="connsiteY1"/>
              </a:cxn>
              <a:cxn ang="0">
                <a:pos x="connsiteX2" y="connsiteY2"/>
              </a:cxn>
              <a:cxn ang="0">
                <a:pos x="connsiteX3" y="connsiteY3"/>
              </a:cxn>
            </a:cxnLst>
            <a:rect l="l" t="t" r="r" b="b"/>
            <a:pathLst>
              <a:path w="1889875" h="1533832">
                <a:moveTo>
                  <a:pt x="735985" y="866775"/>
                </a:moveTo>
                <a:cubicBezTo>
                  <a:pt x="2342637" y="1133475"/>
                  <a:pt x="1263240" y="0"/>
                  <a:pt x="1774517" y="0"/>
                </a:cubicBezTo>
                <a:cubicBezTo>
                  <a:pt x="2431742" y="1436739"/>
                  <a:pt x="58174" y="867082"/>
                  <a:pt x="240685" y="1533832"/>
                </a:cubicBezTo>
                <a:cubicBezTo>
                  <a:pt x="-203815" y="1397205"/>
                  <a:pt x="-29190" y="679552"/>
                  <a:pt x="735985" y="866775"/>
                </a:cubicBezTo>
                <a:close/>
              </a:path>
            </a:pathLst>
          </a:custGeom>
          <a:solidFill>
            <a:srgbClr val="CE9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125FF177-949F-4FAE-B397-8B8414EC1660}"/>
              </a:ext>
            </a:extLst>
          </p:cNvPr>
          <p:cNvSpPr/>
          <p:nvPr userDrawn="1"/>
        </p:nvSpPr>
        <p:spPr>
          <a:xfrm>
            <a:off x="8745794" y="3429000"/>
            <a:ext cx="3446206" cy="3429000"/>
          </a:xfrm>
          <a:custGeom>
            <a:avLst/>
            <a:gdLst>
              <a:gd name="connsiteX0" fmla="*/ 0 w 3446206"/>
              <a:gd name="connsiteY0" fmla="*/ 0 h 2890684"/>
              <a:gd name="connsiteX1" fmla="*/ 3446206 w 3446206"/>
              <a:gd name="connsiteY1" fmla="*/ 0 h 2890684"/>
              <a:gd name="connsiteX2" fmla="*/ 3446206 w 3446206"/>
              <a:gd name="connsiteY2" fmla="*/ 2890684 h 2890684"/>
              <a:gd name="connsiteX3" fmla="*/ 0 w 3446206"/>
              <a:gd name="connsiteY3" fmla="*/ 2890684 h 2890684"/>
              <a:gd name="connsiteX4" fmla="*/ 0 w 3446206"/>
              <a:gd name="connsiteY4" fmla="*/ 0 h 2890684"/>
              <a:gd name="connsiteX0" fmla="*/ 0 w 3446206"/>
              <a:gd name="connsiteY0" fmla="*/ 2890684 h 2890684"/>
              <a:gd name="connsiteX1" fmla="*/ 3446206 w 3446206"/>
              <a:gd name="connsiteY1" fmla="*/ 0 h 2890684"/>
              <a:gd name="connsiteX2" fmla="*/ 3446206 w 3446206"/>
              <a:gd name="connsiteY2" fmla="*/ 2890684 h 2890684"/>
              <a:gd name="connsiteX3" fmla="*/ 0 w 3446206"/>
              <a:gd name="connsiteY3" fmla="*/ 2890684 h 2890684"/>
              <a:gd name="connsiteX0" fmla="*/ 0 w 3446206"/>
              <a:gd name="connsiteY0" fmla="*/ 2890684 h 2890684"/>
              <a:gd name="connsiteX1" fmla="*/ 2772696 w 3446206"/>
              <a:gd name="connsiteY1" fmla="*/ 545690 h 2890684"/>
              <a:gd name="connsiteX2" fmla="*/ 3446206 w 3446206"/>
              <a:gd name="connsiteY2" fmla="*/ 0 h 2890684"/>
              <a:gd name="connsiteX3" fmla="*/ 3446206 w 3446206"/>
              <a:gd name="connsiteY3" fmla="*/ 2890684 h 2890684"/>
              <a:gd name="connsiteX4" fmla="*/ 0 w 3446206"/>
              <a:gd name="connsiteY4" fmla="*/ 2890684 h 2890684"/>
              <a:gd name="connsiteX0" fmla="*/ 0 w 3446206"/>
              <a:gd name="connsiteY0" fmla="*/ 2890684 h 2890684"/>
              <a:gd name="connsiteX1" fmla="*/ 575187 w 3446206"/>
              <a:gd name="connsiteY1" fmla="*/ 2359742 h 2890684"/>
              <a:gd name="connsiteX2" fmla="*/ 2772696 w 3446206"/>
              <a:gd name="connsiteY2" fmla="*/ 545690 h 2890684"/>
              <a:gd name="connsiteX3" fmla="*/ 3446206 w 3446206"/>
              <a:gd name="connsiteY3" fmla="*/ 0 h 2890684"/>
              <a:gd name="connsiteX4" fmla="*/ 3446206 w 3446206"/>
              <a:gd name="connsiteY4" fmla="*/ 2890684 h 2890684"/>
              <a:gd name="connsiteX5" fmla="*/ 0 w 3446206"/>
              <a:gd name="connsiteY5" fmla="*/ 2890684 h 2890684"/>
              <a:gd name="connsiteX0" fmla="*/ 0 w 3446206"/>
              <a:gd name="connsiteY0" fmla="*/ 2890684 h 2890684"/>
              <a:gd name="connsiteX1" fmla="*/ 575187 w 3446206"/>
              <a:gd name="connsiteY1" fmla="*/ 2359742 h 2890684"/>
              <a:gd name="connsiteX2" fmla="*/ 2772696 w 3446206"/>
              <a:gd name="connsiteY2" fmla="*/ 545690 h 2890684"/>
              <a:gd name="connsiteX3" fmla="*/ 3446206 w 3446206"/>
              <a:gd name="connsiteY3" fmla="*/ 0 h 2890684"/>
              <a:gd name="connsiteX4" fmla="*/ 3446206 w 3446206"/>
              <a:gd name="connsiteY4" fmla="*/ 2890684 h 2890684"/>
              <a:gd name="connsiteX5" fmla="*/ 0 w 3446206"/>
              <a:gd name="connsiteY5" fmla="*/ 2890684 h 2890684"/>
              <a:gd name="connsiteX0" fmla="*/ 0 w 3446206"/>
              <a:gd name="connsiteY0" fmla="*/ 2890684 h 2890684"/>
              <a:gd name="connsiteX1" fmla="*/ 575187 w 3446206"/>
              <a:gd name="connsiteY1" fmla="*/ 2359742 h 2890684"/>
              <a:gd name="connsiteX2" fmla="*/ 3023418 w 3446206"/>
              <a:gd name="connsiteY2" fmla="*/ 781664 h 2890684"/>
              <a:gd name="connsiteX3" fmla="*/ 3446206 w 3446206"/>
              <a:gd name="connsiteY3" fmla="*/ 0 h 2890684"/>
              <a:gd name="connsiteX4" fmla="*/ 3446206 w 3446206"/>
              <a:gd name="connsiteY4" fmla="*/ 2890684 h 2890684"/>
              <a:gd name="connsiteX5" fmla="*/ 0 w 3446206"/>
              <a:gd name="connsiteY5" fmla="*/ 2890684 h 2890684"/>
              <a:gd name="connsiteX0" fmla="*/ 0 w 3446206"/>
              <a:gd name="connsiteY0" fmla="*/ 2890684 h 2890684"/>
              <a:gd name="connsiteX1" fmla="*/ 1135626 w 3446206"/>
              <a:gd name="connsiteY1" fmla="*/ 2462981 h 2890684"/>
              <a:gd name="connsiteX2" fmla="*/ 3023418 w 3446206"/>
              <a:gd name="connsiteY2" fmla="*/ 781664 h 2890684"/>
              <a:gd name="connsiteX3" fmla="*/ 3446206 w 3446206"/>
              <a:gd name="connsiteY3" fmla="*/ 0 h 2890684"/>
              <a:gd name="connsiteX4" fmla="*/ 3446206 w 3446206"/>
              <a:gd name="connsiteY4" fmla="*/ 2890684 h 2890684"/>
              <a:gd name="connsiteX5" fmla="*/ 0 w 3446206"/>
              <a:gd name="connsiteY5" fmla="*/ 2890684 h 2890684"/>
              <a:gd name="connsiteX0" fmla="*/ 0 w 3446206"/>
              <a:gd name="connsiteY0" fmla="*/ 2890684 h 2890684"/>
              <a:gd name="connsiteX1" fmla="*/ 1135626 w 3446206"/>
              <a:gd name="connsiteY1" fmla="*/ 2462981 h 2890684"/>
              <a:gd name="connsiteX2" fmla="*/ 3023418 w 3446206"/>
              <a:gd name="connsiteY2" fmla="*/ 781664 h 2890684"/>
              <a:gd name="connsiteX3" fmla="*/ 3446206 w 3446206"/>
              <a:gd name="connsiteY3" fmla="*/ 0 h 2890684"/>
              <a:gd name="connsiteX4" fmla="*/ 3446206 w 3446206"/>
              <a:gd name="connsiteY4" fmla="*/ 2890684 h 2890684"/>
              <a:gd name="connsiteX5" fmla="*/ 0 w 3446206"/>
              <a:gd name="connsiteY5" fmla="*/ 2890684 h 2890684"/>
              <a:gd name="connsiteX0" fmla="*/ 0 w 3446206"/>
              <a:gd name="connsiteY0" fmla="*/ 2890684 h 2890684"/>
              <a:gd name="connsiteX1" fmla="*/ 781664 w 3446206"/>
              <a:gd name="connsiteY1" fmla="*/ 2536723 h 2890684"/>
              <a:gd name="connsiteX2" fmla="*/ 3023418 w 3446206"/>
              <a:gd name="connsiteY2" fmla="*/ 781664 h 2890684"/>
              <a:gd name="connsiteX3" fmla="*/ 3446206 w 3446206"/>
              <a:gd name="connsiteY3" fmla="*/ 0 h 2890684"/>
              <a:gd name="connsiteX4" fmla="*/ 3446206 w 3446206"/>
              <a:gd name="connsiteY4" fmla="*/ 2890684 h 2890684"/>
              <a:gd name="connsiteX5" fmla="*/ 0 w 3446206"/>
              <a:gd name="connsiteY5" fmla="*/ 2890684 h 2890684"/>
              <a:gd name="connsiteX0" fmla="*/ 0 w 3446206"/>
              <a:gd name="connsiteY0" fmla="*/ 2890684 h 2890684"/>
              <a:gd name="connsiteX1" fmla="*/ 781664 w 3446206"/>
              <a:gd name="connsiteY1" fmla="*/ 2536723 h 2890684"/>
              <a:gd name="connsiteX2" fmla="*/ 3023418 w 3446206"/>
              <a:gd name="connsiteY2" fmla="*/ 781664 h 2890684"/>
              <a:gd name="connsiteX3" fmla="*/ 3446206 w 3446206"/>
              <a:gd name="connsiteY3" fmla="*/ 0 h 2890684"/>
              <a:gd name="connsiteX4" fmla="*/ 3446206 w 3446206"/>
              <a:gd name="connsiteY4" fmla="*/ 2890684 h 2890684"/>
              <a:gd name="connsiteX5" fmla="*/ 0 w 3446206"/>
              <a:gd name="connsiteY5" fmla="*/ 2890684 h 2890684"/>
              <a:gd name="connsiteX0" fmla="*/ 0 w 3446206"/>
              <a:gd name="connsiteY0" fmla="*/ 2890684 h 2890684"/>
              <a:gd name="connsiteX1" fmla="*/ 781664 w 3446206"/>
              <a:gd name="connsiteY1" fmla="*/ 2536723 h 2890684"/>
              <a:gd name="connsiteX2" fmla="*/ 3023418 w 3446206"/>
              <a:gd name="connsiteY2" fmla="*/ 781664 h 2890684"/>
              <a:gd name="connsiteX3" fmla="*/ 3446206 w 3446206"/>
              <a:gd name="connsiteY3" fmla="*/ 0 h 2890684"/>
              <a:gd name="connsiteX4" fmla="*/ 3446206 w 3446206"/>
              <a:gd name="connsiteY4" fmla="*/ 2890684 h 2890684"/>
              <a:gd name="connsiteX5" fmla="*/ 0 w 3446206"/>
              <a:gd name="connsiteY5" fmla="*/ 2890684 h 2890684"/>
              <a:gd name="connsiteX0" fmla="*/ 0 w 3446206"/>
              <a:gd name="connsiteY0" fmla="*/ 2890684 h 2890684"/>
              <a:gd name="connsiteX1" fmla="*/ 781664 w 3446206"/>
              <a:gd name="connsiteY1" fmla="*/ 2536723 h 2890684"/>
              <a:gd name="connsiteX2" fmla="*/ 3023418 w 3446206"/>
              <a:gd name="connsiteY2" fmla="*/ 781664 h 2890684"/>
              <a:gd name="connsiteX3" fmla="*/ 3446206 w 3446206"/>
              <a:gd name="connsiteY3" fmla="*/ 0 h 2890684"/>
              <a:gd name="connsiteX4" fmla="*/ 3446206 w 3446206"/>
              <a:gd name="connsiteY4" fmla="*/ 2890684 h 2890684"/>
              <a:gd name="connsiteX5" fmla="*/ 0 w 3446206"/>
              <a:gd name="connsiteY5" fmla="*/ 2890684 h 2890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6206" h="2890684">
                <a:moveTo>
                  <a:pt x="0" y="2890684"/>
                </a:moveTo>
                <a:cubicBezTo>
                  <a:pt x="172064" y="2566219"/>
                  <a:pt x="521109" y="2654710"/>
                  <a:pt x="781664" y="2536723"/>
                </a:cubicBezTo>
                <a:cubicBezTo>
                  <a:pt x="2222089" y="2344994"/>
                  <a:pt x="2925095" y="1873045"/>
                  <a:pt x="3023418" y="781664"/>
                </a:cubicBezTo>
                <a:cubicBezTo>
                  <a:pt x="3031611" y="506360"/>
                  <a:pt x="3084051" y="83574"/>
                  <a:pt x="3446206" y="0"/>
                </a:cubicBezTo>
                <a:lnTo>
                  <a:pt x="3446206" y="2890684"/>
                </a:lnTo>
                <a:lnTo>
                  <a:pt x="0" y="2890684"/>
                </a:lnTo>
                <a:close/>
              </a:path>
            </a:pathLst>
          </a:custGeom>
          <a:solidFill>
            <a:srgbClr val="AE6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7">
            <a:extLst>
              <a:ext uri="{FF2B5EF4-FFF2-40B4-BE49-F238E27FC236}">
                <a16:creationId xmlns:a16="http://schemas.microsoft.com/office/drawing/2014/main" id="{68423134-6954-4D91-A368-191064DD899A}"/>
              </a:ext>
            </a:extLst>
          </p:cNvPr>
          <p:cNvSpPr>
            <a:spLocks noGrp="1"/>
          </p:cNvSpPr>
          <p:nvPr>
            <p:ph type="pic" sz="quarter" idx="11"/>
          </p:nvPr>
        </p:nvSpPr>
        <p:spPr>
          <a:xfrm>
            <a:off x="0" y="0"/>
            <a:ext cx="5176684" cy="6858000"/>
          </a:xfrm>
          <a:pattFill prst="pct5">
            <a:fgClr>
              <a:schemeClr val="accent1"/>
            </a:fgClr>
            <a:bgClr>
              <a:schemeClr val="bg1"/>
            </a:bgClr>
          </a:pattFill>
        </p:spPr>
        <p:txBody>
          <a:bodyPr>
            <a:normAutofit/>
          </a:bodyPr>
          <a:lstStyle>
            <a:lvl1pPr>
              <a:defRPr sz="1200"/>
            </a:lvl1pPr>
          </a:lstStyle>
          <a:p>
            <a:endParaRPr lang="en-US"/>
          </a:p>
        </p:txBody>
      </p:sp>
      <p:cxnSp>
        <p:nvCxnSpPr>
          <p:cNvPr id="6" name="Straight Connector 13">
            <a:extLst>
              <a:ext uri="{FF2B5EF4-FFF2-40B4-BE49-F238E27FC236}">
                <a16:creationId xmlns:a16="http://schemas.microsoft.com/office/drawing/2014/main" id="{15E778A6-102E-4C0F-B021-06085759B348}"/>
              </a:ext>
            </a:extLst>
          </p:cNvPr>
          <p:cNvCxnSpPr/>
          <p:nvPr userDrawn="1"/>
        </p:nvCxnSpPr>
        <p:spPr>
          <a:xfrm flipV="1">
            <a:off x="5176684" y="0"/>
            <a:ext cx="7015316" cy="6858000"/>
          </a:xfrm>
          <a:prstGeom prst="curvedConnector3">
            <a:avLst>
              <a:gd name="adj1" fmla="val 50000"/>
            </a:avLst>
          </a:prstGeom>
          <a:ln>
            <a:solidFill>
              <a:srgbClr val="B87C61">
                <a:alpha val="22000"/>
              </a:srgbClr>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691488E3-9CBF-4D59-9FE4-B62E0F3D79F2}"/>
              </a:ext>
            </a:extLst>
          </p:cNvPr>
          <p:cNvSpPr/>
          <p:nvPr userDrawn="1"/>
        </p:nvSpPr>
        <p:spPr>
          <a:xfrm>
            <a:off x="6941987" y="1178663"/>
            <a:ext cx="3798586" cy="4413590"/>
          </a:xfrm>
          <a:prstGeom prst="rect">
            <a:avLst/>
          </a:prstGeom>
          <a:solidFill>
            <a:srgbClr val="F9F4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6950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3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22900E4-7D1A-437C-9E64-6C4DEE849D71}"/>
              </a:ext>
            </a:extLst>
          </p:cNvPr>
          <p:cNvSpPr/>
          <p:nvPr userDrawn="1"/>
        </p:nvSpPr>
        <p:spPr>
          <a:xfrm>
            <a:off x="-1" y="3031732"/>
            <a:ext cx="1567543" cy="3826269"/>
          </a:xfrm>
          <a:custGeom>
            <a:avLst/>
            <a:gdLst>
              <a:gd name="connsiteX0" fmla="*/ 0 w 1277257"/>
              <a:gd name="connsiteY0" fmla="*/ 0 h 3429000"/>
              <a:gd name="connsiteX1" fmla="*/ 1277257 w 1277257"/>
              <a:gd name="connsiteY1" fmla="*/ 0 h 3429000"/>
              <a:gd name="connsiteX2" fmla="*/ 1277257 w 1277257"/>
              <a:gd name="connsiteY2" fmla="*/ 3429000 h 3429000"/>
              <a:gd name="connsiteX3" fmla="*/ 0 w 1277257"/>
              <a:gd name="connsiteY3" fmla="*/ 3429000 h 3429000"/>
              <a:gd name="connsiteX4" fmla="*/ 0 w 1277257"/>
              <a:gd name="connsiteY4" fmla="*/ 0 h 3429000"/>
              <a:gd name="connsiteX0" fmla="*/ 0 w 1277257"/>
              <a:gd name="connsiteY0" fmla="*/ 0 h 3429000"/>
              <a:gd name="connsiteX1" fmla="*/ 1277257 w 1277257"/>
              <a:gd name="connsiteY1" fmla="*/ 3429000 h 3429000"/>
              <a:gd name="connsiteX2" fmla="*/ 0 w 1277257"/>
              <a:gd name="connsiteY2" fmla="*/ 3429000 h 3429000"/>
              <a:gd name="connsiteX3" fmla="*/ 0 w 1277257"/>
              <a:gd name="connsiteY3" fmla="*/ 0 h 3429000"/>
              <a:gd name="connsiteX0" fmla="*/ 0 w 1277257"/>
              <a:gd name="connsiteY0" fmla="*/ 13752 h 3442752"/>
              <a:gd name="connsiteX1" fmla="*/ 1277257 w 1277257"/>
              <a:gd name="connsiteY1" fmla="*/ 3442752 h 3442752"/>
              <a:gd name="connsiteX2" fmla="*/ 0 w 1277257"/>
              <a:gd name="connsiteY2" fmla="*/ 3442752 h 3442752"/>
              <a:gd name="connsiteX3" fmla="*/ 0 w 1277257"/>
              <a:gd name="connsiteY3" fmla="*/ 13752 h 3442752"/>
              <a:gd name="connsiteX0" fmla="*/ 0 w 1277257"/>
              <a:gd name="connsiteY0" fmla="*/ 12251 h 3441251"/>
              <a:gd name="connsiteX1" fmla="*/ 1277257 w 1277257"/>
              <a:gd name="connsiteY1" fmla="*/ 3441251 h 3441251"/>
              <a:gd name="connsiteX2" fmla="*/ 0 w 1277257"/>
              <a:gd name="connsiteY2" fmla="*/ 3441251 h 3441251"/>
              <a:gd name="connsiteX3" fmla="*/ 0 w 1277257"/>
              <a:gd name="connsiteY3" fmla="*/ 12251 h 3441251"/>
              <a:gd name="connsiteX0" fmla="*/ 0 w 1306968"/>
              <a:gd name="connsiteY0" fmla="*/ 14911 h 3443911"/>
              <a:gd name="connsiteX1" fmla="*/ 827314 w 1306968"/>
              <a:gd name="connsiteY1" fmla="*/ 2246482 h 3443911"/>
              <a:gd name="connsiteX2" fmla="*/ 1277257 w 1306968"/>
              <a:gd name="connsiteY2" fmla="*/ 3443911 h 3443911"/>
              <a:gd name="connsiteX3" fmla="*/ 0 w 1306968"/>
              <a:gd name="connsiteY3" fmla="*/ 3443911 h 3443911"/>
              <a:gd name="connsiteX4" fmla="*/ 0 w 1306968"/>
              <a:gd name="connsiteY4" fmla="*/ 14911 h 3443911"/>
              <a:gd name="connsiteX0" fmla="*/ 0 w 1306968"/>
              <a:gd name="connsiteY0" fmla="*/ 29659 h 3458659"/>
              <a:gd name="connsiteX1" fmla="*/ 827314 w 1306968"/>
              <a:gd name="connsiteY1" fmla="*/ 2261230 h 3458659"/>
              <a:gd name="connsiteX2" fmla="*/ 1277257 w 1306968"/>
              <a:gd name="connsiteY2" fmla="*/ 3458659 h 3458659"/>
              <a:gd name="connsiteX3" fmla="*/ 0 w 1306968"/>
              <a:gd name="connsiteY3" fmla="*/ 3458659 h 3458659"/>
              <a:gd name="connsiteX4" fmla="*/ 0 w 1306968"/>
              <a:gd name="connsiteY4" fmla="*/ 29659 h 3458659"/>
              <a:gd name="connsiteX0" fmla="*/ 0 w 1291989"/>
              <a:gd name="connsiteY0" fmla="*/ 29659 h 3458659"/>
              <a:gd name="connsiteX1" fmla="*/ 827314 w 1291989"/>
              <a:gd name="connsiteY1" fmla="*/ 2261230 h 3458659"/>
              <a:gd name="connsiteX2" fmla="*/ 1277257 w 1291989"/>
              <a:gd name="connsiteY2" fmla="*/ 3458659 h 3458659"/>
              <a:gd name="connsiteX3" fmla="*/ 0 w 1291989"/>
              <a:gd name="connsiteY3" fmla="*/ 3458659 h 3458659"/>
              <a:gd name="connsiteX4" fmla="*/ 0 w 1291989"/>
              <a:gd name="connsiteY4" fmla="*/ 29659 h 3458659"/>
              <a:gd name="connsiteX0" fmla="*/ 0 w 1500557"/>
              <a:gd name="connsiteY0" fmla="*/ 29659 h 3458659"/>
              <a:gd name="connsiteX1" fmla="*/ 827314 w 1500557"/>
              <a:gd name="connsiteY1" fmla="*/ 2261230 h 3458659"/>
              <a:gd name="connsiteX2" fmla="*/ 1277257 w 1500557"/>
              <a:gd name="connsiteY2" fmla="*/ 3458659 h 3458659"/>
              <a:gd name="connsiteX3" fmla="*/ 0 w 1500557"/>
              <a:gd name="connsiteY3" fmla="*/ 3458659 h 3458659"/>
              <a:gd name="connsiteX4" fmla="*/ 0 w 1500557"/>
              <a:gd name="connsiteY4" fmla="*/ 29659 h 3458659"/>
              <a:gd name="connsiteX0" fmla="*/ 0 w 1500557"/>
              <a:gd name="connsiteY0" fmla="*/ 13306 h 3442306"/>
              <a:gd name="connsiteX1" fmla="*/ 827314 w 1500557"/>
              <a:gd name="connsiteY1" fmla="*/ 2244877 h 3442306"/>
              <a:gd name="connsiteX2" fmla="*/ 1277257 w 1500557"/>
              <a:gd name="connsiteY2" fmla="*/ 3442306 h 3442306"/>
              <a:gd name="connsiteX3" fmla="*/ 0 w 1500557"/>
              <a:gd name="connsiteY3" fmla="*/ 3442306 h 3442306"/>
              <a:gd name="connsiteX4" fmla="*/ 0 w 1500557"/>
              <a:gd name="connsiteY4" fmla="*/ 13306 h 3442306"/>
              <a:gd name="connsiteX0" fmla="*/ 0 w 1500557"/>
              <a:gd name="connsiteY0" fmla="*/ 0 h 3429000"/>
              <a:gd name="connsiteX1" fmla="*/ 827314 w 1500557"/>
              <a:gd name="connsiteY1" fmla="*/ 2231571 h 3429000"/>
              <a:gd name="connsiteX2" fmla="*/ 1277257 w 1500557"/>
              <a:gd name="connsiteY2" fmla="*/ 3429000 h 3429000"/>
              <a:gd name="connsiteX3" fmla="*/ 0 w 1500557"/>
              <a:gd name="connsiteY3" fmla="*/ 3429000 h 3429000"/>
              <a:gd name="connsiteX4" fmla="*/ 0 w 1500557"/>
              <a:gd name="connsiteY4" fmla="*/ 0 h 3429000"/>
              <a:gd name="connsiteX0" fmla="*/ 0 w 1500557"/>
              <a:gd name="connsiteY0" fmla="*/ 0 h 3429000"/>
              <a:gd name="connsiteX1" fmla="*/ 827314 w 1500557"/>
              <a:gd name="connsiteY1" fmla="*/ 2231571 h 3429000"/>
              <a:gd name="connsiteX2" fmla="*/ 1277257 w 1500557"/>
              <a:gd name="connsiteY2" fmla="*/ 3429000 h 3429000"/>
              <a:gd name="connsiteX3" fmla="*/ 0 w 1500557"/>
              <a:gd name="connsiteY3" fmla="*/ 3429000 h 3429000"/>
              <a:gd name="connsiteX4" fmla="*/ 0 w 1500557"/>
              <a:gd name="connsiteY4" fmla="*/ 0 h 3429000"/>
              <a:gd name="connsiteX0" fmla="*/ 0 w 1412892"/>
              <a:gd name="connsiteY0" fmla="*/ 0 h 3429000"/>
              <a:gd name="connsiteX1" fmla="*/ 827314 w 1412892"/>
              <a:gd name="connsiteY1" fmla="*/ 2231571 h 3429000"/>
              <a:gd name="connsiteX2" fmla="*/ 1277257 w 1412892"/>
              <a:gd name="connsiteY2" fmla="*/ 3429000 h 3429000"/>
              <a:gd name="connsiteX3" fmla="*/ 0 w 1412892"/>
              <a:gd name="connsiteY3" fmla="*/ 3429000 h 3429000"/>
              <a:gd name="connsiteX4" fmla="*/ 0 w 1412892"/>
              <a:gd name="connsiteY4" fmla="*/ 0 h 3429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2892" h="3429000">
                <a:moveTo>
                  <a:pt x="0" y="0"/>
                </a:moveTo>
                <a:cubicBezTo>
                  <a:pt x="762001" y="337457"/>
                  <a:pt x="1151466" y="1906813"/>
                  <a:pt x="827314" y="2231571"/>
                </a:cubicBezTo>
                <a:cubicBezTo>
                  <a:pt x="532190" y="2788557"/>
                  <a:pt x="1821543" y="2358572"/>
                  <a:pt x="1277257" y="3429000"/>
                </a:cubicBezTo>
                <a:lnTo>
                  <a:pt x="0" y="3429000"/>
                </a:lnTo>
                <a:lnTo>
                  <a:pt x="0" y="0"/>
                </a:lnTo>
                <a:close/>
              </a:path>
            </a:pathLst>
          </a:custGeom>
          <a:solidFill>
            <a:srgbClr val="AE6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7">
            <a:extLst>
              <a:ext uri="{FF2B5EF4-FFF2-40B4-BE49-F238E27FC236}">
                <a16:creationId xmlns:a16="http://schemas.microsoft.com/office/drawing/2014/main" id="{25C9FB4B-E6A0-47D2-A732-FCAF8068B5B4}"/>
              </a:ext>
            </a:extLst>
          </p:cNvPr>
          <p:cNvSpPr>
            <a:spLocks noGrp="1"/>
          </p:cNvSpPr>
          <p:nvPr>
            <p:ph type="pic" sz="quarter" idx="11"/>
          </p:nvPr>
        </p:nvSpPr>
        <p:spPr>
          <a:xfrm>
            <a:off x="1088570" y="0"/>
            <a:ext cx="2278743" cy="4368800"/>
          </a:xfrm>
          <a:pattFill prst="pct5">
            <a:fgClr>
              <a:schemeClr val="accent1"/>
            </a:fgClr>
            <a:bgClr>
              <a:schemeClr val="bg1"/>
            </a:bgClr>
          </a:pattFill>
        </p:spPr>
        <p:txBody>
          <a:bodyPr>
            <a:normAutofit/>
          </a:bodyPr>
          <a:lstStyle>
            <a:lvl1pPr>
              <a:defRPr sz="1200"/>
            </a:lvl1pPr>
          </a:lstStyle>
          <a:p>
            <a:endParaRPr lang="en-US"/>
          </a:p>
        </p:txBody>
      </p:sp>
      <p:sp>
        <p:nvSpPr>
          <p:cNvPr id="4" name="Picture Placeholder 7">
            <a:extLst>
              <a:ext uri="{FF2B5EF4-FFF2-40B4-BE49-F238E27FC236}">
                <a16:creationId xmlns:a16="http://schemas.microsoft.com/office/drawing/2014/main" id="{DB785CB0-F669-4728-BE25-35B4B042F106}"/>
              </a:ext>
            </a:extLst>
          </p:cNvPr>
          <p:cNvSpPr>
            <a:spLocks noGrp="1"/>
          </p:cNvSpPr>
          <p:nvPr>
            <p:ph type="pic" sz="quarter" idx="12"/>
          </p:nvPr>
        </p:nvSpPr>
        <p:spPr>
          <a:xfrm>
            <a:off x="2336799" y="3428998"/>
            <a:ext cx="2278743" cy="3429001"/>
          </a:xfrm>
          <a:pattFill prst="pct5">
            <a:fgClr>
              <a:schemeClr val="accent1"/>
            </a:fgClr>
            <a:bgClr>
              <a:schemeClr val="bg1"/>
            </a:bgClr>
          </a:pattFill>
        </p:spPr>
        <p:txBody>
          <a:bodyPr>
            <a:normAutofit/>
          </a:bodyPr>
          <a:lstStyle>
            <a:lvl1pPr>
              <a:defRPr sz="1200"/>
            </a:lvl1pPr>
          </a:lstStyle>
          <a:p>
            <a:endParaRPr lang="en-US"/>
          </a:p>
        </p:txBody>
      </p:sp>
      <p:sp>
        <p:nvSpPr>
          <p:cNvPr id="5" name="Picture Placeholder 7">
            <a:extLst>
              <a:ext uri="{FF2B5EF4-FFF2-40B4-BE49-F238E27FC236}">
                <a16:creationId xmlns:a16="http://schemas.microsoft.com/office/drawing/2014/main" id="{CA50793E-E7C4-4C94-931B-B5A819F5C410}"/>
              </a:ext>
            </a:extLst>
          </p:cNvPr>
          <p:cNvSpPr>
            <a:spLocks noGrp="1"/>
          </p:cNvSpPr>
          <p:nvPr>
            <p:ph type="pic" sz="quarter" idx="13"/>
          </p:nvPr>
        </p:nvSpPr>
        <p:spPr>
          <a:xfrm>
            <a:off x="3585028" y="1175657"/>
            <a:ext cx="3425372" cy="2888343"/>
          </a:xfrm>
          <a:pattFill prst="pct5">
            <a:fgClr>
              <a:schemeClr val="accent1"/>
            </a:fgClr>
            <a:bgClr>
              <a:schemeClr val="bg1"/>
            </a:bgClr>
          </a:pattFill>
        </p:spPr>
        <p:txBody>
          <a:bodyPr>
            <a:normAutofit/>
          </a:bodyPr>
          <a:lstStyle>
            <a:lvl1pPr>
              <a:defRPr sz="1200"/>
            </a:lvl1pPr>
          </a:lstStyle>
          <a:p>
            <a:endParaRPr lang="en-US"/>
          </a:p>
        </p:txBody>
      </p:sp>
      <p:sp>
        <p:nvSpPr>
          <p:cNvPr id="6" name="Rectangle 5">
            <a:extLst>
              <a:ext uri="{FF2B5EF4-FFF2-40B4-BE49-F238E27FC236}">
                <a16:creationId xmlns:a16="http://schemas.microsoft.com/office/drawing/2014/main" id="{12737885-7520-478D-A618-EE3C6B415924}"/>
              </a:ext>
            </a:extLst>
          </p:cNvPr>
          <p:cNvSpPr/>
          <p:nvPr userDrawn="1"/>
        </p:nvSpPr>
        <p:spPr>
          <a:xfrm>
            <a:off x="7975756" y="216124"/>
            <a:ext cx="4216243" cy="2815608"/>
          </a:xfrm>
          <a:custGeom>
            <a:avLst/>
            <a:gdLst>
              <a:gd name="connsiteX0" fmla="*/ 0 w 1872342"/>
              <a:gd name="connsiteY0" fmla="*/ 0 h 1872342"/>
              <a:gd name="connsiteX1" fmla="*/ 1872342 w 1872342"/>
              <a:gd name="connsiteY1" fmla="*/ 0 h 1872342"/>
              <a:gd name="connsiteX2" fmla="*/ 1872342 w 1872342"/>
              <a:gd name="connsiteY2" fmla="*/ 1872342 h 1872342"/>
              <a:gd name="connsiteX3" fmla="*/ 0 w 1872342"/>
              <a:gd name="connsiteY3" fmla="*/ 1872342 h 1872342"/>
              <a:gd name="connsiteX4" fmla="*/ 0 w 1872342"/>
              <a:gd name="connsiteY4" fmla="*/ 0 h 1872342"/>
              <a:gd name="connsiteX0" fmla="*/ 0 w 2278742"/>
              <a:gd name="connsiteY0" fmla="*/ 580571 h 1872342"/>
              <a:gd name="connsiteX1" fmla="*/ 2278742 w 2278742"/>
              <a:gd name="connsiteY1" fmla="*/ 0 h 1872342"/>
              <a:gd name="connsiteX2" fmla="*/ 2278742 w 2278742"/>
              <a:gd name="connsiteY2" fmla="*/ 1872342 h 1872342"/>
              <a:gd name="connsiteX3" fmla="*/ 406400 w 2278742"/>
              <a:gd name="connsiteY3" fmla="*/ 1872342 h 1872342"/>
              <a:gd name="connsiteX4" fmla="*/ 0 w 2278742"/>
              <a:gd name="connsiteY4" fmla="*/ 580571 h 1872342"/>
              <a:gd name="connsiteX0" fmla="*/ 0 w 2278742"/>
              <a:gd name="connsiteY0" fmla="*/ 580571 h 1872342"/>
              <a:gd name="connsiteX1" fmla="*/ 2278742 w 2278742"/>
              <a:gd name="connsiteY1" fmla="*/ 0 h 1872342"/>
              <a:gd name="connsiteX2" fmla="*/ 2278742 w 2278742"/>
              <a:gd name="connsiteY2" fmla="*/ 1872342 h 1872342"/>
              <a:gd name="connsiteX3" fmla="*/ 406400 w 2278742"/>
              <a:gd name="connsiteY3" fmla="*/ 1872342 h 1872342"/>
              <a:gd name="connsiteX4" fmla="*/ 0 w 2278742"/>
              <a:gd name="connsiteY4" fmla="*/ 580571 h 1872342"/>
              <a:gd name="connsiteX0" fmla="*/ 0 w 2278742"/>
              <a:gd name="connsiteY0" fmla="*/ 620291 h 1912062"/>
              <a:gd name="connsiteX1" fmla="*/ 2278742 w 2278742"/>
              <a:gd name="connsiteY1" fmla="*/ 39720 h 1912062"/>
              <a:gd name="connsiteX2" fmla="*/ 2278742 w 2278742"/>
              <a:gd name="connsiteY2" fmla="*/ 1912062 h 1912062"/>
              <a:gd name="connsiteX3" fmla="*/ 406400 w 2278742"/>
              <a:gd name="connsiteY3" fmla="*/ 1912062 h 1912062"/>
              <a:gd name="connsiteX4" fmla="*/ 0 w 2278742"/>
              <a:gd name="connsiteY4" fmla="*/ 620291 h 1912062"/>
              <a:gd name="connsiteX0" fmla="*/ 0 w 3788228"/>
              <a:gd name="connsiteY0" fmla="*/ 1212074 h 1894245"/>
              <a:gd name="connsiteX1" fmla="*/ 3788228 w 3788228"/>
              <a:gd name="connsiteY1" fmla="*/ 21903 h 1894245"/>
              <a:gd name="connsiteX2" fmla="*/ 3788228 w 3788228"/>
              <a:gd name="connsiteY2" fmla="*/ 1894245 h 1894245"/>
              <a:gd name="connsiteX3" fmla="*/ 1915886 w 3788228"/>
              <a:gd name="connsiteY3" fmla="*/ 1894245 h 1894245"/>
              <a:gd name="connsiteX4" fmla="*/ 0 w 3788228"/>
              <a:gd name="connsiteY4" fmla="*/ 1212074 h 1894245"/>
              <a:gd name="connsiteX0" fmla="*/ 0 w 3788228"/>
              <a:gd name="connsiteY0" fmla="*/ 1212074 h 2663502"/>
              <a:gd name="connsiteX1" fmla="*/ 3788228 w 3788228"/>
              <a:gd name="connsiteY1" fmla="*/ 21903 h 2663502"/>
              <a:gd name="connsiteX2" fmla="*/ 3788228 w 3788228"/>
              <a:gd name="connsiteY2" fmla="*/ 1894245 h 2663502"/>
              <a:gd name="connsiteX3" fmla="*/ 1233715 w 3788228"/>
              <a:gd name="connsiteY3" fmla="*/ 2663502 h 2663502"/>
              <a:gd name="connsiteX4" fmla="*/ 0 w 3788228"/>
              <a:gd name="connsiteY4" fmla="*/ 1212074 h 2663502"/>
              <a:gd name="connsiteX0" fmla="*/ 0 w 3788228"/>
              <a:gd name="connsiteY0" fmla="*/ 1212074 h 2663502"/>
              <a:gd name="connsiteX1" fmla="*/ 3788228 w 3788228"/>
              <a:gd name="connsiteY1" fmla="*/ 21903 h 2663502"/>
              <a:gd name="connsiteX2" fmla="*/ 3788228 w 3788228"/>
              <a:gd name="connsiteY2" fmla="*/ 1894245 h 2663502"/>
              <a:gd name="connsiteX3" fmla="*/ 1233715 w 3788228"/>
              <a:gd name="connsiteY3" fmla="*/ 2663502 h 2663502"/>
              <a:gd name="connsiteX4" fmla="*/ 0 w 3788228"/>
              <a:gd name="connsiteY4" fmla="*/ 1212074 h 2663502"/>
              <a:gd name="connsiteX0" fmla="*/ 0 w 3788228"/>
              <a:gd name="connsiteY0" fmla="*/ 1215193 h 2666621"/>
              <a:gd name="connsiteX1" fmla="*/ 3788228 w 3788228"/>
              <a:gd name="connsiteY1" fmla="*/ 25022 h 2666621"/>
              <a:gd name="connsiteX2" fmla="*/ 3788228 w 3788228"/>
              <a:gd name="connsiteY2" fmla="*/ 1897364 h 2666621"/>
              <a:gd name="connsiteX3" fmla="*/ 1233715 w 3788228"/>
              <a:gd name="connsiteY3" fmla="*/ 2666621 h 2666621"/>
              <a:gd name="connsiteX4" fmla="*/ 0 w 3788228"/>
              <a:gd name="connsiteY4" fmla="*/ 1215193 h 2666621"/>
              <a:gd name="connsiteX0" fmla="*/ 189111 w 3977339"/>
              <a:gd name="connsiteY0" fmla="*/ 1215193 h 2666621"/>
              <a:gd name="connsiteX1" fmla="*/ 3977339 w 3977339"/>
              <a:gd name="connsiteY1" fmla="*/ 25022 h 2666621"/>
              <a:gd name="connsiteX2" fmla="*/ 3977339 w 3977339"/>
              <a:gd name="connsiteY2" fmla="*/ 1897364 h 2666621"/>
              <a:gd name="connsiteX3" fmla="*/ 1422826 w 3977339"/>
              <a:gd name="connsiteY3" fmla="*/ 2666621 h 2666621"/>
              <a:gd name="connsiteX4" fmla="*/ 189111 w 3977339"/>
              <a:gd name="connsiteY4" fmla="*/ 1215193 h 2666621"/>
              <a:gd name="connsiteX0" fmla="*/ 260497 w 4048725"/>
              <a:gd name="connsiteY0" fmla="*/ 1215193 h 2666621"/>
              <a:gd name="connsiteX1" fmla="*/ 4048725 w 4048725"/>
              <a:gd name="connsiteY1" fmla="*/ 25022 h 2666621"/>
              <a:gd name="connsiteX2" fmla="*/ 4048725 w 4048725"/>
              <a:gd name="connsiteY2" fmla="*/ 1897364 h 2666621"/>
              <a:gd name="connsiteX3" fmla="*/ 1494212 w 4048725"/>
              <a:gd name="connsiteY3" fmla="*/ 2666621 h 2666621"/>
              <a:gd name="connsiteX4" fmla="*/ 260497 w 4048725"/>
              <a:gd name="connsiteY4" fmla="*/ 1215193 h 2666621"/>
              <a:gd name="connsiteX0" fmla="*/ 428015 w 4216243"/>
              <a:gd name="connsiteY0" fmla="*/ 1215193 h 2817267"/>
              <a:gd name="connsiteX1" fmla="*/ 4216243 w 4216243"/>
              <a:gd name="connsiteY1" fmla="*/ 25022 h 2817267"/>
              <a:gd name="connsiteX2" fmla="*/ 4216243 w 4216243"/>
              <a:gd name="connsiteY2" fmla="*/ 1897364 h 2817267"/>
              <a:gd name="connsiteX3" fmla="*/ 1661730 w 4216243"/>
              <a:gd name="connsiteY3" fmla="*/ 2666621 h 2817267"/>
              <a:gd name="connsiteX4" fmla="*/ 428015 w 4216243"/>
              <a:gd name="connsiteY4" fmla="*/ 1215193 h 2817267"/>
              <a:gd name="connsiteX0" fmla="*/ 428015 w 4216243"/>
              <a:gd name="connsiteY0" fmla="*/ 1215193 h 2817267"/>
              <a:gd name="connsiteX1" fmla="*/ 4216243 w 4216243"/>
              <a:gd name="connsiteY1" fmla="*/ 25022 h 2817267"/>
              <a:gd name="connsiteX2" fmla="*/ 4216243 w 4216243"/>
              <a:gd name="connsiteY2" fmla="*/ 1897364 h 2817267"/>
              <a:gd name="connsiteX3" fmla="*/ 1661730 w 4216243"/>
              <a:gd name="connsiteY3" fmla="*/ 2666621 h 2817267"/>
              <a:gd name="connsiteX4" fmla="*/ 428015 w 4216243"/>
              <a:gd name="connsiteY4" fmla="*/ 1215193 h 2817267"/>
              <a:gd name="connsiteX0" fmla="*/ 428015 w 4216243"/>
              <a:gd name="connsiteY0" fmla="*/ 1215193 h 2817267"/>
              <a:gd name="connsiteX1" fmla="*/ 4216243 w 4216243"/>
              <a:gd name="connsiteY1" fmla="*/ 25022 h 2817267"/>
              <a:gd name="connsiteX2" fmla="*/ 4216243 w 4216243"/>
              <a:gd name="connsiteY2" fmla="*/ 1897364 h 2817267"/>
              <a:gd name="connsiteX3" fmla="*/ 1661730 w 4216243"/>
              <a:gd name="connsiteY3" fmla="*/ 2666621 h 2817267"/>
              <a:gd name="connsiteX4" fmla="*/ 428015 w 4216243"/>
              <a:gd name="connsiteY4" fmla="*/ 1215193 h 2817267"/>
              <a:gd name="connsiteX0" fmla="*/ 428015 w 4216243"/>
              <a:gd name="connsiteY0" fmla="*/ 1215193 h 2817267"/>
              <a:gd name="connsiteX1" fmla="*/ 4216243 w 4216243"/>
              <a:gd name="connsiteY1" fmla="*/ 25022 h 2817267"/>
              <a:gd name="connsiteX2" fmla="*/ 4216243 w 4216243"/>
              <a:gd name="connsiteY2" fmla="*/ 1897364 h 2817267"/>
              <a:gd name="connsiteX3" fmla="*/ 1661730 w 4216243"/>
              <a:gd name="connsiteY3" fmla="*/ 2666621 h 2817267"/>
              <a:gd name="connsiteX4" fmla="*/ 428015 w 4216243"/>
              <a:gd name="connsiteY4" fmla="*/ 1215193 h 2817267"/>
              <a:gd name="connsiteX0" fmla="*/ 428015 w 4216243"/>
              <a:gd name="connsiteY0" fmla="*/ 1215193 h 2817267"/>
              <a:gd name="connsiteX1" fmla="*/ 4216243 w 4216243"/>
              <a:gd name="connsiteY1" fmla="*/ 25022 h 2817267"/>
              <a:gd name="connsiteX2" fmla="*/ 4216243 w 4216243"/>
              <a:gd name="connsiteY2" fmla="*/ 1897364 h 2817267"/>
              <a:gd name="connsiteX3" fmla="*/ 1661730 w 4216243"/>
              <a:gd name="connsiteY3" fmla="*/ 2666621 h 2817267"/>
              <a:gd name="connsiteX4" fmla="*/ 428015 w 4216243"/>
              <a:gd name="connsiteY4" fmla="*/ 1215193 h 2817267"/>
              <a:gd name="connsiteX0" fmla="*/ 428015 w 4216243"/>
              <a:gd name="connsiteY0" fmla="*/ 1213534 h 2815608"/>
              <a:gd name="connsiteX1" fmla="*/ 4216243 w 4216243"/>
              <a:gd name="connsiteY1" fmla="*/ 23363 h 2815608"/>
              <a:gd name="connsiteX2" fmla="*/ 4216243 w 4216243"/>
              <a:gd name="connsiteY2" fmla="*/ 1895705 h 2815608"/>
              <a:gd name="connsiteX3" fmla="*/ 1661730 w 4216243"/>
              <a:gd name="connsiteY3" fmla="*/ 2664962 h 2815608"/>
              <a:gd name="connsiteX4" fmla="*/ 428015 w 4216243"/>
              <a:gd name="connsiteY4" fmla="*/ 1213534 h 2815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6243" h="2815608">
                <a:moveTo>
                  <a:pt x="428015" y="1213534"/>
                </a:moveTo>
                <a:cubicBezTo>
                  <a:pt x="2145539" y="947439"/>
                  <a:pt x="2368091" y="-174999"/>
                  <a:pt x="4216243" y="23363"/>
                </a:cubicBezTo>
                <a:lnTo>
                  <a:pt x="4216243" y="1895705"/>
                </a:lnTo>
                <a:cubicBezTo>
                  <a:pt x="3858225" y="3124580"/>
                  <a:pt x="2251977" y="2277915"/>
                  <a:pt x="1661730" y="2664962"/>
                </a:cubicBezTo>
                <a:cubicBezTo>
                  <a:pt x="118378" y="3400353"/>
                  <a:pt x="-481548" y="1203858"/>
                  <a:pt x="428015" y="1213534"/>
                </a:cubicBezTo>
                <a:close/>
              </a:path>
            </a:pathLst>
          </a:custGeom>
          <a:solidFill>
            <a:srgbClr val="CE9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202744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4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505E42-869C-4BA2-8CCE-FA1A5A7E9F9D}"/>
              </a:ext>
            </a:extLst>
          </p:cNvPr>
          <p:cNvSpPr/>
          <p:nvPr userDrawn="1"/>
        </p:nvSpPr>
        <p:spPr>
          <a:xfrm>
            <a:off x="3381828" y="0"/>
            <a:ext cx="3706564" cy="1769785"/>
          </a:xfrm>
          <a:custGeom>
            <a:avLst/>
            <a:gdLst>
              <a:gd name="connsiteX0" fmla="*/ 0 w 3193144"/>
              <a:gd name="connsiteY0" fmla="*/ 0 h 1727200"/>
              <a:gd name="connsiteX1" fmla="*/ 3193144 w 3193144"/>
              <a:gd name="connsiteY1" fmla="*/ 0 h 1727200"/>
              <a:gd name="connsiteX2" fmla="*/ 3193144 w 3193144"/>
              <a:gd name="connsiteY2" fmla="*/ 1727200 h 1727200"/>
              <a:gd name="connsiteX3" fmla="*/ 0 w 3193144"/>
              <a:gd name="connsiteY3" fmla="*/ 1727200 h 1727200"/>
              <a:gd name="connsiteX4" fmla="*/ 0 w 3193144"/>
              <a:gd name="connsiteY4" fmla="*/ 0 h 1727200"/>
              <a:gd name="connsiteX0" fmla="*/ 0 w 3193144"/>
              <a:gd name="connsiteY0" fmla="*/ 0 h 1727200"/>
              <a:gd name="connsiteX1" fmla="*/ 3193144 w 3193144"/>
              <a:gd name="connsiteY1" fmla="*/ 0 h 1727200"/>
              <a:gd name="connsiteX2" fmla="*/ 3193144 w 3193144"/>
              <a:gd name="connsiteY2" fmla="*/ 1727200 h 1727200"/>
              <a:gd name="connsiteX3" fmla="*/ 0 w 3193144"/>
              <a:gd name="connsiteY3" fmla="*/ 0 h 1727200"/>
              <a:gd name="connsiteX0" fmla="*/ 0 w 3193144"/>
              <a:gd name="connsiteY0" fmla="*/ 0 h 1751348"/>
              <a:gd name="connsiteX1" fmla="*/ 3193144 w 3193144"/>
              <a:gd name="connsiteY1" fmla="*/ 0 h 1751348"/>
              <a:gd name="connsiteX2" fmla="*/ 3193144 w 3193144"/>
              <a:gd name="connsiteY2" fmla="*/ 1727200 h 1751348"/>
              <a:gd name="connsiteX3" fmla="*/ 0 w 3193144"/>
              <a:gd name="connsiteY3" fmla="*/ 0 h 1751348"/>
              <a:gd name="connsiteX0" fmla="*/ 0 w 3586642"/>
              <a:gd name="connsiteY0" fmla="*/ 0 h 1751348"/>
              <a:gd name="connsiteX1" fmla="*/ 3193144 w 3586642"/>
              <a:gd name="connsiteY1" fmla="*/ 0 h 1751348"/>
              <a:gd name="connsiteX2" fmla="*/ 3193144 w 3586642"/>
              <a:gd name="connsiteY2" fmla="*/ 1727200 h 1751348"/>
              <a:gd name="connsiteX3" fmla="*/ 0 w 3586642"/>
              <a:gd name="connsiteY3" fmla="*/ 0 h 1751348"/>
              <a:gd name="connsiteX0" fmla="*/ 0 w 3706564"/>
              <a:gd name="connsiteY0" fmla="*/ 0 h 1751348"/>
              <a:gd name="connsiteX1" fmla="*/ 3193144 w 3706564"/>
              <a:gd name="connsiteY1" fmla="*/ 0 h 1751348"/>
              <a:gd name="connsiteX2" fmla="*/ 3193144 w 3706564"/>
              <a:gd name="connsiteY2" fmla="*/ 1727200 h 1751348"/>
              <a:gd name="connsiteX3" fmla="*/ 0 w 3706564"/>
              <a:gd name="connsiteY3" fmla="*/ 0 h 1751348"/>
              <a:gd name="connsiteX0" fmla="*/ 0 w 3706564"/>
              <a:gd name="connsiteY0" fmla="*/ 0 h 1727200"/>
              <a:gd name="connsiteX1" fmla="*/ 3193144 w 3706564"/>
              <a:gd name="connsiteY1" fmla="*/ 0 h 1727200"/>
              <a:gd name="connsiteX2" fmla="*/ 3193144 w 3706564"/>
              <a:gd name="connsiteY2" fmla="*/ 1727200 h 1727200"/>
              <a:gd name="connsiteX3" fmla="*/ 0 w 3706564"/>
              <a:gd name="connsiteY3" fmla="*/ 0 h 1727200"/>
              <a:gd name="connsiteX0" fmla="*/ 0 w 3706564"/>
              <a:gd name="connsiteY0" fmla="*/ 0 h 1769785"/>
              <a:gd name="connsiteX1" fmla="*/ 3193144 w 3706564"/>
              <a:gd name="connsiteY1" fmla="*/ 0 h 1769785"/>
              <a:gd name="connsiteX2" fmla="*/ 3193144 w 3706564"/>
              <a:gd name="connsiteY2" fmla="*/ 1727200 h 1769785"/>
              <a:gd name="connsiteX3" fmla="*/ 0 w 3706564"/>
              <a:gd name="connsiteY3" fmla="*/ 0 h 1769785"/>
              <a:gd name="connsiteX0" fmla="*/ 0 w 3706564"/>
              <a:gd name="connsiteY0" fmla="*/ 0 h 1769785"/>
              <a:gd name="connsiteX1" fmla="*/ 3193144 w 3706564"/>
              <a:gd name="connsiteY1" fmla="*/ 0 h 1769785"/>
              <a:gd name="connsiteX2" fmla="*/ 3193144 w 3706564"/>
              <a:gd name="connsiteY2" fmla="*/ 1727200 h 1769785"/>
              <a:gd name="connsiteX3" fmla="*/ 0 w 3706564"/>
              <a:gd name="connsiteY3" fmla="*/ 0 h 1769785"/>
            </a:gdLst>
            <a:ahLst/>
            <a:cxnLst>
              <a:cxn ang="0">
                <a:pos x="connsiteX0" y="connsiteY0"/>
              </a:cxn>
              <a:cxn ang="0">
                <a:pos x="connsiteX1" y="connsiteY1"/>
              </a:cxn>
              <a:cxn ang="0">
                <a:pos x="connsiteX2" y="connsiteY2"/>
              </a:cxn>
              <a:cxn ang="0">
                <a:pos x="connsiteX3" y="connsiteY3"/>
              </a:cxn>
            </a:cxnLst>
            <a:rect l="l" t="t" r="r" b="b"/>
            <a:pathLst>
              <a:path w="3706564" h="1769785">
                <a:moveTo>
                  <a:pt x="0" y="0"/>
                </a:moveTo>
                <a:lnTo>
                  <a:pt x="3193144" y="0"/>
                </a:lnTo>
                <a:cubicBezTo>
                  <a:pt x="4078516" y="953105"/>
                  <a:pt x="3643087" y="1514324"/>
                  <a:pt x="3193144" y="1727200"/>
                </a:cubicBezTo>
                <a:cubicBezTo>
                  <a:pt x="1925562" y="2036838"/>
                  <a:pt x="1819123" y="575733"/>
                  <a:pt x="0" y="0"/>
                </a:cubicBezTo>
                <a:close/>
              </a:path>
            </a:pathLst>
          </a:custGeom>
          <a:solidFill>
            <a:srgbClr val="CE9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5C8D535A-342E-4F90-A17A-53BAED008550}"/>
              </a:ext>
            </a:extLst>
          </p:cNvPr>
          <p:cNvSpPr/>
          <p:nvPr userDrawn="1"/>
        </p:nvSpPr>
        <p:spPr>
          <a:xfrm>
            <a:off x="0" y="5595197"/>
            <a:ext cx="1843314" cy="1262803"/>
          </a:xfrm>
          <a:custGeom>
            <a:avLst/>
            <a:gdLst>
              <a:gd name="connsiteX0" fmla="*/ 0 w 1843314"/>
              <a:gd name="connsiteY0" fmla="*/ 0 h 1161143"/>
              <a:gd name="connsiteX1" fmla="*/ 1843314 w 1843314"/>
              <a:gd name="connsiteY1" fmla="*/ 0 h 1161143"/>
              <a:gd name="connsiteX2" fmla="*/ 1843314 w 1843314"/>
              <a:gd name="connsiteY2" fmla="*/ 1161143 h 1161143"/>
              <a:gd name="connsiteX3" fmla="*/ 0 w 1843314"/>
              <a:gd name="connsiteY3" fmla="*/ 1161143 h 1161143"/>
              <a:gd name="connsiteX4" fmla="*/ 0 w 1843314"/>
              <a:gd name="connsiteY4" fmla="*/ 0 h 1161143"/>
              <a:gd name="connsiteX0" fmla="*/ 0 w 1843314"/>
              <a:gd name="connsiteY0" fmla="*/ 0 h 1161143"/>
              <a:gd name="connsiteX1" fmla="*/ 769257 w 1843314"/>
              <a:gd name="connsiteY1" fmla="*/ 275771 h 1161143"/>
              <a:gd name="connsiteX2" fmla="*/ 1843314 w 1843314"/>
              <a:gd name="connsiteY2" fmla="*/ 1161143 h 1161143"/>
              <a:gd name="connsiteX3" fmla="*/ 0 w 1843314"/>
              <a:gd name="connsiteY3" fmla="*/ 1161143 h 1161143"/>
              <a:gd name="connsiteX4" fmla="*/ 0 w 1843314"/>
              <a:gd name="connsiteY4" fmla="*/ 0 h 1161143"/>
              <a:gd name="connsiteX0" fmla="*/ 0 w 1843314"/>
              <a:gd name="connsiteY0" fmla="*/ 0 h 1161143"/>
              <a:gd name="connsiteX1" fmla="*/ 769257 w 1843314"/>
              <a:gd name="connsiteY1" fmla="*/ 275771 h 1161143"/>
              <a:gd name="connsiteX2" fmla="*/ 1843314 w 1843314"/>
              <a:gd name="connsiteY2" fmla="*/ 1161143 h 1161143"/>
              <a:gd name="connsiteX3" fmla="*/ 0 w 1843314"/>
              <a:gd name="connsiteY3" fmla="*/ 1161143 h 1161143"/>
              <a:gd name="connsiteX4" fmla="*/ 0 w 1843314"/>
              <a:gd name="connsiteY4" fmla="*/ 0 h 1161143"/>
              <a:gd name="connsiteX0" fmla="*/ 0 w 1843314"/>
              <a:gd name="connsiteY0" fmla="*/ 101660 h 1262803"/>
              <a:gd name="connsiteX1" fmla="*/ 769257 w 1843314"/>
              <a:gd name="connsiteY1" fmla="*/ 377431 h 1262803"/>
              <a:gd name="connsiteX2" fmla="*/ 1843314 w 1843314"/>
              <a:gd name="connsiteY2" fmla="*/ 1262803 h 1262803"/>
              <a:gd name="connsiteX3" fmla="*/ 0 w 1843314"/>
              <a:gd name="connsiteY3" fmla="*/ 1262803 h 1262803"/>
              <a:gd name="connsiteX4" fmla="*/ 0 w 1843314"/>
              <a:gd name="connsiteY4" fmla="*/ 101660 h 1262803"/>
              <a:gd name="connsiteX0" fmla="*/ 0 w 1843314"/>
              <a:gd name="connsiteY0" fmla="*/ 101660 h 1262803"/>
              <a:gd name="connsiteX1" fmla="*/ 769257 w 1843314"/>
              <a:gd name="connsiteY1" fmla="*/ 377431 h 1262803"/>
              <a:gd name="connsiteX2" fmla="*/ 1843314 w 1843314"/>
              <a:gd name="connsiteY2" fmla="*/ 1262803 h 1262803"/>
              <a:gd name="connsiteX3" fmla="*/ 0 w 1843314"/>
              <a:gd name="connsiteY3" fmla="*/ 1262803 h 1262803"/>
              <a:gd name="connsiteX4" fmla="*/ 0 w 1843314"/>
              <a:gd name="connsiteY4" fmla="*/ 101660 h 1262803"/>
              <a:gd name="connsiteX0" fmla="*/ 0 w 1843314"/>
              <a:gd name="connsiteY0" fmla="*/ 101660 h 1262803"/>
              <a:gd name="connsiteX1" fmla="*/ 769257 w 1843314"/>
              <a:gd name="connsiteY1" fmla="*/ 377431 h 1262803"/>
              <a:gd name="connsiteX2" fmla="*/ 1843314 w 1843314"/>
              <a:gd name="connsiteY2" fmla="*/ 1262803 h 1262803"/>
              <a:gd name="connsiteX3" fmla="*/ 0 w 1843314"/>
              <a:gd name="connsiteY3" fmla="*/ 1262803 h 1262803"/>
              <a:gd name="connsiteX4" fmla="*/ 0 w 1843314"/>
              <a:gd name="connsiteY4" fmla="*/ 101660 h 1262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3314" h="1262803">
                <a:moveTo>
                  <a:pt x="0" y="101660"/>
                </a:moveTo>
                <a:cubicBezTo>
                  <a:pt x="270933" y="-96702"/>
                  <a:pt x="614438" y="-4779"/>
                  <a:pt x="769257" y="377431"/>
                </a:cubicBezTo>
                <a:cubicBezTo>
                  <a:pt x="953105" y="788669"/>
                  <a:pt x="904723" y="808022"/>
                  <a:pt x="1843314" y="1262803"/>
                </a:cubicBezTo>
                <a:lnTo>
                  <a:pt x="0" y="1262803"/>
                </a:lnTo>
                <a:lnTo>
                  <a:pt x="0" y="101660"/>
                </a:lnTo>
                <a:close/>
              </a:path>
            </a:pathLst>
          </a:custGeom>
          <a:solidFill>
            <a:srgbClr val="AE6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361F7A74-EBE4-4F25-BF1E-0F069E5B63F5}"/>
              </a:ext>
            </a:extLst>
          </p:cNvPr>
          <p:cNvSpPr/>
          <p:nvPr userDrawn="1"/>
        </p:nvSpPr>
        <p:spPr>
          <a:xfrm>
            <a:off x="9199399" y="2075542"/>
            <a:ext cx="2992601" cy="4782457"/>
          </a:xfrm>
          <a:custGeom>
            <a:avLst/>
            <a:gdLst>
              <a:gd name="connsiteX0" fmla="*/ 0 w 2873829"/>
              <a:gd name="connsiteY0" fmla="*/ 0 h 4782457"/>
              <a:gd name="connsiteX1" fmla="*/ 2873829 w 2873829"/>
              <a:gd name="connsiteY1" fmla="*/ 0 h 4782457"/>
              <a:gd name="connsiteX2" fmla="*/ 2873829 w 2873829"/>
              <a:gd name="connsiteY2" fmla="*/ 4782457 h 4782457"/>
              <a:gd name="connsiteX3" fmla="*/ 0 w 2873829"/>
              <a:gd name="connsiteY3" fmla="*/ 4782457 h 4782457"/>
              <a:gd name="connsiteX4" fmla="*/ 0 w 2873829"/>
              <a:gd name="connsiteY4" fmla="*/ 0 h 4782457"/>
              <a:gd name="connsiteX0" fmla="*/ 722671 w 2873829"/>
              <a:gd name="connsiteY0" fmla="*/ 1519084 h 4782457"/>
              <a:gd name="connsiteX1" fmla="*/ 2873829 w 2873829"/>
              <a:gd name="connsiteY1" fmla="*/ 0 h 4782457"/>
              <a:gd name="connsiteX2" fmla="*/ 2873829 w 2873829"/>
              <a:gd name="connsiteY2" fmla="*/ 4782457 h 4782457"/>
              <a:gd name="connsiteX3" fmla="*/ 0 w 2873829"/>
              <a:gd name="connsiteY3" fmla="*/ 4782457 h 4782457"/>
              <a:gd name="connsiteX4" fmla="*/ 722671 w 2873829"/>
              <a:gd name="connsiteY4" fmla="*/ 1519084 h 4782457"/>
              <a:gd name="connsiteX0" fmla="*/ 722671 w 2873829"/>
              <a:gd name="connsiteY0" fmla="*/ 1519084 h 4782457"/>
              <a:gd name="connsiteX1" fmla="*/ 2873829 w 2873829"/>
              <a:gd name="connsiteY1" fmla="*/ 0 h 4782457"/>
              <a:gd name="connsiteX2" fmla="*/ 2873829 w 2873829"/>
              <a:gd name="connsiteY2" fmla="*/ 4782457 h 4782457"/>
              <a:gd name="connsiteX3" fmla="*/ 0 w 2873829"/>
              <a:gd name="connsiteY3" fmla="*/ 4782457 h 4782457"/>
              <a:gd name="connsiteX4" fmla="*/ 722671 w 2873829"/>
              <a:gd name="connsiteY4" fmla="*/ 1519084 h 4782457"/>
              <a:gd name="connsiteX0" fmla="*/ 722671 w 2873829"/>
              <a:gd name="connsiteY0" fmla="*/ 1519084 h 4782457"/>
              <a:gd name="connsiteX1" fmla="*/ 2873829 w 2873829"/>
              <a:gd name="connsiteY1" fmla="*/ 0 h 4782457"/>
              <a:gd name="connsiteX2" fmla="*/ 2873829 w 2873829"/>
              <a:gd name="connsiteY2" fmla="*/ 4782457 h 4782457"/>
              <a:gd name="connsiteX3" fmla="*/ 0 w 2873829"/>
              <a:gd name="connsiteY3" fmla="*/ 4782457 h 4782457"/>
              <a:gd name="connsiteX4" fmla="*/ 722671 w 2873829"/>
              <a:gd name="connsiteY4" fmla="*/ 1519084 h 4782457"/>
              <a:gd name="connsiteX0" fmla="*/ 775127 w 2926285"/>
              <a:gd name="connsiteY0" fmla="*/ 1519084 h 4782457"/>
              <a:gd name="connsiteX1" fmla="*/ 2926285 w 2926285"/>
              <a:gd name="connsiteY1" fmla="*/ 0 h 4782457"/>
              <a:gd name="connsiteX2" fmla="*/ 2926285 w 2926285"/>
              <a:gd name="connsiteY2" fmla="*/ 4782457 h 4782457"/>
              <a:gd name="connsiteX3" fmla="*/ 52456 w 2926285"/>
              <a:gd name="connsiteY3" fmla="*/ 4782457 h 4782457"/>
              <a:gd name="connsiteX4" fmla="*/ 775127 w 2926285"/>
              <a:gd name="connsiteY4" fmla="*/ 1519084 h 4782457"/>
              <a:gd name="connsiteX0" fmla="*/ 782475 w 2933633"/>
              <a:gd name="connsiteY0" fmla="*/ 1519084 h 4782457"/>
              <a:gd name="connsiteX1" fmla="*/ 2933633 w 2933633"/>
              <a:gd name="connsiteY1" fmla="*/ 0 h 4782457"/>
              <a:gd name="connsiteX2" fmla="*/ 2933633 w 2933633"/>
              <a:gd name="connsiteY2" fmla="*/ 4782457 h 4782457"/>
              <a:gd name="connsiteX3" fmla="*/ 59804 w 2933633"/>
              <a:gd name="connsiteY3" fmla="*/ 4782457 h 4782457"/>
              <a:gd name="connsiteX4" fmla="*/ 782475 w 2933633"/>
              <a:gd name="connsiteY4" fmla="*/ 1519084 h 4782457"/>
              <a:gd name="connsiteX0" fmla="*/ 841443 w 2992601"/>
              <a:gd name="connsiteY0" fmla="*/ 1519084 h 4782457"/>
              <a:gd name="connsiteX1" fmla="*/ 2992601 w 2992601"/>
              <a:gd name="connsiteY1" fmla="*/ 0 h 4782457"/>
              <a:gd name="connsiteX2" fmla="*/ 2992601 w 2992601"/>
              <a:gd name="connsiteY2" fmla="*/ 4782457 h 4782457"/>
              <a:gd name="connsiteX3" fmla="*/ 118772 w 2992601"/>
              <a:gd name="connsiteY3" fmla="*/ 4782457 h 4782457"/>
              <a:gd name="connsiteX4" fmla="*/ 841443 w 2992601"/>
              <a:gd name="connsiteY4" fmla="*/ 1519084 h 47824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2601" h="4782457">
                <a:moveTo>
                  <a:pt x="841443" y="1519084"/>
                </a:moveTo>
                <a:cubicBezTo>
                  <a:pt x="732586" y="-63909"/>
                  <a:pt x="2275548" y="506361"/>
                  <a:pt x="2992601" y="0"/>
                </a:cubicBezTo>
                <a:lnTo>
                  <a:pt x="2992601" y="4782457"/>
                </a:lnTo>
                <a:lnTo>
                  <a:pt x="118772" y="4782457"/>
                </a:lnTo>
                <a:cubicBezTo>
                  <a:pt x="-422003" y="3193222"/>
                  <a:pt x="1072502" y="2592127"/>
                  <a:pt x="841443" y="1519084"/>
                </a:cubicBezTo>
                <a:close/>
              </a:path>
            </a:pathLst>
          </a:custGeom>
          <a:solidFill>
            <a:srgbClr val="CE9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7">
            <a:extLst>
              <a:ext uri="{FF2B5EF4-FFF2-40B4-BE49-F238E27FC236}">
                <a16:creationId xmlns:a16="http://schemas.microsoft.com/office/drawing/2014/main" id="{23AC6840-C132-4D54-895D-0E92B5A9DEAA}"/>
              </a:ext>
            </a:extLst>
          </p:cNvPr>
          <p:cNvSpPr>
            <a:spLocks noGrp="1"/>
          </p:cNvSpPr>
          <p:nvPr>
            <p:ph type="pic" sz="quarter" idx="11"/>
          </p:nvPr>
        </p:nvSpPr>
        <p:spPr>
          <a:xfrm>
            <a:off x="7242629" y="0"/>
            <a:ext cx="3425372" cy="3429000"/>
          </a:xfrm>
          <a:pattFill prst="pct5">
            <a:fgClr>
              <a:schemeClr val="accent1"/>
            </a:fgClr>
            <a:bgClr>
              <a:schemeClr val="bg1"/>
            </a:bgClr>
          </a:pattFill>
        </p:spPr>
        <p:txBody>
          <a:bodyPr>
            <a:normAutofit/>
          </a:bodyPr>
          <a:lstStyle>
            <a:lvl1pPr>
              <a:defRPr sz="1200"/>
            </a:lvl1pPr>
          </a:lstStyle>
          <a:p>
            <a:endParaRPr lang="en-US"/>
          </a:p>
        </p:txBody>
      </p:sp>
      <p:sp>
        <p:nvSpPr>
          <p:cNvPr id="6" name="Picture Placeholder 7">
            <a:extLst>
              <a:ext uri="{FF2B5EF4-FFF2-40B4-BE49-F238E27FC236}">
                <a16:creationId xmlns:a16="http://schemas.microsoft.com/office/drawing/2014/main" id="{5409F084-129F-42C3-AB1A-FD44D0305E60}"/>
              </a:ext>
            </a:extLst>
          </p:cNvPr>
          <p:cNvSpPr>
            <a:spLocks noGrp="1"/>
          </p:cNvSpPr>
          <p:nvPr>
            <p:ph type="pic" sz="quarter" idx="12"/>
          </p:nvPr>
        </p:nvSpPr>
        <p:spPr>
          <a:xfrm>
            <a:off x="5289996" y="3585029"/>
            <a:ext cx="2990404" cy="3066141"/>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30471751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8">
            <a:extLst>
              <a:ext uri="{FF2B5EF4-FFF2-40B4-BE49-F238E27FC236}">
                <a16:creationId xmlns:a16="http://schemas.microsoft.com/office/drawing/2014/main" id="{CEA9498F-8A68-4D7E-B16E-2192717D0703}"/>
              </a:ext>
            </a:extLst>
          </p:cNvPr>
          <p:cNvSpPr/>
          <p:nvPr userDrawn="1"/>
        </p:nvSpPr>
        <p:spPr>
          <a:xfrm>
            <a:off x="0" y="-1"/>
            <a:ext cx="3333751" cy="3967609"/>
          </a:xfrm>
          <a:custGeom>
            <a:avLst/>
            <a:gdLst>
              <a:gd name="connsiteX0" fmla="*/ 0 w 2082800"/>
              <a:gd name="connsiteY0" fmla="*/ 0 h 2603500"/>
              <a:gd name="connsiteX1" fmla="*/ 2082800 w 2082800"/>
              <a:gd name="connsiteY1" fmla="*/ 0 h 2603500"/>
              <a:gd name="connsiteX2" fmla="*/ 2082800 w 2082800"/>
              <a:gd name="connsiteY2" fmla="*/ 2603500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927100 w 2082800"/>
              <a:gd name="connsiteY2" fmla="*/ 1016000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1092200 w 2082800"/>
              <a:gd name="connsiteY2" fmla="*/ 1206500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1092200 w 2082800"/>
              <a:gd name="connsiteY2" fmla="*/ 1206500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1092200 w 2082800"/>
              <a:gd name="connsiteY2" fmla="*/ 1206500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1092200 w 2082800"/>
              <a:gd name="connsiteY2" fmla="*/ 1206500 h 2603500"/>
              <a:gd name="connsiteX3" fmla="*/ 0 w 2082800"/>
              <a:gd name="connsiteY3" fmla="*/ 2603500 h 2603500"/>
              <a:gd name="connsiteX4" fmla="*/ 0 w 2082800"/>
              <a:gd name="connsiteY4" fmla="*/ 0 h 260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2800" h="2603500">
                <a:moveTo>
                  <a:pt x="0" y="0"/>
                </a:moveTo>
                <a:lnTo>
                  <a:pt x="2082800" y="0"/>
                </a:lnTo>
                <a:cubicBezTo>
                  <a:pt x="1752600" y="402167"/>
                  <a:pt x="2184400" y="1058333"/>
                  <a:pt x="1092200" y="1206500"/>
                </a:cubicBezTo>
                <a:cubicBezTo>
                  <a:pt x="0" y="1354667"/>
                  <a:pt x="364067" y="2137833"/>
                  <a:pt x="0" y="2603500"/>
                </a:cubicBezTo>
                <a:lnTo>
                  <a:pt x="0" y="0"/>
                </a:lnTo>
                <a:close/>
              </a:path>
            </a:pathLst>
          </a:custGeom>
          <a:solidFill>
            <a:srgbClr val="CE9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8">
            <a:extLst>
              <a:ext uri="{FF2B5EF4-FFF2-40B4-BE49-F238E27FC236}">
                <a16:creationId xmlns:a16="http://schemas.microsoft.com/office/drawing/2014/main" id="{46D8228D-A0A6-4134-A6FD-702E715C5E80}"/>
              </a:ext>
            </a:extLst>
          </p:cNvPr>
          <p:cNvSpPr/>
          <p:nvPr userDrawn="1"/>
        </p:nvSpPr>
        <p:spPr>
          <a:xfrm flipH="1">
            <a:off x="8001000" y="0"/>
            <a:ext cx="4191000" cy="5638800"/>
          </a:xfrm>
          <a:custGeom>
            <a:avLst/>
            <a:gdLst>
              <a:gd name="connsiteX0" fmla="*/ 0 w 2082800"/>
              <a:gd name="connsiteY0" fmla="*/ 0 h 2603500"/>
              <a:gd name="connsiteX1" fmla="*/ 2082800 w 2082800"/>
              <a:gd name="connsiteY1" fmla="*/ 0 h 2603500"/>
              <a:gd name="connsiteX2" fmla="*/ 2082800 w 2082800"/>
              <a:gd name="connsiteY2" fmla="*/ 2603500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927100 w 2082800"/>
              <a:gd name="connsiteY2" fmla="*/ 1016000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1092200 w 2082800"/>
              <a:gd name="connsiteY2" fmla="*/ 1206500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1092200 w 2082800"/>
              <a:gd name="connsiteY2" fmla="*/ 1206500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1092200 w 2082800"/>
              <a:gd name="connsiteY2" fmla="*/ 1206500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1092200 w 2082800"/>
              <a:gd name="connsiteY2" fmla="*/ 1206500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856093 w 2082800"/>
              <a:gd name="connsiteY2" fmla="*/ 890924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931985 w 2082800"/>
              <a:gd name="connsiteY2" fmla="*/ 1032933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931985 w 2082800"/>
              <a:gd name="connsiteY2" fmla="*/ 1032933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931985 w 2082800"/>
              <a:gd name="connsiteY2" fmla="*/ 1032933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931985 w 2082800"/>
              <a:gd name="connsiteY2" fmla="*/ 1032933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931985 w 2082800"/>
              <a:gd name="connsiteY2" fmla="*/ 1032933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931985 w 2082800"/>
              <a:gd name="connsiteY2" fmla="*/ 1032933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931985 w 2082800"/>
              <a:gd name="connsiteY2" fmla="*/ 1032933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931985 w 2082800"/>
              <a:gd name="connsiteY2" fmla="*/ 1032933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931985 w 2082800"/>
              <a:gd name="connsiteY2" fmla="*/ 1032933 h 2603500"/>
              <a:gd name="connsiteX3" fmla="*/ 0 w 2082800"/>
              <a:gd name="connsiteY3" fmla="*/ 2603500 h 2603500"/>
              <a:gd name="connsiteX4" fmla="*/ 0 w 2082800"/>
              <a:gd name="connsiteY4" fmla="*/ 0 h 260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2800" h="2603500">
                <a:moveTo>
                  <a:pt x="0" y="0"/>
                </a:moveTo>
                <a:lnTo>
                  <a:pt x="2082800" y="0"/>
                </a:lnTo>
                <a:cubicBezTo>
                  <a:pt x="1971842" y="583623"/>
                  <a:pt x="835221" y="206277"/>
                  <a:pt x="931985" y="1032933"/>
                </a:cubicBezTo>
                <a:cubicBezTo>
                  <a:pt x="1028749" y="1859589"/>
                  <a:pt x="254446" y="1577686"/>
                  <a:pt x="0" y="2603500"/>
                </a:cubicBezTo>
                <a:lnTo>
                  <a:pt x="0" y="0"/>
                </a:lnTo>
                <a:close/>
              </a:path>
            </a:pathLst>
          </a:custGeom>
          <a:solidFill>
            <a:srgbClr val="AE6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20">
            <a:extLst>
              <a:ext uri="{FF2B5EF4-FFF2-40B4-BE49-F238E27FC236}">
                <a16:creationId xmlns:a16="http://schemas.microsoft.com/office/drawing/2014/main" id="{E8A692BD-0AA2-4CF7-81E3-13DF14791617}"/>
              </a:ext>
            </a:extLst>
          </p:cNvPr>
          <p:cNvSpPr/>
          <p:nvPr userDrawn="1"/>
        </p:nvSpPr>
        <p:spPr>
          <a:xfrm>
            <a:off x="1899451" y="5819452"/>
            <a:ext cx="3758399" cy="1041256"/>
          </a:xfrm>
          <a:custGeom>
            <a:avLst/>
            <a:gdLst>
              <a:gd name="connsiteX0" fmla="*/ 0 w 2725795"/>
              <a:gd name="connsiteY0" fmla="*/ 0 h 1261884"/>
              <a:gd name="connsiteX1" fmla="*/ 2725795 w 2725795"/>
              <a:gd name="connsiteY1" fmla="*/ 0 h 1261884"/>
              <a:gd name="connsiteX2" fmla="*/ 2725795 w 2725795"/>
              <a:gd name="connsiteY2" fmla="*/ 1261884 h 1261884"/>
              <a:gd name="connsiteX3" fmla="*/ 0 w 2725795"/>
              <a:gd name="connsiteY3" fmla="*/ 1261884 h 1261884"/>
              <a:gd name="connsiteX4" fmla="*/ 0 w 2725795"/>
              <a:gd name="connsiteY4" fmla="*/ 0 h 1261884"/>
              <a:gd name="connsiteX0" fmla="*/ 666750 w 2725795"/>
              <a:gd name="connsiteY0" fmla="*/ 590550 h 1261884"/>
              <a:gd name="connsiteX1" fmla="*/ 2725795 w 2725795"/>
              <a:gd name="connsiteY1" fmla="*/ 0 h 1261884"/>
              <a:gd name="connsiteX2" fmla="*/ 2725795 w 2725795"/>
              <a:gd name="connsiteY2" fmla="*/ 1261884 h 1261884"/>
              <a:gd name="connsiteX3" fmla="*/ 0 w 2725795"/>
              <a:gd name="connsiteY3" fmla="*/ 1261884 h 1261884"/>
              <a:gd name="connsiteX4" fmla="*/ 666750 w 2725795"/>
              <a:gd name="connsiteY4" fmla="*/ 590550 h 1261884"/>
              <a:gd name="connsiteX0" fmla="*/ 666750 w 2763895"/>
              <a:gd name="connsiteY0" fmla="*/ 0 h 671334"/>
              <a:gd name="connsiteX1" fmla="*/ 2763895 w 2763895"/>
              <a:gd name="connsiteY1" fmla="*/ 628650 h 671334"/>
              <a:gd name="connsiteX2" fmla="*/ 2725795 w 2763895"/>
              <a:gd name="connsiteY2" fmla="*/ 671334 h 671334"/>
              <a:gd name="connsiteX3" fmla="*/ 0 w 2763895"/>
              <a:gd name="connsiteY3" fmla="*/ 671334 h 671334"/>
              <a:gd name="connsiteX4" fmla="*/ 666750 w 2763895"/>
              <a:gd name="connsiteY4" fmla="*/ 0 h 671334"/>
              <a:gd name="connsiteX0" fmla="*/ 666750 w 2763895"/>
              <a:gd name="connsiteY0" fmla="*/ 121124 h 792458"/>
              <a:gd name="connsiteX1" fmla="*/ 2763895 w 2763895"/>
              <a:gd name="connsiteY1" fmla="*/ 749774 h 792458"/>
              <a:gd name="connsiteX2" fmla="*/ 2725795 w 2763895"/>
              <a:gd name="connsiteY2" fmla="*/ 792458 h 792458"/>
              <a:gd name="connsiteX3" fmla="*/ 0 w 2763895"/>
              <a:gd name="connsiteY3" fmla="*/ 792458 h 792458"/>
              <a:gd name="connsiteX4" fmla="*/ 666750 w 2763895"/>
              <a:gd name="connsiteY4" fmla="*/ 121124 h 792458"/>
              <a:gd name="connsiteX0" fmla="*/ 666750 w 2763895"/>
              <a:gd name="connsiteY0" fmla="*/ 121124 h 792458"/>
              <a:gd name="connsiteX1" fmla="*/ 2763895 w 2763895"/>
              <a:gd name="connsiteY1" fmla="*/ 749774 h 792458"/>
              <a:gd name="connsiteX2" fmla="*/ 2725795 w 2763895"/>
              <a:gd name="connsiteY2" fmla="*/ 792458 h 792458"/>
              <a:gd name="connsiteX3" fmla="*/ 0 w 2763895"/>
              <a:gd name="connsiteY3" fmla="*/ 792458 h 792458"/>
              <a:gd name="connsiteX4" fmla="*/ 666750 w 2763895"/>
              <a:gd name="connsiteY4" fmla="*/ 121124 h 792458"/>
              <a:gd name="connsiteX0" fmla="*/ 666750 w 2730954"/>
              <a:gd name="connsiteY0" fmla="*/ 48054 h 719388"/>
              <a:gd name="connsiteX1" fmla="*/ 2725795 w 2730954"/>
              <a:gd name="connsiteY1" fmla="*/ 719388 h 719388"/>
              <a:gd name="connsiteX2" fmla="*/ 0 w 2730954"/>
              <a:gd name="connsiteY2" fmla="*/ 719388 h 719388"/>
              <a:gd name="connsiteX3" fmla="*/ 666750 w 2730954"/>
              <a:gd name="connsiteY3" fmla="*/ 48054 h 719388"/>
              <a:gd name="connsiteX0" fmla="*/ 666750 w 2736568"/>
              <a:gd name="connsiteY0" fmla="*/ 86826 h 758160"/>
              <a:gd name="connsiteX1" fmla="*/ 2725795 w 2736568"/>
              <a:gd name="connsiteY1" fmla="*/ 758160 h 758160"/>
              <a:gd name="connsiteX2" fmla="*/ 0 w 2736568"/>
              <a:gd name="connsiteY2" fmla="*/ 758160 h 758160"/>
              <a:gd name="connsiteX3" fmla="*/ 666750 w 2736568"/>
              <a:gd name="connsiteY3" fmla="*/ 86826 h 758160"/>
              <a:gd name="connsiteX0" fmla="*/ 666750 w 2736568"/>
              <a:gd name="connsiteY0" fmla="*/ 86826 h 758160"/>
              <a:gd name="connsiteX1" fmla="*/ 2725795 w 2736568"/>
              <a:gd name="connsiteY1" fmla="*/ 758160 h 758160"/>
              <a:gd name="connsiteX2" fmla="*/ 0 w 2736568"/>
              <a:gd name="connsiteY2" fmla="*/ 758160 h 758160"/>
              <a:gd name="connsiteX3" fmla="*/ 666750 w 2736568"/>
              <a:gd name="connsiteY3" fmla="*/ 86826 h 758160"/>
            </a:gdLst>
            <a:ahLst/>
            <a:cxnLst>
              <a:cxn ang="0">
                <a:pos x="connsiteX0" y="connsiteY0"/>
              </a:cxn>
              <a:cxn ang="0">
                <a:pos x="connsiteX1" y="connsiteY1"/>
              </a:cxn>
              <a:cxn ang="0">
                <a:pos x="connsiteX2" y="connsiteY2"/>
              </a:cxn>
              <a:cxn ang="0">
                <a:pos x="connsiteX3" y="connsiteY3"/>
              </a:cxn>
            </a:cxnLst>
            <a:rect l="l" t="t" r="r" b="b"/>
            <a:pathLst>
              <a:path w="2736568" h="758160">
                <a:moveTo>
                  <a:pt x="666750" y="86826"/>
                </a:moveTo>
                <a:cubicBezTo>
                  <a:pt x="2084096" y="-284037"/>
                  <a:pt x="2836920" y="646271"/>
                  <a:pt x="2725795" y="758160"/>
                </a:cubicBezTo>
                <a:lnTo>
                  <a:pt x="0" y="758160"/>
                </a:lnTo>
                <a:cubicBezTo>
                  <a:pt x="222250" y="534382"/>
                  <a:pt x="-69394" y="313992"/>
                  <a:pt x="666750" y="86826"/>
                </a:cubicBezTo>
                <a:close/>
              </a:path>
            </a:pathLst>
          </a:custGeom>
          <a:solidFill>
            <a:srgbClr val="CE9E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9120333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5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37C31E5-E6ED-4225-84C5-0CAB053ECB77}"/>
              </a:ext>
            </a:extLst>
          </p:cNvPr>
          <p:cNvSpPr/>
          <p:nvPr userDrawn="1"/>
        </p:nvSpPr>
        <p:spPr>
          <a:xfrm>
            <a:off x="0" y="0"/>
            <a:ext cx="6096000" cy="6858000"/>
          </a:xfrm>
          <a:prstGeom prst="rect">
            <a:avLst/>
          </a:prstGeom>
          <a:solidFill>
            <a:srgbClr val="AE6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4">
            <a:extLst>
              <a:ext uri="{FF2B5EF4-FFF2-40B4-BE49-F238E27FC236}">
                <a16:creationId xmlns:a16="http://schemas.microsoft.com/office/drawing/2014/main" id="{30617CB6-DA84-4CA1-84E4-0BCEFC969E28}"/>
              </a:ext>
            </a:extLst>
          </p:cNvPr>
          <p:cNvSpPr/>
          <p:nvPr userDrawn="1"/>
        </p:nvSpPr>
        <p:spPr>
          <a:xfrm rot="16200000">
            <a:off x="345239" y="-345237"/>
            <a:ext cx="1919987" cy="2610465"/>
          </a:xfrm>
          <a:custGeom>
            <a:avLst/>
            <a:gdLst>
              <a:gd name="connsiteX0" fmla="*/ 0 w 1295400"/>
              <a:gd name="connsiteY0" fmla="*/ 0 h 1295400"/>
              <a:gd name="connsiteX1" fmla="*/ 1295400 w 1295400"/>
              <a:gd name="connsiteY1" fmla="*/ 0 h 1295400"/>
              <a:gd name="connsiteX2" fmla="*/ 1295400 w 1295400"/>
              <a:gd name="connsiteY2" fmla="*/ 1295400 h 1295400"/>
              <a:gd name="connsiteX3" fmla="*/ 0 w 1295400"/>
              <a:gd name="connsiteY3" fmla="*/ 1295400 h 1295400"/>
              <a:gd name="connsiteX4" fmla="*/ 0 w 1295400"/>
              <a:gd name="connsiteY4" fmla="*/ 0 h 1295400"/>
              <a:gd name="connsiteX0" fmla="*/ 0 w 1295400"/>
              <a:gd name="connsiteY0" fmla="*/ 0 h 1295400"/>
              <a:gd name="connsiteX1" fmla="*/ 1295400 w 1295400"/>
              <a:gd name="connsiteY1" fmla="*/ 0 h 1295400"/>
              <a:gd name="connsiteX2" fmla="*/ 1295400 w 1295400"/>
              <a:gd name="connsiteY2" fmla="*/ 1295400 h 1295400"/>
              <a:gd name="connsiteX3" fmla="*/ 0 w 1295400"/>
              <a:gd name="connsiteY3" fmla="*/ 0 h 1295400"/>
              <a:gd name="connsiteX0" fmla="*/ 72279 w 1367679"/>
              <a:gd name="connsiteY0" fmla="*/ 0 h 1295400"/>
              <a:gd name="connsiteX1" fmla="*/ 1367679 w 1367679"/>
              <a:gd name="connsiteY1" fmla="*/ 0 h 1295400"/>
              <a:gd name="connsiteX2" fmla="*/ 1367679 w 1367679"/>
              <a:gd name="connsiteY2" fmla="*/ 1295400 h 1295400"/>
              <a:gd name="connsiteX3" fmla="*/ 72279 w 1367679"/>
              <a:gd name="connsiteY3" fmla="*/ 0 h 1295400"/>
              <a:gd name="connsiteX0" fmla="*/ 70627 w 1366027"/>
              <a:gd name="connsiteY0" fmla="*/ 0 h 1295400"/>
              <a:gd name="connsiteX1" fmla="*/ 1366027 w 1366027"/>
              <a:gd name="connsiteY1" fmla="*/ 0 h 1295400"/>
              <a:gd name="connsiteX2" fmla="*/ 1366027 w 1366027"/>
              <a:gd name="connsiteY2" fmla="*/ 1295400 h 1295400"/>
              <a:gd name="connsiteX3" fmla="*/ 70627 w 1366027"/>
              <a:gd name="connsiteY3" fmla="*/ 0 h 1295400"/>
              <a:gd name="connsiteX0" fmla="*/ 12800 w 1308200"/>
              <a:gd name="connsiteY0" fmla="*/ 0 h 1295400"/>
              <a:gd name="connsiteX1" fmla="*/ 1308200 w 1308200"/>
              <a:gd name="connsiteY1" fmla="*/ 0 h 1295400"/>
              <a:gd name="connsiteX2" fmla="*/ 1308200 w 1308200"/>
              <a:gd name="connsiteY2" fmla="*/ 1295400 h 1295400"/>
              <a:gd name="connsiteX3" fmla="*/ 12800 w 1308200"/>
              <a:gd name="connsiteY3" fmla="*/ 0 h 1295400"/>
              <a:gd name="connsiteX0" fmla="*/ 100888 w 1396288"/>
              <a:gd name="connsiteY0" fmla="*/ 0 h 1295400"/>
              <a:gd name="connsiteX1" fmla="*/ 1396288 w 1396288"/>
              <a:gd name="connsiteY1" fmla="*/ 0 h 1295400"/>
              <a:gd name="connsiteX2" fmla="*/ 1396288 w 1396288"/>
              <a:gd name="connsiteY2" fmla="*/ 1295400 h 1295400"/>
              <a:gd name="connsiteX3" fmla="*/ 100888 w 1396288"/>
              <a:gd name="connsiteY3" fmla="*/ 0 h 1295400"/>
              <a:gd name="connsiteX0" fmla="*/ 123269 w 1418669"/>
              <a:gd name="connsiteY0" fmla="*/ 0 h 1295400"/>
              <a:gd name="connsiteX1" fmla="*/ 1418669 w 1418669"/>
              <a:gd name="connsiteY1" fmla="*/ 0 h 1295400"/>
              <a:gd name="connsiteX2" fmla="*/ 1418669 w 1418669"/>
              <a:gd name="connsiteY2" fmla="*/ 1295400 h 1295400"/>
              <a:gd name="connsiteX3" fmla="*/ 123269 w 1418669"/>
              <a:gd name="connsiteY3" fmla="*/ 0 h 1295400"/>
              <a:gd name="connsiteX0" fmla="*/ 146583 w 1441983"/>
              <a:gd name="connsiteY0" fmla="*/ 0 h 1295400"/>
              <a:gd name="connsiteX1" fmla="*/ 1441983 w 1441983"/>
              <a:gd name="connsiteY1" fmla="*/ 0 h 1295400"/>
              <a:gd name="connsiteX2" fmla="*/ 1441983 w 1441983"/>
              <a:gd name="connsiteY2" fmla="*/ 1295400 h 1295400"/>
              <a:gd name="connsiteX3" fmla="*/ 146583 w 1441983"/>
              <a:gd name="connsiteY3" fmla="*/ 0 h 1295400"/>
              <a:gd name="connsiteX0" fmla="*/ 157204 w 1452604"/>
              <a:gd name="connsiteY0" fmla="*/ 0 h 1295400"/>
              <a:gd name="connsiteX1" fmla="*/ 1452604 w 1452604"/>
              <a:gd name="connsiteY1" fmla="*/ 0 h 1295400"/>
              <a:gd name="connsiteX2" fmla="*/ 1452604 w 1452604"/>
              <a:gd name="connsiteY2" fmla="*/ 1295400 h 1295400"/>
              <a:gd name="connsiteX3" fmla="*/ 157204 w 1452604"/>
              <a:gd name="connsiteY3" fmla="*/ 0 h 1295400"/>
              <a:gd name="connsiteX0" fmla="*/ 173653 w 1469053"/>
              <a:gd name="connsiteY0" fmla="*/ 0 h 1295400"/>
              <a:gd name="connsiteX1" fmla="*/ 1469053 w 1469053"/>
              <a:gd name="connsiteY1" fmla="*/ 0 h 1295400"/>
              <a:gd name="connsiteX2" fmla="*/ 1469053 w 1469053"/>
              <a:gd name="connsiteY2" fmla="*/ 1295400 h 1295400"/>
              <a:gd name="connsiteX3" fmla="*/ 173653 w 1469053"/>
              <a:gd name="connsiteY3" fmla="*/ 0 h 1295400"/>
              <a:gd name="connsiteX0" fmla="*/ 56288 w 1351688"/>
              <a:gd name="connsiteY0" fmla="*/ 0 h 1295400"/>
              <a:gd name="connsiteX1" fmla="*/ 1351688 w 1351688"/>
              <a:gd name="connsiteY1" fmla="*/ 0 h 1295400"/>
              <a:gd name="connsiteX2" fmla="*/ 1351688 w 1351688"/>
              <a:gd name="connsiteY2" fmla="*/ 1295400 h 1295400"/>
              <a:gd name="connsiteX3" fmla="*/ 56288 w 1351688"/>
              <a:gd name="connsiteY3" fmla="*/ 0 h 1295400"/>
              <a:gd name="connsiteX0" fmla="*/ 72093 w 1367493"/>
              <a:gd name="connsiteY0" fmla="*/ 0 h 1295400"/>
              <a:gd name="connsiteX1" fmla="*/ 1367493 w 1367493"/>
              <a:gd name="connsiteY1" fmla="*/ 0 h 1295400"/>
              <a:gd name="connsiteX2" fmla="*/ 1367493 w 1367493"/>
              <a:gd name="connsiteY2" fmla="*/ 1295400 h 1295400"/>
              <a:gd name="connsiteX3" fmla="*/ 72093 w 1367493"/>
              <a:gd name="connsiteY3" fmla="*/ 0 h 1295400"/>
            </a:gdLst>
            <a:ahLst/>
            <a:cxnLst>
              <a:cxn ang="0">
                <a:pos x="connsiteX0" y="connsiteY0"/>
              </a:cxn>
              <a:cxn ang="0">
                <a:pos x="connsiteX1" y="connsiteY1"/>
              </a:cxn>
              <a:cxn ang="0">
                <a:pos x="connsiteX2" y="connsiteY2"/>
              </a:cxn>
              <a:cxn ang="0">
                <a:pos x="connsiteX3" y="connsiteY3"/>
              </a:cxn>
            </a:cxnLst>
            <a:rect l="l" t="t" r="r" b="b"/>
            <a:pathLst>
              <a:path w="1367493" h="1295400">
                <a:moveTo>
                  <a:pt x="72093" y="0"/>
                </a:moveTo>
                <a:lnTo>
                  <a:pt x="1367493" y="0"/>
                </a:lnTo>
                <a:lnTo>
                  <a:pt x="1367493" y="1295400"/>
                </a:lnTo>
                <a:cubicBezTo>
                  <a:pt x="763705" y="284911"/>
                  <a:pt x="-284022" y="1391972"/>
                  <a:pt x="72093" y="0"/>
                </a:cubicBezTo>
                <a:close/>
              </a:path>
            </a:pathLst>
          </a:custGeom>
          <a:solidFill>
            <a:srgbClr val="B87C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7">
            <a:extLst>
              <a:ext uri="{FF2B5EF4-FFF2-40B4-BE49-F238E27FC236}">
                <a16:creationId xmlns:a16="http://schemas.microsoft.com/office/drawing/2014/main" id="{ABDFF595-7FE7-4019-BF55-304B1E2DCBE1}"/>
              </a:ext>
            </a:extLst>
          </p:cNvPr>
          <p:cNvSpPr>
            <a:spLocks noGrp="1"/>
          </p:cNvSpPr>
          <p:nvPr>
            <p:ph type="pic" sz="quarter" idx="11"/>
          </p:nvPr>
        </p:nvSpPr>
        <p:spPr>
          <a:xfrm>
            <a:off x="1" y="3429000"/>
            <a:ext cx="1965278" cy="3429000"/>
          </a:xfrm>
          <a:pattFill prst="pct5">
            <a:fgClr>
              <a:schemeClr val="accent1"/>
            </a:fgClr>
            <a:bgClr>
              <a:schemeClr val="bg1"/>
            </a:bgClr>
          </a:pattFill>
        </p:spPr>
        <p:txBody>
          <a:bodyPr>
            <a:normAutofit/>
          </a:bodyPr>
          <a:lstStyle>
            <a:lvl1pPr>
              <a:defRPr sz="1200"/>
            </a:lvl1pPr>
          </a:lstStyle>
          <a:p>
            <a:endParaRPr lang="en-US"/>
          </a:p>
        </p:txBody>
      </p:sp>
      <p:sp>
        <p:nvSpPr>
          <p:cNvPr id="4" name="Picture Placeholder 7">
            <a:extLst>
              <a:ext uri="{FF2B5EF4-FFF2-40B4-BE49-F238E27FC236}">
                <a16:creationId xmlns:a16="http://schemas.microsoft.com/office/drawing/2014/main" id="{77E42A32-1256-456D-B226-76D8CD41FFF7}"/>
              </a:ext>
            </a:extLst>
          </p:cNvPr>
          <p:cNvSpPr>
            <a:spLocks noGrp="1"/>
          </p:cNvSpPr>
          <p:nvPr>
            <p:ph type="pic" sz="quarter" idx="12"/>
          </p:nvPr>
        </p:nvSpPr>
        <p:spPr>
          <a:xfrm>
            <a:off x="2361061" y="0"/>
            <a:ext cx="2918862" cy="4909782"/>
          </a:xfrm>
          <a:pattFill prst="pct5">
            <a:fgClr>
              <a:schemeClr val="accent1"/>
            </a:fgClr>
            <a:bgClr>
              <a:schemeClr val="bg1"/>
            </a:bgClr>
          </a:pattFill>
        </p:spPr>
        <p:txBody>
          <a:bodyPr>
            <a:normAutofit/>
          </a:bodyPr>
          <a:lstStyle>
            <a:lvl1pPr>
              <a:defRPr sz="1200"/>
            </a:lvl1pPr>
          </a:lstStyle>
          <a:p>
            <a:endParaRPr lang="en-US"/>
          </a:p>
        </p:txBody>
      </p:sp>
      <p:sp>
        <p:nvSpPr>
          <p:cNvPr id="5" name="Rectangle 4">
            <a:extLst>
              <a:ext uri="{FF2B5EF4-FFF2-40B4-BE49-F238E27FC236}">
                <a16:creationId xmlns:a16="http://schemas.microsoft.com/office/drawing/2014/main" id="{8E73A5AC-A836-4FFA-BBAC-1047245D81A6}"/>
              </a:ext>
            </a:extLst>
          </p:cNvPr>
          <p:cNvSpPr/>
          <p:nvPr userDrawn="1"/>
        </p:nvSpPr>
        <p:spPr>
          <a:xfrm>
            <a:off x="10152515" y="-1"/>
            <a:ext cx="2039484" cy="2610465"/>
          </a:xfrm>
          <a:custGeom>
            <a:avLst/>
            <a:gdLst>
              <a:gd name="connsiteX0" fmla="*/ 0 w 1295400"/>
              <a:gd name="connsiteY0" fmla="*/ 0 h 1295400"/>
              <a:gd name="connsiteX1" fmla="*/ 1295400 w 1295400"/>
              <a:gd name="connsiteY1" fmla="*/ 0 h 1295400"/>
              <a:gd name="connsiteX2" fmla="*/ 1295400 w 1295400"/>
              <a:gd name="connsiteY2" fmla="*/ 1295400 h 1295400"/>
              <a:gd name="connsiteX3" fmla="*/ 0 w 1295400"/>
              <a:gd name="connsiteY3" fmla="*/ 1295400 h 1295400"/>
              <a:gd name="connsiteX4" fmla="*/ 0 w 1295400"/>
              <a:gd name="connsiteY4" fmla="*/ 0 h 1295400"/>
              <a:gd name="connsiteX0" fmla="*/ 0 w 1295400"/>
              <a:gd name="connsiteY0" fmla="*/ 0 h 1295400"/>
              <a:gd name="connsiteX1" fmla="*/ 1295400 w 1295400"/>
              <a:gd name="connsiteY1" fmla="*/ 0 h 1295400"/>
              <a:gd name="connsiteX2" fmla="*/ 1295400 w 1295400"/>
              <a:gd name="connsiteY2" fmla="*/ 1295400 h 1295400"/>
              <a:gd name="connsiteX3" fmla="*/ 0 w 1295400"/>
              <a:gd name="connsiteY3" fmla="*/ 0 h 1295400"/>
              <a:gd name="connsiteX0" fmla="*/ 72279 w 1367679"/>
              <a:gd name="connsiteY0" fmla="*/ 0 h 1295400"/>
              <a:gd name="connsiteX1" fmla="*/ 1367679 w 1367679"/>
              <a:gd name="connsiteY1" fmla="*/ 0 h 1295400"/>
              <a:gd name="connsiteX2" fmla="*/ 1367679 w 1367679"/>
              <a:gd name="connsiteY2" fmla="*/ 1295400 h 1295400"/>
              <a:gd name="connsiteX3" fmla="*/ 72279 w 1367679"/>
              <a:gd name="connsiteY3" fmla="*/ 0 h 1295400"/>
              <a:gd name="connsiteX0" fmla="*/ 70627 w 1366027"/>
              <a:gd name="connsiteY0" fmla="*/ 0 h 1295400"/>
              <a:gd name="connsiteX1" fmla="*/ 1366027 w 1366027"/>
              <a:gd name="connsiteY1" fmla="*/ 0 h 1295400"/>
              <a:gd name="connsiteX2" fmla="*/ 1366027 w 1366027"/>
              <a:gd name="connsiteY2" fmla="*/ 1295400 h 1295400"/>
              <a:gd name="connsiteX3" fmla="*/ 70627 w 1366027"/>
              <a:gd name="connsiteY3" fmla="*/ 0 h 1295400"/>
              <a:gd name="connsiteX0" fmla="*/ 12800 w 1308200"/>
              <a:gd name="connsiteY0" fmla="*/ 0 h 1295400"/>
              <a:gd name="connsiteX1" fmla="*/ 1308200 w 1308200"/>
              <a:gd name="connsiteY1" fmla="*/ 0 h 1295400"/>
              <a:gd name="connsiteX2" fmla="*/ 1308200 w 1308200"/>
              <a:gd name="connsiteY2" fmla="*/ 1295400 h 1295400"/>
              <a:gd name="connsiteX3" fmla="*/ 12800 w 1308200"/>
              <a:gd name="connsiteY3" fmla="*/ 0 h 1295400"/>
              <a:gd name="connsiteX0" fmla="*/ 100888 w 1396288"/>
              <a:gd name="connsiteY0" fmla="*/ 0 h 1295400"/>
              <a:gd name="connsiteX1" fmla="*/ 1396288 w 1396288"/>
              <a:gd name="connsiteY1" fmla="*/ 0 h 1295400"/>
              <a:gd name="connsiteX2" fmla="*/ 1396288 w 1396288"/>
              <a:gd name="connsiteY2" fmla="*/ 1295400 h 1295400"/>
              <a:gd name="connsiteX3" fmla="*/ 100888 w 1396288"/>
              <a:gd name="connsiteY3" fmla="*/ 0 h 1295400"/>
              <a:gd name="connsiteX0" fmla="*/ 123269 w 1418669"/>
              <a:gd name="connsiteY0" fmla="*/ 0 h 1295400"/>
              <a:gd name="connsiteX1" fmla="*/ 1418669 w 1418669"/>
              <a:gd name="connsiteY1" fmla="*/ 0 h 1295400"/>
              <a:gd name="connsiteX2" fmla="*/ 1418669 w 1418669"/>
              <a:gd name="connsiteY2" fmla="*/ 1295400 h 1295400"/>
              <a:gd name="connsiteX3" fmla="*/ 123269 w 1418669"/>
              <a:gd name="connsiteY3" fmla="*/ 0 h 1295400"/>
              <a:gd name="connsiteX0" fmla="*/ 146583 w 1441983"/>
              <a:gd name="connsiteY0" fmla="*/ 0 h 1295400"/>
              <a:gd name="connsiteX1" fmla="*/ 1441983 w 1441983"/>
              <a:gd name="connsiteY1" fmla="*/ 0 h 1295400"/>
              <a:gd name="connsiteX2" fmla="*/ 1441983 w 1441983"/>
              <a:gd name="connsiteY2" fmla="*/ 1295400 h 1295400"/>
              <a:gd name="connsiteX3" fmla="*/ 146583 w 1441983"/>
              <a:gd name="connsiteY3" fmla="*/ 0 h 1295400"/>
              <a:gd name="connsiteX0" fmla="*/ 157204 w 1452604"/>
              <a:gd name="connsiteY0" fmla="*/ 0 h 1295400"/>
              <a:gd name="connsiteX1" fmla="*/ 1452604 w 1452604"/>
              <a:gd name="connsiteY1" fmla="*/ 0 h 1295400"/>
              <a:gd name="connsiteX2" fmla="*/ 1452604 w 1452604"/>
              <a:gd name="connsiteY2" fmla="*/ 1295400 h 1295400"/>
              <a:gd name="connsiteX3" fmla="*/ 157204 w 1452604"/>
              <a:gd name="connsiteY3" fmla="*/ 0 h 1295400"/>
            </a:gdLst>
            <a:ahLst/>
            <a:cxnLst>
              <a:cxn ang="0">
                <a:pos x="connsiteX0" y="connsiteY0"/>
              </a:cxn>
              <a:cxn ang="0">
                <a:pos x="connsiteX1" y="connsiteY1"/>
              </a:cxn>
              <a:cxn ang="0">
                <a:pos x="connsiteX2" y="connsiteY2"/>
              </a:cxn>
              <a:cxn ang="0">
                <a:pos x="connsiteX3" y="connsiteY3"/>
              </a:cxn>
            </a:cxnLst>
            <a:rect l="l" t="t" r="r" b="b"/>
            <a:pathLst>
              <a:path w="1452604" h="1295400">
                <a:moveTo>
                  <a:pt x="157204" y="0"/>
                </a:moveTo>
                <a:lnTo>
                  <a:pt x="1452604" y="0"/>
                </a:lnTo>
                <a:lnTo>
                  <a:pt x="1452604" y="1295400"/>
                </a:lnTo>
                <a:cubicBezTo>
                  <a:pt x="1058904" y="665480"/>
                  <a:pt x="-493036" y="813799"/>
                  <a:pt x="157204" y="0"/>
                </a:cubicBezTo>
                <a:close/>
              </a:path>
            </a:pathLst>
          </a:custGeom>
          <a:solidFill>
            <a:srgbClr val="CE9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4">
            <a:extLst>
              <a:ext uri="{FF2B5EF4-FFF2-40B4-BE49-F238E27FC236}">
                <a16:creationId xmlns:a16="http://schemas.microsoft.com/office/drawing/2014/main" id="{0F617AA4-8465-478A-B9BF-8057207203EE}"/>
              </a:ext>
            </a:extLst>
          </p:cNvPr>
          <p:cNvSpPr/>
          <p:nvPr userDrawn="1"/>
        </p:nvSpPr>
        <p:spPr>
          <a:xfrm rot="5400000">
            <a:off x="3881384" y="4657499"/>
            <a:ext cx="1818767" cy="2610465"/>
          </a:xfrm>
          <a:custGeom>
            <a:avLst/>
            <a:gdLst>
              <a:gd name="connsiteX0" fmla="*/ 0 w 1295400"/>
              <a:gd name="connsiteY0" fmla="*/ 0 h 1295400"/>
              <a:gd name="connsiteX1" fmla="*/ 1295400 w 1295400"/>
              <a:gd name="connsiteY1" fmla="*/ 0 h 1295400"/>
              <a:gd name="connsiteX2" fmla="*/ 1295400 w 1295400"/>
              <a:gd name="connsiteY2" fmla="*/ 1295400 h 1295400"/>
              <a:gd name="connsiteX3" fmla="*/ 0 w 1295400"/>
              <a:gd name="connsiteY3" fmla="*/ 1295400 h 1295400"/>
              <a:gd name="connsiteX4" fmla="*/ 0 w 1295400"/>
              <a:gd name="connsiteY4" fmla="*/ 0 h 1295400"/>
              <a:gd name="connsiteX0" fmla="*/ 0 w 1295400"/>
              <a:gd name="connsiteY0" fmla="*/ 0 h 1295400"/>
              <a:gd name="connsiteX1" fmla="*/ 1295400 w 1295400"/>
              <a:gd name="connsiteY1" fmla="*/ 0 h 1295400"/>
              <a:gd name="connsiteX2" fmla="*/ 1295400 w 1295400"/>
              <a:gd name="connsiteY2" fmla="*/ 1295400 h 1295400"/>
              <a:gd name="connsiteX3" fmla="*/ 0 w 1295400"/>
              <a:gd name="connsiteY3" fmla="*/ 0 h 1295400"/>
              <a:gd name="connsiteX0" fmla="*/ 72279 w 1367679"/>
              <a:gd name="connsiteY0" fmla="*/ 0 h 1295400"/>
              <a:gd name="connsiteX1" fmla="*/ 1367679 w 1367679"/>
              <a:gd name="connsiteY1" fmla="*/ 0 h 1295400"/>
              <a:gd name="connsiteX2" fmla="*/ 1367679 w 1367679"/>
              <a:gd name="connsiteY2" fmla="*/ 1295400 h 1295400"/>
              <a:gd name="connsiteX3" fmla="*/ 72279 w 1367679"/>
              <a:gd name="connsiteY3" fmla="*/ 0 h 1295400"/>
              <a:gd name="connsiteX0" fmla="*/ 70627 w 1366027"/>
              <a:gd name="connsiteY0" fmla="*/ 0 h 1295400"/>
              <a:gd name="connsiteX1" fmla="*/ 1366027 w 1366027"/>
              <a:gd name="connsiteY1" fmla="*/ 0 h 1295400"/>
              <a:gd name="connsiteX2" fmla="*/ 1366027 w 1366027"/>
              <a:gd name="connsiteY2" fmla="*/ 1295400 h 1295400"/>
              <a:gd name="connsiteX3" fmla="*/ 70627 w 1366027"/>
              <a:gd name="connsiteY3" fmla="*/ 0 h 1295400"/>
              <a:gd name="connsiteX0" fmla="*/ 12800 w 1308200"/>
              <a:gd name="connsiteY0" fmla="*/ 0 h 1295400"/>
              <a:gd name="connsiteX1" fmla="*/ 1308200 w 1308200"/>
              <a:gd name="connsiteY1" fmla="*/ 0 h 1295400"/>
              <a:gd name="connsiteX2" fmla="*/ 1308200 w 1308200"/>
              <a:gd name="connsiteY2" fmla="*/ 1295400 h 1295400"/>
              <a:gd name="connsiteX3" fmla="*/ 12800 w 1308200"/>
              <a:gd name="connsiteY3" fmla="*/ 0 h 1295400"/>
              <a:gd name="connsiteX0" fmla="*/ 100888 w 1396288"/>
              <a:gd name="connsiteY0" fmla="*/ 0 h 1295400"/>
              <a:gd name="connsiteX1" fmla="*/ 1396288 w 1396288"/>
              <a:gd name="connsiteY1" fmla="*/ 0 h 1295400"/>
              <a:gd name="connsiteX2" fmla="*/ 1396288 w 1396288"/>
              <a:gd name="connsiteY2" fmla="*/ 1295400 h 1295400"/>
              <a:gd name="connsiteX3" fmla="*/ 100888 w 1396288"/>
              <a:gd name="connsiteY3" fmla="*/ 0 h 1295400"/>
              <a:gd name="connsiteX0" fmla="*/ 123269 w 1418669"/>
              <a:gd name="connsiteY0" fmla="*/ 0 h 1295400"/>
              <a:gd name="connsiteX1" fmla="*/ 1418669 w 1418669"/>
              <a:gd name="connsiteY1" fmla="*/ 0 h 1295400"/>
              <a:gd name="connsiteX2" fmla="*/ 1418669 w 1418669"/>
              <a:gd name="connsiteY2" fmla="*/ 1295400 h 1295400"/>
              <a:gd name="connsiteX3" fmla="*/ 123269 w 1418669"/>
              <a:gd name="connsiteY3" fmla="*/ 0 h 1295400"/>
              <a:gd name="connsiteX0" fmla="*/ 146583 w 1441983"/>
              <a:gd name="connsiteY0" fmla="*/ 0 h 1295400"/>
              <a:gd name="connsiteX1" fmla="*/ 1441983 w 1441983"/>
              <a:gd name="connsiteY1" fmla="*/ 0 h 1295400"/>
              <a:gd name="connsiteX2" fmla="*/ 1441983 w 1441983"/>
              <a:gd name="connsiteY2" fmla="*/ 1295400 h 1295400"/>
              <a:gd name="connsiteX3" fmla="*/ 146583 w 1441983"/>
              <a:gd name="connsiteY3" fmla="*/ 0 h 1295400"/>
              <a:gd name="connsiteX0" fmla="*/ 157204 w 1452604"/>
              <a:gd name="connsiteY0" fmla="*/ 0 h 1295400"/>
              <a:gd name="connsiteX1" fmla="*/ 1452604 w 1452604"/>
              <a:gd name="connsiteY1" fmla="*/ 0 h 1295400"/>
              <a:gd name="connsiteX2" fmla="*/ 1452604 w 1452604"/>
              <a:gd name="connsiteY2" fmla="*/ 1295400 h 1295400"/>
              <a:gd name="connsiteX3" fmla="*/ 157204 w 1452604"/>
              <a:gd name="connsiteY3" fmla="*/ 0 h 1295400"/>
              <a:gd name="connsiteX0" fmla="*/ 173653 w 1469053"/>
              <a:gd name="connsiteY0" fmla="*/ 0 h 1295400"/>
              <a:gd name="connsiteX1" fmla="*/ 1469053 w 1469053"/>
              <a:gd name="connsiteY1" fmla="*/ 0 h 1295400"/>
              <a:gd name="connsiteX2" fmla="*/ 1469053 w 1469053"/>
              <a:gd name="connsiteY2" fmla="*/ 1295400 h 1295400"/>
              <a:gd name="connsiteX3" fmla="*/ 173653 w 1469053"/>
              <a:gd name="connsiteY3" fmla="*/ 0 h 1295400"/>
              <a:gd name="connsiteX0" fmla="*/ 56288 w 1351688"/>
              <a:gd name="connsiteY0" fmla="*/ 0 h 1295400"/>
              <a:gd name="connsiteX1" fmla="*/ 1351688 w 1351688"/>
              <a:gd name="connsiteY1" fmla="*/ 0 h 1295400"/>
              <a:gd name="connsiteX2" fmla="*/ 1351688 w 1351688"/>
              <a:gd name="connsiteY2" fmla="*/ 1295400 h 1295400"/>
              <a:gd name="connsiteX3" fmla="*/ 56288 w 1351688"/>
              <a:gd name="connsiteY3" fmla="*/ 0 h 1295400"/>
              <a:gd name="connsiteX0" fmla="*/ 72093 w 1367493"/>
              <a:gd name="connsiteY0" fmla="*/ 0 h 1295400"/>
              <a:gd name="connsiteX1" fmla="*/ 1367493 w 1367493"/>
              <a:gd name="connsiteY1" fmla="*/ 0 h 1295400"/>
              <a:gd name="connsiteX2" fmla="*/ 1367493 w 1367493"/>
              <a:gd name="connsiteY2" fmla="*/ 1295400 h 1295400"/>
              <a:gd name="connsiteX3" fmla="*/ 72093 w 1367493"/>
              <a:gd name="connsiteY3" fmla="*/ 0 h 1295400"/>
              <a:gd name="connsiteX0" fmla="*/ 0 w 1295400"/>
              <a:gd name="connsiteY0" fmla="*/ 0 h 1295400"/>
              <a:gd name="connsiteX1" fmla="*/ 1295400 w 1295400"/>
              <a:gd name="connsiteY1" fmla="*/ 0 h 1295400"/>
              <a:gd name="connsiteX2" fmla="*/ 1295400 w 1295400"/>
              <a:gd name="connsiteY2" fmla="*/ 1295400 h 1295400"/>
              <a:gd name="connsiteX3" fmla="*/ 0 w 1295400"/>
              <a:gd name="connsiteY3" fmla="*/ 0 h 1295400"/>
              <a:gd name="connsiteX0" fmla="*/ 0 w 1295400"/>
              <a:gd name="connsiteY0" fmla="*/ 0 h 1347001"/>
              <a:gd name="connsiteX1" fmla="*/ 1295400 w 1295400"/>
              <a:gd name="connsiteY1" fmla="*/ 0 h 1347001"/>
              <a:gd name="connsiteX2" fmla="*/ 1295400 w 1295400"/>
              <a:gd name="connsiteY2" fmla="*/ 1295400 h 1347001"/>
              <a:gd name="connsiteX3" fmla="*/ 0 w 1295400"/>
              <a:gd name="connsiteY3" fmla="*/ 0 h 1347001"/>
              <a:gd name="connsiteX0" fmla="*/ 0 w 1295400"/>
              <a:gd name="connsiteY0" fmla="*/ 0 h 1313578"/>
              <a:gd name="connsiteX1" fmla="*/ 1295400 w 1295400"/>
              <a:gd name="connsiteY1" fmla="*/ 0 h 1313578"/>
              <a:gd name="connsiteX2" fmla="*/ 1295400 w 1295400"/>
              <a:gd name="connsiteY2" fmla="*/ 1295400 h 1313578"/>
              <a:gd name="connsiteX3" fmla="*/ 0 w 1295400"/>
              <a:gd name="connsiteY3" fmla="*/ 0 h 1313578"/>
              <a:gd name="connsiteX0" fmla="*/ 0 w 1295400"/>
              <a:gd name="connsiteY0" fmla="*/ 0 h 1295400"/>
              <a:gd name="connsiteX1" fmla="*/ 1295400 w 1295400"/>
              <a:gd name="connsiteY1" fmla="*/ 0 h 1295400"/>
              <a:gd name="connsiteX2" fmla="*/ 1295400 w 1295400"/>
              <a:gd name="connsiteY2" fmla="*/ 1295400 h 1295400"/>
              <a:gd name="connsiteX3" fmla="*/ 0 w 1295400"/>
              <a:gd name="connsiteY3" fmla="*/ 0 h 1295400"/>
              <a:gd name="connsiteX0" fmla="*/ 0 w 1295400"/>
              <a:gd name="connsiteY0" fmla="*/ 0 h 1295400"/>
              <a:gd name="connsiteX1" fmla="*/ 1295400 w 1295400"/>
              <a:gd name="connsiteY1" fmla="*/ 0 h 1295400"/>
              <a:gd name="connsiteX2" fmla="*/ 1295400 w 1295400"/>
              <a:gd name="connsiteY2" fmla="*/ 1295400 h 1295400"/>
              <a:gd name="connsiteX3" fmla="*/ 0 w 1295400"/>
              <a:gd name="connsiteY3" fmla="*/ 0 h 1295400"/>
              <a:gd name="connsiteX0" fmla="*/ 0 w 1295400"/>
              <a:gd name="connsiteY0" fmla="*/ 0 h 1295400"/>
              <a:gd name="connsiteX1" fmla="*/ 1295400 w 1295400"/>
              <a:gd name="connsiteY1" fmla="*/ 0 h 1295400"/>
              <a:gd name="connsiteX2" fmla="*/ 1295400 w 1295400"/>
              <a:gd name="connsiteY2" fmla="*/ 1295400 h 1295400"/>
              <a:gd name="connsiteX3" fmla="*/ 0 w 1295400"/>
              <a:gd name="connsiteY3" fmla="*/ 0 h 1295400"/>
              <a:gd name="connsiteX0" fmla="*/ 0 w 1295400"/>
              <a:gd name="connsiteY0" fmla="*/ 0 h 1295400"/>
              <a:gd name="connsiteX1" fmla="*/ 1295400 w 1295400"/>
              <a:gd name="connsiteY1" fmla="*/ 0 h 1295400"/>
              <a:gd name="connsiteX2" fmla="*/ 1295400 w 1295400"/>
              <a:gd name="connsiteY2" fmla="*/ 1295400 h 1295400"/>
              <a:gd name="connsiteX3" fmla="*/ 0 w 1295400"/>
              <a:gd name="connsiteY3" fmla="*/ 0 h 1295400"/>
              <a:gd name="connsiteX0" fmla="*/ 0 w 1295400"/>
              <a:gd name="connsiteY0" fmla="*/ 0 h 1295400"/>
              <a:gd name="connsiteX1" fmla="*/ 1295400 w 1295400"/>
              <a:gd name="connsiteY1" fmla="*/ 0 h 1295400"/>
              <a:gd name="connsiteX2" fmla="*/ 1295400 w 1295400"/>
              <a:gd name="connsiteY2" fmla="*/ 1295400 h 1295400"/>
              <a:gd name="connsiteX3" fmla="*/ 0 w 1295400"/>
              <a:gd name="connsiteY3" fmla="*/ 0 h 1295400"/>
            </a:gdLst>
            <a:ahLst/>
            <a:cxnLst>
              <a:cxn ang="0">
                <a:pos x="connsiteX0" y="connsiteY0"/>
              </a:cxn>
              <a:cxn ang="0">
                <a:pos x="connsiteX1" y="connsiteY1"/>
              </a:cxn>
              <a:cxn ang="0">
                <a:pos x="connsiteX2" y="connsiteY2"/>
              </a:cxn>
              <a:cxn ang="0">
                <a:pos x="connsiteX3" y="connsiteY3"/>
              </a:cxn>
            </a:cxnLst>
            <a:rect l="l" t="t" r="r" b="b"/>
            <a:pathLst>
              <a:path w="1295400" h="1295400">
                <a:moveTo>
                  <a:pt x="0" y="0"/>
                </a:moveTo>
                <a:lnTo>
                  <a:pt x="1295400" y="0"/>
                </a:lnTo>
                <a:lnTo>
                  <a:pt x="1295400" y="1295400"/>
                </a:lnTo>
                <a:cubicBezTo>
                  <a:pt x="313454" y="1287566"/>
                  <a:pt x="1114504" y="228309"/>
                  <a:pt x="0" y="0"/>
                </a:cubicBezTo>
                <a:close/>
              </a:path>
            </a:pathLst>
          </a:custGeom>
          <a:solidFill>
            <a:srgbClr val="B87C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406275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6_Title Slide">
    <p:bg>
      <p:bgPr>
        <a:solidFill>
          <a:schemeClr val="bg1"/>
        </a:solidFill>
        <a:effectLst/>
      </p:bgPr>
    </p:bg>
    <p:spTree>
      <p:nvGrpSpPr>
        <p:cNvPr id="1" name=""/>
        <p:cNvGrpSpPr/>
        <p:nvPr/>
      </p:nvGrpSpPr>
      <p:grpSpPr>
        <a:xfrm>
          <a:off x="0" y="0"/>
          <a:ext cx="0" cy="0"/>
          <a:chOff x="0" y="0"/>
          <a:chExt cx="0" cy="0"/>
        </a:xfrm>
      </p:grpSpPr>
      <p:sp>
        <p:nvSpPr>
          <p:cNvPr id="2" name="Picture Placeholder 7">
            <a:extLst>
              <a:ext uri="{FF2B5EF4-FFF2-40B4-BE49-F238E27FC236}">
                <a16:creationId xmlns:a16="http://schemas.microsoft.com/office/drawing/2014/main" id="{07BA8570-0BBC-4E48-903E-58CA004EA7FD}"/>
              </a:ext>
            </a:extLst>
          </p:cNvPr>
          <p:cNvSpPr>
            <a:spLocks noGrp="1"/>
          </p:cNvSpPr>
          <p:nvPr>
            <p:ph type="pic" sz="quarter" idx="12"/>
          </p:nvPr>
        </p:nvSpPr>
        <p:spPr>
          <a:xfrm>
            <a:off x="0" y="0"/>
            <a:ext cx="2448232" cy="6858000"/>
          </a:xfrm>
          <a:pattFill prst="pct5">
            <a:fgClr>
              <a:schemeClr val="accent1"/>
            </a:fgClr>
            <a:bgClr>
              <a:schemeClr val="bg1"/>
            </a:bgClr>
          </a:pattFill>
        </p:spPr>
        <p:txBody>
          <a:bodyPr>
            <a:normAutofit/>
          </a:bodyPr>
          <a:lstStyle>
            <a:lvl1pPr>
              <a:defRPr sz="1200"/>
            </a:lvl1pPr>
          </a:lstStyle>
          <a:p>
            <a:endParaRPr lang="en-US"/>
          </a:p>
        </p:txBody>
      </p:sp>
      <p:sp>
        <p:nvSpPr>
          <p:cNvPr id="3" name="Picture Placeholder 7">
            <a:extLst>
              <a:ext uri="{FF2B5EF4-FFF2-40B4-BE49-F238E27FC236}">
                <a16:creationId xmlns:a16="http://schemas.microsoft.com/office/drawing/2014/main" id="{B5ACD478-7CB0-472A-85B7-C2BB2A8BF447}"/>
              </a:ext>
            </a:extLst>
          </p:cNvPr>
          <p:cNvSpPr>
            <a:spLocks noGrp="1"/>
          </p:cNvSpPr>
          <p:nvPr>
            <p:ph type="pic" sz="quarter" idx="13"/>
          </p:nvPr>
        </p:nvSpPr>
        <p:spPr>
          <a:xfrm>
            <a:off x="7034982" y="0"/>
            <a:ext cx="5157018" cy="6858000"/>
          </a:xfrm>
          <a:pattFill prst="pct5">
            <a:fgClr>
              <a:schemeClr val="accent1"/>
            </a:fgClr>
            <a:bgClr>
              <a:schemeClr val="bg1"/>
            </a:bgClr>
          </a:pattFill>
        </p:spPr>
        <p:txBody>
          <a:bodyPr>
            <a:normAutofit/>
          </a:bodyPr>
          <a:lstStyle>
            <a:lvl1pPr>
              <a:defRPr sz="1200"/>
            </a:lvl1pPr>
          </a:lstStyle>
          <a:p>
            <a:endParaRPr lang="en-US"/>
          </a:p>
        </p:txBody>
      </p:sp>
      <p:sp>
        <p:nvSpPr>
          <p:cNvPr id="4" name="Rectangle 9">
            <a:extLst>
              <a:ext uri="{FF2B5EF4-FFF2-40B4-BE49-F238E27FC236}">
                <a16:creationId xmlns:a16="http://schemas.microsoft.com/office/drawing/2014/main" id="{9B6FB392-5181-41B4-A35E-F25AA9C5B22D}"/>
              </a:ext>
            </a:extLst>
          </p:cNvPr>
          <p:cNvSpPr/>
          <p:nvPr userDrawn="1"/>
        </p:nvSpPr>
        <p:spPr>
          <a:xfrm>
            <a:off x="5297715" y="0"/>
            <a:ext cx="1737268" cy="1836337"/>
          </a:xfrm>
          <a:custGeom>
            <a:avLst/>
            <a:gdLst>
              <a:gd name="connsiteX0" fmla="*/ 0 w 1327355"/>
              <a:gd name="connsiteY0" fmla="*/ 0 h 1327355"/>
              <a:gd name="connsiteX1" fmla="*/ 1327355 w 1327355"/>
              <a:gd name="connsiteY1" fmla="*/ 0 h 1327355"/>
              <a:gd name="connsiteX2" fmla="*/ 1327355 w 1327355"/>
              <a:gd name="connsiteY2" fmla="*/ 1327355 h 1327355"/>
              <a:gd name="connsiteX3" fmla="*/ 0 w 1327355"/>
              <a:gd name="connsiteY3" fmla="*/ 1327355 h 1327355"/>
              <a:gd name="connsiteX4" fmla="*/ 0 w 1327355"/>
              <a:gd name="connsiteY4" fmla="*/ 0 h 1327355"/>
              <a:gd name="connsiteX0" fmla="*/ 0 w 1327355"/>
              <a:gd name="connsiteY0" fmla="*/ 0 h 1327355"/>
              <a:gd name="connsiteX1" fmla="*/ 1327355 w 1327355"/>
              <a:gd name="connsiteY1" fmla="*/ 0 h 1327355"/>
              <a:gd name="connsiteX2" fmla="*/ 1327355 w 1327355"/>
              <a:gd name="connsiteY2" fmla="*/ 1327355 h 1327355"/>
              <a:gd name="connsiteX3" fmla="*/ 0 w 1327355"/>
              <a:gd name="connsiteY3" fmla="*/ 0 h 1327355"/>
              <a:gd name="connsiteX0" fmla="*/ 0 w 1327355"/>
              <a:gd name="connsiteY0" fmla="*/ 0 h 1327355"/>
              <a:gd name="connsiteX1" fmla="*/ 1327355 w 1327355"/>
              <a:gd name="connsiteY1" fmla="*/ 0 h 1327355"/>
              <a:gd name="connsiteX2" fmla="*/ 1327355 w 1327355"/>
              <a:gd name="connsiteY2" fmla="*/ 1327355 h 1327355"/>
              <a:gd name="connsiteX3" fmla="*/ 0 w 1327355"/>
              <a:gd name="connsiteY3" fmla="*/ 0 h 1327355"/>
              <a:gd name="connsiteX0" fmla="*/ 110705 w 1438060"/>
              <a:gd name="connsiteY0" fmla="*/ 0 h 1327355"/>
              <a:gd name="connsiteX1" fmla="*/ 1438060 w 1438060"/>
              <a:gd name="connsiteY1" fmla="*/ 0 h 1327355"/>
              <a:gd name="connsiteX2" fmla="*/ 1438060 w 1438060"/>
              <a:gd name="connsiteY2" fmla="*/ 1327355 h 1327355"/>
              <a:gd name="connsiteX3" fmla="*/ 110705 w 1438060"/>
              <a:gd name="connsiteY3" fmla="*/ 0 h 1327355"/>
              <a:gd name="connsiteX0" fmla="*/ 103927 w 1431282"/>
              <a:gd name="connsiteY0" fmla="*/ 0 h 1327355"/>
              <a:gd name="connsiteX1" fmla="*/ 1431282 w 1431282"/>
              <a:gd name="connsiteY1" fmla="*/ 0 h 1327355"/>
              <a:gd name="connsiteX2" fmla="*/ 1431282 w 1431282"/>
              <a:gd name="connsiteY2" fmla="*/ 1327355 h 1327355"/>
              <a:gd name="connsiteX3" fmla="*/ 103927 w 1431282"/>
              <a:gd name="connsiteY3" fmla="*/ 0 h 1327355"/>
              <a:gd name="connsiteX0" fmla="*/ 7818 w 1335173"/>
              <a:gd name="connsiteY0" fmla="*/ 0 h 1327355"/>
              <a:gd name="connsiteX1" fmla="*/ 1335173 w 1335173"/>
              <a:gd name="connsiteY1" fmla="*/ 0 h 1327355"/>
              <a:gd name="connsiteX2" fmla="*/ 1335173 w 1335173"/>
              <a:gd name="connsiteY2" fmla="*/ 1327355 h 1327355"/>
              <a:gd name="connsiteX3" fmla="*/ 7818 w 1335173"/>
              <a:gd name="connsiteY3" fmla="*/ 0 h 1327355"/>
              <a:gd name="connsiteX0" fmla="*/ 8080 w 1335435"/>
              <a:gd name="connsiteY0" fmla="*/ 0 h 1327355"/>
              <a:gd name="connsiteX1" fmla="*/ 1335435 w 1335435"/>
              <a:gd name="connsiteY1" fmla="*/ 0 h 1327355"/>
              <a:gd name="connsiteX2" fmla="*/ 1335435 w 1335435"/>
              <a:gd name="connsiteY2" fmla="*/ 1327355 h 1327355"/>
              <a:gd name="connsiteX3" fmla="*/ 8080 w 1335435"/>
              <a:gd name="connsiteY3" fmla="*/ 0 h 1327355"/>
            </a:gdLst>
            <a:ahLst/>
            <a:cxnLst>
              <a:cxn ang="0">
                <a:pos x="connsiteX0" y="connsiteY0"/>
              </a:cxn>
              <a:cxn ang="0">
                <a:pos x="connsiteX1" y="connsiteY1"/>
              </a:cxn>
              <a:cxn ang="0">
                <a:pos x="connsiteX2" y="connsiteY2"/>
              </a:cxn>
              <a:cxn ang="0">
                <a:pos x="connsiteX3" y="connsiteY3"/>
              </a:cxn>
            </a:cxnLst>
            <a:rect l="l" t="t" r="r" b="b"/>
            <a:pathLst>
              <a:path w="1335435" h="1327355">
                <a:moveTo>
                  <a:pt x="8080" y="0"/>
                </a:moveTo>
                <a:lnTo>
                  <a:pt x="1335435" y="0"/>
                </a:lnTo>
                <a:lnTo>
                  <a:pt x="1335435" y="1327355"/>
                </a:lnTo>
                <a:cubicBezTo>
                  <a:pt x="1099460" y="471948"/>
                  <a:pt x="-109906" y="899653"/>
                  <a:pt x="8080" y="0"/>
                </a:cubicBezTo>
                <a:close/>
              </a:path>
            </a:pathLst>
          </a:custGeom>
          <a:solidFill>
            <a:srgbClr val="CE9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10">
            <a:extLst>
              <a:ext uri="{FF2B5EF4-FFF2-40B4-BE49-F238E27FC236}">
                <a16:creationId xmlns:a16="http://schemas.microsoft.com/office/drawing/2014/main" id="{E67A4DE5-F72C-47FB-ABE0-5E74A8CCFF83}"/>
              </a:ext>
            </a:extLst>
          </p:cNvPr>
          <p:cNvSpPr/>
          <p:nvPr userDrawn="1"/>
        </p:nvSpPr>
        <p:spPr>
          <a:xfrm>
            <a:off x="2448232" y="5692877"/>
            <a:ext cx="2301568" cy="1165123"/>
          </a:xfrm>
          <a:custGeom>
            <a:avLst/>
            <a:gdLst>
              <a:gd name="connsiteX0" fmla="*/ 0 w 1843549"/>
              <a:gd name="connsiteY0" fmla="*/ 0 h 1165123"/>
              <a:gd name="connsiteX1" fmla="*/ 1843549 w 1843549"/>
              <a:gd name="connsiteY1" fmla="*/ 0 h 1165123"/>
              <a:gd name="connsiteX2" fmla="*/ 1843549 w 1843549"/>
              <a:gd name="connsiteY2" fmla="*/ 1165123 h 1165123"/>
              <a:gd name="connsiteX3" fmla="*/ 0 w 1843549"/>
              <a:gd name="connsiteY3" fmla="*/ 1165123 h 1165123"/>
              <a:gd name="connsiteX4" fmla="*/ 0 w 1843549"/>
              <a:gd name="connsiteY4" fmla="*/ 0 h 1165123"/>
              <a:gd name="connsiteX0" fmla="*/ 0 w 1843549"/>
              <a:gd name="connsiteY0" fmla="*/ 0 h 1165123"/>
              <a:gd name="connsiteX1" fmla="*/ 1312607 w 1843549"/>
              <a:gd name="connsiteY1" fmla="*/ 796413 h 1165123"/>
              <a:gd name="connsiteX2" fmla="*/ 1843549 w 1843549"/>
              <a:gd name="connsiteY2" fmla="*/ 1165123 h 1165123"/>
              <a:gd name="connsiteX3" fmla="*/ 0 w 1843549"/>
              <a:gd name="connsiteY3" fmla="*/ 1165123 h 1165123"/>
              <a:gd name="connsiteX4" fmla="*/ 0 w 1843549"/>
              <a:gd name="connsiteY4" fmla="*/ 0 h 1165123"/>
              <a:gd name="connsiteX0" fmla="*/ 0 w 1843549"/>
              <a:gd name="connsiteY0" fmla="*/ 0 h 1165123"/>
              <a:gd name="connsiteX1" fmla="*/ 1356852 w 1843549"/>
              <a:gd name="connsiteY1" fmla="*/ 398206 h 1165123"/>
              <a:gd name="connsiteX2" fmla="*/ 1843549 w 1843549"/>
              <a:gd name="connsiteY2" fmla="*/ 1165123 h 1165123"/>
              <a:gd name="connsiteX3" fmla="*/ 0 w 1843549"/>
              <a:gd name="connsiteY3" fmla="*/ 1165123 h 1165123"/>
              <a:gd name="connsiteX4" fmla="*/ 0 w 1843549"/>
              <a:gd name="connsiteY4" fmla="*/ 0 h 1165123"/>
              <a:gd name="connsiteX0" fmla="*/ 0 w 1843549"/>
              <a:gd name="connsiteY0" fmla="*/ 0 h 1165123"/>
              <a:gd name="connsiteX1" fmla="*/ 1356852 w 1843549"/>
              <a:gd name="connsiteY1" fmla="*/ 398206 h 1165123"/>
              <a:gd name="connsiteX2" fmla="*/ 1843549 w 1843549"/>
              <a:gd name="connsiteY2" fmla="*/ 1165123 h 1165123"/>
              <a:gd name="connsiteX3" fmla="*/ 0 w 1843549"/>
              <a:gd name="connsiteY3" fmla="*/ 1165123 h 1165123"/>
              <a:gd name="connsiteX4" fmla="*/ 0 w 1843549"/>
              <a:gd name="connsiteY4" fmla="*/ 0 h 1165123"/>
              <a:gd name="connsiteX0" fmla="*/ 0 w 1843549"/>
              <a:gd name="connsiteY0" fmla="*/ 0 h 1165123"/>
              <a:gd name="connsiteX1" fmla="*/ 1356852 w 1843549"/>
              <a:gd name="connsiteY1" fmla="*/ 398206 h 1165123"/>
              <a:gd name="connsiteX2" fmla="*/ 1843549 w 1843549"/>
              <a:gd name="connsiteY2" fmla="*/ 1165123 h 1165123"/>
              <a:gd name="connsiteX3" fmla="*/ 0 w 1843549"/>
              <a:gd name="connsiteY3" fmla="*/ 1165123 h 1165123"/>
              <a:gd name="connsiteX4" fmla="*/ 0 w 1843549"/>
              <a:gd name="connsiteY4" fmla="*/ 0 h 1165123"/>
              <a:gd name="connsiteX0" fmla="*/ 0 w 1843549"/>
              <a:gd name="connsiteY0" fmla="*/ 0 h 1165123"/>
              <a:gd name="connsiteX1" fmla="*/ 1356852 w 1843549"/>
              <a:gd name="connsiteY1" fmla="*/ 398206 h 1165123"/>
              <a:gd name="connsiteX2" fmla="*/ 1843549 w 1843549"/>
              <a:gd name="connsiteY2" fmla="*/ 1165123 h 1165123"/>
              <a:gd name="connsiteX3" fmla="*/ 0 w 1843549"/>
              <a:gd name="connsiteY3" fmla="*/ 1165123 h 1165123"/>
              <a:gd name="connsiteX4" fmla="*/ 0 w 1843549"/>
              <a:gd name="connsiteY4" fmla="*/ 0 h 1165123"/>
              <a:gd name="connsiteX0" fmla="*/ 0 w 1843549"/>
              <a:gd name="connsiteY0" fmla="*/ 0 h 1165123"/>
              <a:gd name="connsiteX1" fmla="*/ 1356852 w 1843549"/>
              <a:gd name="connsiteY1" fmla="*/ 398206 h 1165123"/>
              <a:gd name="connsiteX2" fmla="*/ 1843549 w 1843549"/>
              <a:gd name="connsiteY2" fmla="*/ 1165123 h 1165123"/>
              <a:gd name="connsiteX3" fmla="*/ 0 w 1843549"/>
              <a:gd name="connsiteY3" fmla="*/ 1165123 h 1165123"/>
              <a:gd name="connsiteX4" fmla="*/ 0 w 1843549"/>
              <a:gd name="connsiteY4" fmla="*/ 0 h 1165123"/>
              <a:gd name="connsiteX0" fmla="*/ 0 w 1843549"/>
              <a:gd name="connsiteY0" fmla="*/ 0 h 1165123"/>
              <a:gd name="connsiteX1" fmla="*/ 1356852 w 1843549"/>
              <a:gd name="connsiteY1" fmla="*/ 398206 h 1165123"/>
              <a:gd name="connsiteX2" fmla="*/ 1843549 w 1843549"/>
              <a:gd name="connsiteY2" fmla="*/ 1165123 h 1165123"/>
              <a:gd name="connsiteX3" fmla="*/ 0 w 1843549"/>
              <a:gd name="connsiteY3" fmla="*/ 1165123 h 1165123"/>
              <a:gd name="connsiteX4" fmla="*/ 0 w 1843549"/>
              <a:gd name="connsiteY4" fmla="*/ 0 h 11651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3549" h="1165123">
                <a:moveTo>
                  <a:pt x="0" y="0"/>
                </a:moveTo>
                <a:cubicBezTo>
                  <a:pt x="334297" y="383458"/>
                  <a:pt x="948814" y="0"/>
                  <a:pt x="1356852" y="398206"/>
                </a:cubicBezTo>
                <a:cubicBezTo>
                  <a:pt x="1601634" y="615745"/>
                  <a:pt x="1467692" y="890434"/>
                  <a:pt x="1843549" y="1165123"/>
                </a:cubicBezTo>
                <a:lnTo>
                  <a:pt x="0" y="1165123"/>
                </a:lnTo>
                <a:lnTo>
                  <a:pt x="0" y="0"/>
                </a:lnTo>
                <a:close/>
              </a:path>
            </a:pathLst>
          </a:custGeom>
          <a:solidFill>
            <a:srgbClr val="AE6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4080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7_Title Slide">
    <p:bg>
      <p:bgPr>
        <a:solidFill>
          <a:schemeClr val="bg1"/>
        </a:solidFill>
        <a:effectLst/>
      </p:bgPr>
    </p:bg>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7EB9C915-2B84-4C62-9AB5-3C171014F21C}"/>
              </a:ext>
            </a:extLst>
          </p:cNvPr>
          <p:cNvSpPr/>
          <p:nvPr userDrawn="1"/>
        </p:nvSpPr>
        <p:spPr>
          <a:xfrm>
            <a:off x="1" y="0"/>
            <a:ext cx="2039228" cy="2465648"/>
          </a:xfrm>
          <a:custGeom>
            <a:avLst/>
            <a:gdLst>
              <a:gd name="connsiteX0" fmla="*/ 0 w 2032000"/>
              <a:gd name="connsiteY0" fmla="*/ 0 h 1611086"/>
              <a:gd name="connsiteX1" fmla="*/ 2032000 w 2032000"/>
              <a:gd name="connsiteY1" fmla="*/ 0 h 1611086"/>
              <a:gd name="connsiteX2" fmla="*/ 2032000 w 2032000"/>
              <a:gd name="connsiteY2" fmla="*/ 1611086 h 1611086"/>
              <a:gd name="connsiteX3" fmla="*/ 0 w 2032000"/>
              <a:gd name="connsiteY3" fmla="*/ 1611086 h 1611086"/>
              <a:gd name="connsiteX4" fmla="*/ 0 w 2032000"/>
              <a:gd name="connsiteY4" fmla="*/ 0 h 1611086"/>
              <a:gd name="connsiteX0" fmla="*/ 0 w 2032000"/>
              <a:gd name="connsiteY0" fmla="*/ 0 h 1611086"/>
              <a:gd name="connsiteX1" fmla="*/ 2032000 w 2032000"/>
              <a:gd name="connsiteY1" fmla="*/ 0 h 1611086"/>
              <a:gd name="connsiteX2" fmla="*/ 1611086 w 2032000"/>
              <a:gd name="connsiteY2" fmla="*/ 740229 h 1611086"/>
              <a:gd name="connsiteX3" fmla="*/ 0 w 2032000"/>
              <a:gd name="connsiteY3" fmla="*/ 1611086 h 1611086"/>
              <a:gd name="connsiteX4" fmla="*/ 0 w 2032000"/>
              <a:gd name="connsiteY4" fmla="*/ 0 h 1611086"/>
              <a:gd name="connsiteX0" fmla="*/ 0 w 2036813"/>
              <a:gd name="connsiteY0" fmla="*/ 0 h 1611086"/>
              <a:gd name="connsiteX1" fmla="*/ 2032000 w 2036813"/>
              <a:gd name="connsiteY1" fmla="*/ 0 h 1611086"/>
              <a:gd name="connsiteX2" fmla="*/ 1611086 w 2036813"/>
              <a:gd name="connsiteY2" fmla="*/ 740229 h 1611086"/>
              <a:gd name="connsiteX3" fmla="*/ 0 w 2036813"/>
              <a:gd name="connsiteY3" fmla="*/ 1611086 h 1611086"/>
              <a:gd name="connsiteX4" fmla="*/ 0 w 2036813"/>
              <a:gd name="connsiteY4" fmla="*/ 0 h 1611086"/>
              <a:gd name="connsiteX0" fmla="*/ 0 w 2041304"/>
              <a:gd name="connsiteY0" fmla="*/ 0 h 1611086"/>
              <a:gd name="connsiteX1" fmla="*/ 2032000 w 2041304"/>
              <a:gd name="connsiteY1" fmla="*/ 0 h 1611086"/>
              <a:gd name="connsiteX2" fmla="*/ 1611086 w 2041304"/>
              <a:gd name="connsiteY2" fmla="*/ 740229 h 1611086"/>
              <a:gd name="connsiteX3" fmla="*/ 0 w 2041304"/>
              <a:gd name="connsiteY3" fmla="*/ 1611086 h 1611086"/>
              <a:gd name="connsiteX4" fmla="*/ 0 w 2041304"/>
              <a:gd name="connsiteY4" fmla="*/ 0 h 1611086"/>
              <a:gd name="connsiteX0" fmla="*/ 0 w 2038170"/>
              <a:gd name="connsiteY0" fmla="*/ 0 h 1611086"/>
              <a:gd name="connsiteX1" fmla="*/ 2032000 w 2038170"/>
              <a:gd name="connsiteY1" fmla="*/ 0 h 1611086"/>
              <a:gd name="connsiteX2" fmla="*/ 1509486 w 2038170"/>
              <a:gd name="connsiteY2" fmla="*/ 885372 h 1611086"/>
              <a:gd name="connsiteX3" fmla="*/ 0 w 2038170"/>
              <a:gd name="connsiteY3" fmla="*/ 1611086 h 1611086"/>
              <a:gd name="connsiteX4" fmla="*/ 0 w 2038170"/>
              <a:gd name="connsiteY4" fmla="*/ 0 h 1611086"/>
              <a:gd name="connsiteX0" fmla="*/ 0 w 2038170"/>
              <a:gd name="connsiteY0" fmla="*/ 0 h 1611086"/>
              <a:gd name="connsiteX1" fmla="*/ 2032000 w 2038170"/>
              <a:gd name="connsiteY1" fmla="*/ 0 h 1611086"/>
              <a:gd name="connsiteX2" fmla="*/ 1509486 w 2038170"/>
              <a:gd name="connsiteY2" fmla="*/ 885372 h 1611086"/>
              <a:gd name="connsiteX3" fmla="*/ 0 w 2038170"/>
              <a:gd name="connsiteY3" fmla="*/ 1611086 h 1611086"/>
              <a:gd name="connsiteX4" fmla="*/ 0 w 2038170"/>
              <a:gd name="connsiteY4" fmla="*/ 0 h 1611086"/>
              <a:gd name="connsiteX0" fmla="*/ 0 w 2038170"/>
              <a:gd name="connsiteY0" fmla="*/ 0 h 1611086"/>
              <a:gd name="connsiteX1" fmla="*/ 2032000 w 2038170"/>
              <a:gd name="connsiteY1" fmla="*/ 0 h 1611086"/>
              <a:gd name="connsiteX2" fmla="*/ 1509486 w 2038170"/>
              <a:gd name="connsiteY2" fmla="*/ 885372 h 1611086"/>
              <a:gd name="connsiteX3" fmla="*/ 0 w 2038170"/>
              <a:gd name="connsiteY3" fmla="*/ 1611086 h 1611086"/>
              <a:gd name="connsiteX4" fmla="*/ 0 w 2038170"/>
              <a:gd name="connsiteY4" fmla="*/ 0 h 1611086"/>
              <a:gd name="connsiteX0" fmla="*/ 0 w 2038170"/>
              <a:gd name="connsiteY0" fmla="*/ 0 h 1611086"/>
              <a:gd name="connsiteX1" fmla="*/ 2032000 w 2038170"/>
              <a:gd name="connsiteY1" fmla="*/ 0 h 1611086"/>
              <a:gd name="connsiteX2" fmla="*/ 1509486 w 2038170"/>
              <a:gd name="connsiteY2" fmla="*/ 885372 h 1611086"/>
              <a:gd name="connsiteX3" fmla="*/ 0 w 2038170"/>
              <a:gd name="connsiteY3" fmla="*/ 1611086 h 1611086"/>
              <a:gd name="connsiteX4" fmla="*/ 0 w 2038170"/>
              <a:gd name="connsiteY4" fmla="*/ 0 h 1611086"/>
              <a:gd name="connsiteX0" fmla="*/ 0 w 2038170"/>
              <a:gd name="connsiteY0" fmla="*/ 0 h 1650319"/>
              <a:gd name="connsiteX1" fmla="*/ 2032000 w 2038170"/>
              <a:gd name="connsiteY1" fmla="*/ 0 h 1650319"/>
              <a:gd name="connsiteX2" fmla="*/ 1509486 w 2038170"/>
              <a:gd name="connsiteY2" fmla="*/ 885372 h 1650319"/>
              <a:gd name="connsiteX3" fmla="*/ 464456 w 2038170"/>
              <a:gd name="connsiteY3" fmla="*/ 1132114 h 1650319"/>
              <a:gd name="connsiteX4" fmla="*/ 0 w 2038170"/>
              <a:gd name="connsiteY4" fmla="*/ 1611086 h 1650319"/>
              <a:gd name="connsiteX5" fmla="*/ 0 w 2038170"/>
              <a:gd name="connsiteY5" fmla="*/ 0 h 1650319"/>
              <a:gd name="connsiteX0" fmla="*/ 0 w 2038170"/>
              <a:gd name="connsiteY0" fmla="*/ 0 h 1611230"/>
              <a:gd name="connsiteX1" fmla="*/ 2032000 w 2038170"/>
              <a:gd name="connsiteY1" fmla="*/ 0 h 1611230"/>
              <a:gd name="connsiteX2" fmla="*/ 1509486 w 2038170"/>
              <a:gd name="connsiteY2" fmla="*/ 885372 h 1611230"/>
              <a:gd name="connsiteX3" fmla="*/ 464456 w 2038170"/>
              <a:gd name="connsiteY3" fmla="*/ 1132114 h 1611230"/>
              <a:gd name="connsiteX4" fmla="*/ 0 w 2038170"/>
              <a:gd name="connsiteY4" fmla="*/ 1611086 h 1611230"/>
              <a:gd name="connsiteX5" fmla="*/ 0 w 2038170"/>
              <a:gd name="connsiteY5" fmla="*/ 0 h 1611230"/>
              <a:gd name="connsiteX0" fmla="*/ 0 w 2038170"/>
              <a:gd name="connsiteY0" fmla="*/ 0 h 1611217"/>
              <a:gd name="connsiteX1" fmla="*/ 2032000 w 2038170"/>
              <a:gd name="connsiteY1" fmla="*/ 0 h 1611217"/>
              <a:gd name="connsiteX2" fmla="*/ 1509486 w 2038170"/>
              <a:gd name="connsiteY2" fmla="*/ 885372 h 1611217"/>
              <a:gd name="connsiteX3" fmla="*/ 711199 w 2038170"/>
              <a:gd name="connsiteY3" fmla="*/ 1094176 h 1611217"/>
              <a:gd name="connsiteX4" fmla="*/ 0 w 2038170"/>
              <a:gd name="connsiteY4" fmla="*/ 1611086 h 1611217"/>
              <a:gd name="connsiteX5" fmla="*/ 0 w 2038170"/>
              <a:gd name="connsiteY5" fmla="*/ 0 h 1611217"/>
              <a:gd name="connsiteX0" fmla="*/ 0 w 2039228"/>
              <a:gd name="connsiteY0" fmla="*/ 0 h 1611217"/>
              <a:gd name="connsiteX1" fmla="*/ 2032000 w 2039228"/>
              <a:gd name="connsiteY1" fmla="*/ 0 h 1611217"/>
              <a:gd name="connsiteX2" fmla="*/ 1553029 w 2039228"/>
              <a:gd name="connsiteY2" fmla="*/ 885372 h 1611217"/>
              <a:gd name="connsiteX3" fmla="*/ 711199 w 2039228"/>
              <a:gd name="connsiteY3" fmla="*/ 1094176 h 1611217"/>
              <a:gd name="connsiteX4" fmla="*/ 0 w 2039228"/>
              <a:gd name="connsiteY4" fmla="*/ 1611086 h 1611217"/>
              <a:gd name="connsiteX5" fmla="*/ 0 w 2039228"/>
              <a:gd name="connsiteY5" fmla="*/ 0 h 1611217"/>
              <a:gd name="connsiteX0" fmla="*/ 0 w 2039228"/>
              <a:gd name="connsiteY0" fmla="*/ 0 h 1611217"/>
              <a:gd name="connsiteX1" fmla="*/ 2032000 w 2039228"/>
              <a:gd name="connsiteY1" fmla="*/ 0 h 1611217"/>
              <a:gd name="connsiteX2" fmla="*/ 1553029 w 2039228"/>
              <a:gd name="connsiteY2" fmla="*/ 885372 h 1611217"/>
              <a:gd name="connsiteX3" fmla="*/ 711199 w 2039228"/>
              <a:gd name="connsiteY3" fmla="*/ 1094176 h 1611217"/>
              <a:gd name="connsiteX4" fmla="*/ 0 w 2039228"/>
              <a:gd name="connsiteY4" fmla="*/ 1611086 h 1611217"/>
              <a:gd name="connsiteX5" fmla="*/ 0 w 2039228"/>
              <a:gd name="connsiteY5" fmla="*/ 0 h 16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9228" h="1611217">
                <a:moveTo>
                  <a:pt x="0" y="0"/>
                </a:moveTo>
                <a:lnTo>
                  <a:pt x="2032000" y="0"/>
                </a:lnTo>
                <a:cubicBezTo>
                  <a:pt x="2080381" y="348343"/>
                  <a:pt x="1882020" y="769257"/>
                  <a:pt x="1553029" y="885372"/>
                </a:cubicBezTo>
                <a:cubicBezTo>
                  <a:pt x="1175657" y="1045604"/>
                  <a:pt x="962780" y="973224"/>
                  <a:pt x="711199" y="1094176"/>
                </a:cubicBezTo>
                <a:cubicBezTo>
                  <a:pt x="459618" y="1215128"/>
                  <a:pt x="411238" y="1619564"/>
                  <a:pt x="0" y="1611086"/>
                </a:cubicBezTo>
                <a:lnTo>
                  <a:pt x="0" y="0"/>
                </a:lnTo>
                <a:close/>
              </a:path>
            </a:pathLst>
          </a:custGeom>
          <a:solidFill>
            <a:srgbClr val="CE9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2">
            <a:extLst>
              <a:ext uri="{FF2B5EF4-FFF2-40B4-BE49-F238E27FC236}">
                <a16:creationId xmlns:a16="http://schemas.microsoft.com/office/drawing/2014/main" id="{6307EDC4-8982-4C96-8188-83B66B960274}"/>
              </a:ext>
            </a:extLst>
          </p:cNvPr>
          <p:cNvSpPr/>
          <p:nvPr userDrawn="1"/>
        </p:nvSpPr>
        <p:spPr>
          <a:xfrm>
            <a:off x="7024914" y="0"/>
            <a:ext cx="5167085" cy="6858000"/>
          </a:xfrm>
          <a:custGeom>
            <a:avLst/>
            <a:gdLst>
              <a:gd name="connsiteX0" fmla="*/ 0 w 5167085"/>
              <a:gd name="connsiteY0" fmla="*/ 0 h 6858000"/>
              <a:gd name="connsiteX1" fmla="*/ 5167085 w 5167085"/>
              <a:gd name="connsiteY1" fmla="*/ 0 h 6858000"/>
              <a:gd name="connsiteX2" fmla="*/ 5167085 w 5167085"/>
              <a:gd name="connsiteY2" fmla="*/ 6858000 h 6858000"/>
              <a:gd name="connsiteX3" fmla="*/ 0 w 5167085"/>
              <a:gd name="connsiteY3" fmla="*/ 6858000 h 6858000"/>
              <a:gd name="connsiteX4" fmla="*/ 0 w 5167085"/>
              <a:gd name="connsiteY4" fmla="*/ 0 h 6858000"/>
              <a:gd name="connsiteX0" fmla="*/ 3149600 w 5167085"/>
              <a:gd name="connsiteY0" fmla="*/ 2743200 h 6858000"/>
              <a:gd name="connsiteX1" fmla="*/ 5167085 w 5167085"/>
              <a:gd name="connsiteY1" fmla="*/ 0 h 6858000"/>
              <a:gd name="connsiteX2" fmla="*/ 5167085 w 5167085"/>
              <a:gd name="connsiteY2" fmla="*/ 6858000 h 6858000"/>
              <a:gd name="connsiteX3" fmla="*/ 0 w 5167085"/>
              <a:gd name="connsiteY3" fmla="*/ 6858000 h 6858000"/>
              <a:gd name="connsiteX4" fmla="*/ 3149600 w 5167085"/>
              <a:gd name="connsiteY4" fmla="*/ 2743200 h 6858000"/>
              <a:gd name="connsiteX0" fmla="*/ 3149600 w 5167085"/>
              <a:gd name="connsiteY0" fmla="*/ 2743200 h 6858000"/>
              <a:gd name="connsiteX1" fmla="*/ 5167085 w 5167085"/>
              <a:gd name="connsiteY1" fmla="*/ 0 h 6858000"/>
              <a:gd name="connsiteX2" fmla="*/ 5167085 w 5167085"/>
              <a:gd name="connsiteY2" fmla="*/ 6858000 h 6858000"/>
              <a:gd name="connsiteX3" fmla="*/ 0 w 5167085"/>
              <a:gd name="connsiteY3" fmla="*/ 6858000 h 6858000"/>
              <a:gd name="connsiteX4" fmla="*/ 3149600 w 5167085"/>
              <a:gd name="connsiteY4" fmla="*/ 2743200 h 6858000"/>
              <a:gd name="connsiteX0" fmla="*/ 3149600 w 5167085"/>
              <a:gd name="connsiteY0" fmla="*/ 2743200 h 6858000"/>
              <a:gd name="connsiteX1" fmla="*/ 5167085 w 5167085"/>
              <a:gd name="connsiteY1" fmla="*/ 0 h 6858000"/>
              <a:gd name="connsiteX2" fmla="*/ 5167085 w 5167085"/>
              <a:gd name="connsiteY2" fmla="*/ 6858000 h 6858000"/>
              <a:gd name="connsiteX3" fmla="*/ 0 w 5167085"/>
              <a:gd name="connsiteY3" fmla="*/ 6858000 h 6858000"/>
              <a:gd name="connsiteX4" fmla="*/ 3149600 w 5167085"/>
              <a:gd name="connsiteY4" fmla="*/ 2743200 h 6858000"/>
              <a:gd name="connsiteX0" fmla="*/ 3149600 w 5167085"/>
              <a:gd name="connsiteY0" fmla="*/ 2743200 h 6858000"/>
              <a:gd name="connsiteX1" fmla="*/ 5167085 w 5167085"/>
              <a:gd name="connsiteY1" fmla="*/ 0 h 6858000"/>
              <a:gd name="connsiteX2" fmla="*/ 5167085 w 5167085"/>
              <a:gd name="connsiteY2" fmla="*/ 6858000 h 6858000"/>
              <a:gd name="connsiteX3" fmla="*/ 0 w 5167085"/>
              <a:gd name="connsiteY3" fmla="*/ 6858000 h 6858000"/>
              <a:gd name="connsiteX4" fmla="*/ 3149600 w 5167085"/>
              <a:gd name="connsiteY4" fmla="*/ 2743200 h 6858000"/>
              <a:gd name="connsiteX0" fmla="*/ 3149600 w 5167085"/>
              <a:gd name="connsiteY0" fmla="*/ 2743200 h 6858000"/>
              <a:gd name="connsiteX1" fmla="*/ 5167085 w 5167085"/>
              <a:gd name="connsiteY1" fmla="*/ 0 h 6858000"/>
              <a:gd name="connsiteX2" fmla="*/ 5167085 w 5167085"/>
              <a:gd name="connsiteY2" fmla="*/ 6858000 h 6858000"/>
              <a:gd name="connsiteX3" fmla="*/ 0 w 5167085"/>
              <a:gd name="connsiteY3" fmla="*/ 6858000 h 6858000"/>
              <a:gd name="connsiteX4" fmla="*/ 3149600 w 5167085"/>
              <a:gd name="connsiteY4" fmla="*/ 2743200 h 6858000"/>
              <a:gd name="connsiteX0" fmla="*/ 3149600 w 5167085"/>
              <a:gd name="connsiteY0" fmla="*/ 2743200 h 6858000"/>
              <a:gd name="connsiteX1" fmla="*/ 5167085 w 5167085"/>
              <a:gd name="connsiteY1" fmla="*/ 0 h 6858000"/>
              <a:gd name="connsiteX2" fmla="*/ 5167085 w 5167085"/>
              <a:gd name="connsiteY2" fmla="*/ 6858000 h 6858000"/>
              <a:gd name="connsiteX3" fmla="*/ 0 w 5167085"/>
              <a:gd name="connsiteY3" fmla="*/ 6858000 h 6858000"/>
              <a:gd name="connsiteX4" fmla="*/ 3149600 w 5167085"/>
              <a:gd name="connsiteY4" fmla="*/ 2743200 h 6858000"/>
              <a:gd name="connsiteX0" fmla="*/ 3483428 w 5167085"/>
              <a:gd name="connsiteY0" fmla="*/ 2859314 h 6858000"/>
              <a:gd name="connsiteX1" fmla="*/ 5167085 w 5167085"/>
              <a:gd name="connsiteY1" fmla="*/ 0 h 6858000"/>
              <a:gd name="connsiteX2" fmla="*/ 5167085 w 5167085"/>
              <a:gd name="connsiteY2" fmla="*/ 6858000 h 6858000"/>
              <a:gd name="connsiteX3" fmla="*/ 0 w 5167085"/>
              <a:gd name="connsiteY3" fmla="*/ 6858000 h 6858000"/>
              <a:gd name="connsiteX4" fmla="*/ 3483428 w 5167085"/>
              <a:gd name="connsiteY4" fmla="*/ 2859314 h 6858000"/>
              <a:gd name="connsiteX0" fmla="*/ 3483428 w 5167085"/>
              <a:gd name="connsiteY0" fmla="*/ 2859314 h 6858000"/>
              <a:gd name="connsiteX1" fmla="*/ 5167085 w 5167085"/>
              <a:gd name="connsiteY1" fmla="*/ 0 h 6858000"/>
              <a:gd name="connsiteX2" fmla="*/ 5167085 w 5167085"/>
              <a:gd name="connsiteY2" fmla="*/ 6858000 h 6858000"/>
              <a:gd name="connsiteX3" fmla="*/ 0 w 5167085"/>
              <a:gd name="connsiteY3" fmla="*/ 6858000 h 6858000"/>
              <a:gd name="connsiteX4" fmla="*/ 3483428 w 5167085"/>
              <a:gd name="connsiteY4" fmla="*/ 2859314 h 6858000"/>
              <a:gd name="connsiteX0" fmla="*/ 3483428 w 5167085"/>
              <a:gd name="connsiteY0" fmla="*/ 2859314 h 6858000"/>
              <a:gd name="connsiteX1" fmla="*/ 5167085 w 5167085"/>
              <a:gd name="connsiteY1" fmla="*/ 0 h 6858000"/>
              <a:gd name="connsiteX2" fmla="*/ 5167085 w 5167085"/>
              <a:gd name="connsiteY2" fmla="*/ 6858000 h 6858000"/>
              <a:gd name="connsiteX3" fmla="*/ 0 w 5167085"/>
              <a:gd name="connsiteY3" fmla="*/ 6858000 h 6858000"/>
              <a:gd name="connsiteX4" fmla="*/ 3483428 w 5167085"/>
              <a:gd name="connsiteY4" fmla="*/ 2859314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7085" h="6858000">
                <a:moveTo>
                  <a:pt x="3483428" y="2859314"/>
                </a:moveTo>
                <a:cubicBezTo>
                  <a:pt x="3633409" y="2249714"/>
                  <a:pt x="3609218" y="478971"/>
                  <a:pt x="5167085" y="0"/>
                </a:cubicBezTo>
                <a:lnTo>
                  <a:pt x="5167085" y="6858000"/>
                </a:lnTo>
                <a:lnTo>
                  <a:pt x="0" y="6858000"/>
                </a:lnTo>
                <a:cubicBezTo>
                  <a:pt x="106439" y="5370286"/>
                  <a:pt x="3347961" y="4143828"/>
                  <a:pt x="3483428" y="2859314"/>
                </a:cubicBezTo>
                <a:close/>
              </a:path>
            </a:pathLst>
          </a:custGeom>
          <a:solidFill>
            <a:srgbClr val="AE6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2">
            <a:extLst>
              <a:ext uri="{FF2B5EF4-FFF2-40B4-BE49-F238E27FC236}">
                <a16:creationId xmlns:a16="http://schemas.microsoft.com/office/drawing/2014/main" id="{D4B8CE58-A323-4C2D-8565-7644E9F4F26D}"/>
              </a:ext>
            </a:extLst>
          </p:cNvPr>
          <p:cNvSpPr/>
          <p:nvPr userDrawn="1"/>
        </p:nvSpPr>
        <p:spPr>
          <a:xfrm>
            <a:off x="8371369" y="1654630"/>
            <a:ext cx="3602916" cy="5043714"/>
          </a:xfrm>
          <a:custGeom>
            <a:avLst/>
            <a:gdLst>
              <a:gd name="connsiteX0" fmla="*/ 0 w 5167085"/>
              <a:gd name="connsiteY0" fmla="*/ 0 h 6858000"/>
              <a:gd name="connsiteX1" fmla="*/ 5167085 w 5167085"/>
              <a:gd name="connsiteY1" fmla="*/ 0 h 6858000"/>
              <a:gd name="connsiteX2" fmla="*/ 5167085 w 5167085"/>
              <a:gd name="connsiteY2" fmla="*/ 6858000 h 6858000"/>
              <a:gd name="connsiteX3" fmla="*/ 0 w 5167085"/>
              <a:gd name="connsiteY3" fmla="*/ 6858000 h 6858000"/>
              <a:gd name="connsiteX4" fmla="*/ 0 w 5167085"/>
              <a:gd name="connsiteY4" fmla="*/ 0 h 6858000"/>
              <a:gd name="connsiteX0" fmla="*/ 3149600 w 5167085"/>
              <a:gd name="connsiteY0" fmla="*/ 2743200 h 6858000"/>
              <a:gd name="connsiteX1" fmla="*/ 5167085 w 5167085"/>
              <a:gd name="connsiteY1" fmla="*/ 0 h 6858000"/>
              <a:gd name="connsiteX2" fmla="*/ 5167085 w 5167085"/>
              <a:gd name="connsiteY2" fmla="*/ 6858000 h 6858000"/>
              <a:gd name="connsiteX3" fmla="*/ 0 w 5167085"/>
              <a:gd name="connsiteY3" fmla="*/ 6858000 h 6858000"/>
              <a:gd name="connsiteX4" fmla="*/ 3149600 w 5167085"/>
              <a:gd name="connsiteY4" fmla="*/ 2743200 h 6858000"/>
              <a:gd name="connsiteX0" fmla="*/ 3149600 w 5167085"/>
              <a:gd name="connsiteY0" fmla="*/ 2743200 h 6858000"/>
              <a:gd name="connsiteX1" fmla="*/ 5167085 w 5167085"/>
              <a:gd name="connsiteY1" fmla="*/ 0 h 6858000"/>
              <a:gd name="connsiteX2" fmla="*/ 5167085 w 5167085"/>
              <a:gd name="connsiteY2" fmla="*/ 6858000 h 6858000"/>
              <a:gd name="connsiteX3" fmla="*/ 0 w 5167085"/>
              <a:gd name="connsiteY3" fmla="*/ 6858000 h 6858000"/>
              <a:gd name="connsiteX4" fmla="*/ 3149600 w 5167085"/>
              <a:gd name="connsiteY4" fmla="*/ 2743200 h 6858000"/>
              <a:gd name="connsiteX0" fmla="*/ 3149600 w 5167085"/>
              <a:gd name="connsiteY0" fmla="*/ 2743200 h 6858000"/>
              <a:gd name="connsiteX1" fmla="*/ 5167085 w 5167085"/>
              <a:gd name="connsiteY1" fmla="*/ 0 h 6858000"/>
              <a:gd name="connsiteX2" fmla="*/ 5167085 w 5167085"/>
              <a:gd name="connsiteY2" fmla="*/ 6858000 h 6858000"/>
              <a:gd name="connsiteX3" fmla="*/ 0 w 5167085"/>
              <a:gd name="connsiteY3" fmla="*/ 6858000 h 6858000"/>
              <a:gd name="connsiteX4" fmla="*/ 3149600 w 5167085"/>
              <a:gd name="connsiteY4" fmla="*/ 2743200 h 6858000"/>
              <a:gd name="connsiteX0" fmla="*/ 3149600 w 5167085"/>
              <a:gd name="connsiteY0" fmla="*/ 2743200 h 6858000"/>
              <a:gd name="connsiteX1" fmla="*/ 5167085 w 5167085"/>
              <a:gd name="connsiteY1" fmla="*/ 0 h 6858000"/>
              <a:gd name="connsiteX2" fmla="*/ 5167085 w 5167085"/>
              <a:gd name="connsiteY2" fmla="*/ 6858000 h 6858000"/>
              <a:gd name="connsiteX3" fmla="*/ 0 w 5167085"/>
              <a:gd name="connsiteY3" fmla="*/ 6858000 h 6858000"/>
              <a:gd name="connsiteX4" fmla="*/ 3149600 w 5167085"/>
              <a:gd name="connsiteY4" fmla="*/ 2743200 h 6858000"/>
              <a:gd name="connsiteX0" fmla="*/ 3149600 w 5167085"/>
              <a:gd name="connsiteY0" fmla="*/ 2743200 h 6858000"/>
              <a:gd name="connsiteX1" fmla="*/ 5167085 w 5167085"/>
              <a:gd name="connsiteY1" fmla="*/ 0 h 6858000"/>
              <a:gd name="connsiteX2" fmla="*/ 5167085 w 5167085"/>
              <a:gd name="connsiteY2" fmla="*/ 6858000 h 6858000"/>
              <a:gd name="connsiteX3" fmla="*/ 0 w 5167085"/>
              <a:gd name="connsiteY3" fmla="*/ 6858000 h 6858000"/>
              <a:gd name="connsiteX4" fmla="*/ 3149600 w 5167085"/>
              <a:gd name="connsiteY4" fmla="*/ 2743200 h 6858000"/>
              <a:gd name="connsiteX0" fmla="*/ 3149600 w 5167085"/>
              <a:gd name="connsiteY0" fmla="*/ 2743200 h 6858000"/>
              <a:gd name="connsiteX1" fmla="*/ 5167085 w 5167085"/>
              <a:gd name="connsiteY1" fmla="*/ 0 h 6858000"/>
              <a:gd name="connsiteX2" fmla="*/ 5167085 w 5167085"/>
              <a:gd name="connsiteY2" fmla="*/ 6858000 h 6858000"/>
              <a:gd name="connsiteX3" fmla="*/ 0 w 5167085"/>
              <a:gd name="connsiteY3" fmla="*/ 6858000 h 6858000"/>
              <a:gd name="connsiteX4" fmla="*/ 3149600 w 5167085"/>
              <a:gd name="connsiteY4" fmla="*/ 2743200 h 6858000"/>
              <a:gd name="connsiteX0" fmla="*/ 3483428 w 5167085"/>
              <a:gd name="connsiteY0" fmla="*/ 2859314 h 6858000"/>
              <a:gd name="connsiteX1" fmla="*/ 5167085 w 5167085"/>
              <a:gd name="connsiteY1" fmla="*/ 0 h 6858000"/>
              <a:gd name="connsiteX2" fmla="*/ 5167085 w 5167085"/>
              <a:gd name="connsiteY2" fmla="*/ 6858000 h 6858000"/>
              <a:gd name="connsiteX3" fmla="*/ 0 w 5167085"/>
              <a:gd name="connsiteY3" fmla="*/ 6858000 h 6858000"/>
              <a:gd name="connsiteX4" fmla="*/ 3483428 w 5167085"/>
              <a:gd name="connsiteY4" fmla="*/ 2859314 h 6858000"/>
              <a:gd name="connsiteX0" fmla="*/ 3483428 w 5167085"/>
              <a:gd name="connsiteY0" fmla="*/ 2859314 h 6858000"/>
              <a:gd name="connsiteX1" fmla="*/ 5167085 w 5167085"/>
              <a:gd name="connsiteY1" fmla="*/ 0 h 6858000"/>
              <a:gd name="connsiteX2" fmla="*/ 5167085 w 5167085"/>
              <a:gd name="connsiteY2" fmla="*/ 6858000 h 6858000"/>
              <a:gd name="connsiteX3" fmla="*/ 0 w 5167085"/>
              <a:gd name="connsiteY3" fmla="*/ 6858000 h 6858000"/>
              <a:gd name="connsiteX4" fmla="*/ 3483428 w 5167085"/>
              <a:gd name="connsiteY4" fmla="*/ 2859314 h 6858000"/>
              <a:gd name="connsiteX0" fmla="*/ 3483428 w 5167085"/>
              <a:gd name="connsiteY0" fmla="*/ 2859314 h 6858000"/>
              <a:gd name="connsiteX1" fmla="*/ 5167085 w 5167085"/>
              <a:gd name="connsiteY1" fmla="*/ 0 h 6858000"/>
              <a:gd name="connsiteX2" fmla="*/ 5167085 w 5167085"/>
              <a:gd name="connsiteY2" fmla="*/ 6858000 h 6858000"/>
              <a:gd name="connsiteX3" fmla="*/ 0 w 5167085"/>
              <a:gd name="connsiteY3" fmla="*/ 6858000 h 6858000"/>
              <a:gd name="connsiteX4" fmla="*/ 3483428 w 5167085"/>
              <a:gd name="connsiteY4" fmla="*/ 2859314 h 6858000"/>
              <a:gd name="connsiteX0" fmla="*/ 3483428 w 5167085"/>
              <a:gd name="connsiteY0" fmla="*/ 2859314 h 6858000"/>
              <a:gd name="connsiteX1" fmla="*/ 5167085 w 5167085"/>
              <a:gd name="connsiteY1" fmla="*/ 0 h 6858000"/>
              <a:gd name="connsiteX2" fmla="*/ 5167085 w 5167085"/>
              <a:gd name="connsiteY2" fmla="*/ 6858000 h 6858000"/>
              <a:gd name="connsiteX3" fmla="*/ 0 w 5167085"/>
              <a:gd name="connsiteY3" fmla="*/ 6858000 h 6858000"/>
              <a:gd name="connsiteX4" fmla="*/ 3483428 w 5167085"/>
              <a:gd name="connsiteY4" fmla="*/ 2859314 h 6858000"/>
              <a:gd name="connsiteX0" fmla="*/ 3483428 w 5167085"/>
              <a:gd name="connsiteY0" fmla="*/ 2859314 h 6858000"/>
              <a:gd name="connsiteX1" fmla="*/ 5167085 w 5167085"/>
              <a:gd name="connsiteY1" fmla="*/ 0 h 6858000"/>
              <a:gd name="connsiteX2" fmla="*/ 5167085 w 5167085"/>
              <a:gd name="connsiteY2" fmla="*/ 6858000 h 6858000"/>
              <a:gd name="connsiteX3" fmla="*/ 0 w 5167085"/>
              <a:gd name="connsiteY3" fmla="*/ 6858000 h 6858000"/>
              <a:gd name="connsiteX4" fmla="*/ 3483428 w 5167085"/>
              <a:gd name="connsiteY4" fmla="*/ 2859314 h 6858000"/>
              <a:gd name="connsiteX0" fmla="*/ 3483428 w 5167085"/>
              <a:gd name="connsiteY0" fmla="*/ 2859314 h 6858000"/>
              <a:gd name="connsiteX1" fmla="*/ 5167085 w 5167085"/>
              <a:gd name="connsiteY1" fmla="*/ 0 h 6858000"/>
              <a:gd name="connsiteX2" fmla="*/ 4976495 w 5167085"/>
              <a:gd name="connsiteY2" fmla="*/ 6542235 h 6858000"/>
              <a:gd name="connsiteX3" fmla="*/ 0 w 5167085"/>
              <a:gd name="connsiteY3" fmla="*/ 6858000 h 6858000"/>
              <a:gd name="connsiteX4" fmla="*/ 3483428 w 5167085"/>
              <a:gd name="connsiteY4" fmla="*/ 2859314 h 6858000"/>
              <a:gd name="connsiteX0" fmla="*/ 3483428 w 5167085"/>
              <a:gd name="connsiteY0" fmla="*/ 2859314 h 6858000"/>
              <a:gd name="connsiteX1" fmla="*/ 5167085 w 5167085"/>
              <a:gd name="connsiteY1" fmla="*/ 0 h 6858000"/>
              <a:gd name="connsiteX2" fmla="*/ 4976495 w 5167085"/>
              <a:gd name="connsiteY2" fmla="*/ 6542235 h 6858000"/>
              <a:gd name="connsiteX3" fmla="*/ 0 w 5167085"/>
              <a:gd name="connsiteY3" fmla="*/ 6858000 h 6858000"/>
              <a:gd name="connsiteX4" fmla="*/ 3483428 w 5167085"/>
              <a:gd name="connsiteY4" fmla="*/ 2859314 h 6858000"/>
              <a:gd name="connsiteX0" fmla="*/ 3573058 w 5256715"/>
              <a:gd name="connsiteY0" fmla="*/ 2859314 h 6858000"/>
              <a:gd name="connsiteX1" fmla="*/ 5256715 w 5256715"/>
              <a:gd name="connsiteY1" fmla="*/ 0 h 6858000"/>
              <a:gd name="connsiteX2" fmla="*/ 5066125 w 5256715"/>
              <a:gd name="connsiteY2" fmla="*/ 6542235 h 6858000"/>
              <a:gd name="connsiteX3" fmla="*/ 89630 w 5256715"/>
              <a:gd name="connsiteY3" fmla="*/ 6858000 h 6858000"/>
              <a:gd name="connsiteX4" fmla="*/ 3573058 w 5256715"/>
              <a:gd name="connsiteY4" fmla="*/ 2859314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6715" h="6858000">
                <a:moveTo>
                  <a:pt x="3573058" y="2859314"/>
                </a:moveTo>
                <a:cubicBezTo>
                  <a:pt x="3723039" y="2249714"/>
                  <a:pt x="3698848" y="478971"/>
                  <a:pt x="5256715" y="0"/>
                </a:cubicBezTo>
                <a:cubicBezTo>
                  <a:pt x="3414352" y="3647733"/>
                  <a:pt x="5807306" y="6427113"/>
                  <a:pt x="5066125" y="6542235"/>
                </a:cubicBezTo>
                <a:cubicBezTo>
                  <a:pt x="3343763" y="6542235"/>
                  <a:pt x="3802592" y="4213475"/>
                  <a:pt x="89630" y="6858000"/>
                </a:cubicBezTo>
                <a:cubicBezTo>
                  <a:pt x="-650995" y="6278107"/>
                  <a:pt x="3437591" y="4143828"/>
                  <a:pt x="3573058" y="2859314"/>
                </a:cubicBezTo>
                <a:close/>
              </a:path>
            </a:pathLst>
          </a:custGeom>
          <a:noFill/>
          <a:ln w="6350">
            <a:solidFill>
              <a:srgbClr val="EDDCCF">
                <a:alpha val="3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7">
            <a:extLst>
              <a:ext uri="{FF2B5EF4-FFF2-40B4-BE49-F238E27FC236}">
                <a16:creationId xmlns:a16="http://schemas.microsoft.com/office/drawing/2014/main" id="{A99C3141-D0C0-477E-98D8-E4B0415ECAA7}"/>
              </a:ext>
            </a:extLst>
          </p:cNvPr>
          <p:cNvSpPr>
            <a:spLocks noGrp="1"/>
          </p:cNvSpPr>
          <p:nvPr>
            <p:ph type="pic" sz="quarter" idx="12"/>
          </p:nvPr>
        </p:nvSpPr>
        <p:spPr>
          <a:xfrm>
            <a:off x="8153654" y="624114"/>
            <a:ext cx="2906231" cy="5558972"/>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7232953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8_Title Slide">
    <p:bg>
      <p:bgPr>
        <a:solidFill>
          <a:schemeClr val="bg1"/>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D40B54A-E158-4C48-B954-187CFDE8D31F}"/>
              </a:ext>
            </a:extLst>
          </p:cNvPr>
          <p:cNvSpPr>
            <a:spLocks noGrp="1"/>
          </p:cNvSpPr>
          <p:nvPr>
            <p:ph type="pic" sz="quarter" idx="10"/>
          </p:nvPr>
        </p:nvSpPr>
        <p:spPr>
          <a:xfrm>
            <a:off x="900859" y="729662"/>
            <a:ext cx="4463953" cy="5369178"/>
          </a:xfrm>
          <a:custGeom>
            <a:avLst/>
            <a:gdLst>
              <a:gd name="connsiteX0" fmla="*/ 1204660 w 4463953"/>
              <a:gd name="connsiteY0" fmla="*/ 0 h 5369178"/>
              <a:gd name="connsiteX1" fmla="*/ 4463953 w 4463953"/>
              <a:gd name="connsiteY1" fmla="*/ 873325 h 5369178"/>
              <a:gd name="connsiteX2" fmla="*/ 3259292 w 4463953"/>
              <a:gd name="connsiteY2" fmla="*/ 5369178 h 5369178"/>
              <a:gd name="connsiteX3" fmla="*/ 0 w 4463953"/>
              <a:gd name="connsiteY3" fmla="*/ 4495854 h 5369178"/>
            </a:gdLst>
            <a:ahLst/>
            <a:cxnLst>
              <a:cxn ang="0">
                <a:pos x="connsiteX0" y="connsiteY0"/>
              </a:cxn>
              <a:cxn ang="0">
                <a:pos x="connsiteX1" y="connsiteY1"/>
              </a:cxn>
              <a:cxn ang="0">
                <a:pos x="connsiteX2" y="connsiteY2"/>
              </a:cxn>
              <a:cxn ang="0">
                <a:pos x="connsiteX3" y="connsiteY3"/>
              </a:cxn>
            </a:cxnLst>
            <a:rect l="l" t="t" r="r" b="b"/>
            <a:pathLst>
              <a:path w="4463953" h="5369178">
                <a:moveTo>
                  <a:pt x="1204660" y="0"/>
                </a:moveTo>
                <a:lnTo>
                  <a:pt x="4463953" y="873325"/>
                </a:lnTo>
                <a:lnTo>
                  <a:pt x="3259292" y="5369178"/>
                </a:lnTo>
                <a:lnTo>
                  <a:pt x="0" y="4495854"/>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2" name="Rectangle 1">
            <a:extLst>
              <a:ext uri="{FF2B5EF4-FFF2-40B4-BE49-F238E27FC236}">
                <a16:creationId xmlns:a16="http://schemas.microsoft.com/office/drawing/2014/main" id="{892419D7-7132-4BBB-AF0B-ADD5EE13FDF3}"/>
              </a:ext>
            </a:extLst>
          </p:cNvPr>
          <p:cNvSpPr/>
          <p:nvPr userDrawn="1"/>
        </p:nvSpPr>
        <p:spPr>
          <a:xfrm>
            <a:off x="10100021" y="0"/>
            <a:ext cx="2091979" cy="2091978"/>
          </a:xfrm>
          <a:custGeom>
            <a:avLst/>
            <a:gdLst>
              <a:gd name="connsiteX0" fmla="*/ 0 w 1637071"/>
              <a:gd name="connsiteY0" fmla="*/ 0 h 1637071"/>
              <a:gd name="connsiteX1" fmla="*/ 1637071 w 1637071"/>
              <a:gd name="connsiteY1" fmla="*/ 0 h 1637071"/>
              <a:gd name="connsiteX2" fmla="*/ 1637071 w 1637071"/>
              <a:gd name="connsiteY2" fmla="*/ 1637071 h 1637071"/>
              <a:gd name="connsiteX3" fmla="*/ 0 w 1637071"/>
              <a:gd name="connsiteY3" fmla="*/ 1637071 h 1637071"/>
              <a:gd name="connsiteX4" fmla="*/ 0 w 1637071"/>
              <a:gd name="connsiteY4" fmla="*/ 0 h 1637071"/>
              <a:gd name="connsiteX0" fmla="*/ 0 w 1637071"/>
              <a:gd name="connsiteY0" fmla="*/ 0 h 1637071"/>
              <a:gd name="connsiteX1" fmla="*/ 1637071 w 1637071"/>
              <a:gd name="connsiteY1" fmla="*/ 0 h 1637071"/>
              <a:gd name="connsiteX2" fmla="*/ 1637071 w 1637071"/>
              <a:gd name="connsiteY2" fmla="*/ 1637071 h 1637071"/>
              <a:gd name="connsiteX3" fmla="*/ 1032387 w 1637071"/>
              <a:gd name="connsiteY3" fmla="*/ 1179871 h 1637071"/>
              <a:gd name="connsiteX4" fmla="*/ 0 w 1637071"/>
              <a:gd name="connsiteY4" fmla="*/ 0 h 1637071"/>
              <a:gd name="connsiteX0" fmla="*/ 0 w 1637071"/>
              <a:gd name="connsiteY0" fmla="*/ 0 h 1637071"/>
              <a:gd name="connsiteX1" fmla="*/ 1637071 w 1637071"/>
              <a:gd name="connsiteY1" fmla="*/ 0 h 1637071"/>
              <a:gd name="connsiteX2" fmla="*/ 1637071 w 1637071"/>
              <a:gd name="connsiteY2" fmla="*/ 1637071 h 1637071"/>
              <a:gd name="connsiteX3" fmla="*/ 1032387 w 1637071"/>
              <a:gd name="connsiteY3" fmla="*/ 1179871 h 1637071"/>
              <a:gd name="connsiteX4" fmla="*/ 0 w 1637071"/>
              <a:gd name="connsiteY4" fmla="*/ 0 h 1637071"/>
              <a:gd name="connsiteX0" fmla="*/ 24083 w 1661154"/>
              <a:gd name="connsiteY0" fmla="*/ 0 h 1637071"/>
              <a:gd name="connsiteX1" fmla="*/ 1661154 w 1661154"/>
              <a:gd name="connsiteY1" fmla="*/ 0 h 1637071"/>
              <a:gd name="connsiteX2" fmla="*/ 1661154 w 1661154"/>
              <a:gd name="connsiteY2" fmla="*/ 1637071 h 1637071"/>
              <a:gd name="connsiteX3" fmla="*/ 1056470 w 1661154"/>
              <a:gd name="connsiteY3" fmla="*/ 1179871 h 1637071"/>
              <a:gd name="connsiteX4" fmla="*/ 24083 w 1661154"/>
              <a:gd name="connsiteY4" fmla="*/ 0 h 1637071"/>
              <a:gd name="connsiteX0" fmla="*/ 24083 w 1661154"/>
              <a:gd name="connsiteY0" fmla="*/ 0 h 1688897"/>
              <a:gd name="connsiteX1" fmla="*/ 1661154 w 1661154"/>
              <a:gd name="connsiteY1" fmla="*/ 0 h 1688897"/>
              <a:gd name="connsiteX2" fmla="*/ 1661154 w 1661154"/>
              <a:gd name="connsiteY2" fmla="*/ 1637071 h 1688897"/>
              <a:gd name="connsiteX3" fmla="*/ 1056470 w 1661154"/>
              <a:gd name="connsiteY3" fmla="*/ 1179871 h 1688897"/>
              <a:gd name="connsiteX4" fmla="*/ 24083 w 1661154"/>
              <a:gd name="connsiteY4" fmla="*/ 0 h 1688897"/>
              <a:gd name="connsiteX0" fmla="*/ 24083 w 1661154"/>
              <a:gd name="connsiteY0" fmla="*/ 0 h 1685031"/>
              <a:gd name="connsiteX1" fmla="*/ 1661154 w 1661154"/>
              <a:gd name="connsiteY1" fmla="*/ 0 h 1685031"/>
              <a:gd name="connsiteX2" fmla="*/ 1661154 w 1661154"/>
              <a:gd name="connsiteY2" fmla="*/ 1637071 h 1685031"/>
              <a:gd name="connsiteX3" fmla="*/ 1056470 w 1661154"/>
              <a:gd name="connsiteY3" fmla="*/ 1179871 h 1685031"/>
              <a:gd name="connsiteX4" fmla="*/ 24083 w 1661154"/>
              <a:gd name="connsiteY4" fmla="*/ 0 h 1685031"/>
              <a:gd name="connsiteX0" fmla="*/ 24083 w 1661154"/>
              <a:gd name="connsiteY0" fmla="*/ 0 h 1637071"/>
              <a:gd name="connsiteX1" fmla="*/ 1661154 w 1661154"/>
              <a:gd name="connsiteY1" fmla="*/ 0 h 1637071"/>
              <a:gd name="connsiteX2" fmla="*/ 1661154 w 1661154"/>
              <a:gd name="connsiteY2" fmla="*/ 1637071 h 1637071"/>
              <a:gd name="connsiteX3" fmla="*/ 1056470 w 1661154"/>
              <a:gd name="connsiteY3" fmla="*/ 1179871 h 1637071"/>
              <a:gd name="connsiteX4" fmla="*/ 24083 w 1661154"/>
              <a:gd name="connsiteY4" fmla="*/ 0 h 1637071"/>
              <a:gd name="connsiteX0" fmla="*/ 35403 w 1672474"/>
              <a:gd name="connsiteY0" fmla="*/ 0 h 1637071"/>
              <a:gd name="connsiteX1" fmla="*/ 1672474 w 1672474"/>
              <a:gd name="connsiteY1" fmla="*/ 0 h 1637071"/>
              <a:gd name="connsiteX2" fmla="*/ 1672474 w 1672474"/>
              <a:gd name="connsiteY2" fmla="*/ 1637071 h 1637071"/>
              <a:gd name="connsiteX3" fmla="*/ 1010083 w 1672474"/>
              <a:gd name="connsiteY3" fmla="*/ 1168329 h 1637071"/>
              <a:gd name="connsiteX4" fmla="*/ 35403 w 1672474"/>
              <a:gd name="connsiteY4" fmla="*/ 0 h 1637071"/>
              <a:gd name="connsiteX0" fmla="*/ 5309 w 1642380"/>
              <a:gd name="connsiteY0" fmla="*/ 0 h 1637071"/>
              <a:gd name="connsiteX1" fmla="*/ 1642380 w 1642380"/>
              <a:gd name="connsiteY1" fmla="*/ 0 h 1637071"/>
              <a:gd name="connsiteX2" fmla="*/ 1642380 w 1642380"/>
              <a:gd name="connsiteY2" fmla="*/ 1637071 h 1637071"/>
              <a:gd name="connsiteX3" fmla="*/ 979989 w 1642380"/>
              <a:gd name="connsiteY3" fmla="*/ 1168329 h 1637071"/>
              <a:gd name="connsiteX4" fmla="*/ 5309 w 1642380"/>
              <a:gd name="connsiteY4" fmla="*/ 0 h 1637071"/>
              <a:gd name="connsiteX0" fmla="*/ 0 w 1637071"/>
              <a:gd name="connsiteY0" fmla="*/ 0 h 1637071"/>
              <a:gd name="connsiteX1" fmla="*/ 1637071 w 1637071"/>
              <a:gd name="connsiteY1" fmla="*/ 0 h 1637071"/>
              <a:gd name="connsiteX2" fmla="*/ 1637071 w 1637071"/>
              <a:gd name="connsiteY2" fmla="*/ 1637071 h 1637071"/>
              <a:gd name="connsiteX3" fmla="*/ 974680 w 1637071"/>
              <a:gd name="connsiteY3" fmla="*/ 1168329 h 1637071"/>
              <a:gd name="connsiteX4" fmla="*/ 0 w 1637071"/>
              <a:gd name="connsiteY4" fmla="*/ 0 h 16370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7071" h="1637071">
                <a:moveTo>
                  <a:pt x="0" y="0"/>
                </a:moveTo>
                <a:lnTo>
                  <a:pt x="1637071" y="0"/>
                </a:lnTo>
                <a:lnTo>
                  <a:pt x="1637071" y="1637071"/>
                </a:lnTo>
                <a:cubicBezTo>
                  <a:pt x="1196329" y="1611014"/>
                  <a:pt x="1367970" y="1261735"/>
                  <a:pt x="974680" y="1168329"/>
                </a:cubicBezTo>
                <a:cubicBezTo>
                  <a:pt x="-3651" y="901361"/>
                  <a:pt x="21585" y="422787"/>
                  <a:pt x="0" y="0"/>
                </a:cubicBezTo>
                <a:close/>
              </a:path>
            </a:pathLst>
          </a:custGeom>
          <a:solidFill>
            <a:srgbClr val="CE9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CD514CE9-C91A-4C50-B858-16E921A191F3}"/>
              </a:ext>
            </a:extLst>
          </p:cNvPr>
          <p:cNvSpPr/>
          <p:nvPr userDrawn="1"/>
        </p:nvSpPr>
        <p:spPr>
          <a:xfrm>
            <a:off x="5161936" y="5766619"/>
            <a:ext cx="3288892" cy="1091381"/>
          </a:xfrm>
          <a:custGeom>
            <a:avLst/>
            <a:gdLst>
              <a:gd name="connsiteX0" fmla="*/ 0 w 1917291"/>
              <a:gd name="connsiteY0" fmla="*/ 0 h 1047135"/>
              <a:gd name="connsiteX1" fmla="*/ 1917291 w 1917291"/>
              <a:gd name="connsiteY1" fmla="*/ 0 h 1047135"/>
              <a:gd name="connsiteX2" fmla="*/ 1917291 w 1917291"/>
              <a:gd name="connsiteY2" fmla="*/ 1047135 h 1047135"/>
              <a:gd name="connsiteX3" fmla="*/ 0 w 1917291"/>
              <a:gd name="connsiteY3" fmla="*/ 1047135 h 1047135"/>
              <a:gd name="connsiteX4" fmla="*/ 0 w 1917291"/>
              <a:gd name="connsiteY4" fmla="*/ 0 h 1047135"/>
              <a:gd name="connsiteX0" fmla="*/ 0 w 1917291"/>
              <a:gd name="connsiteY0" fmla="*/ 0 h 1047135"/>
              <a:gd name="connsiteX1" fmla="*/ 1917291 w 1917291"/>
              <a:gd name="connsiteY1" fmla="*/ 1047135 h 1047135"/>
              <a:gd name="connsiteX2" fmla="*/ 0 w 1917291"/>
              <a:gd name="connsiteY2" fmla="*/ 1047135 h 1047135"/>
              <a:gd name="connsiteX3" fmla="*/ 0 w 1917291"/>
              <a:gd name="connsiteY3" fmla="*/ 0 h 1047135"/>
              <a:gd name="connsiteX0" fmla="*/ 737420 w 1917291"/>
              <a:gd name="connsiteY0" fmla="*/ 0 h 973393"/>
              <a:gd name="connsiteX1" fmla="*/ 1917291 w 1917291"/>
              <a:gd name="connsiteY1" fmla="*/ 973393 h 973393"/>
              <a:gd name="connsiteX2" fmla="*/ 0 w 1917291"/>
              <a:gd name="connsiteY2" fmla="*/ 973393 h 973393"/>
              <a:gd name="connsiteX3" fmla="*/ 737420 w 1917291"/>
              <a:gd name="connsiteY3" fmla="*/ 0 h 973393"/>
              <a:gd name="connsiteX0" fmla="*/ 737420 w 1917291"/>
              <a:gd name="connsiteY0" fmla="*/ 0 h 973393"/>
              <a:gd name="connsiteX1" fmla="*/ 1917291 w 1917291"/>
              <a:gd name="connsiteY1" fmla="*/ 973393 h 973393"/>
              <a:gd name="connsiteX2" fmla="*/ 0 w 1917291"/>
              <a:gd name="connsiteY2" fmla="*/ 973393 h 973393"/>
              <a:gd name="connsiteX3" fmla="*/ 737420 w 1917291"/>
              <a:gd name="connsiteY3" fmla="*/ 0 h 973393"/>
              <a:gd name="connsiteX0" fmla="*/ 737420 w 1917291"/>
              <a:gd name="connsiteY0" fmla="*/ 0 h 973393"/>
              <a:gd name="connsiteX1" fmla="*/ 1917291 w 1917291"/>
              <a:gd name="connsiteY1" fmla="*/ 973393 h 973393"/>
              <a:gd name="connsiteX2" fmla="*/ 0 w 1917291"/>
              <a:gd name="connsiteY2" fmla="*/ 973393 h 973393"/>
              <a:gd name="connsiteX3" fmla="*/ 737420 w 1917291"/>
              <a:gd name="connsiteY3" fmla="*/ 0 h 973393"/>
              <a:gd name="connsiteX0" fmla="*/ 737420 w 1917291"/>
              <a:gd name="connsiteY0" fmla="*/ 0 h 973393"/>
              <a:gd name="connsiteX1" fmla="*/ 1917291 w 1917291"/>
              <a:gd name="connsiteY1" fmla="*/ 973393 h 973393"/>
              <a:gd name="connsiteX2" fmla="*/ 0 w 1917291"/>
              <a:gd name="connsiteY2" fmla="*/ 973393 h 973393"/>
              <a:gd name="connsiteX3" fmla="*/ 737420 w 1917291"/>
              <a:gd name="connsiteY3" fmla="*/ 0 h 973393"/>
              <a:gd name="connsiteX0" fmla="*/ 737420 w 1917291"/>
              <a:gd name="connsiteY0" fmla="*/ 551 h 973944"/>
              <a:gd name="connsiteX1" fmla="*/ 1917291 w 1917291"/>
              <a:gd name="connsiteY1" fmla="*/ 973944 h 973944"/>
              <a:gd name="connsiteX2" fmla="*/ 0 w 1917291"/>
              <a:gd name="connsiteY2" fmla="*/ 973944 h 973944"/>
              <a:gd name="connsiteX3" fmla="*/ 737420 w 1917291"/>
              <a:gd name="connsiteY3" fmla="*/ 551 h 973944"/>
            </a:gdLst>
            <a:ahLst/>
            <a:cxnLst>
              <a:cxn ang="0">
                <a:pos x="connsiteX0" y="connsiteY0"/>
              </a:cxn>
              <a:cxn ang="0">
                <a:pos x="connsiteX1" y="connsiteY1"/>
              </a:cxn>
              <a:cxn ang="0">
                <a:pos x="connsiteX2" y="connsiteY2"/>
              </a:cxn>
              <a:cxn ang="0">
                <a:pos x="connsiteX3" y="connsiteY3"/>
              </a:cxn>
            </a:cxnLst>
            <a:rect l="l" t="t" r="r" b="b"/>
            <a:pathLst>
              <a:path w="1917291" h="973944">
                <a:moveTo>
                  <a:pt x="737420" y="551"/>
                </a:moveTo>
                <a:cubicBezTo>
                  <a:pt x="1292942" y="-14198"/>
                  <a:pt x="1524001" y="266022"/>
                  <a:pt x="1917291" y="973944"/>
                </a:cubicBezTo>
                <a:lnTo>
                  <a:pt x="0" y="973944"/>
                </a:lnTo>
                <a:cubicBezTo>
                  <a:pt x="24582" y="487248"/>
                  <a:pt x="314632" y="74292"/>
                  <a:pt x="737420" y="551"/>
                </a:cubicBezTo>
                <a:close/>
              </a:path>
            </a:pathLst>
          </a:custGeom>
          <a:solidFill>
            <a:srgbClr val="AE6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905653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9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5E5519-A3C3-4E82-8AC1-18B78669DE56}"/>
              </a:ext>
            </a:extLst>
          </p:cNvPr>
          <p:cNvSpPr/>
          <p:nvPr userDrawn="1"/>
        </p:nvSpPr>
        <p:spPr>
          <a:xfrm>
            <a:off x="5530645" y="1640067"/>
            <a:ext cx="6661356" cy="5217934"/>
          </a:xfrm>
          <a:custGeom>
            <a:avLst/>
            <a:gdLst>
              <a:gd name="connsiteX0" fmla="*/ 0 w 2020529"/>
              <a:gd name="connsiteY0" fmla="*/ 0 h 2403987"/>
              <a:gd name="connsiteX1" fmla="*/ 2020529 w 2020529"/>
              <a:gd name="connsiteY1" fmla="*/ 0 h 2403987"/>
              <a:gd name="connsiteX2" fmla="*/ 2020529 w 2020529"/>
              <a:gd name="connsiteY2" fmla="*/ 2403987 h 2403987"/>
              <a:gd name="connsiteX3" fmla="*/ 0 w 2020529"/>
              <a:gd name="connsiteY3" fmla="*/ 2403987 h 2403987"/>
              <a:gd name="connsiteX4" fmla="*/ 0 w 2020529"/>
              <a:gd name="connsiteY4" fmla="*/ 0 h 2403987"/>
              <a:gd name="connsiteX0" fmla="*/ 0 w 4822722"/>
              <a:gd name="connsiteY0" fmla="*/ 0 h 4100051"/>
              <a:gd name="connsiteX1" fmla="*/ 4822722 w 4822722"/>
              <a:gd name="connsiteY1" fmla="*/ 1696064 h 4100051"/>
              <a:gd name="connsiteX2" fmla="*/ 4822722 w 4822722"/>
              <a:gd name="connsiteY2" fmla="*/ 4100051 h 4100051"/>
              <a:gd name="connsiteX3" fmla="*/ 2802193 w 4822722"/>
              <a:gd name="connsiteY3" fmla="*/ 4100051 h 4100051"/>
              <a:gd name="connsiteX4" fmla="*/ 0 w 4822722"/>
              <a:gd name="connsiteY4" fmla="*/ 0 h 4100051"/>
              <a:gd name="connsiteX0" fmla="*/ 0 w 6032090"/>
              <a:gd name="connsiteY0" fmla="*/ 0 h 4498257"/>
              <a:gd name="connsiteX1" fmla="*/ 6032090 w 6032090"/>
              <a:gd name="connsiteY1" fmla="*/ 2094270 h 4498257"/>
              <a:gd name="connsiteX2" fmla="*/ 6032090 w 6032090"/>
              <a:gd name="connsiteY2" fmla="*/ 4498257 h 4498257"/>
              <a:gd name="connsiteX3" fmla="*/ 4011561 w 6032090"/>
              <a:gd name="connsiteY3" fmla="*/ 4498257 h 4498257"/>
              <a:gd name="connsiteX4" fmla="*/ 0 w 6032090"/>
              <a:gd name="connsiteY4" fmla="*/ 0 h 4498257"/>
              <a:gd name="connsiteX0" fmla="*/ 0 w 6032090"/>
              <a:gd name="connsiteY0" fmla="*/ 0 h 4498257"/>
              <a:gd name="connsiteX1" fmla="*/ 6032090 w 6032090"/>
              <a:gd name="connsiteY1" fmla="*/ 2094270 h 4498257"/>
              <a:gd name="connsiteX2" fmla="*/ 6032090 w 6032090"/>
              <a:gd name="connsiteY2" fmla="*/ 4498257 h 4498257"/>
              <a:gd name="connsiteX3" fmla="*/ 4011561 w 6032090"/>
              <a:gd name="connsiteY3" fmla="*/ 4498257 h 4498257"/>
              <a:gd name="connsiteX4" fmla="*/ 0 w 6032090"/>
              <a:gd name="connsiteY4" fmla="*/ 0 h 4498257"/>
              <a:gd name="connsiteX0" fmla="*/ 0 w 6032090"/>
              <a:gd name="connsiteY0" fmla="*/ 699213 h 5197470"/>
              <a:gd name="connsiteX1" fmla="*/ 6032090 w 6032090"/>
              <a:gd name="connsiteY1" fmla="*/ 2793483 h 5197470"/>
              <a:gd name="connsiteX2" fmla="*/ 6032090 w 6032090"/>
              <a:gd name="connsiteY2" fmla="*/ 5197470 h 5197470"/>
              <a:gd name="connsiteX3" fmla="*/ 4011561 w 6032090"/>
              <a:gd name="connsiteY3" fmla="*/ 5197470 h 5197470"/>
              <a:gd name="connsiteX4" fmla="*/ 0 w 6032090"/>
              <a:gd name="connsiteY4" fmla="*/ 699213 h 5197470"/>
              <a:gd name="connsiteX0" fmla="*/ 0 w 6032090"/>
              <a:gd name="connsiteY0" fmla="*/ 609958 h 5108215"/>
              <a:gd name="connsiteX1" fmla="*/ 6032090 w 6032090"/>
              <a:gd name="connsiteY1" fmla="*/ 2704228 h 5108215"/>
              <a:gd name="connsiteX2" fmla="*/ 6032090 w 6032090"/>
              <a:gd name="connsiteY2" fmla="*/ 5108215 h 5108215"/>
              <a:gd name="connsiteX3" fmla="*/ 4011561 w 6032090"/>
              <a:gd name="connsiteY3" fmla="*/ 5108215 h 5108215"/>
              <a:gd name="connsiteX4" fmla="*/ 0 w 6032090"/>
              <a:gd name="connsiteY4" fmla="*/ 609958 h 5108215"/>
              <a:gd name="connsiteX0" fmla="*/ 463207 w 6495297"/>
              <a:gd name="connsiteY0" fmla="*/ 609958 h 5108215"/>
              <a:gd name="connsiteX1" fmla="*/ 6495297 w 6495297"/>
              <a:gd name="connsiteY1" fmla="*/ 2704228 h 5108215"/>
              <a:gd name="connsiteX2" fmla="*/ 6495297 w 6495297"/>
              <a:gd name="connsiteY2" fmla="*/ 5108215 h 5108215"/>
              <a:gd name="connsiteX3" fmla="*/ 4474768 w 6495297"/>
              <a:gd name="connsiteY3" fmla="*/ 5108215 h 5108215"/>
              <a:gd name="connsiteX4" fmla="*/ 463207 w 6495297"/>
              <a:gd name="connsiteY4" fmla="*/ 609958 h 5108215"/>
              <a:gd name="connsiteX0" fmla="*/ 577842 w 6609932"/>
              <a:gd name="connsiteY0" fmla="*/ 609958 h 5108215"/>
              <a:gd name="connsiteX1" fmla="*/ 6609932 w 6609932"/>
              <a:gd name="connsiteY1" fmla="*/ 2704228 h 5108215"/>
              <a:gd name="connsiteX2" fmla="*/ 6609932 w 6609932"/>
              <a:gd name="connsiteY2" fmla="*/ 5108215 h 5108215"/>
              <a:gd name="connsiteX3" fmla="*/ 4589403 w 6609932"/>
              <a:gd name="connsiteY3" fmla="*/ 5108215 h 5108215"/>
              <a:gd name="connsiteX4" fmla="*/ 577842 w 6609932"/>
              <a:gd name="connsiteY4" fmla="*/ 609958 h 5108215"/>
              <a:gd name="connsiteX0" fmla="*/ 954552 w 4874538"/>
              <a:gd name="connsiteY0" fmla="*/ 616664 h 5055928"/>
              <a:gd name="connsiteX1" fmla="*/ 4874538 w 4874538"/>
              <a:gd name="connsiteY1" fmla="*/ 2651941 h 5055928"/>
              <a:gd name="connsiteX2" fmla="*/ 4874538 w 4874538"/>
              <a:gd name="connsiteY2" fmla="*/ 5055928 h 5055928"/>
              <a:gd name="connsiteX3" fmla="*/ 2854009 w 4874538"/>
              <a:gd name="connsiteY3" fmla="*/ 5055928 h 5055928"/>
              <a:gd name="connsiteX4" fmla="*/ 954552 w 4874538"/>
              <a:gd name="connsiteY4" fmla="*/ 616664 h 5055928"/>
              <a:gd name="connsiteX0" fmla="*/ 705950 w 4625936"/>
              <a:gd name="connsiteY0" fmla="*/ 616664 h 5055928"/>
              <a:gd name="connsiteX1" fmla="*/ 4625936 w 4625936"/>
              <a:gd name="connsiteY1" fmla="*/ 2651941 h 5055928"/>
              <a:gd name="connsiteX2" fmla="*/ 4625936 w 4625936"/>
              <a:gd name="connsiteY2" fmla="*/ 5055928 h 5055928"/>
              <a:gd name="connsiteX3" fmla="*/ 2605407 w 4625936"/>
              <a:gd name="connsiteY3" fmla="*/ 5055928 h 5055928"/>
              <a:gd name="connsiteX4" fmla="*/ 705950 w 4625936"/>
              <a:gd name="connsiteY4" fmla="*/ 616664 h 5055928"/>
              <a:gd name="connsiteX0" fmla="*/ 192589 w 4112575"/>
              <a:gd name="connsiteY0" fmla="*/ 616664 h 5055928"/>
              <a:gd name="connsiteX1" fmla="*/ 4112575 w 4112575"/>
              <a:gd name="connsiteY1" fmla="*/ 2651941 h 5055928"/>
              <a:gd name="connsiteX2" fmla="*/ 4112575 w 4112575"/>
              <a:gd name="connsiteY2" fmla="*/ 5055928 h 5055928"/>
              <a:gd name="connsiteX3" fmla="*/ 2092046 w 4112575"/>
              <a:gd name="connsiteY3" fmla="*/ 5055928 h 5055928"/>
              <a:gd name="connsiteX4" fmla="*/ 192589 w 4112575"/>
              <a:gd name="connsiteY4" fmla="*/ 616664 h 5055928"/>
              <a:gd name="connsiteX0" fmla="*/ 195404 w 4087720"/>
              <a:gd name="connsiteY0" fmla="*/ 616664 h 5055928"/>
              <a:gd name="connsiteX1" fmla="*/ 4087720 w 4087720"/>
              <a:gd name="connsiteY1" fmla="*/ 2651941 h 5055928"/>
              <a:gd name="connsiteX2" fmla="*/ 4087720 w 4087720"/>
              <a:gd name="connsiteY2" fmla="*/ 5055928 h 5055928"/>
              <a:gd name="connsiteX3" fmla="*/ 2067191 w 4087720"/>
              <a:gd name="connsiteY3" fmla="*/ 5055928 h 5055928"/>
              <a:gd name="connsiteX4" fmla="*/ 195404 w 4087720"/>
              <a:gd name="connsiteY4" fmla="*/ 616664 h 5055928"/>
              <a:gd name="connsiteX0" fmla="*/ 195404 w 4087720"/>
              <a:gd name="connsiteY0" fmla="*/ 859901 h 5299165"/>
              <a:gd name="connsiteX1" fmla="*/ 4087720 w 4087720"/>
              <a:gd name="connsiteY1" fmla="*/ 2895178 h 5299165"/>
              <a:gd name="connsiteX2" fmla="*/ 4087720 w 4087720"/>
              <a:gd name="connsiteY2" fmla="*/ 5299165 h 5299165"/>
              <a:gd name="connsiteX3" fmla="*/ 2067191 w 4087720"/>
              <a:gd name="connsiteY3" fmla="*/ 5299165 h 5299165"/>
              <a:gd name="connsiteX4" fmla="*/ 195404 w 4087720"/>
              <a:gd name="connsiteY4" fmla="*/ 859901 h 5299165"/>
              <a:gd name="connsiteX0" fmla="*/ 195404 w 4087720"/>
              <a:gd name="connsiteY0" fmla="*/ 963022 h 5402286"/>
              <a:gd name="connsiteX1" fmla="*/ 4087720 w 4087720"/>
              <a:gd name="connsiteY1" fmla="*/ 2998299 h 5402286"/>
              <a:gd name="connsiteX2" fmla="*/ 4087720 w 4087720"/>
              <a:gd name="connsiteY2" fmla="*/ 5402286 h 5402286"/>
              <a:gd name="connsiteX3" fmla="*/ 2067191 w 4087720"/>
              <a:gd name="connsiteY3" fmla="*/ 5402286 h 5402286"/>
              <a:gd name="connsiteX4" fmla="*/ 195404 w 4087720"/>
              <a:gd name="connsiteY4" fmla="*/ 963022 h 5402286"/>
              <a:gd name="connsiteX0" fmla="*/ 195404 w 4087720"/>
              <a:gd name="connsiteY0" fmla="*/ 374401 h 4813665"/>
              <a:gd name="connsiteX1" fmla="*/ 2006359 w 4087720"/>
              <a:gd name="connsiteY1" fmla="*/ 477639 h 4813665"/>
              <a:gd name="connsiteX2" fmla="*/ 4087720 w 4087720"/>
              <a:gd name="connsiteY2" fmla="*/ 2409678 h 4813665"/>
              <a:gd name="connsiteX3" fmla="*/ 4087720 w 4087720"/>
              <a:gd name="connsiteY3" fmla="*/ 4813665 h 4813665"/>
              <a:gd name="connsiteX4" fmla="*/ 2067191 w 4087720"/>
              <a:gd name="connsiteY4" fmla="*/ 4813665 h 4813665"/>
              <a:gd name="connsiteX5" fmla="*/ 195404 w 4087720"/>
              <a:gd name="connsiteY5" fmla="*/ 374401 h 4813665"/>
              <a:gd name="connsiteX0" fmla="*/ 195404 w 4087720"/>
              <a:gd name="connsiteY0" fmla="*/ 815283 h 5254547"/>
              <a:gd name="connsiteX1" fmla="*/ 2006359 w 4087720"/>
              <a:gd name="connsiteY1" fmla="*/ 918521 h 5254547"/>
              <a:gd name="connsiteX2" fmla="*/ 4087720 w 4087720"/>
              <a:gd name="connsiteY2" fmla="*/ 2850560 h 5254547"/>
              <a:gd name="connsiteX3" fmla="*/ 4087720 w 4087720"/>
              <a:gd name="connsiteY3" fmla="*/ 5254547 h 5254547"/>
              <a:gd name="connsiteX4" fmla="*/ 2067191 w 4087720"/>
              <a:gd name="connsiteY4" fmla="*/ 5254547 h 5254547"/>
              <a:gd name="connsiteX5" fmla="*/ 195404 w 4087720"/>
              <a:gd name="connsiteY5" fmla="*/ 815283 h 5254547"/>
              <a:gd name="connsiteX0" fmla="*/ 45080 w 3937396"/>
              <a:gd name="connsiteY0" fmla="*/ 815283 h 5254547"/>
              <a:gd name="connsiteX1" fmla="*/ 1856035 w 3937396"/>
              <a:gd name="connsiteY1" fmla="*/ 918521 h 5254547"/>
              <a:gd name="connsiteX2" fmla="*/ 3937396 w 3937396"/>
              <a:gd name="connsiteY2" fmla="*/ 2850560 h 5254547"/>
              <a:gd name="connsiteX3" fmla="*/ 3937396 w 3937396"/>
              <a:gd name="connsiteY3" fmla="*/ 5254547 h 5254547"/>
              <a:gd name="connsiteX4" fmla="*/ 1916867 w 3937396"/>
              <a:gd name="connsiteY4" fmla="*/ 5254547 h 5254547"/>
              <a:gd name="connsiteX5" fmla="*/ 45080 w 3937396"/>
              <a:gd name="connsiteY5" fmla="*/ 815283 h 5254547"/>
              <a:gd name="connsiteX0" fmla="*/ 65791 w 3958107"/>
              <a:gd name="connsiteY0" fmla="*/ 815283 h 5254547"/>
              <a:gd name="connsiteX1" fmla="*/ 1876746 w 3958107"/>
              <a:gd name="connsiteY1" fmla="*/ 918521 h 5254547"/>
              <a:gd name="connsiteX2" fmla="*/ 3958107 w 3958107"/>
              <a:gd name="connsiteY2" fmla="*/ 2850560 h 5254547"/>
              <a:gd name="connsiteX3" fmla="*/ 3958107 w 3958107"/>
              <a:gd name="connsiteY3" fmla="*/ 5254547 h 5254547"/>
              <a:gd name="connsiteX4" fmla="*/ 1937578 w 3958107"/>
              <a:gd name="connsiteY4" fmla="*/ 5254547 h 5254547"/>
              <a:gd name="connsiteX5" fmla="*/ 65791 w 3958107"/>
              <a:gd name="connsiteY5" fmla="*/ 815283 h 5254547"/>
              <a:gd name="connsiteX0" fmla="*/ 65791 w 3958107"/>
              <a:gd name="connsiteY0" fmla="*/ 796500 h 5235764"/>
              <a:gd name="connsiteX1" fmla="*/ 1876746 w 3958107"/>
              <a:gd name="connsiteY1" fmla="*/ 899738 h 5235764"/>
              <a:gd name="connsiteX2" fmla="*/ 3958107 w 3958107"/>
              <a:gd name="connsiteY2" fmla="*/ 2831777 h 5235764"/>
              <a:gd name="connsiteX3" fmla="*/ 3958107 w 3958107"/>
              <a:gd name="connsiteY3" fmla="*/ 5235764 h 5235764"/>
              <a:gd name="connsiteX4" fmla="*/ 1937578 w 3958107"/>
              <a:gd name="connsiteY4" fmla="*/ 5235764 h 5235764"/>
              <a:gd name="connsiteX5" fmla="*/ 65791 w 3958107"/>
              <a:gd name="connsiteY5" fmla="*/ 796500 h 5235764"/>
              <a:gd name="connsiteX0" fmla="*/ 65791 w 3958107"/>
              <a:gd name="connsiteY0" fmla="*/ 796500 h 5235764"/>
              <a:gd name="connsiteX1" fmla="*/ 1876746 w 3958107"/>
              <a:gd name="connsiteY1" fmla="*/ 899738 h 5235764"/>
              <a:gd name="connsiteX2" fmla="*/ 3958107 w 3958107"/>
              <a:gd name="connsiteY2" fmla="*/ 2831777 h 5235764"/>
              <a:gd name="connsiteX3" fmla="*/ 3958107 w 3958107"/>
              <a:gd name="connsiteY3" fmla="*/ 5235764 h 5235764"/>
              <a:gd name="connsiteX4" fmla="*/ 1937578 w 3958107"/>
              <a:gd name="connsiteY4" fmla="*/ 5235764 h 5235764"/>
              <a:gd name="connsiteX5" fmla="*/ 65791 w 3958107"/>
              <a:gd name="connsiteY5" fmla="*/ 796500 h 5235764"/>
              <a:gd name="connsiteX0" fmla="*/ 65791 w 3958107"/>
              <a:gd name="connsiteY0" fmla="*/ 796500 h 5235764"/>
              <a:gd name="connsiteX1" fmla="*/ 1876746 w 3958107"/>
              <a:gd name="connsiteY1" fmla="*/ 899738 h 5235764"/>
              <a:gd name="connsiteX2" fmla="*/ 3958107 w 3958107"/>
              <a:gd name="connsiteY2" fmla="*/ 2831777 h 5235764"/>
              <a:gd name="connsiteX3" fmla="*/ 3958107 w 3958107"/>
              <a:gd name="connsiteY3" fmla="*/ 5235764 h 5235764"/>
              <a:gd name="connsiteX4" fmla="*/ 1937578 w 3958107"/>
              <a:gd name="connsiteY4" fmla="*/ 5235764 h 5235764"/>
              <a:gd name="connsiteX5" fmla="*/ 65791 w 3958107"/>
              <a:gd name="connsiteY5" fmla="*/ 796500 h 5235764"/>
              <a:gd name="connsiteX0" fmla="*/ 175952 w 4068268"/>
              <a:gd name="connsiteY0" fmla="*/ 796500 h 5235764"/>
              <a:gd name="connsiteX1" fmla="*/ 1986907 w 4068268"/>
              <a:gd name="connsiteY1" fmla="*/ 899738 h 5235764"/>
              <a:gd name="connsiteX2" fmla="*/ 4068268 w 4068268"/>
              <a:gd name="connsiteY2" fmla="*/ 2831777 h 5235764"/>
              <a:gd name="connsiteX3" fmla="*/ 4068268 w 4068268"/>
              <a:gd name="connsiteY3" fmla="*/ 5235764 h 5235764"/>
              <a:gd name="connsiteX4" fmla="*/ 2047739 w 4068268"/>
              <a:gd name="connsiteY4" fmla="*/ 5235764 h 5235764"/>
              <a:gd name="connsiteX5" fmla="*/ 175952 w 4068268"/>
              <a:gd name="connsiteY5" fmla="*/ 796500 h 5235764"/>
              <a:gd name="connsiteX0" fmla="*/ 175952 w 4068268"/>
              <a:gd name="connsiteY0" fmla="*/ 778668 h 5217932"/>
              <a:gd name="connsiteX1" fmla="*/ 1986907 w 4068268"/>
              <a:gd name="connsiteY1" fmla="*/ 881906 h 5217932"/>
              <a:gd name="connsiteX2" fmla="*/ 4068268 w 4068268"/>
              <a:gd name="connsiteY2" fmla="*/ 2813945 h 5217932"/>
              <a:gd name="connsiteX3" fmla="*/ 4068268 w 4068268"/>
              <a:gd name="connsiteY3" fmla="*/ 5217932 h 5217932"/>
              <a:gd name="connsiteX4" fmla="*/ 2047739 w 4068268"/>
              <a:gd name="connsiteY4" fmla="*/ 5217932 h 5217932"/>
              <a:gd name="connsiteX5" fmla="*/ 175952 w 4068268"/>
              <a:gd name="connsiteY5" fmla="*/ 778668 h 5217932"/>
              <a:gd name="connsiteX0" fmla="*/ 175952 w 4068268"/>
              <a:gd name="connsiteY0" fmla="*/ 782736 h 5222000"/>
              <a:gd name="connsiteX1" fmla="*/ 1986907 w 4068268"/>
              <a:gd name="connsiteY1" fmla="*/ 885974 h 5222000"/>
              <a:gd name="connsiteX2" fmla="*/ 4068268 w 4068268"/>
              <a:gd name="connsiteY2" fmla="*/ 2818013 h 5222000"/>
              <a:gd name="connsiteX3" fmla="*/ 4068268 w 4068268"/>
              <a:gd name="connsiteY3" fmla="*/ 5222000 h 5222000"/>
              <a:gd name="connsiteX4" fmla="*/ 2047739 w 4068268"/>
              <a:gd name="connsiteY4" fmla="*/ 5222000 h 5222000"/>
              <a:gd name="connsiteX5" fmla="*/ 175952 w 4068268"/>
              <a:gd name="connsiteY5" fmla="*/ 782736 h 5222000"/>
              <a:gd name="connsiteX0" fmla="*/ 175952 w 4068268"/>
              <a:gd name="connsiteY0" fmla="*/ 746821 h 5186085"/>
              <a:gd name="connsiteX1" fmla="*/ 1986907 w 4068268"/>
              <a:gd name="connsiteY1" fmla="*/ 850059 h 5186085"/>
              <a:gd name="connsiteX2" fmla="*/ 4068268 w 4068268"/>
              <a:gd name="connsiteY2" fmla="*/ 2782098 h 5186085"/>
              <a:gd name="connsiteX3" fmla="*/ 4068268 w 4068268"/>
              <a:gd name="connsiteY3" fmla="*/ 5186085 h 5186085"/>
              <a:gd name="connsiteX4" fmla="*/ 2047739 w 4068268"/>
              <a:gd name="connsiteY4" fmla="*/ 5186085 h 5186085"/>
              <a:gd name="connsiteX5" fmla="*/ 175952 w 4068268"/>
              <a:gd name="connsiteY5" fmla="*/ 746821 h 5186085"/>
              <a:gd name="connsiteX0" fmla="*/ 175952 w 4068268"/>
              <a:gd name="connsiteY0" fmla="*/ 718805 h 5158069"/>
              <a:gd name="connsiteX1" fmla="*/ 1986907 w 4068268"/>
              <a:gd name="connsiteY1" fmla="*/ 822043 h 5158069"/>
              <a:gd name="connsiteX2" fmla="*/ 4068268 w 4068268"/>
              <a:gd name="connsiteY2" fmla="*/ 2754082 h 5158069"/>
              <a:gd name="connsiteX3" fmla="*/ 4068268 w 4068268"/>
              <a:gd name="connsiteY3" fmla="*/ 5158069 h 5158069"/>
              <a:gd name="connsiteX4" fmla="*/ 2047739 w 4068268"/>
              <a:gd name="connsiteY4" fmla="*/ 5158069 h 5158069"/>
              <a:gd name="connsiteX5" fmla="*/ 175952 w 4068268"/>
              <a:gd name="connsiteY5" fmla="*/ 718805 h 5158069"/>
              <a:gd name="connsiteX0" fmla="*/ 175952 w 4068268"/>
              <a:gd name="connsiteY0" fmla="*/ 806213 h 5245477"/>
              <a:gd name="connsiteX1" fmla="*/ 1986907 w 4068268"/>
              <a:gd name="connsiteY1" fmla="*/ 909451 h 5245477"/>
              <a:gd name="connsiteX2" fmla="*/ 4068268 w 4068268"/>
              <a:gd name="connsiteY2" fmla="*/ 2841490 h 5245477"/>
              <a:gd name="connsiteX3" fmla="*/ 4068268 w 4068268"/>
              <a:gd name="connsiteY3" fmla="*/ 5245477 h 5245477"/>
              <a:gd name="connsiteX4" fmla="*/ 2047739 w 4068268"/>
              <a:gd name="connsiteY4" fmla="*/ 5245477 h 5245477"/>
              <a:gd name="connsiteX5" fmla="*/ 175952 w 4068268"/>
              <a:gd name="connsiteY5" fmla="*/ 806213 h 524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8268" h="5245477">
                <a:moveTo>
                  <a:pt x="175952" y="806213"/>
                </a:moveTo>
                <a:cubicBezTo>
                  <a:pt x="358116" y="111881"/>
                  <a:pt x="1421196" y="-639130"/>
                  <a:pt x="1986907" y="909451"/>
                </a:cubicBezTo>
                <a:cubicBezTo>
                  <a:pt x="2220584" y="2354793"/>
                  <a:pt x="3721375" y="2118819"/>
                  <a:pt x="4068268" y="2841490"/>
                </a:cubicBezTo>
                <a:lnTo>
                  <a:pt x="4068268" y="5245477"/>
                </a:lnTo>
                <a:lnTo>
                  <a:pt x="2047739" y="5245477"/>
                </a:lnTo>
                <a:cubicBezTo>
                  <a:pt x="323959" y="5088160"/>
                  <a:pt x="-353557" y="2728419"/>
                  <a:pt x="175952" y="806213"/>
                </a:cubicBezTo>
                <a:close/>
              </a:path>
            </a:pathLst>
          </a:custGeom>
          <a:solidFill>
            <a:srgbClr val="AE6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35348390-87C6-4DC0-8CD2-3DDE13D15D1F}"/>
              </a:ext>
            </a:extLst>
          </p:cNvPr>
          <p:cNvSpPr/>
          <p:nvPr userDrawn="1"/>
        </p:nvSpPr>
        <p:spPr>
          <a:xfrm>
            <a:off x="0" y="1"/>
            <a:ext cx="2433484" cy="1396756"/>
          </a:xfrm>
          <a:custGeom>
            <a:avLst/>
            <a:gdLst>
              <a:gd name="connsiteX0" fmla="*/ 0 w 2433484"/>
              <a:gd name="connsiteY0" fmla="*/ 0 h 1386348"/>
              <a:gd name="connsiteX1" fmla="*/ 2433484 w 2433484"/>
              <a:gd name="connsiteY1" fmla="*/ 0 h 1386348"/>
              <a:gd name="connsiteX2" fmla="*/ 2433484 w 2433484"/>
              <a:gd name="connsiteY2" fmla="*/ 1386348 h 1386348"/>
              <a:gd name="connsiteX3" fmla="*/ 0 w 2433484"/>
              <a:gd name="connsiteY3" fmla="*/ 1386348 h 1386348"/>
              <a:gd name="connsiteX4" fmla="*/ 0 w 2433484"/>
              <a:gd name="connsiteY4" fmla="*/ 0 h 1386348"/>
              <a:gd name="connsiteX0" fmla="*/ 0 w 2433484"/>
              <a:gd name="connsiteY0" fmla="*/ 0 h 1386348"/>
              <a:gd name="connsiteX1" fmla="*/ 2433484 w 2433484"/>
              <a:gd name="connsiteY1" fmla="*/ 0 h 1386348"/>
              <a:gd name="connsiteX2" fmla="*/ 1946787 w 2433484"/>
              <a:gd name="connsiteY2" fmla="*/ 575187 h 1386348"/>
              <a:gd name="connsiteX3" fmla="*/ 0 w 2433484"/>
              <a:gd name="connsiteY3" fmla="*/ 1386348 h 1386348"/>
              <a:gd name="connsiteX4" fmla="*/ 0 w 2433484"/>
              <a:gd name="connsiteY4" fmla="*/ 0 h 1386348"/>
              <a:gd name="connsiteX0" fmla="*/ 0 w 2433484"/>
              <a:gd name="connsiteY0" fmla="*/ 0 h 1386348"/>
              <a:gd name="connsiteX1" fmla="*/ 2433484 w 2433484"/>
              <a:gd name="connsiteY1" fmla="*/ 0 h 1386348"/>
              <a:gd name="connsiteX2" fmla="*/ 1946787 w 2433484"/>
              <a:gd name="connsiteY2" fmla="*/ 575187 h 1386348"/>
              <a:gd name="connsiteX3" fmla="*/ 398206 w 2433484"/>
              <a:gd name="connsiteY3" fmla="*/ 1194619 h 1386348"/>
              <a:gd name="connsiteX4" fmla="*/ 0 w 2433484"/>
              <a:gd name="connsiteY4" fmla="*/ 1386348 h 1386348"/>
              <a:gd name="connsiteX5" fmla="*/ 0 w 2433484"/>
              <a:gd name="connsiteY5" fmla="*/ 0 h 1386348"/>
              <a:gd name="connsiteX0" fmla="*/ 0 w 2433484"/>
              <a:gd name="connsiteY0" fmla="*/ 0 h 1386348"/>
              <a:gd name="connsiteX1" fmla="*/ 2433484 w 2433484"/>
              <a:gd name="connsiteY1" fmla="*/ 0 h 1386348"/>
              <a:gd name="connsiteX2" fmla="*/ 1946787 w 2433484"/>
              <a:gd name="connsiteY2" fmla="*/ 575187 h 1386348"/>
              <a:gd name="connsiteX3" fmla="*/ 398206 w 2433484"/>
              <a:gd name="connsiteY3" fmla="*/ 1194619 h 1386348"/>
              <a:gd name="connsiteX4" fmla="*/ 0 w 2433484"/>
              <a:gd name="connsiteY4" fmla="*/ 1386348 h 1386348"/>
              <a:gd name="connsiteX5" fmla="*/ 0 w 2433484"/>
              <a:gd name="connsiteY5" fmla="*/ 0 h 1386348"/>
              <a:gd name="connsiteX0" fmla="*/ 0 w 2433484"/>
              <a:gd name="connsiteY0" fmla="*/ 0 h 1386348"/>
              <a:gd name="connsiteX1" fmla="*/ 2433484 w 2433484"/>
              <a:gd name="connsiteY1" fmla="*/ 0 h 1386348"/>
              <a:gd name="connsiteX2" fmla="*/ 1946787 w 2433484"/>
              <a:gd name="connsiteY2" fmla="*/ 575187 h 1386348"/>
              <a:gd name="connsiteX3" fmla="*/ 398206 w 2433484"/>
              <a:gd name="connsiteY3" fmla="*/ 1194619 h 1386348"/>
              <a:gd name="connsiteX4" fmla="*/ 0 w 2433484"/>
              <a:gd name="connsiteY4" fmla="*/ 1386348 h 1386348"/>
              <a:gd name="connsiteX5" fmla="*/ 0 w 2433484"/>
              <a:gd name="connsiteY5" fmla="*/ 0 h 1386348"/>
              <a:gd name="connsiteX0" fmla="*/ 0 w 2433484"/>
              <a:gd name="connsiteY0" fmla="*/ 0 h 1386348"/>
              <a:gd name="connsiteX1" fmla="*/ 2433484 w 2433484"/>
              <a:gd name="connsiteY1" fmla="*/ 0 h 1386348"/>
              <a:gd name="connsiteX2" fmla="*/ 1946787 w 2433484"/>
              <a:gd name="connsiteY2" fmla="*/ 575187 h 1386348"/>
              <a:gd name="connsiteX3" fmla="*/ 398206 w 2433484"/>
              <a:gd name="connsiteY3" fmla="*/ 1194619 h 1386348"/>
              <a:gd name="connsiteX4" fmla="*/ 0 w 2433484"/>
              <a:gd name="connsiteY4" fmla="*/ 1386348 h 1386348"/>
              <a:gd name="connsiteX5" fmla="*/ 0 w 2433484"/>
              <a:gd name="connsiteY5" fmla="*/ 0 h 1386348"/>
              <a:gd name="connsiteX0" fmla="*/ 0 w 2433484"/>
              <a:gd name="connsiteY0" fmla="*/ 0 h 1386348"/>
              <a:gd name="connsiteX1" fmla="*/ 2433484 w 2433484"/>
              <a:gd name="connsiteY1" fmla="*/ 0 h 1386348"/>
              <a:gd name="connsiteX2" fmla="*/ 1946787 w 2433484"/>
              <a:gd name="connsiteY2" fmla="*/ 575187 h 1386348"/>
              <a:gd name="connsiteX3" fmla="*/ 398206 w 2433484"/>
              <a:gd name="connsiteY3" fmla="*/ 1194619 h 1386348"/>
              <a:gd name="connsiteX4" fmla="*/ 0 w 2433484"/>
              <a:gd name="connsiteY4" fmla="*/ 1386348 h 1386348"/>
              <a:gd name="connsiteX5" fmla="*/ 0 w 2433484"/>
              <a:gd name="connsiteY5" fmla="*/ 0 h 1386348"/>
              <a:gd name="connsiteX0" fmla="*/ 0 w 2433484"/>
              <a:gd name="connsiteY0" fmla="*/ 0 h 1386348"/>
              <a:gd name="connsiteX1" fmla="*/ 2433484 w 2433484"/>
              <a:gd name="connsiteY1" fmla="*/ 0 h 1386348"/>
              <a:gd name="connsiteX2" fmla="*/ 1946787 w 2433484"/>
              <a:gd name="connsiteY2" fmla="*/ 575187 h 1386348"/>
              <a:gd name="connsiteX3" fmla="*/ 398206 w 2433484"/>
              <a:gd name="connsiteY3" fmla="*/ 1194619 h 1386348"/>
              <a:gd name="connsiteX4" fmla="*/ 0 w 2433484"/>
              <a:gd name="connsiteY4" fmla="*/ 1386348 h 1386348"/>
              <a:gd name="connsiteX5" fmla="*/ 0 w 2433484"/>
              <a:gd name="connsiteY5" fmla="*/ 0 h 1386348"/>
              <a:gd name="connsiteX0" fmla="*/ 0 w 2433484"/>
              <a:gd name="connsiteY0" fmla="*/ 0 h 1396395"/>
              <a:gd name="connsiteX1" fmla="*/ 2433484 w 2433484"/>
              <a:gd name="connsiteY1" fmla="*/ 0 h 1396395"/>
              <a:gd name="connsiteX2" fmla="*/ 1946787 w 2433484"/>
              <a:gd name="connsiteY2" fmla="*/ 575187 h 1396395"/>
              <a:gd name="connsiteX3" fmla="*/ 398206 w 2433484"/>
              <a:gd name="connsiteY3" fmla="*/ 1194619 h 1396395"/>
              <a:gd name="connsiteX4" fmla="*/ 0 w 2433484"/>
              <a:gd name="connsiteY4" fmla="*/ 1386348 h 1396395"/>
              <a:gd name="connsiteX5" fmla="*/ 0 w 2433484"/>
              <a:gd name="connsiteY5" fmla="*/ 0 h 1396395"/>
              <a:gd name="connsiteX0" fmla="*/ 0 w 2433484"/>
              <a:gd name="connsiteY0" fmla="*/ 0 h 1396756"/>
              <a:gd name="connsiteX1" fmla="*/ 2433484 w 2433484"/>
              <a:gd name="connsiteY1" fmla="*/ 0 h 1396756"/>
              <a:gd name="connsiteX2" fmla="*/ 1946787 w 2433484"/>
              <a:gd name="connsiteY2" fmla="*/ 575187 h 1396756"/>
              <a:gd name="connsiteX3" fmla="*/ 398206 w 2433484"/>
              <a:gd name="connsiteY3" fmla="*/ 1194619 h 1396756"/>
              <a:gd name="connsiteX4" fmla="*/ 0 w 2433484"/>
              <a:gd name="connsiteY4" fmla="*/ 1386348 h 1396756"/>
              <a:gd name="connsiteX5" fmla="*/ 0 w 2433484"/>
              <a:gd name="connsiteY5" fmla="*/ 0 h 1396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3484" h="1396756">
                <a:moveTo>
                  <a:pt x="0" y="0"/>
                </a:moveTo>
                <a:lnTo>
                  <a:pt x="2433484" y="0"/>
                </a:lnTo>
                <a:cubicBezTo>
                  <a:pt x="2403988" y="235974"/>
                  <a:pt x="2285999" y="471949"/>
                  <a:pt x="1946787" y="575187"/>
                </a:cubicBezTo>
                <a:cubicBezTo>
                  <a:pt x="1253612" y="619431"/>
                  <a:pt x="648929" y="575187"/>
                  <a:pt x="398206" y="1194619"/>
                </a:cubicBezTo>
                <a:cubicBezTo>
                  <a:pt x="374394" y="1351781"/>
                  <a:pt x="235974" y="1425677"/>
                  <a:pt x="0" y="1386348"/>
                </a:cubicBezTo>
                <a:lnTo>
                  <a:pt x="0" y="0"/>
                </a:lnTo>
                <a:close/>
              </a:path>
            </a:pathLst>
          </a:custGeom>
          <a:solidFill>
            <a:srgbClr val="CE9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7">
            <a:extLst>
              <a:ext uri="{FF2B5EF4-FFF2-40B4-BE49-F238E27FC236}">
                <a16:creationId xmlns:a16="http://schemas.microsoft.com/office/drawing/2014/main" id="{D305D455-F233-4B1A-89A7-32E8AE66B7AB}"/>
              </a:ext>
            </a:extLst>
          </p:cNvPr>
          <p:cNvSpPr>
            <a:spLocks noGrp="1"/>
          </p:cNvSpPr>
          <p:nvPr>
            <p:ph type="pic" sz="quarter" idx="10"/>
          </p:nvPr>
        </p:nvSpPr>
        <p:spPr>
          <a:xfrm>
            <a:off x="6096000" y="1640067"/>
            <a:ext cx="5143500" cy="2817633"/>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21581004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0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FCFB5B1-D102-499D-ADA3-EF7532FF65FB}"/>
              </a:ext>
            </a:extLst>
          </p:cNvPr>
          <p:cNvSpPr/>
          <p:nvPr userDrawn="1"/>
        </p:nvSpPr>
        <p:spPr>
          <a:xfrm>
            <a:off x="6096000" y="0"/>
            <a:ext cx="6096000" cy="6858000"/>
          </a:xfrm>
          <a:prstGeom prst="rect">
            <a:avLst/>
          </a:prstGeom>
          <a:solidFill>
            <a:srgbClr val="F8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722161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1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BE68BCB-049F-41D0-A74C-892D9C1CAA4E}"/>
              </a:ext>
            </a:extLst>
          </p:cNvPr>
          <p:cNvSpPr/>
          <p:nvPr userDrawn="1"/>
        </p:nvSpPr>
        <p:spPr>
          <a:xfrm>
            <a:off x="0" y="3429000"/>
            <a:ext cx="12192000" cy="3429000"/>
          </a:xfrm>
          <a:prstGeom prst="rect">
            <a:avLst/>
          </a:prstGeom>
          <a:solidFill>
            <a:srgbClr val="F8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82229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3_Title Slide">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F4B3018-5282-4FBF-9B25-C093DA923B35}"/>
              </a:ext>
            </a:extLst>
          </p:cNvPr>
          <p:cNvSpPr/>
          <p:nvPr userDrawn="1"/>
        </p:nvSpPr>
        <p:spPr>
          <a:xfrm>
            <a:off x="0" y="4986231"/>
            <a:ext cx="1885950" cy="1871769"/>
          </a:xfrm>
          <a:custGeom>
            <a:avLst/>
            <a:gdLst>
              <a:gd name="connsiteX0" fmla="*/ 0 w 856343"/>
              <a:gd name="connsiteY0" fmla="*/ 0 h 856343"/>
              <a:gd name="connsiteX1" fmla="*/ 856343 w 856343"/>
              <a:gd name="connsiteY1" fmla="*/ 0 h 856343"/>
              <a:gd name="connsiteX2" fmla="*/ 856343 w 856343"/>
              <a:gd name="connsiteY2" fmla="*/ 856343 h 856343"/>
              <a:gd name="connsiteX3" fmla="*/ 0 w 856343"/>
              <a:gd name="connsiteY3" fmla="*/ 856343 h 856343"/>
              <a:gd name="connsiteX4" fmla="*/ 0 w 856343"/>
              <a:gd name="connsiteY4" fmla="*/ 0 h 856343"/>
              <a:gd name="connsiteX0" fmla="*/ 0 w 856343"/>
              <a:gd name="connsiteY0" fmla="*/ 0 h 856343"/>
              <a:gd name="connsiteX1" fmla="*/ 424543 w 856343"/>
              <a:gd name="connsiteY1" fmla="*/ 450850 h 856343"/>
              <a:gd name="connsiteX2" fmla="*/ 856343 w 856343"/>
              <a:gd name="connsiteY2" fmla="*/ 856343 h 856343"/>
              <a:gd name="connsiteX3" fmla="*/ 0 w 856343"/>
              <a:gd name="connsiteY3" fmla="*/ 856343 h 856343"/>
              <a:gd name="connsiteX4" fmla="*/ 0 w 856343"/>
              <a:gd name="connsiteY4" fmla="*/ 0 h 856343"/>
              <a:gd name="connsiteX0" fmla="*/ 0 w 856343"/>
              <a:gd name="connsiteY0" fmla="*/ 0 h 856343"/>
              <a:gd name="connsiteX1" fmla="*/ 424543 w 856343"/>
              <a:gd name="connsiteY1" fmla="*/ 450850 h 856343"/>
              <a:gd name="connsiteX2" fmla="*/ 856343 w 856343"/>
              <a:gd name="connsiteY2" fmla="*/ 856343 h 856343"/>
              <a:gd name="connsiteX3" fmla="*/ 0 w 856343"/>
              <a:gd name="connsiteY3" fmla="*/ 856343 h 856343"/>
              <a:gd name="connsiteX4" fmla="*/ 0 w 856343"/>
              <a:gd name="connsiteY4" fmla="*/ 0 h 856343"/>
              <a:gd name="connsiteX0" fmla="*/ 0 w 856343"/>
              <a:gd name="connsiteY0" fmla="*/ 0 h 856343"/>
              <a:gd name="connsiteX1" fmla="*/ 424543 w 856343"/>
              <a:gd name="connsiteY1" fmla="*/ 450850 h 856343"/>
              <a:gd name="connsiteX2" fmla="*/ 856343 w 856343"/>
              <a:gd name="connsiteY2" fmla="*/ 856343 h 856343"/>
              <a:gd name="connsiteX3" fmla="*/ 0 w 856343"/>
              <a:gd name="connsiteY3" fmla="*/ 856343 h 856343"/>
              <a:gd name="connsiteX4" fmla="*/ 0 w 856343"/>
              <a:gd name="connsiteY4" fmla="*/ 0 h 856343"/>
              <a:gd name="connsiteX0" fmla="*/ 0 w 863477"/>
              <a:gd name="connsiteY0" fmla="*/ 0 h 856343"/>
              <a:gd name="connsiteX1" fmla="*/ 424543 w 863477"/>
              <a:gd name="connsiteY1" fmla="*/ 450850 h 856343"/>
              <a:gd name="connsiteX2" fmla="*/ 856343 w 863477"/>
              <a:gd name="connsiteY2" fmla="*/ 856343 h 856343"/>
              <a:gd name="connsiteX3" fmla="*/ 0 w 863477"/>
              <a:gd name="connsiteY3" fmla="*/ 856343 h 856343"/>
              <a:gd name="connsiteX4" fmla="*/ 0 w 863477"/>
              <a:gd name="connsiteY4" fmla="*/ 0 h 856343"/>
              <a:gd name="connsiteX0" fmla="*/ 0 w 862831"/>
              <a:gd name="connsiteY0" fmla="*/ 0 h 856343"/>
              <a:gd name="connsiteX1" fmla="*/ 424543 w 862831"/>
              <a:gd name="connsiteY1" fmla="*/ 450850 h 856343"/>
              <a:gd name="connsiteX2" fmla="*/ 856343 w 862831"/>
              <a:gd name="connsiteY2" fmla="*/ 856343 h 856343"/>
              <a:gd name="connsiteX3" fmla="*/ 0 w 862831"/>
              <a:gd name="connsiteY3" fmla="*/ 856343 h 856343"/>
              <a:gd name="connsiteX4" fmla="*/ 0 w 862831"/>
              <a:gd name="connsiteY4" fmla="*/ 0 h 856343"/>
              <a:gd name="connsiteX0" fmla="*/ 0 w 862831"/>
              <a:gd name="connsiteY0" fmla="*/ 0 h 856343"/>
              <a:gd name="connsiteX1" fmla="*/ 424543 w 862831"/>
              <a:gd name="connsiteY1" fmla="*/ 450850 h 856343"/>
              <a:gd name="connsiteX2" fmla="*/ 856343 w 862831"/>
              <a:gd name="connsiteY2" fmla="*/ 856343 h 856343"/>
              <a:gd name="connsiteX3" fmla="*/ 0 w 862831"/>
              <a:gd name="connsiteY3" fmla="*/ 856343 h 856343"/>
              <a:gd name="connsiteX4" fmla="*/ 0 w 862831"/>
              <a:gd name="connsiteY4" fmla="*/ 0 h 85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2831" h="856343">
                <a:moveTo>
                  <a:pt x="0" y="0"/>
                </a:moveTo>
                <a:cubicBezTo>
                  <a:pt x="176439" y="340783"/>
                  <a:pt x="521910" y="166461"/>
                  <a:pt x="424543" y="450850"/>
                </a:cubicBezTo>
                <a:cubicBezTo>
                  <a:pt x="327176" y="735239"/>
                  <a:pt x="931485" y="768804"/>
                  <a:pt x="856343" y="856343"/>
                </a:cubicBezTo>
                <a:lnTo>
                  <a:pt x="0" y="856343"/>
                </a:lnTo>
                <a:lnTo>
                  <a:pt x="0" y="0"/>
                </a:lnTo>
                <a:close/>
              </a:path>
            </a:pathLst>
          </a:custGeom>
          <a:solidFill>
            <a:srgbClr val="AE6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A89BD699-5BCF-4DF9-862E-68EAE8DA266E}"/>
              </a:ext>
            </a:extLst>
          </p:cNvPr>
          <p:cNvSpPr/>
          <p:nvPr userDrawn="1"/>
        </p:nvSpPr>
        <p:spPr>
          <a:xfrm>
            <a:off x="11105535" y="-1"/>
            <a:ext cx="1086464" cy="1578077"/>
          </a:xfrm>
          <a:custGeom>
            <a:avLst/>
            <a:gdLst>
              <a:gd name="connsiteX0" fmla="*/ 0 w 1257300"/>
              <a:gd name="connsiteY0" fmla="*/ 0 h 1257300"/>
              <a:gd name="connsiteX1" fmla="*/ 1257300 w 1257300"/>
              <a:gd name="connsiteY1" fmla="*/ 0 h 1257300"/>
              <a:gd name="connsiteX2" fmla="*/ 1257300 w 1257300"/>
              <a:gd name="connsiteY2" fmla="*/ 1257300 h 1257300"/>
              <a:gd name="connsiteX3" fmla="*/ 0 w 1257300"/>
              <a:gd name="connsiteY3" fmla="*/ 1257300 h 1257300"/>
              <a:gd name="connsiteX4" fmla="*/ 0 w 1257300"/>
              <a:gd name="connsiteY4" fmla="*/ 0 h 1257300"/>
              <a:gd name="connsiteX0" fmla="*/ 0 w 1257300"/>
              <a:gd name="connsiteY0" fmla="*/ 0 h 1257300"/>
              <a:gd name="connsiteX1" fmla="*/ 1257300 w 1257300"/>
              <a:gd name="connsiteY1" fmla="*/ 0 h 1257300"/>
              <a:gd name="connsiteX2" fmla="*/ 1257300 w 1257300"/>
              <a:gd name="connsiteY2" fmla="*/ 1257300 h 1257300"/>
              <a:gd name="connsiteX3" fmla="*/ 0 w 1257300"/>
              <a:gd name="connsiteY3" fmla="*/ 0 h 1257300"/>
              <a:gd name="connsiteX0" fmla="*/ 48967 w 1306267"/>
              <a:gd name="connsiteY0" fmla="*/ 0 h 1257300"/>
              <a:gd name="connsiteX1" fmla="*/ 1306267 w 1306267"/>
              <a:gd name="connsiteY1" fmla="*/ 0 h 1257300"/>
              <a:gd name="connsiteX2" fmla="*/ 1306267 w 1306267"/>
              <a:gd name="connsiteY2" fmla="*/ 1257300 h 1257300"/>
              <a:gd name="connsiteX3" fmla="*/ 48967 w 1306267"/>
              <a:gd name="connsiteY3" fmla="*/ 0 h 1257300"/>
              <a:gd name="connsiteX0" fmla="*/ 42575 w 1299875"/>
              <a:gd name="connsiteY0" fmla="*/ 0 h 1257300"/>
              <a:gd name="connsiteX1" fmla="*/ 1299875 w 1299875"/>
              <a:gd name="connsiteY1" fmla="*/ 0 h 1257300"/>
              <a:gd name="connsiteX2" fmla="*/ 1299875 w 1299875"/>
              <a:gd name="connsiteY2" fmla="*/ 1257300 h 1257300"/>
              <a:gd name="connsiteX3" fmla="*/ 42575 w 1299875"/>
              <a:gd name="connsiteY3" fmla="*/ 0 h 1257300"/>
              <a:gd name="connsiteX0" fmla="*/ 24151 w 1281451"/>
              <a:gd name="connsiteY0" fmla="*/ 0 h 1257300"/>
              <a:gd name="connsiteX1" fmla="*/ 1281451 w 1281451"/>
              <a:gd name="connsiteY1" fmla="*/ 0 h 1257300"/>
              <a:gd name="connsiteX2" fmla="*/ 1281451 w 1281451"/>
              <a:gd name="connsiteY2" fmla="*/ 1257300 h 1257300"/>
              <a:gd name="connsiteX3" fmla="*/ 24151 w 1281451"/>
              <a:gd name="connsiteY3" fmla="*/ 0 h 1257300"/>
            </a:gdLst>
            <a:ahLst/>
            <a:cxnLst>
              <a:cxn ang="0">
                <a:pos x="connsiteX0" y="connsiteY0"/>
              </a:cxn>
              <a:cxn ang="0">
                <a:pos x="connsiteX1" y="connsiteY1"/>
              </a:cxn>
              <a:cxn ang="0">
                <a:pos x="connsiteX2" y="connsiteY2"/>
              </a:cxn>
              <a:cxn ang="0">
                <a:pos x="connsiteX3" y="connsiteY3"/>
              </a:cxn>
            </a:cxnLst>
            <a:rect l="l" t="t" r="r" b="b"/>
            <a:pathLst>
              <a:path w="1281451" h="1257300">
                <a:moveTo>
                  <a:pt x="24151" y="0"/>
                </a:moveTo>
                <a:lnTo>
                  <a:pt x="1281451" y="0"/>
                </a:lnTo>
                <a:lnTo>
                  <a:pt x="1281451" y="1257300"/>
                </a:lnTo>
                <a:cubicBezTo>
                  <a:pt x="1075711" y="411480"/>
                  <a:pt x="-189209" y="754380"/>
                  <a:pt x="24151" y="0"/>
                </a:cubicBezTo>
                <a:close/>
              </a:path>
            </a:pathLst>
          </a:custGeom>
          <a:solidFill>
            <a:srgbClr val="CE9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7">
            <a:extLst>
              <a:ext uri="{FF2B5EF4-FFF2-40B4-BE49-F238E27FC236}">
                <a16:creationId xmlns:a16="http://schemas.microsoft.com/office/drawing/2014/main" id="{FAF26B91-778B-4CB4-B0F6-A396664C8DF0}"/>
              </a:ext>
            </a:extLst>
          </p:cNvPr>
          <p:cNvSpPr>
            <a:spLocks noGrp="1"/>
          </p:cNvSpPr>
          <p:nvPr>
            <p:ph type="pic" sz="quarter" idx="10"/>
          </p:nvPr>
        </p:nvSpPr>
        <p:spPr>
          <a:xfrm>
            <a:off x="6563032" y="1"/>
            <a:ext cx="4144297" cy="6858000"/>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12337977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4_Title Slide">
    <p:bg>
      <p:bgPr>
        <a:solidFill>
          <a:schemeClr val="bg1"/>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B4616E79-28A4-4E9B-9E1B-9DACA89B6E3E}"/>
              </a:ext>
            </a:extLst>
          </p:cNvPr>
          <p:cNvSpPr>
            <a:spLocks noGrp="1"/>
          </p:cNvSpPr>
          <p:nvPr>
            <p:ph type="pic" sz="quarter" idx="10"/>
          </p:nvPr>
        </p:nvSpPr>
        <p:spPr>
          <a:xfrm>
            <a:off x="0" y="1150373"/>
            <a:ext cx="6096000" cy="5707627"/>
          </a:xfrm>
          <a:custGeom>
            <a:avLst/>
            <a:gdLst>
              <a:gd name="connsiteX0" fmla="*/ 0 w 6096000"/>
              <a:gd name="connsiteY0" fmla="*/ 0 h 5707627"/>
              <a:gd name="connsiteX1" fmla="*/ 4734233 w 6096000"/>
              <a:gd name="connsiteY1" fmla="*/ 0 h 5707627"/>
              <a:gd name="connsiteX2" fmla="*/ 4734233 w 6096000"/>
              <a:gd name="connsiteY2" fmla="*/ 4557253 h 5707627"/>
              <a:gd name="connsiteX3" fmla="*/ 6096000 w 6096000"/>
              <a:gd name="connsiteY3" fmla="*/ 4557253 h 5707627"/>
              <a:gd name="connsiteX4" fmla="*/ 6096000 w 6096000"/>
              <a:gd name="connsiteY4" fmla="*/ 5707627 h 5707627"/>
              <a:gd name="connsiteX5" fmla="*/ 0 w 6096000"/>
              <a:gd name="connsiteY5" fmla="*/ 5707627 h 5707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5707627">
                <a:moveTo>
                  <a:pt x="0" y="0"/>
                </a:moveTo>
                <a:lnTo>
                  <a:pt x="4734233" y="0"/>
                </a:lnTo>
                <a:lnTo>
                  <a:pt x="4734233" y="4557253"/>
                </a:lnTo>
                <a:lnTo>
                  <a:pt x="6096000" y="4557253"/>
                </a:lnTo>
                <a:lnTo>
                  <a:pt x="6096000" y="5707627"/>
                </a:lnTo>
                <a:lnTo>
                  <a:pt x="0" y="5707627"/>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3" name="Rectangle 2">
            <a:extLst>
              <a:ext uri="{FF2B5EF4-FFF2-40B4-BE49-F238E27FC236}">
                <a16:creationId xmlns:a16="http://schemas.microsoft.com/office/drawing/2014/main" id="{679C11E8-FEF0-4051-923D-525F084A41BD}"/>
              </a:ext>
            </a:extLst>
          </p:cNvPr>
          <p:cNvSpPr/>
          <p:nvPr userDrawn="1"/>
        </p:nvSpPr>
        <p:spPr>
          <a:xfrm>
            <a:off x="4734233" y="0"/>
            <a:ext cx="7457768" cy="5707626"/>
          </a:xfrm>
          <a:prstGeom prst="rect">
            <a:avLst/>
          </a:prstGeom>
          <a:solidFill>
            <a:srgbClr val="AE6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F6A402A5-FCF1-47C9-9266-E0B32E73CE01}"/>
              </a:ext>
            </a:extLst>
          </p:cNvPr>
          <p:cNvCxnSpPr>
            <a:cxnSpLocks/>
          </p:cNvCxnSpPr>
          <p:nvPr userDrawn="1"/>
        </p:nvCxnSpPr>
        <p:spPr>
          <a:xfrm rot="5400000" flipH="1" flipV="1">
            <a:off x="4734232" y="1"/>
            <a:ext cx="5707626" cy="5707625"/>
          </a:xfrm>
          <a:prstGeom prst="curvedConnector3">
            <a:avLst>
              <a:gd name="adj1" fmla="val 50000"/>
            </a:avLst>
          </a:prstGeom>
          <a:ln w="3175">
            <a:solidFill>
              <a:srgbClr val="EDDCCF">
                <a:alpha val="21000"/>
              </a:srgbClr>
            </a:solidFill>
          </a:ln>
        </p:spPr>
        <p:style>
          <a:lnRef idx="1">
            <a:schemeClr val="accent1"/>
          </a:lnRef>
          <a:fillRef idx="0">
            <a:schemeClr val="accent1"/>
          </a:fillRef>
          <a:effectRef idx="0">
            <a:schemeClr val="accent1"/>
          </a:effectRef>
          <a:fontRef idx="minor">
            <a:schemeClr val="tx1"/>
          </a:fontRef>
        </p:style>
      </p:cxnSp>
      <p:sp>
        <p:nvSpPr>
          <p:cNvPr id="8" name="Freeform: Shape 7">
            <a:extLst>
              <a:ext uri="{FF2B5EF4-FFF2-40B4-BE49-F238E27FC236}">
                <a16:creationId xmlns:a16="http://schemas.microsoft.com/office/drawing/2014/main" id="{301A84E5-8A99-4740-BAE3-CC26418A49CB}"/>
              </a:ext>
            </a:extLst>
          </p:cNvPr>
          <p:cNvSpPr/>
          <p:nvPr userDrawn="1"/>
        </p:nvSpPr>
        <p:spPr>
          <a:xfrm>
            <a:off x="10471355" y="0"/>
            <a:ext cx="1710870" cy="1858297"/>
          </a:xfrm>
          <a:custGeom>
            <a:avLst/>
            <a:gdLst>
              <a:gd name="connsiteX0" fmla="*/ 0 w 1710870"/>
              <a:gd name="connsiteY0" fmla="*/ 0 h 1858297"/>
              <a:gd name="connsiteX1" fmla="*/ 29497 w 1710870"/>
              <a:gd name="connsiteY1" fmla="*/ 117987 h 1858297"/>
              <a:gd name="connsiteX2" fmla="*/ 58993 w 1710870"/>
              <a:gd name="connsiteY2" fmla="*/ 162232 h 1858297"/>
              <a:gd name="connsiteX3" fmla="*/ 147484 w 1710870"/>
              <a:gd name="connsiteY3" fmla="*/ 221226 h 1858297"/>
              <a:gd name="connsiteX4" fmla="*/ 191729 w 1710870"/>
              <a:gd name="connsiteY4" fmla="*/ 250723 h 1858297"/>
              <a:gd name="connsiteX5" fmla="*/ 280219 w 1710870"/>
              <a:gd name="connsiteY5" fmla="*/ 280219 h 1858297"/>
              <a:gd name="connsiteX6" fmla="*/ 324464 w 1710870"/>
              <a:gd name="connsiteY6" fmla="*/ 309716 h 1858297"/>
              <a:gd name="connsiteX7" fmla="*/ 383458 w 1710870"/>
              <a:gd name="connsiteY7" fmla="*/ 398206 h 1858297"/>
              <a:gd name="connsiteX8" fmla="*/ 398206 w 1710870"/>
              <a:gd name="connsiteY8" fmla="*/ 442452 h 1858297"/>
              <a:gd name="connsiteX9" fmla="*/ 442451 w 1710870"/>
              <a:gd name="connsiteY9" fmla="*/ 471948 h 1858297"/>
              <a:gd name="connsiteX10" fmla="*/ 398206 w 1710870"/>
              <a:gd name="connsiteY10" fmla="*/ 619432 h 1858297"/>
              <a:gd name="connsiteX11" fmla="*/ 398206 w 1710870"/>
              <a:gd name="connsiteY11" fmla="*/ 825910 h 1858297"/>
              <a:gd name="connsiteX12" fmla="*/ 427703 w 1710870"/>
              <a:gd name="connsiteY12" fmla="*/ 870155 h 1858297"/>
              <a:gd name="connsiteX13" fmla="*/ 471948 w 1710870"/>
              <a:gd name="connsiteY13" fmla="*/ 884903 h 1858297"/>
              <a:gd name="connsiteX14" fmla="*/ 560439 w 1710870"/>
              <a:gd name="connsiteY14" fmla="*/ 943897 h 1858297"/>
              <a:gd name="connsiteX15" fmla="*/ 648929 w 1710870"/>
              <a:gd name="connsiteY15" fmla="*/ 973394 h 1858297"/>
              <a:gd name="connsiteX16" fmla="*/ 693174 w 1710870"/>
              <a:gd name="connsiteY16" fmla="*/ 1002890 h 1858297"/>
              <a:gd name="connsiteX17" fmla="*/ 781664 w 1710870"/>
              <a:gd name="connsiteY17" fmla="*/ 1032387 h 1858297"/>
              <a:gd name="connsiteX18" fmla="*/ 825910 w 1710870"/>
              <a:gd name="connsiteY18" fmla="*/ 1047135 h 1858297"/>
              <a:gd name="connsiteX19" fmla="*/ 870155 w 1710870"/>
              <a:gd name="connsiteY19" fmla="*/ 1076632 h 1858297"/>
              <a:gd name="connsiteX20" fmla="*/ 884903 w 1710870"/>
              <a:gd name="connsiteY20" fmla="*/ 1120877 h 1858297"/>
              <a:gd name="connsiteX21" fmla="*/ 899651 w 1710870"/>
              <a:gd name="connsiteY21" fmla="*/ 1224116 h 1858297"/>
              <a:gd name="connsiteX22" fmla="*/ 943897 w 1710870"/>
              <a:gd name="connsiteY22" fmla="*/ 1460090 h 1858297"/>
              <a:gd name="connsiteX23" fmla="*/ 1076632 w 1710870"/>
              <a:gd name="connsiteY23" fmla="*/ 1519084 h 1858297"/>
              <a:gd name="connsiteX24" fmla="*/ 1253613 w 1710870"/>
              <a:gd name="connsiteY24" fmla="*/ 1578077 h 1858297"/>
              <a:gd name="connsiteX25" fmla="*/ 1342103 w 1710870"/>
              <a:gd name="connsiteY25" fmla="*/ 1622323 h 1858297"/>
              <a:gd name="connsiteX26" fmla="*/ 1430593 w 1710870"/>
              <a:gd name="connsiteY26" fmla="*/ 1651819 h 1858297"/>
              <a:gd name="connsiteX27" fmla="*/ 1474839 w 1710870"/>
              <a:gd name="connsiteY27" fmla="*/ 1681316 h 1858297"/>
              <a:gd name="connsiteX28" fmla="*/ 1504335 w 1710870"/>
              <a:gd name="connsiteY28" fmla="*/ 1725561 h 1858297"/>
              <a:gd name="connsiteX29" fmla="*/ 1548580 w 1710870"/>
              <a:gd name="connsiteY29" fmla="*/ 1740310 h 1858297"/>
              <a:gd name="connsiteX30" fmla="*/ 1592826 w 1710870"/>
              <a:gd name="connsiteY30" fmla="*/ 1769806 h 1858297"/>
              <a:gd name="connsiteX31" fmla="*/ 1681316 w 1710870"/>
              <a:gd name="connsiteY31" fmla="*/ 1799303 h 1858297"/>
              <a:gd name="connsiteX32" fmla="*/ 1710813 w 1710870"/>
              <a:gd name="connsiteY32" fmla="*/ 1858297 h 185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10870" h="1858297">
                <a:moveTo>
                  <a:pt x="0" y="0"/>
                </a:moveTo>
                <a:cubicBezTo>
                  <a:pt x="5611" y="28055"/>
                  <a:pt x="14378" y="87749"/>
                  <a:pt x="29497" y="117987"/>
                </a:cubicBezTo>
                <a:cubicBezTo>
                  <a:pt x="37424" y="133841"/>
                  <a:pt x="45653" y="150560"/>
                  <a:pt x="58993" y="162232"/>
                </a:cubicBezTo>
                <a:cubicBezTo>
                  <a:pt x="85673" y="185577"/>
                  <a:pt x="117987" y="201561"/>
                  <a:pt x="147484" y="221226"/>
                </a:cubicBezTo>
                <a:cubicBezTo>
                  <a:pt x="162232" y="231058"/>
                  <a:pt x="174913" y="245118"/>
                  <a:pt x="191729" y="250723"/>
                </a:cubicBezTo>
                <a:lnTo>
                  <a:pt x="280219" y="280219"/>
                </a:lnTo>
                <a:cubicBezTo>
                  <a:pt x="294967" y="290051"/>
                  <a:pt x="312792" y="296376"/>
                  <a:pt x="324464" y="309716"/>
                </a:cubicBezTo>
                <a:cubicBezTo>
                  <a:pt x="347809" y="336395"/>
                  <a:pt x="383458" y="398206"/>
                  <a:pt x="383458" y="398206"/>
                </a:cubicBezTo>
                <a:cubicBezTo>
                  <a:pt x="388374" y="412955"/>
                  <a:pt x="388494" y="430312"/>
                  <a:pt x="398206" y="442452"/>
                </a:cubicBezTo>
                <a:cubicBezTo>
                  <a:pt x="409279" y="456293"/>
                  <a:pt x="438606" y="454645"/>
                  <a:pt x="442451" y="471948"/>
                </a:cubicBezTo>
                <a:cubicBezTo>
                  <a:pt x="458269" y="543126"/>
                  <a:pt x="430122" y="571558"/>
                  <a:pt x="398206" y="619432"/>
                </a:cubicBezTo>
                <a:cubicBezTo>
                  <a:pt x="370108" y="703728"/>
                  <a:pt x="368704" y="688234"/>
                  <a:pt x="398206" y="825910"/>
                </a:cubicBezTo>
                <a:cubicBezTo>
                  <a:pt x="401920" y="843242"/>
                  <a:pt x="413862" y="859082"/>
                  <a:pt x="427703" y="870155"/>
                </a:cubicBezTo>
                <a:cubicBezTo>
                  <a:pt x="439842" y="879866"/>
                  <a:pt x="457200" y="879987"/>
                  <a:pt x="471948" y="884903"/>
                </a:cubicBezTo>
                <a:cubicBezTo>
                  <a:pt x="501445" y="904568"/>
                  <a:pt x="526807" y="932686"/>
                  <a:pt x="560439" y="943897"/>
                </a:cubicBezTo>
                <a:cubicBezTo>
                  <a:pt x="589936" y="953729"/>
                  <a:pt x="623059" y="956147"/>
                  <a:pt x="648929" y="973394"/>
                </a:cubicBezTo>
                <a:cubicBezTo>
                  <a:pt x="663677" y="983226"/>
                  <a:pt x="676977" y="995691"/>
                  <a:pt x="693174" y="1002890"/>
                </a:cubicBezTo>
                <a:cubicBezTo>
                  <a:pt x="721586" y="1015518"/>
                  <a:pt x="752167" y="1022555"/>
                  <a:pt x="781664" y="1032387"/>
                </a:cubicBezTo>
                <a:lnTo>
                  <a:pt x="825910" y="1047135"/>
                </a:lnTo>
                <a:cubicBezTo>
                  <a:pt x="840658" y="1056967"/>
                  <a:pt x="859082" y="1062791"/>
                  <a:pt x="870155" y="1076632"/>
                </a:cubicBezTo>
                <a:cubicBezTo>
                  <a:pt x="879866" y="1088771"/>
                  <a:pt x="881854" y="1105633"/>
                  <a:pt x="884903" y="1120877"/>
                </a:cubicBezTo>
                <a:cubicBezTo>
                  <a:pt x="891720" y="1154964"/>
                  <a:pt x="896192" y="1189526"/>
                  <a:pt x="899651" y="1224116"/>
                </a:cubicBezTo>
                <a:cubicBezTo>
                  <a:pt x="908059" y="1308200"/>
                  <a:pt x="880974" y="1397167"/>
                  <a:pt x="943897" y="1460090"/>
                </a:cubicBezTo>
                <a:cubicBezTo>
                  <a:pt x="978955" y="1495148"/>
                  <a:pt x="1032820" y="1504480"/>
                  <a:pt x="1076632" y="1519084"/>
                </a:cubicBezTo>
                <a:lnTo>
                  <a:pt x="1253613" y="1578077"/>
                </a:lnTo>
                <a:cubicBezTo>
                  <a:pt x="1414978" y="1631866"/>
                  <a:pt x="1170558" y="1546081"/>
                  <a:pt x="1342103" y="1622323"/>
                </a:cubicBezTo>
                <a:cubicBezTo>
                  <a:pt x="1370515" y="1634951"/>
                  <a:pt x="1430593" y="1651819"/>
                  <a:pt x="1430593" y="1651819"/>
                </a:cubicBezTo>
                <a:cubicBezTo>
                  <a:pt x="1445342" y="1661651"/>
                  <a:pt x="1462305" y="1668782"/>
                  <a:pt x="1474839" y="1681316"/>
                </a:cubicBezTo>
                <a:cubicBezTo>
                  <a:pt x="1487373" y="1693850"/>
                  <a:pt x="1490494" y="1714488"/>
                  <a:pt x="1504335" y="1725561"/>
                </a:cubicBezTo>
                <a:cubicBezTo>
                  <a:pt x="1516474" y="1735273"/>
                  <a:pt x="1534675" y="1733358"/>
                  <a:pt x="1548580" y="1740310"/>
                </a:cubicBezTo>
                <a:cubicBezTo>
                  <a:pt x="1564434" y="1748237"/>
                  <a:pt x="1576628" y="1762607"/>
                  <a:pt x="1592826" y="1769806"/>
                </a:cubicBezTo>
                <a:cubicBezTo>
                  <a:pt x="1621239" y="1782434"/>
                  <a:pt x="1681316" y="1799303"/>
                  <a:pt x="1681316" y="1799303"/>
                </a:cubicBezTo>
                <a:cubicBezTo>
                  <a:pt x="1713540" y="1847639"/>
                  <a:pt x="1710813" y="1825823"/>
                  <a:pt x="1710813" y="1858297"/>
                </a:cubicBezTo>
              </a:path>
            </a:pathLst>
          </a:custGeom>
          <a:noFill/>
          <a:ln>
            <a:solidFill>
              <a:srgbClr val="EDDCCF">
                <a:alpha val="4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047087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5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37503EA-E459-4F07-AF80-896A64967267}"/>
              </a:ext>
            </a:extLst>
          </p:cNvPr>
          <p:cNvSpPr/>
          <p:nvPr userDrawn="1"/>
        </p:nvSpPr>
        <p:spPr>
          <a:xfrm>
            <a:off x="0" y="0"/>
            <a:ext cx="1129877" cy="3695700"/>
          </a:xfrm>
          <a:custGeom>
            <a:avLst/>
            <a:gdLst>
              <a:gd name="connsiteX0" fmla="*/ 0 w 781664"/>
              <a:gd name="connsiteY0" fmla="*/ 0 h 781664"/>
              <a:gd name="connsiteX1" fmla="*/ 781664 w 781664"/>
              <a:gd name="connsiteY1" fmla="*/ 0 h 781664"/>
              <a:gd name="connsiteX2" fmla="*/ 781664 w 781664"/>
              <a:gd name="connsiteY2" fmla="*/ 781664 h 781664"/>
              <a:gd name="connsiteX3" fmla="*/ 0 w 781664"/>
              <a:gd name="connsiteY3" fmla="*/ 781664 h 781664"/>
              <a:gd name="connsiteX4" fmla="*/ 0 w 781664"/>
              <a:gd name="connsiteY4" fmla="*/ 0 h 781664"/>
              <a:gd name="connsiteX0" fmla="*/ 0 w 781664"/>
              <a:gd name="connsiteY0" fmla="*/ 0 h 781664"/>
              <a:gd name="connsiteX1" fmla="*/ 781664 w 781664"/>
              <a:gd name="connsiteY1" fmla="*/ 0 h 781664"/>
              <a:gd name="connsiteX2" fmla="*/ 604684 w 781664"/>
              <a:gd name="connsiteY2" fmla="*/ 250722 h 781664"/>
              <a:gd name="connsiteX3" fmla="*/ 0 w 781664"/>
              <a:gd name="connsiteY3" fmla="*/ 781664 h 781664"/>
              <a:gd name="connsiteX4" fmla="*/ 0 w 781664"/>
              <a:gd name="connsiteY4" fmla="*/ 0 h 781664"/>
              <a:gd name="connsiteX0" fmla="*/ 0 w 781664"/>
              <a:gd name="connsiteY0" fmla="*/ 0 h 781664"/>
              <a:gd name="connsiteX1" fmla="*/ 781664 w 781664"/>
              <a:gd name="connsiteY1" fmla="*/ 0 h 781664"/>
              <a:gd name="connsiteX2" fmla="*/ 604684 w 781664"/>
              <a:gd name="connsiteY2" fmla="*/ 250722 h 781664"/>
              <a:gd name="connsiteX3" fmla="*/ 0 w 781664"/>
              <a:gd name="connsiteY3" fmla="*/ 781664 h 781664"/>
              <a:gd name="connsiteX4" fmla="*/ 0 w 781664"/>
              <a:gd name="connsiteY4" fmla="*/ 0 h 781664"/>
              <a:gd name="connsiteX0" fmla="*/ 0 w 781664"/>
              <a:gd name="connsiteY0" fmla="*/ 0 h 782552"/>
              <a:gd name="connsiteX1" fmla="*/ 781664 w 781664"/>
              <a:gd name="connsiteY1" fmla="*/ 0 h 782552"/>
              <a:gd name="connsiteX2" fmla="*/ 604684 w 781664"/>
              <a:gd name="connsiteY2" fmla="*/ 250722 h 782552"/>
              <a:gd name="connsiteX3" fmla="*/ 0 w 781664"/>
              <a:gd name="connsiteY3" fmla="*/ 781664 h 782552"/>
              <a:gd name="connsiteX4" fmla="*/ 0 w 781664"/>
              <a:gd name="connsiteY4" fmla="*/ 0 h 782552"/>
              <a:gd name="connsiteX0" fmla="*/ 0 w 781664"/>
              <a:gd name="connsiteY0" fmla="*/ 0 h 782583"/>
              <a:gd name="connsiteX1" fmla="*/ 781664 w 781664"/>
              <a:gd name="connsiteY1" fmla="*/ 0 h 782583"/>
              <a:gd name="connsiteX2" fmla="*/ 534834 w 781664"/>
              <a:gd name="connsiteY2" fmla="*/ 269772 h 782583"/>
              <a:gd name="connsiteX3" fmla="*/ 0 w 781664"/>
              <a:gd name="connsiteY3" fmla="*/ 781664 h 782583"/>
              <a:gd name="connsiteX4" fmla="*/ 0 w 781664"/>
              <a:gd name="connsiteY4" fmla="*/ 0 h 782583"/>
              <a:gd name="connsiteX0" fmla="*/ 0 w 781664"/>
              <a:gd name="connsiteY0" fmla="*/ 0 h 782686"/>
              <a:gd name="connsiteX1" fmla="*/ 781664 w 781664"/>
              <a:gd name="connsiteY1" fmla="*/ 0 h 782686"/>
              <a:gd name="connsiteX2" fmla="*/ 534834 w 781664"/>
              <a:gd name="connsiteY2" fmla="*/ 269772 h 782686"/>
              <a:gd name="connsiteX3" fmla="*/ 0 w 781664"/>
              <a:gd name="connsiteY3" fmla="*/ 781664 h 782686"/>
              <a:gd name="connsiteX4" fmla="*/ 0 w 781664"/>
              <a:gd name="connsiteY4" fmla="*/ 0 h 782686"/>
              <a:gd name="connsiteX0" fmla="*/ 0 w 781664"/>
              <a:gd name="connsiteY0" fmla="*/ 0 h 783211"/>
              <a:gd name="connsiteX1" fmla="*/ 781664 w 781664"/>
              <a:gd name="connsiteY1" fmla="*/ 0 h 783211"/>
              <a:gd name="connsiteX2" fmla="*/ 414184 w 781664"/>
              <a:gd name="connsiteY2" fmla="*/ 441222 h 783211"/>
              <a:gd name="connsiteX3" fmla="*/ 0 w 781664"/>
              <a:gd name="connsiteY3" fmla="*/ 781664 h 783211"/>
              <a:gd name="connsiteX4" fmla="*/ 0 w 781664"/>
              <a:gd name="connsiteY4" fmla="*/ 0 h 783211"/>
              <a:gd name="connsiteX0" fmla="*/ 0 w 781664"/>
              <a:gd name="connsiteY0" fmla="*/ 0 h 783211"/>
              <a:gd name="connsiteX1" fmla="*/ 781664 w 781664"/>
              <a:gd name="connsiteY1" fmla="*/ 0 h 783211"/>
              <a:gd name="connsiteX2" fmla="*/ 414184 w 781664"/>
              <a:gd name="connsiteY2" fmla="*/ 441222 h 783211"/>
              <a:gd name="connsiteX3" fmla="*/ 0 w 781664"/>
              <a:gd name="connsiteY3" fmla="*/ 781664 h 783211"/>
              <a:gd name="connsiteX4" fmla="*/ 0 w 781664"/>
              <a:gd name="connsiteY4" fmla="*/ 0 h 783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664" h="783211">
                <a:moveTo>
                  <a:pt x="0" y="0"/>
                </a:moveTo>
                <a:lnTo>
                  <a:pt x="781664" y="0"/>
                </a:lnTo>
                <a:cubicBezTo>
                  <a:pt x="-107609" y="144132"/>
                  <a:pt x="720827" y="389398"/>
                  <a:pt x="414184" y="441222"/>
                </a:cubicBezTo>
                <a:cubicBezTo>
                  <a:pt x="107541" y="493046"/>
                  <a:pt x="214261" y="807883"/>
                  <a:pt x="0" y="781664"/>
                </a:cubicBezTo>
                <a:lnTo>
                  <a:pt x="0" y="0"/>
                </a:lnTo>
                <a:close/>
              </a:path>
            </a:pathLst>
          </a:custGeom>
          <a:solidFill>
            <a:srgbClr val="CE9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7">
            <a:extLst>
              <a:ext uri="{FF2B5EF4-FFF2-40B4-BE49-F238E27FC236}">
                <a16:creationId xmlns:a16="http://schemas.microsoft.com/office/drawing/2014/main" id="{F3C149F7-C3AB-4A87-94D0-C95DCADB2C83}"/>
              </a:ext>
            </a:extLst>
          </p:cNvPr>
          <p:cNvSpPr>
            <a:spLocks noGrp="1"/>
          </p:cNvSpPr>
          <p:nvPr>
            <p:ph type="pic" sz="quarter" idx="10"/>
          </p:nvPr>
        </p:nvSpPr>
        <p:spPr>
          <a:xfrm>
            <a:off x="1291772" y="0"/>
            <a:ext cx="2540000" cy="6858000"/>
          </a:xfrm>
          <a:pattFill prst="pct5">
            <a:fgClr>
              <a:schemeClr val="accent1"/>
            </a:fgClr>
            <a:bgClr>
              <a:schemeClr val="bg1"/>
            </a:bgClr>
          </a:pattFill>
        </p:spPr>
        <p:txBody>
          <a:bodyPr>
            <a:normAutofit/>
          </a:bodyPr>
          <a:lstStyle>
            <a:lvl1pPr>
              <a:defRPr sz="1200"/>
            </a:lvl1pPr>
          </a:lstStyle>
          <a:p>
            <a:endParaRPr lang="en-US"/>
          </a:p>
        </p:txBody>
      </p:sp>
      <p:sp>
        <p:nvSpPr>
          <p:cNvPr id="7" name="Picture Placeholder 6">
            <a:extLst>
              <a:ext uri="{FF2B5EF4-FFF2-40B4-BE49-F238E27FC236}">
                <a16:creationId xmlns:a16="http://schemas.microsoft.com/office/drawing/2014/main" id="{2F48C779-F75E-4E27-B823-C680DFD8DE19}"/>
              </a:ext>
            </a:extLst>
          </p:cNvPr>
          <p:cNvSpPr>
            <a:spLocks noGrp="1"/>
          </p:cNvSpPr>
          <p:nvPr>
            <p:ph type="pic" sz="quarter" idx="11"/>
          </p:nvPr>
        </p:nvSpPr>
        <p:spPr>
          <a:xfrm>
            <a:off x="8868229" y="0"/>
            <a:ext cx="3301999" cy="5704114"/>
          </a:xfrm>
          <a:custGeom>
            <a:avLst/>
            <a:gdLst>
              <a:gd name="connsiteX0" fmla="*/ 0 w 3301999"/>
              <a:gd name="connsiteY0" fmla="*/ 0 h 5704114"/>
              <a:gd name="connsiteX1" fmla="*/ 3301999 w 3301999"/>
              <a:gd name="connsiteY1" fmla="*/ 0 h 5704114"/>
              <a:gd name="connsiteX2" fmla="*/ 3301999 w 3301999"/>
              <a:gd name="connsiteY2" fmla="*/ 5704114 h 5704114"/>
              <a:gd name="connsiteX3" fmla="*/ 2264228 w 3301999"/>
              <a:gd name="connsiteY3" fmla="*/ 5704114 h 5704114"/>
              <a:gd name="connsiteX4" fmla="*/ 2264228 w 3301999"/>
              <a:gd name="connsiteY4" fmla="*/ 4339771 h 5704114"/>
              <a:gd name="connsiteX5" fmla="*/ 0 w 3301999"/>
              <a:gd name="connsiteY5" fmla="*/ 4339771 h 5704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1999" h="5704114">
                <a:moveTo>
                  <a:pt x="0" y="0"/>
                </a:moveTo>
                <a:lnTo>
                  <a:pt x="3301999" y="0"/>
                </a:lnTo>
                <a:lnTo>
                  <a:pt x="3301999" y="5704114"/>
                </a:lnTo>
                <a:lnTo>
                  <a:pt x="2264228" y="5704114"/>
                </a:lnTo>
                <a:lnTo>
                  <a:pt x="2264228" y="4339771"/>
                </a:lnTo>
                <a:lnTo>
                  <a:pt x="0" y="4339771"/>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6" name="Rectangle 5">
            <a:extLst>
              <a:ext uri="{FF2B5EF4-FFF2-40B4-BE49-F238E27FC236}">
                <a16:creationId xmlns:a16="http://schemas.microsoft.com/office/drawing/2014/main" id="{F37C4A0E-553B-42B1-9289-F75E80E41D44}"/>
              </a:ext>
            </a:extLst>
          </p:cNvPr>
          <p:cNvSpPr/>
          <p:nvPr userDrawn="1"/>
        </p:nvSpPr>
        <p:spPr>
          <a:xfrm>
            <a:off x="3831772" y="4339771"/>
            <a:ext cx="7300685" cy="2518229"/>
          </a:xfrm>
          <a:prstGeom prst="rect">
            <a:avLst/>
          </a:prstGeom>
          <a:solidFill>
            <a:srgbClr val="9359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093035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410FB61-19CD-4EF6-B7B1-60AF623BBA41}"/>
              </a:ext>
            </a:extLst>
          </p:cNvPr>
          <p:cNvSpPr/>
          <p:nvPr userDrawn="1"/>
        </p:nvSpPr>
        <p:spPr>
          <a:xfrm>
            <a:off x="0" y="4785435"/>
            <a:ext cx="1961535" cy="2072565"/>
          </a:xfrm>
          <a:custGeom>
            <a:avLst/>
            <a:gdLst>
              <a:gd name="connsiteX0" fmla="*/ 0 w 1873045"/>
              <a:gd name="connsiteY0" fmla="*/ 0 h 1563330"/>
              <a:gd name="connsiteX1" fmla="*/ 1873045 w 1873045"/>
              <a:gd name="connsiteY1" fmla="*/ 0 h 1563330"/>
              <a:gd name="connsiteX2" fmla="*/ 1873045 w 1873045"/>
              <a:gd name="connsiteY2" fmla="*/ 1563330 h 1563330"/>
              <a:gd name="connsiteX3" fmla="*/ 0 w 1873045"/>
              <a:gd name="connsiteY3" fmla="*/ 1563330 h 1563330"/>
              <a:gd name="connsiteX4" fmla="*/ 0 w 1873045"/>
              <a:gd name="connsiteY4" fmla="*/ 0 h 1563330"/>
              <a:gd name="connsiteX0" fmla="*/ 0 w 1873045"/>
              <a:gd name="connsiteY0" fmla="*/ 0 h 1563330"/>
              <a:gd name="connsiteX1" fmla="*/ 1873045 w 1873045"/>
              <a:gd name="connsiteY1" fmla="*/ 1563330 h 1563330"/>
              <a:gd name="connsiteX2" fmla="*/ 0 w 1873045"/>
              <a:gd name="connsiteY2" fmla="*/ 1563330 h 1563330"/>
              <a:gd name="connsiteX3" fmla="*/ 0 w 1873045"/>
              <a:gd name="connsiteY3" fmla="*/ 0 h 1563330"/>
              <a:gd name="connsiteX0" fmla="*/ 0 w 1873045"/>
              <a:gd name="connsiteY0" fmla="*/ 0 h 1563330"/>
              <a:gd name="connsiteX1" fmla="*/ 914400 w 1873045"/>
              <a:gd name="connsiteY1" fmla="*/ 766917 h 1563330"/>
              <a:gd name="connsiteX2" fmla="*/ 1873045 w 1873045"/>
              <a:gd name="connsiteY2" fmla="*/ 1563330 h 1563330"/>
              <a:gd name="connsiteX3" fmla="*/ 0 w 1873045"/>
              <a:gd name="connsiteY3" fmla="*/ 1563330 h 1563330"/>
              <a:gd name="connsiteX4" fmla="*/ 0 w 1873045"/>
              <a:gd name="connsiteY4" fmla="*/ 0 h 1563330"/>
              <a:gd name="connsiteX0" fmla="*/ 0 w 1873045"/>
              <a:gd name="connsiteY0" fmla="*/ 0 h 1563330"/>
              <a:gd name="connsiteX1" fmla="*/ 914400 w 1873045"/>
              <a:gd name="connsiteY1" fmla="*/ 766917 h 1563330"/>
              <a:gd name="connsiteX2" fmla="*/ 1873045 w 1873045"/>
              <a:gd name="connsiteY2" fmla="*/ 1563330 h 1563330"/>
              <a:gd name="connsiteX3" fmla="*/ 0 w 1873045"/>
              <a:gd name="connsiteY3" fmla="*/ 1563330 h 1563330"/>
              <a:gd name="connsiteX4" fmla="*/ 0 w 1873045"/>
              <a:gd name="connsiteY4" fmla="*/ 0 h 1563330"/>
              <a:gd name="connsiteX0" fmla="*/ 0 w 1873045"/>
              <a:gd name="connsiteY0" fmla="*/ 0 h 1563330"/>
              <a:gd name="connsiteX1" fmla="*/ 914400 w 1873045"/>
              <a:gd name="connsiteY1" fmla="*/ 766917 h 1563330"/>
              <a:gd name="connsiteX2" fmla="*/ 1873045 w 1873045"/>
              <a:gd name="connsiteY2" fmla="*/ 1563330 h 1563330"/>
              <a:gd name="connsiteX3" fmla="*/ 0 w 1873045"/>
              <a:gd name="connsiteY3" fmla="*/ 1563330 h 1563330"/>
              <a:gd name="connsiteX4" fmla="*/ 0 w 1873045"/>
              <a:gd name="connsiteY4" fmla="*/ 0 h 1563330"/>
              <a:gd name="connsiteX0" fmla="*/ 0 w 1873045"/>
              <a:gd name="connsiteY0" fmla="*/ 0 h 1563330"/>
              <a:gd name="connsiteX1" fmla="*/ 914400 w 1873045"/>
              <a:gd name="connsiteY1" fmla="*/ 766917 h 1563330"/>
              <a:gd name="connsiteX2" fmla="*/ 1873045 w 1873045"/>
              <a:gd name="connsiteY2" fmla="*/ 1563330 h 1563330"/>
              <a:gd name="connsiteX3" fmla="*/ 0 w 1873045"/>
              <a:gd name="connsiteY3" fmla="*/ 1563330 h 1563330"/>
              <a:gd name="connsiteX4" fmla="*/ 0 w 1873045"/>
              <a:gd name="connsiteY4" fmla="*/ 0 h 156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3045" h="1563330">
                <a:moveTo>
                  <a:pt x="0" y="0"/>
                </a:moveTo>
                <a:cubicBezTo>
                  <a:pt x="304800" y="255639"/>
                  <a:pt x="34415" y="870155"/>
                  <a:pt x="914400" y="766917"/>
                </a:cubicBezTo>
                <a:cubicBezTo>
                  <a:pt x="1794385" y="663679"/>
                  <a:pt x="1553497" y="1297859"/>
                  <a:pt x="1873045" y="1563330"/>
                </a:cubicBezTo>
                <a:lnTo>
                  <a:pt x="0" y="1563330"/>
                </a:lnTo>
                <a:lnTo>
                  <a:pt x="0" y="0"/>
                </a:lnTo>
                <a:close/>
              </a:path>
            </a:pathLst>
          </a:custGeom>
          <a:solidFill>
            <a:srgbClr val="CE9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CFD4ED48-ADEF-4415-BE4C-541C3E6179F3}"/>
              </a:ext>
            </a:extLst>
          </p:cNvPr>
          <p:cNvSpPr/>
          <p:nvPr userDrawn="1"/>
        </p:nvSpPr>
        <p:spPr>
          <a:xfrm>
            <a:off x="9247239" y="0"/>
            <a:ext cx="2944761" cy="6858000"/>
          </a:xfrm>
          <a:custGeom>
            <a:avLst/>
            <a:gdLst>
              <a:gd name="connsiteX0" fmla="*/ 0 w 914400"/>
              <a:gd name="connsiteY0" fmla="*/ 0 h 6858000"/>
              <a:gd name="connsiteX1" fmla="*/ 914400 w 914400"/>
              <a:gd name="connsiteY1" fmla="*/ 0 h 6858000"/>
              <a:gd name="connsiteX2" fmla="*/ 914400 w 914400"/>
              <a:gd name="connsiteY2" fmla="*/ 6858000 h 6858000"/>
              <a:gd name="connsiteX3" fmla="*/ 0 w 914400"/>
              <a:gd name="connsiteY3" fmla="*/ 6858000 h 6858000"/>
              <a:gd name="connsiteX4" fmla="*/ 0 w 914400"/>
              <a:gd name="connsiteY4" fmla="*/ 0 h 6858000"/>
              <a:gd name="connsiteX0" fmla="*/ 9832 w 924232"/>
              <a:gd name="connsiteY0" fmla="*/ 0 h 6858000"/>
              <a:gd name="connsiteX1" fmla="*/ 924232 w 924232"/>
              <a:gd name="connsiteY1" fmla="*/ 0 h 6858000"/>
              <a:gd name="connsiteX2" fmla="*/ 924232 w 924232"/>
              <a:gd name="connsiteY2" fmla="*/ 6858000 h 6858000"/>
              <a:gd name="connsiteX3" fmla="*/ 9832 w 924232"/>
              <a:gd name="connsiteY3" fmla="*/ 6858000 h 6858000"/>
              <a:gd name="connsiteX4" fmla="*/ 0 w 924232"/>
              <a:gd name="connsiteY4" fmla="*/ 3023419 h 6858000"/>
              <a:gd name="connsiteX5" fmla="*/ 9832 w 924232"/>
              <a:gd name="connsiteY5" fmla="*/ 0 h 6858000"/>
              <a:gd name="connsiteX0" fmla="*/ 209772 w 1124172"/>
              <a:gd name="connsiteY0" fmla="*/ 0 h 6858000"/>
              <a:gd name="connsiteX1" fmla="*/ 1124172 w 1124172"/>
              <a:gd name="connsiteY1" fmla="*/ 0 h 6858000"/>
              <a:gd name="connsiteX2" fmla="*/ 1124172 w 1124172"/>
              <a:gd name="connsiteY2" fmla="*/ 6858000 h 6858000"/>
              <a:gd name="connsiteX3" fmla="*/ 209772 w 1124172"/>
              <a:gd name="connsiteY3" fmla="*/ 6858000 h 6858000"/>
              <a:gd name="connsiteX4" fmla="*/ 199940 w 1124172"/>
              <a:gd name="connsiteY4" fmla="*/ 3023419 h 6858000"/>
              <a:gd name="connsiteX5" fmla="*/ 209772 w 1124172"/>
              <a:gd name="connsiteY5" fmla="*/ 0 h 6858000"/>
              <a:gd name="connsiteX0" fmla="*/ 386744 w 1301144"/>
              <a:gd name="connsiteY0" fmla="*/ 0 h 6858000"/>
              <a:gd name="connsiteX1" fmla="*/ 1301144 w 1301144"/>
              <a:gd name="connsiteY1" fmla="*/ 0 h 6858000"/>
              <a:gd name="connsiteX2" fmla="*/ 1301144 w 1301144"/>
              <a:gd name="connsiteY2" fmla="*/ 6858000 h 6858000"/>
              <a:gd name="connsiteX3" fmla="*/ 386744 w 1301144"/>
              <a:gd name="connsiteY3" fmla="*/ 6858000 h 6858000"/>
              <a:gd name="connsiteX4" fmla="*/ 376912 w 1301144"/>
              <a:gd name="connsiteY4" fmla="*/ 3023419 h 6858000"/>
              <a:gd name="connsiteX5" fmla="*/ 386744 w 1301144"/>
              <a:gd name="connsiteY5" fmla="*/ 0 h 6858000"/>
              <a:gd name="connsiteX0" fmla="*/ 582296 w 1496696"/>
              <a:gd name="connsiteY0" fmla="*/ 0 h 6858000"/>
              <a:gd name="connsiteX1" fmla="*/ 1496696 w 1496696"/>
              <a:gd name="connsiteY1" fmla="*/ 0 h 6858000"/>
              <a:gd name="connsiteX2" fmla="*/ 1496696 w 1496696"/>
              <a:gd name="connsiteY2" fmla="*/ 6858000 h 6858000"/>
              <a:gd name="connsiteX3" fmla="*/ 582296 w 1496696"/>
              <a:gd name="connsiteY3" fmla="*/ 6858000 h 6858000"/>
              <a:gd name="connsiteX4" fmla="*/ 572464 w 1496696"/>
              <a:gd name="connsiteY4" fmla="*/ 3023419 h 6858000"/>
              <a:gd name="connsiteX5" fmla="*/ 582296 w 1496696"/>
              <a:gd name="connsiteY5" fmla="*/ 0 h 6858000"/>
              <a:gd name="connsiteX0" fmla="*/ 566401 w 1480801"/>
              <a:gd name="connsiteY0" fmla="*/ 0 h 6858000"/>
              <a:gd name="connsiteX1" fmla="*/ 1480801 w 1480801"/>
              <a:gd name="connsiteY1" fmla="*/ 0 h 6858000"/>
              <a:gd name="connsiteX2" fmla="*/ 1480801 w 1480801"/>
              <a:gd name="connsiteY2" fmla="*/ 6858000 h 6858000"/>
              <a:gd name="connsiteX3" fmla="*/ 566401 w 1480801"/>
              <a:gd name="connsiteY3" fmla="*/ 6858000 h 6858000"/>
              <a:gd name="connsiteX4" fmla="*/ 586065 w 1480801"/>
              <a:gd name="connsiteY4" fmla="*/ 2551470 h 6858000"/>
              <a:gd name="connsiteX5" fmla="*/ 566401 w 1480801"/>
              <a:gd name="connsiteY5" fmla="*/ 0 h 6858000"/>
              <a:gd name="connsiteX0" fmla="*/ 282022 w 1196422"/>
              <a:gd name="connsiteY0" fmla="*/ 0 h 6858000"/>
              <a:gd name="connsiteX1" fmla="*/ 1196422 w 1196422"/>
              <a:gd name="connsiteY1" fmla="*/ 0 h 6858000"/>
              <a:gd name="connsiteX2" fmla="*/ 1196422 w 1196422"/>
              <a:gd name="connsiteY2" fmla="*/ 6858000 h 6858000"/>
              <a:gd name="connsiteX3" fmla="*/ 282022 w 1196422"/>
              <a:gd name="connsiteY3" fmla="*/ 6858000 h 6858000"/>
              <a:gd name="connsiteX4" fmla="*/ 301686 w 1196422"/>
              <a:gd name="connsiteY4" fmla="*/ 2551470 h 6858000"/>
              <a:gd name="connsiteX5" fmla="*/ 282022 w 1196422"/>
              <a:gd name="connsiteY5" fmla="*/ 0 h 6858000"/>
              <a:gd name="connsiteX0" fmla="*/ 792521 w 1706921"/>
              <a:gd name="connsiteY0" fmla="*/ 0 h 6858000"/>
              <a:gd name="connsiteX1" fmla="*/ 1706921 w 1706921"/>
              <a:gd name="connsiteY1" fmla="*/ 0 h 6858000"/>
              <a:gd name="connsiteX2" fmla="*/ 1706921 w 1706921"/>
              <a:gd name="connsiteY2" fmla="*/ 6858000 h 6858000"/>
              <a:gd name="connsiteX3" fmla="*/ 792521 w 1706921"/>
              <a:gd name="connsiteY3" fmla="*/ 6858000 h 6858000"/>
              <a:gd name="connsiteX4" fmla="*/ 812185 w 1706921"/>
              <a:gd name="connsiteY4" fmla="*/ 2551470 h 6858000"/>
              <a:gd name="connsiteX5" fmla="*/ 792521 w 1706921"/>
              <a:gd name="connsiteY5" fmla="*/ 0 h 6858000"/>
              <a:gd name="connsiteX0" fmla="*/ 347354 w 1261754"/>
              <a:gd name="connsiteY0" fmla="*/ 0 h 6858000"/>
              <a:gd name="connsiteX1" fmla="*/ 1261754 w 1261754"/>
              <a:gd name="connsiteY1" fmla="*/ 0 h 6858000"/>
              <a:gd name="connsiteX2" fmla="*/ 1261754 w 1261754"/>
              <a:gd name="connsiteY2" fmla="*/ 6858000 h 6858000"/>
              <a:gd name="connsiteX3" fmla="*/ 347354 w 1261754"/>
              <a:gd name="connsiteY3" fmla="*/ 6858000 h 6858000"/>
              <a:gd name="connsiteX4" fmla="*/ 367018 w 1261754"/>
              <a:gd name="connsiteY4" fmla="*/ 2551470 h 6858000"/>
              <a:gd name="connsiteX5" fmla="*/ 347354 w 1261754"/>
              <a:gd name="connsiteY5" fmla="*/ 0 h 6858000"/>
              <a:gd name="connsiteX0" fmla="*/ 187500 w 2370262"/>
              <a:gd name="connsiteY0" fmla="*/ 0 h 6858000"/>
              <a:gd name="connsiteX1" fmla="*/ 2370262 w 2370262"/>
              <a:gd name="connsiteY1" fmla="*/ 0 h 6858000"/>
              <a:gd name="connsiteX2" fmla="*/ 2370262 w 2370262"/>
              <a:gd name="connsiteY2" fmla="*/ 6858000 h 6858000"/>
              <a:gd name="connsiteX3" fmla="*/ 1455862 w 2370262"/>
              <a:gd name="connsiteY3" fmla="*/ 6858000 h 6858000"/>
              <a:gd name="connsiteX4" fmla="*/ 1475526 w 2370262"/>
              <a:gd name="connsiteY4" fmla="*/ 2551470 h 6858000"/>
              <a:gd name="connsiteX5" fmla="*/ 187500 w 2370262"/>
              <a:gd name="connsiteY5" fmla="*/ 0 h 6858000"/>
              <a:gd name="connsiteX0" fmla="*/ 193331 w 2376093"/>
              <a:gd name="connsiteY0" fmla="*/ 0 h 6858000"/>
              <a:gd name="connsiteX1" fmla="*/ 2376093 w 2376093"/>
              <a:gd name="connsiteY1" fmla="*/ 0 h 6858000"/>
              <a:gd name="connsiteX2" fmla="*/ 2376093 w 2376093"/>
              <a:gd name="connsiteY2" fmla="*/ 6858000 h 6858000"/>
              <a:gd name="connsiteX3" fmla="*/ 1461693 w 2376093"/>
              <a:gd name="connsiteY3" fmla="*/ 6858000 h 6858000"/>
              <a:gd name="connsiteX4" fmla="*/ 1481357 w 2376093"/>
              <a:gd name="connsiteY4" fmla="*/ 2551470 h 6858000"/>
              <a:gd name="connsiteX5" fmla="*/ 193331 w 2376093"/>
              <a:gd name="connsiteY5" fmla="*/ 0 h 6858000"/>
              <a:gd name="connsiteX0" fmla="*/ 191224 w 2373986"/>
              <a:gd name="connsiteY0" fmla="*/ 0 h 6858000"/>
              <a:gd name="connsiteX1" fmla="*/ 2373986 w 2373986"/>
              <a:gd name="connsiteY1" fmla="*/ 0 h 6858000"/>
              <a:gd name="connsiteX2" fmla="*/ 2373986 w 2373986"/>
              <a:gd name="connsiteY2" fmla="*/ 6858000 h 6858000"/>
              <a:gd name="connsiteX3" fmla="*/ 1459586 w 2373986"/>
              <a:gd name="connsiteY3" fmla="*/ 6858000 h 6858000"/>
              <a:gd name="connsiteX4" fmla="*/ 1508747 w 2373986"/>
              <a:gd name="connsiteY4" fmla="*/ 3170902 h 6858000"/>
              <a:gd name="connsiteX5" fmla="*/ 191224 w 2373986"/>
              <a:gd name="connsiteY5" fmla="*/ 0 h 6858000"/>
              <a:gd name="connsiteX0" fmla="*/ 198308 w 2381070"/>
              <a:gd name="connsiteY0" fmla="*/ 0 h 6858000"/>
              <a:gd name="connsiteX1" fmla="*/ 2381070 w 2381070"/>
              <a:gd name="connsiteY1" fmla="*/ 0 h 6858000"/>
              <a:gd name="connsiteX2" fmla="*/ 2381070 w 2381070"/>
              <a:gd name="connsiteY2" fmla="*/ 6858000 h 6858000"/>
              <a:gd name="connsiteX3" fmla="*/ 1466670 w 2381070"/>
              <a:gd name="connsiteY3" fmla="*/ 6858000 h 6858000"/>
              <a:gd name="connsiteX4" fmla="*/ 1515831 w 2381070"/>
              <a:gd name="connsiteY4" fmla="*/ 3170902 h 6858000"/>
              <a:gd name="connsiteX5" fmla="*/ 198308 w 2381070"/>
              <a:gd name="connsiteY5" fmla="*/ 0 h 6858000"/>
              <a:gd name="connsiteX0" fmla="*/ 208893 w 2391655"/>
              <a:gd name="connsiteY0" fmla="*/ 0 h 6858000"/>
              <a:gd name="connsiteX1" fmla="*/ 2391655 w 2391655"/>
              <a:gd name="connsiteY1" fmla="*/ 0 h 6858000"/>
              <a:gd name="connsiteX2" fmla="*/ 2391655 w 2391655"/>
              <a:gd name="connsiteY2" fmla="*/ 6858000 h 6858000"/>
              <a:gd name="connsiteX3" fmla="*/ 1477255 w 2391655"/>
              <a:gd name="connsiteY3" fmla="*/ 6858000 h 6858000"/>
              <a:gd name="connsiteX4" fmla="*/ 1393681 w 2391655"/>
              <a:gd name="connsiteY4" fmla="*/ 3170902 h 6858000"/>
              <a:gd name="connsiteX5" fmla="*/ 208893 w 2391655"/>
              <a:gd name="connsiteY5" fmla="*/ 0 h 6858000"/>
              <a:gd name="connsiteX0" fmla="*/ 208893 w 2391655"/>
              <a:gd name="connsiteY0" fmla="*/ 0 h 6858000"/>
              <a:gd name="connsiteX1" fmla="*/ 2391655 w 2391655"/>
              <a:gd name="connsiteY1" fmla="*/ 0 h 6858000"/>
              <a:gd name="connsiteX2" fmla="*/ 2391655 w 2391655"/>
              <a:gd name="connsiteY2" fmla="*/ 6858000 h 6858000"/>
              <a:gd name="connsiteX3" fmla="*/ 1477255 w 2391655"/>
              <a:gd name="connsiteY3" fmla="*/ 6858000 h 6858000"/>
              <a:gd name="connsiteX4" fmla="*/ 1393681 w 2391655"/>
              <a:gd name="connsiteY4" fmla="*/ 3170902 h 6858000"/>
              <a:gd name="connsiteX5" fmla="*/ 208893 w 2391655"/>
              <a:gd name="connsiteY5" fmla="*/ 0 h 6858000"/>
              <a:gd name="connsiteX0" fmla="*/ 208893 w 2391655"/>
              <a:gd name="connsiteY0" fmla="*/ 0 h 6858000"/>
              <a:gd name="connsiteX1" fmla="*/ 2391655 w 2391655"/>
              <a:gd name="connsiteY1" fmla="*/ 0 h 6858000"/>
              <a:gd name="connsiteX2" fmla="*/ 2391655 w 2391655"/>
              <a:gd name="connsiteY2" fmla="*/ 6858000 h 6858000"/>
              <a:gd name="connsiteX3" fmla="*/ 1270777 w 2391655"/>
              <a:gd name="connsiteY3" fmla="*/ 6843251 h 6858000"/>
              <a:gd name="connsiteX4" fmla="*/ 1393681 w 2391655"/>
              <a:gd name="connsiteY4" fmla="*/ 3170902 h 6858000"/>
              <a:gd name="connsiteX5" fmla="*/ 208893 w 2391655"/>
              <a:gd name="connsiteY5" fmla="*/ 0 h 6858000"/>
              <a:gd name="connsiteX0" fmla="*/ 208893 w 2391655"/>
              <a:gd name="connsiteY0" fmla="*/ 0 h 6858000"/>
              <a:gd name="connsiteX1" fmla="*/ 2391655 w 2391655"/>
              <a:gd name="connsiteY1" fmla="*/ 0 h 6858000"/>
              <a:gd name="connsiteX2" fmla="*/ 2391655 w 2391655"/>
              <a:gd name="connsiteY2" fmla="*/ 6858000 h 6858000"/>
              <a:gd name="connsiteX3" fmla="*/ 1270777 w 2391655"/>
              <a:gd name="connsiteY3" fmla="*/ 6843251 h 6858000"/>
              <a:gd name="connsiteX4" fmla="*/ 1393681 w 2391655"/>
              <a:gd name="connsiteY4" fmla="*/ 3170902 h 6858000"/>
              <a:gd name="connsiteX5" fmla="*/ 208893 w 2391655"/>
              <a:gd name="connsiteY5" fmla="*/ 0 h 6858000"/>
              <a:gd name="connsiteX0" fmla="*/ 199432 w 2382194"/>
              <a:gd name="connsiteY0" fmla="*/ 0 h 6858000"/>
              <a:gd name="connsiteX1" fmla="*/ 2382194 w 2382194"/>
              <a:gd name="connsiteY1" fmla="*/ 0 h 6858000"/>
              <a:gd name="connsiteX2" fmla="*/ 2382194 w 2382194"/>
              <a:gd name="connsiteY2" fmla="*/ 6858000 h 6858000"/>
              <a:gd name="connsiteX3" fmla="*/ 1261316 w 2382194"/>
              <a:gd name="connsiteY3" fmla="*/ 6843251 h 6858000"/>
              <a:gd name="connsiteX4" fmla="*/ 1502207 w 2382194"/>
              <a:gd name="connsiteY4" fmla="*/ 3082412 h 6858000"/>
              <a:gd name="connsiteX5" fmla="*/ 199432 w 2382194"/>
              <a:gd name="connsiteY5" fmla="*/ 0 h 6858000"/>
              <a:gd name="connsiteX0" fmla="*/ 253118 w 2435880"/>
              <a:gd name="connsiteY0" fmla="*/ 0 h 6858000"/>
              <a:gd name="connsiteX1" fmla="*/ 2435880 w 2435880"/>
              <a:gd name="connsiteY1" fmla="*/ 0 h 6858000"/>
              <a:gd name="connsiteX2" fmla="*/ 2435880 w 2435880"/>
              <a:gd name="connsiteY2" fmla="*/ 6858000 h 6858000"/>
              <a:gd name="connsiteX3" fmla="*/ 1315002 w 2435880"/>
              <a:gd name="connsiteY3" fmla="*/ 6843251 h 6858000"/>
              <a:gd name="connsiteX4" fmla="*/ 1555893 w 2435880"/>
              <a:gd name="connsiteY4" fmla="*/ 3082412 h 6858000"/>
              <a:gd name="connsiteX5" fmla="*/ 253118 w 2435880"/>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5880" h="6858000">
                <a:moveTo>
                  <a:pt x="253118" y="0"/>
                </a:moveTo>
                <a:lnTo>
                  <a:pt x="2435880" y="0"/>
                </a:lnTo>
                <a:lnTo>
                  <a:pt x="2435880" y="6858000"/>
                </a:lnTo>
                <a:lnTo>
                  <a:pt x="1315002" y="6843251"/>
                </a:lnTo>
                <a:cubicBezTo>
                  <a:pt x="1311725" y="5565057"/>
                  <a:pt x="2562060" y="4552334"/>
                  <a:pt x="1555893" y="3082412"/>
                </a:cubicBezTo>
                <a:cubicBezTo>
                  <a:pt x="836500" y="1764889"/>
                  <a:pt x="-576069" y="624347"/>
                  <a:pt x="253118" y="0"/>
                </a:cubicBezTo>
                <a:close/>
              </a:path>
            </a:pathLst>
          </a:custGeom>
          <a:solidFill>
            <a:srgbClr val="AE6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7">
            <a:extLst>
              <a:ext uri="{FF2B5EF4-FFF2-40B4-BE49-F238E27FC236}">
                <a16:creationId xmlns:a16="http://schemas.microsoft.com/office/drawing/2014/main" id="{65CA0548-6368-4376-A5AD-BF6FEA05448C}"/>
              </a:ext>
            </a:extLst>
          </p:cNvPr>
          <p:cNvSpPr>
            <a:spLocks noGrp="1"/>
          </p:cNvSpPr>
          <p:nvPr>
            <p:ph type="pic" sz="quarter" idx="10"/>
          </p:nvPr>
        </p:nvSpPr>
        <p:spPr>
          <a:xfrm>
            <a:off x="980766" y="0"/>
            <a:ext cx="3738717" cy="5492466"/>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44809912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6_Title Slid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F946DDD-7A3B-48B4-A21D-3C669D97BDA3}"/>
              </a:ext>
            </a:extLst>
          </p:cNvPr>
          <p:cNvSpPr/>
          <p:nvPr userDrawn="1"/>
        </p:nvSpPr>
        <p:spPr>
          <a:xfrm rot="2700000">
            <a:off x="2812998" y="2123304"/>
            <a:ext cx="1923119" cy="1851338"/>
          </a:xfrm>
          <a:custGeom>
            <a:avLst/>
            <a:gdLst>
              <a:gd name="connsiteX0" fmla="*/ 0 w 990600"/>
              <a:gd name="connsiteY0" fmla="*/ 0 h 990600"/>
              <a:gd name="connsiteX1" fmla="*/ 990600 w 990600"/>
              <a:gd name="connsiteY1" fmla="*/ 0 h 990600"/>
              <a:gd name="connsiteX2" fmla="*/ 990600 w 990600"/>
              <a:gd name="connsiteY2" fmla="*/ 990600 h 990600"/>
              <a:gd name="connsiteX3" fmla="*/ 0 w 990600"/>
              <a:gd name="connsiteY3" fmla="*/ 990600 h 990600"/>
              <a:gd name="connsiteX4" fmla="*/ 0 w 990600"/>
              <a:gd name="connsiteY4" fmla="*/ 0 h 990600"/>
              <a:gd name="connsiteX0" fmla="*/ 0 w 1293787"/>
              <a:gd name="connsiteY0" fmla="*/ 0 h 1118003"/>
              <a:gd name="connsiteX1" fmla="*/ 990600 w 1293787"/>
              <a:gd name="connsiteY1" fmla="*/ 0 h 1118003"/>
              <a:gd name="connsiteX2" fmla="*/ 990600 w 1293787"/>
              <a:gd name="connsiteY2" fmla="*/ 990600 h 1118003"/>
              <a:gd name="connsiteX3" fmla="*/ 0 w 1293787"/>
              <a:gd name="connsiteY3" fmla="*/ 990600 h 1118003"/>
              <a:gd name="connsiteX4" fmla="*/ 0 w 1293787"/>
              <a:gd name="connsiteY4" fmla="*/ 0 h 1118003"/>
              <a:gd name="connsiteX0" fmla="*/ 180622 w 1474409"/>
              <a:gd name="connsiteY0" fmla="*/ 0 h 1118003"/>
              <a:gd name="connsiteX1" fmla="*/ 1171222 w 1474409"/>
              <a:gd name="connsiteY1" fmla="*/ 0 h 1118003"/>
              <a:gd name="connsiteX2" fmla="*/ 1171222 w 1474409"/>
              <a:gd name="connsiteY2" fmla="*/ 990600 h 1118003"/>
              <a:gd name="connsiteX3" fmla="*/ 180622 w 1474409"/>
              <a:gd name="connsiteY3" fmla="*/ 990600 h 1118003"/>
              <a:gd name="connsiteX4" fmla="*/ 180622 w 1474409"/>
              <a:gd name="connsiteY4" fmla="*/ 0 h 1118003"/>
              <a:gd name="connsiteX0" fmla="*/ 129045 w 1422832"/>
              <a:gd name="connsiteY0" fmla="*/ 0 h 1118003"/>
              <a:gd name="connsiteX1" fmla="*/ 1119645 w 1422832"/>
              <a:gd name="connsiteY1" fmla="*/ 0 h 1118003"/>
              <a:gd name="connsiteX2" fmla="*/ 1119645 w 1422832"/>
              <a:gd name="connsiteY2" fmla="*/ 990600 h 1118003"/>
              <a:gd name="connsiteX3" fmla="*/ 129045 w 1422832"/>
              <a:gd name="connsiteY3" fmla="*/ 990600 h 1118003"/>
              <a:gd name="connsiteX4" fmla="*/ 129045 w 1422832"/>
              <a:gd name="connsiteY4" fmla="*/ 0 h 1118003"/>
              <a:gd name="connsiteX0" fmla="*/ 129045 w 1422832"/>
              <a:gd name="connsiteY0" fmla="*/ 161269 h 1279272"/>
              <a:gd name="connsiteX1" fmla="*/ 1119645 w 1422832"/>
              <a:gd name="connsiteY1" fmla="*/ 161269 h 1279272"/>
              <a:gd name="connsiteX2" fmla="*/ 1119645 w 1422832"/>
              <a:gd name="connsiteY2" fmla="*/ 1151869 h 1279272"/>
              <a:gd name="connsiteX3" fmla="*/ 129045 w 1422832"/>
              <a:gd name="connsiteY3" fmla="*/ 1151869 h 1279272"/>
              <a:gd name="connsiteX4" fmla="*/ 129045 w 1422832"/>
              <a:gd name="connsiteY4" fmla="*/ 161269 h 1279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2832" h="1279272">
                <a:moveTo>
                  <a:pt x="129045" y="161269"/>
                </a:moveTo>
                <a:cubicBezTo>
                  <a:pt x="691473" y="-201588"/>
                  <a:pt x="789445" y="161269"/>
                  <a:pt x="1119645" y="161269"/>
                </a:cubicBezTo>
                <a:cubicBezTo>
                  <a:pt x="1119645" y="491469"/>
                  <a:pt x="1801816" y="865212"/>
                  <a:pt x="1119645" y="1151869"/>
                </a:cubicBezTo>
                <a:cubicBezTo>
                  <a:pt x="437474" y="1438526"/>
                  <a:pt x="459245" y="1151869"/>
                  <a:pt x="129045" y="1151869"/>
                </a:cubicBezTo>
                <a:cubicBezTo>
                  <a:pt x="-277355" y="1053898"/>
                  <a:pt x="433845" y="709183"/>
                  <a:pt x="129045" y="161269"/>
                </a:cubicBezTo>
                <a:close/>
              </a:path>
            </a:pathLst>
          </a:custGeom>
          <a:pattFill prst="pct25">
            <a:fgClr>
              <a:srgbClr val="CE9E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7">
            <a:extLst>
              <a:ext uri="{FF2B5EF4-FFF2-40B4-BE49-F238E27FC236}">
                <a16:creationId xmlns:a16="http://schemas.microsoft.com/office/drawing/2014/main" id="{BFC7A191-1104-4A47-B4FE-B52DDEB62941}"/>
              </a:ext>
            </a:extLst>
          </p:cNvPr>
          <p:cNvSpPr>
            <a:spLocks noGrp="1"/>
          </p:cNvSpPr>
          <p:nvPr>
            <p:ph type="pic" sz="quarter" idx="10"/>
          </p:nvPr>
        </p:nvSpPr>
        <p:spPr>
          <a:xfrm>
            <a:off x="0" y="0"/>
            <a:ext cx="12192000" cy="3429000"/>
          </a:xfrm>
          <a:pattFill prst="pct5">
            <a:fgClr>
              <a:schemeClr val="accent1"/>
            </a:fgClr>
            <a:bgClr>
              <a:schemeClr val="bg1"/>
            </a:bgClr>
          </a:pattFill>
        </p:spPr>
        <p:txBody>
          <a:bodyPr>
            <a:normAutofit/>
          </a:bodyPr>
          <a:lstStyle>
            <a:lvl1pPr>
              <a:defRPr sz="1200"/>
            </a:lvl1pPr>
          </a:lstStyle>
          <a:p>
            <a:endParaRPr lang="en-US"/>
          </a:p>
        </p:txBody>
      </p:sp>
      <p:sp>
        <p:nvSpPr>
          <p:cNvPr id="4" name="Rectangle 3">
            <a:extLst>
              <a:ext uri="{FF2B5EF4-FFF2-40B4-BE49-F238E27FC236}">
                <a16:creationId xmlns:a16="http://schemas.microsoft.com/office/drawing/2014/main" id="{62646C0A-C0B6-4778-ADBA-B0C191F4E80A}"/>
              </a:ext>
            </a:extLst>
          </p:cNvPr>
          <p:cNvSpPr/>
          <p:nvPr userDrawn="1"/>
        </p:nvSpPr>
        <p:spPr>
          <a:xfrm>
            <a:off x="6096000" y="3429000"/>
            <a:ext cx="6035675" cy="3429000"/>
          </a:xfrm>
          <a:prstGeom prst="rect">
            <a:avLst/>
          </a:prstGeom>
          <a:solidFill>
            <a:srgbClr val="F9F4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82196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4B4A36D-0A25-4E3E-A6F4-5394D7A63724}"/>
              </a:ext>
            </a:extLst>
          </p:cNvPr>
          <p:cNvSpPr/>
          <p:nvPr userDrawn="1"/>
        </p:nvSpPr>
        <p:spPr>
          <a:xfrm>
            <a:off x="1" y="1"/>
            <a:ext cx="4290773" cy="2686049"/>
          </a:xfrm>
          <a:custGeom>
            <a:avLst/>
            <a:gdLst>
              <a:gd name="connsiteX0" fmla="*/ 0 w 2946400"/>
              <a:gd name="connsiteY0" fmla="*/ 0 h 2046514"/>
              <a:gd name="connsiteX1" fmla="*/ 2946400 w 2946400"/>
              <a:gd name="connsiteY1" fmla="*/ 0 h 2046514"/>
              <a:gd name="connsiteX2" fmla="*/ 2946400 w 2946400"/>
              <a:gd name="connsiteY2" fmla="*/ 2046514 h 2046514"/>
              <a:gd name="connsiteX3" fmla="*/ 0 w 2946400"/>
              <a:gd name="connsiteY3" fmla="*/ 2046514 h 2046514"/>
              <a:gd name="connsiteX4" fmla="*/ 0 w 2946400"/>
              <a:gd name="connsiteY4" fmla="*/ 0 h 2046514"/>
              <a:gd name="connsiteX0" fmla="*/ 0 w 2946400"/>
              <a:gd name="connsiteY0" fmla="*/ 0 h 2046514"/>
              <a:gd name="connsiteX1" fmla="*/ 2946400 w 2946400"/>
              <a:gd name="connsiteY1" fmla="*/ 0 h 2046514"/>
              <a:gd name="connsiteX2" fmla="*/ 0 w 2946400"/>
              <a:gd name="connsiteY2" fmla="*/ 2046514 h 2046514"/>
              <a:gd name="connsiteX3" fmla="*/ 0 w 2946400"/>
              <a:gd name="connsiteY3" fmla="*/ 0 h 2046514"/>
              <a:gd name="connsiteX0" fmla="*/ 0 w 2946400"/>
              <a:gd name="connsiteY0" fmla="*/ 0 h 2046514"/>
              <a:gd name="connsiteX1" fmla="*/ 2946400 w 2946400"/>
              <a:gd name="connsiteY1" fmla="*/ 0 h 2046514"/>
              <a:gd name="connsiteX2" fmla="*/ 2046514 w 2946400"/>
              <a:gd name="connsiteY2" fmla="*/ 609600 h 2046514"/>
              <a:gd name="connsiteX3" fmla="*/ 0 w 2946400"/>
              <a:gd name="connsiteY3" fmla="*/ 2046514 h 2046514"/>
              <a:gd name="connsiteX4" fmla="*/ 0 w 2946400"/>
              <a:gd name="connsiteY4" fmla="*/ 0 h 2046514"/>
              <a:gd name="connsiteX0" fmla="*/ 0 w 2946400"/>
              <a:gd name="connsiteY0" fmla="*/ 0 h 2046514"/>
              <a:gd name="connsiteX1" fmla="*/ 2946400 w 2946400"/>
              <a:gd name="connsiteY1" fmla="*/ 0 h 2046514"/>
              <a:gd name="connsiteX2" fmla="*/ 2046514 w 2946400"/>
              <a:gd name="connsiteY2" fmla="*/ 609600 h 2046514"/>
              <a:gd name="connsiteX3" fmla="*/ 725714 w 2946400"/>
              <a:gd name="connsiteY3" fmla="*/ 1538514 h 2046514"/>
              <a:gd name="connsiteX4" fmla="*/ 0 w 2946400"/>
              <a:gd name="connsiteY4" fmla="*/ 2046514 h 2046514"/>
              <a:gd name="connsiteX5" fmla="*/ 0 w 2946400"/>
              <a:gd name="connsiteY5" fmla="*/ 0 h 2046514"/>
              <a:gd name="connsiteX0" fmla="*/ 0 w 2946400"/>
              <a:gd name="connsiteY0" fmla="*/ 0 h 2046514"/>
              <a:gd name="connsiteX1" fmla="*/ 2946400 w 2946400"/>
              <a:gd name="connsiteY1" fmla="*/ 0 h 2046514"/>
              <a:gd name="connsiteX2" fmla="*/ 2046514 w 2946400"/>
              <a:gd name="connsiteY2" fmla="*/ 609600 h 2046514"/>
              <a:gd name="connsiteX3" fmla="*/ 725714 w 2946400"/>
              <a:gd name="connsiteY3" fmla="*/ 1538514 h 2046514"/>
              <a:gd name="connsiteX4" fmla="*/ 0 w 2946400"/>
              <a:gd name="connsiteY4" fmla="*/ 2046514 h 2046514"/>
              <a:gd name="connsiteX5" fmla="*/ 0 w 2946400"/>
              <a:gd name="connsiteY5" fmla="*/ 0 h 2046514"/>
              <a:gd name="connsiteX0" fmla="*/ 0 w 2946400"/>
              <a:gd name="connsiteY0" fmla="*/ 0 h 2046514"/>
              <a:gd name="connsiteX1" fmla="*/ 2946400 w 2946400"/>
              <a:gd name="connsiteY1" fmla="*/ 0 h 2046514"/>
              <a:gd name="connsiteX2" fmla="*/ 2046514 w 2946400"/>
              <a:gd name="connsiteY2" fmla="*/ 609600 h 2046514"/>
              <a:gd name="connsiteX3" fmla="*/ 1204685 w 2946400"/>
              <a:gd name="connsiteY3" fmla="*/ 1248228 h 2046514"/>
              <a:gd name="connsiteX4" fmla="*/ 0 w 2946400"/>
              <a:gd name="connsiteY4" fmla="*/ 2046514 h 2046514"/>
              <a:gd name="connsiteX5" fmla="*/ 0 w 2946400"/>
              <a:gd name="connsiteY5" fmla="*/ 0 h 2046514"/>
              <a:gd name="connsiteX0" fmla="*/ 0 w 2946400"/>
              <a:gd name="connsiteY0" fmla="*/ 0 h 2046514"/>
              <a:gd name="connsiteX1" fmla="*/ 2946400 w 2946400"/>
              <a:gd name="connsiteY1" fmla="*/ 0 h 2046514"/>
              <a:gd name="connsiteX2" fmla="*/ 2046514 w 2946400"/>
              <a:gd name="connsiteY2" fmla="*/ 609600 h 2046514"/>
              <a:gd name="connsiteX3" fmla="*/ 1204685 w 2946400"/>
              <a:gd name="connsiteY3" fmla="*/ 1248228 h 2046514"/>
              <a:gd name="connsiteX4" fmla="*/ 0 w 2946400"/>
              <a:gd name="connsiteY4" fmla="*/ 2046514 h 2046514"/>
              <a:gd name="connsiteX5" fmla="*/ 0 w 2946400"/>
              <a:gd name="connsiteY5" fmla="*/ 0 h 2046514"/>
              <a:gd name="connsiteX0" fmla="*/ 0 w 2946400"/>
              <a:gd name="connsiteY0" fmla="*/ 0 h 2046514"/>
              <a:gd name="connsiteX1" fmla="*/ 2946400 w 2946400"/>
              <a:gd name="connsiteY1" fmla="*/ 0 h 2046514"/>
              <a:gd name="connsiteX2" fmla="*/ 1843314 w 2946400"/>
              <a:gd name="connsiteY2" fmla="*/ 464457 h 2046514"/>
              <a:gd name="connsiteX3" fmla="*/ 1204685 w 2946400"/>
              <a:gd name="connsiteY3" fmla="*/ 1248228 h 2046514"/>
              <a:gd name="connsiteX4" fmla="*/ 0 w 2946400"/>
              <a:gd name="connsiteY4" fmla="*/ 2046514 h 2046514"/>
              <a:gd name="connsiteX5" fmla="*/ 0 w 2946400"/>
              <a:gd name="connsiteY5" fmla="*/ 0 h 2046514"/>
              <a:gd name="connsiteX0" fmla="*/ 0 w 2946400"/>
              <a:gd name="connsiteY0" fmla="*/ 0 h 2046514"/>
              <a:gd name="connsiteX1" fmla="*/ 2946400 w 2946400"/>
              <a:gd name="connsiteY1" fmla="*/ 0 h 2046514"/>
              <a:gd name="connsiteX2" fmla="*/ 1843314 w 2946400"/>
              <a:gd name="connsiteY2" fmla="*/ 464457 h 2046514"/>
              <a:gd name="connsiteX3" fmla="*/ 1204685 w 2946400"/>
              <a:gd name="connsiteY3" fmla="*/ 1248228 h 2046514"/>
              <a:gd name="connsiteX4" fmla="*/ 0 w 2946400"/>
              <a:gd name="connsiteY4" fmla="*/ 2046514 h 2046514"/>
              <a:gd name="connsiteX5" fmla="*/ 0 w 2946400"/>
              <a:gd name="connsiteY5" fmla="*/ 0 h 2046514"/>
              <a:gd name="connsiteX0" fmla="*/ 0 w 2946400"/>
              <a:gd name="connsiteY0" fmla="*/ 0 h 2046514"/>
              <a:gd name="connsiteX1" fmla="*/ 2946400 w 2946400"/>
              <a:gd name="connsiteY1" fmla="*/ 0 h 2046514"/>
              <a:gd name="connsiteX2" fmla="*/ 1843314 w 2946400"/>
              <a:gd name="connsiteY2" fmla="*/ 464457 h 2046514"/>
              <a:gd name="connsiteX3" fmla="*/ 1204685 w 2946400"/>
              <a:gd name="connsiteY3" fmla="*/ 1248228 h 2046514"/>
              <a:gd name="connsiteX4" fmla="*/ 0 w 2946400"/>
              <a:gd name="connsiteY4" fmla="*/ 2046514 h 2046514"/>
              <a:gd name="connsiteX5" fmla="*/ 0 w 2946400"/>
              <a:gd name="connsiteY5" fmla="*/ 0 h 2046514"/>
              <a:gd name="connsiteX0" fmla="*/ 0 w 2965332"/>
              <a:gd name="connsiteY0" fmla="*/ 0 h 2046514"/>
              <a:gd name="connsiteX1" fmla="*/ 2946400 w 2965332"/>
              <a:gd name="connsiteY1" fmla="*/ 0 h 2046514"/>
              <a:gd name="connsiteX2" fmla="*/ 1204685 w 2965332"/>
              <a:gd name="connsiteY2" fmla="*/ 1248228 h 2046514"/>
              <a:gd name="connsiteX3" fmla="*/ 0 w 2965332"/>
              <a:gd name="connsiteY3" fmla="*/ 2046514 h 2046514"/>
              <a:gd name="connsiteX4" fmla="*/ 0 w 2965332"/>
              <a:gd name="connsiteY4" fmla="*/ 0 h 2046514"/>
              <a:gd name="connsiteX0" fmla="*/ 0 w 2967415"/>
              <a:gd name="connsiteY0" fmla="*/ 0 h 2046514"/>
              <a:gd name="connsiteX1" fmla="*/ 2946400 w 2967415"/>
              <a:gd name="connsiteY1" fmla="*/ 0 h 2046514"/>
              <a:gd name="connsiteX2" fmla="*/ 1364342 w 2967415"/>
              <a:gd name="connsiteY2" fmla="*/ 1161142 h 2046514"/>
              <a:gd name="connsiteX3" fmla="*/ 0 w 2967415"/>
              <a:gd name="connsiteY3" fmla="*/ 2046514 h 2046514"/>
              <a:gd name="connsiteX4" fmla="*/ 0 w 2967415"/>
              <a:gd name="connsiteY4" fmla="*/ 0 h 2046514"/>
              <a:gd name="connsiteX0" fmla="*/ 0 w 2963732"/>
              <a:gd name="connsiteY0" fmla="*/ 0 h 2046514"/>
              <a:gd name="connsiteX1" fmla="*/ 2946400 w 2963732"/>
              <a:gd name="connsiteY1" fmla="*/ 0 h 2046514"/>
              <a:gd name="connsiteX2" fmla="*/ 1364342 w 2963732"/>
              <a:gd name="connsiteY2" fmla="*/ 1161142 h 2046514"/>
              <a:gd name="connsiteX3" fmla="*/ 0 w 2963732"/>
              <a:gd name="connsiteY3" fmla="*/ 2046514 h 2046514"/>
              <a:gd name="connsiteX4" fmla="*/ 0 w 2963732"/>
              <a:gd name="connsiteY4" fmla="*/ 0 h 2046514"/>
              <a:gd name="connsiteX0" fmla="*/ 0 w 2964641"/>
              <a:gd name="connsiteY0" fmla="*/ 0 h 2046514"/>
              <a:gd name="connsiteX1" fmla="*/ 2946400 w 2964641"/>
              <a:gd name="connsiteY1" fmla="*/ 0 h 2046514"/>
              <a:gd name="connsiteX2" fmla="*/ 1451428 w 2964641"/>
              <a:gd name="connsiteY2" fmla="*/ 1364342 h 2046514"/>
              <a:gd name="connsiteX3" fmla="*/ 0 w 2964641"/>
              <a:gd name="connsiteY3" fmla="*/ 2046514 h 2046514"/>
              <a:gd name="connsiteX4" fmla="*/ 0 w 2964641"/>
              <a:gd name="connsiteY4" fmla="*/ 0 h 2046514"/>
              <a:gd name="connsiteX0" fmla="*/ 0 w 2962813"/>
              <a:gd name="connsiteY0" fmla="*/ 0 h 2078357"/>
              <a:gd name="connsiteX1" fmla="*/ 2946400 w 2962813"/>
              <a:gd name="connsiteY1" fmla="*/ 0 h 2078357"/>
              <a:gd name="connsiteX2" fmla="*/ 1451428 w 2962813"/>
              <a:gd name="connsiteY2" fmla="*/ 1364342 h 2078357"/>
              <a:gd name="connsiteX3" fmla="*/ 0 w 2962813"/>
              <a:gd name="connsiteY3" fmla="*/ 2046514 h 2078357"/>
              <a:gd name="connsiteX4" fmla="*/ 0 w 2962813"/>
              <a:gd name="connsiteY4" fmla="*/ 0 h 2078357"/>
              <a:gd name="connsiteX0" fmla="*/ 0 w 2964334"/>
              <a:gd name="connsiteY0" fmla="*/ 0 h 2089149"/>
              <a:gd name="connsiteX1" fmla="*/ 2946400 w 2964334"/>
              <a:gd name="connsiteY1" fmla="*/ 0 h 2089149"/>
              <a:gd name="connsiteX2" fmla="*/ 1451428 w 2964334"/>
              <a:gd name="connsiteY2" fmla="*/ 1364342 h 2089149"/>
              <a:gd name="connsiteX3" fmla="*/ 0 w 2964334"/>
              <a:gd name="connsiteY3" fmla="*/ 2046514 h 2089149"/>
              <a:gd name="connsiteX4" fmla="*/ 0 w 2964334"/>
              <a:gd name="connsiteY4" fmla="*/ 0 h 2089149"/>
              <a:gd name="connsiteX0" fmla="*/ 0 w 2966019"/>
              <a:gd name="connsiteY0" fmla="*/ 0 h 2194642"/>
              <a:gd name="connsiteX1" fmla="*/ 2946400 w 2966019"/>
              <a:gd name="connsiteY1" fmla="*/ 0 h 2194642"/>
              <a:gd name="connsiteX2" fmla="*/ 1596570 w 2966019"/>
              <a:gd name="connsiteY2" fmla="*/ 1553028 h 2194642"/>
              <a:gd name="connsiteX3" fmla="*/ 0 w 2966019"/>
              <a:gd name="connsiteY3" fmla="*/ 2046514 h 2194642"/>
              <a:gd name="connsiteX4" fmla="*/ 0 w 2966019"/>
              <a:gd name="connsiteY4" fmla="*/ 0 h 2194642"/>
              <a:gd name="connsiteX0" fmla="*/ 0 w 2963363"/>
              <a:gd name="connsiteY0" fmla="*/ 0 h 2225347"/>
              <a:gd name="connsiteX1" fmla="*/ 2946400 w 2963363"/>
              <a:gd name="connsiteY1" fmla="*/ 0 h 2225347"/>
              <a:gd name="connsiteX2" fmla="*/ 1596570 w 2963363"/>
              <a:gd name="connsiteY2" fmla="*/ 1553028 h 2225347"/>
              <a:gd name="connsiteX3" fmla="*/ 0 w 2963363"/>
              <a:gd name="connsiteY3" fmla="*/ 2046514 h 2225347"/>
              <a:gd name="connsiteX4" fmla="*/ 0 w 2963363"/>
              <a:gd name="connsiteY4" fmla="*/ 0 h 22253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3363" h="2225347">
                <a:moveTo>
                  <a:pt x="0" y="0"/>
                </a:moveTo>
                <a:lnTo>
                  <a:pt x="2946400" y="0"/>
                </a:lnTo>
                <a:cubicBezTo>
                  <a:pt x="3147181" y="208038"/>
                  <a:pt x="1497389" y="287868"/>
                  <a:pt x="1596570" y="1553028"/>
                </a:cubicBezTo>
                <a:cubicBezTo>
                  <a:pt x="1695751" y="2818188"/>
                  <a:pt x="241905" y="1877181"/>
                  <a:pt x="0" y="2046514"/>
                </a:cubicBezTo>
                <a:lnTo>
                  <a:pt x="0" y="0"/>
                </a:lnTo>
                <a:close/>
              </a:path>
            </a:pathLst>
          </a:custGeom>
          <a:solidFill>
            <a:srgbClr val="CE9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Isosceles Triangle 3">
            <a:extLst>
              <a:ext uri="{FF2B5EF4-FFF2-40B4-BE49-F238E27FC236}">
                <a16:creationId xmlns:a16="http://schemas.microsoft.com/office/drawing/2014/main" id="{B96B4E9C-EE63-40F6-9116-33276AA5B240}"/>
              </a:ext>
            </a:extLst>
          </p:cNvPr>
          <p:cNvSpPr/>
          <p:nvPr userDrawn="1"/>
        </p:nvSpPr>
        <p:spPr>
          <a:xfrm>
            <a:off x="4093029" y="5021943"/>
            <a:ext cx="3673548" cy="1865085"/>
          </a:xfrm>
          <a:custGeom>
            <a:avLst/>
            <a:gdLst>
              <a:gd name="connsiteX0" fmla="*/ 0 w 2133600"/>
              <a:gd name="connsiteY0" fmla="*/ 1661886 h 1661886"/>
              <a:gd name="connsiteX1" fmla="*/ 1066800 w 2133600"/>
              <a:gd name="connsiteY1" fmla="*/ 0 h 1661886"/>
              <a:gd name="connsiteX2" fmla="*/ 2133600 w 2133600"/>
              <a:gd name="connsiteY2" fmla="*/ 1661886 h 1661886"/>
              <a:gd name="connsiteX3" fmla="*/ 0 w 2133600"/>
              <a:gd name="connsiteY3" fmla="*/ 1661886 h 1661886"/>
              <a:gd name="connsiteX0" fmla="*/ 0 w 2133600"/>
              <a:gd name="connsiteY0" fmla="*/ 1226457 h 1226457"/>
              <a:gd name="connsiteX1" fmla="*/ 1139371 w 2133600"/>
              <a:gd name="connsiteY1" fmla="*/ 0 h 1226457"/>
              <a:gd name="connsiteX2" fmla="*/ 2133600 w 2133600"/>
              <a:gd name="connsiteY2" fmla="*/ 1226457 h 1226457"/>
              <a:gd name="connsiteX3" fmla="*/ 0 w 2133600"/>
              <a:gd name="connsiteY3" fmla="*/ 1226457 h 1226457"/>
              <a:gd name="connsiteX0" fmla="*/ 0 w 2133600"/>
              <a:gd name="connsiteY0" fmla="*/ 1233906 h 1233906"/>
              <a:gd name="connsiteX1" fmla="*/ 1139371 w 2133600"/>
              <a:gd name="connsiteY1" fmla="*/ 7449 h 1233906"/>
              <a:gd name="connsiteX2" fmla="*/ 2133600 w 2133600"/>
              <a:gd name="connsiteY2" fmla="*/ 1233906 h 1233906"/>
              <a:gd name="connsiteX3" fmla="*/ 0 w 2133600"/>
              <a:gd name="connsiteY3" fmla="*/ 1233906 h 1233906"/>
              <a:gd name="connsiteX0" fmla="*/ 0 w 2133600"/>
              <a:gd name="connsiteY0" fmla="*/ 1260181 h 1260181"/>
              <a:gd name="connsiteX1" fmla="*/ 1139371 w 2133600"/>
              <a:gd name="connsiteY1" fmla="*/ 33724 h 1260181"/>
              <a:gd name="connsiteX2" fmla="*/ 2133600 w 2133600"/>
              <a:gd name="connsiteY2" fmla="*/ 1260181 h 1260181"/>
              <a:gd name="connsiteX3" fmla="*/ 0 w 2133600"/>
              <a:gd name="connsiteY3" fmla="*/ 1260181 h 1260181"/>
              <a:gd name="connsiteX0" fmla="*/ 0 w 2251549"/>
              <a:gd name="connsiteY0" fmla="*/ 1260181 h 1260181"/>
              <a:gd name="connsiteX1" fmla="*/ 1139371 w 2251549"/>
              <a:gd name="connsiteY1" fmla="*/ 33724 h 1260181"/>
              <a:gd name="connsiteX2" fmla="*/ 1886858 w 2251549"/>
              <a:gd name="connsiteY2" fmla="*/ 672353 h 1260181"/>
              <a:gd name="connsiteX3" fmla="*/ 2133600 w 2251549"/>
              <a:gd name="connsiteY3" fmla="*/ 1260181 h 1260181"/>
              <a:gd name="connsiteX4" fmla="*/ 0 w 2251549"/>
              <a:gd name="connsiteY4" fmla="*/ 1260181 h 1260181"/>
              <a:gd name="connsiteX0" fmla="*/ 0 w 2251549"/>
              <a:gd name="connsiteY0" fmla="*/ 1357085 h 1357085"/>
              <a:gd name="connsiteX1" fmla="*/ 1139371 w 2251549"/>
              <a:gd name="connsiteY1" fmla="*/ 130628 h 1357085"/>
              <a:gd name="connsiteX2" fmla="*/ 1886858 w 2251549"/>
              <a:gd name="connsiteY2" fmla="*/ 769257 h 1357085"/>
              <a:gd name="connsiteX3" fmla="*/ 2133600 w 2251549"/>
              <a:gd name="connsiteY3" fmla="*/ 1357085 h 1357085"/>
              <a:gd name="connsiteX4" fmla="*/ 0 w 2251549"/>
              <a:gd name="connsiteY4" fmla="*/ 1357085 h 1357085"/>
              <a:gd name="connsiteX0" fmla="*/ 0 w 2933720"/>
              <a:gd name="connsiteY0" fmla="*/ 1238376 h 1238376"/>
              <a:gd name="connsiteX1" fmla="*/ 1821542 w 2933720"/>
              <a:gd name="connsiteY1" fmla="*/ 11919 h 1238376"/>
              <a:gd name="connsiteX2" fmla="*/ 2569029 w 2933720"/>
              <a:gd name="connsiteY2" fmla="*/ 650548 h 1238376"/>
              <a:gd name="connsiteX3" fmla="*/ 2815771 w 2933720"/>
              <a:gd name="connsiteY3" fmla="*/ 1238376 h 1238376"/>
              <a:gd name="connsiteX4" fmla="*/ 0 w 2933720"/>
              <a:gd name="connsiteY4" fmla="*/ 1238376 h 1238376"/>
              <a:gd name="connsiteX0" fmla="*/ 0 w 2933720"/>
              <a:gd name="connsiteY0" fmla="*/ 1238376 h 1238376"/>
              <a:gd name="connsiteX1" fmla="*/ 1821542 w 2933720"/>
              <a:gd name="connsiteY1" fmla="*/ 11919 h 1238376"/>
              <a:gd name="connsiteX2" fmla="*/ 2569029 w 2933720"/>
              <a:gd name="connsiteY2" fmla="*/ 650548 h 1238376"/>
              <a:gd name="connsiteX3" fmla="*/ 2815771 w 2933720"/>
              <a:gd name="connsiteY3" fmla="*/ 1238376 h 1238376"/>
              <a:gd name="connsiteX4" fmla="*/ 0 w 2933720"/>
              <a:gd name="connsiteY4" fmla="*/ 1238376 h 1238376"/>
              <a:gd name="connsiteX0" fmla="*/ 7641 w 2941361"/>
              <a:gd name="connsiteY0" fmla="*/ 1238376 h 1238376"/>
              <a:gd name="connsiteX1" fmla="*/ 1829183 w 2941361"/>
              <a:gd name="connsiteY1" fmla="*/ 11919 h 1238376"/>
              <a:gd name="connsiteX2" fmla="*/ 2576670 w 2941361"/>
              <a:gd name="connsiteY2" fmla="*/ 650548 h 1238376"/>
              <a:gd name="connsiteX3" fmla="*/ 2823412 w 2941361"/>
              <a:gd name="connsiteY3" fmla="*/ 1238376 h 1238376"/>
              <a:gd name="connsiteX4" fmla="*/ 7641 w 2941361"/>
              <a:gd name="connsiteY4" fmla="*/ 1238376 h 1238376"/>
              <a:gd name="connsiteX0" fmla="*/ 10754 w 2944474"/>
              <a:gd name="connsiteY0" fmla="*/ 1576452 h 1576452"/>
              <a:gd name="connsiteX1" fmla="*/ 1832296 w 2944474"/>
              <a:gd name="connsiteY1" fmla="*/ 349995 h 1576452"/>
              <a:gd name="connsiteX2" fmla="*/ 2579783 w 2944474"/>
              <a:gd name="connsiteY2" fmla="*/ 988624 h 1576452"/>
              <a:gd name="connsiteX3" fmla="*/ 2826525 w 2944474"/>
              <a:gd name="connsiteY3" fmla="*/ 1576452 h 1576452"/>
              <a:gd name="connsiteX4" fmla="*/ 10754 w 2944474"/>
              <a:gd name="connsiteY4" fmla="*/ 1576452 h 1576452"/>
              <a:gd name="connsiteX0" fmla="*/ 2286 w 2936006"/>
              <a:gd name="connsiteY0" fmla="*/ 1576452 h 1576452"/>
              <a:gd name="connsiteX1" fmla="*/ 1823828 w 2936006"/>
              <a:gd name="connsiteY1" fmla="*/ 349995 h 1576452"/>
              <a:gd name="connsiteX2" fmla="*/ 2571315 w 2936006"/>
              <a:gd name="connsiteY2" fmla="*/ 988624 h 1576452"/>
              <a:gd name="connsiteX3" fmla="*/ 2818057 w 2936006"/>
              <a:gd name="connsiteY3" fmla="*/ 1576452 h 1576452"/>
              <a:gd name="connsiteX4" fmla="*/ 2286 w 2936006"/>
              <a:gd name="connsiteY4" fmla="*/ 1576452 h 1576452"/>
              <a:gd name="connsiteX0" fmla="*/ 2108 w 2935828"/>
              <a:gd name="connsiteY0" fmla="*/ 1669397 h 1669397"/>
              <a:gd name="connsiteX1" fmla="*/ 1823650 w 2935828"/>
              <a:gd name="connsiteY1" fmla="*/ 442940 h 1669397"/>
              <a:gd name="connsiteX2" fmla="*/ 2571137 w 2935828"/>
              <a:gd name="connsiteY2" fmla="*/ 1081569 h 1669397"/>
              <a:gd name="connsiteX3" fmla="*/ 2817879 w 2935828"/>
              <a:gd name="connsiteY3" fmla="*/ 1669397 h 1669397"/>
              <a:gd name="connsiteX4" fmla="*/ 2108 w 2935828"/>
              <a:gd name="connsiteY4" fmla="*/ 1669397 h 1669397"/>
              <a:gd name="connsiteX0" fmla="*/ 2108 w 2929207"/>
              <a:gd name="connsiteY0" fmla="*/ 1695270 h 1695270"/>
              <a:gd name="connsiteX1" fmla="*/ 1823650 w 2929207"/>
              <a:gd name="connsiteY1" fmla="*/ 468813 h 1695270"/>
              <a:gd name="connsiteX2" fmla="*/ 2571137 w 2929207"/>
              <a:gd name="connsiteY2" fmla="*/ 1107442 h 1695270"/>
              <a:gd name="connsiteX3" fmla="*/ 2817879 w 2929207"/>
              <a:gd name="connsiteY3" fmla="*/ 1695270 h 1695270"/>
              <a:gd name="connsiteX4" fmla="*/ 2108 w 2929207"/>
              <a:gd name="connsiteY4" fmla="*/ 1695270 h 1695270"/>
              <a:gd name="connsiteX0" fmla="*/ 2108 w 3301362"/>
              <a:gd name="connsiteY0" fmla="*/ 1670148 h 1699177"/>
              <a:gd name="connsiteX1" fmla="*/ 1823650 w 3301362"/>
              <a:gd name="connsiteY1" fmla="*/ 443691 h 1699177"/>
              <a:gd name="connsiteX2" fmla="*/ 2571137 w 3301362"/>
              <a:gd name="connsiteY2" fmla="*/ 1082320 h 1699177"/>
              <a:gd name="connsiteX3" fmla="*/ 3224279 w 3301362"/>
              <a:gd name="connsiteY3" fmla="*/ 1699177 h 1699177"/>
              <a:gd name="connsiteX4" fmla="*/ 2108 w 3301362"/>
              <a:gd name="connsiteY4" fmla="*/ 1670148 h 1699177"/>
              <a:gd name="connsiteX0" fmla="*/ 2108 w 3298286"/>
              <a:gd name="connsiteY0" fmla="*/ 1703589 h 1732618"/>
              <a:gd name="connsiteX1" fmla="*/ 1823650 w 3298286"/>
              <a:gd name="connsiteY1" fmla="*/ 477132 h 1732618"/>
              <a:gd name="connsiteX2" fmla="*/ 2571137 w 3298286"/>
              <a:gd name="connsiteY2" fmla="*/ 1115761 h 1732618"/>
              <a:gd name="connsiteX3" fmla="*/ 3224279 w 3298286"/>
              <a:gd name="connsiteY3" fmla="*/ 1732618 h 1732618"/>
              <a:gd name="connsiteX4" fmla="*/ 2108 w 3298286"/>
              <a:gd name="connsiteY4" fmla="*/ 1703589 h 1732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8286" h="1732618">
                <a:moveTo>
                  <a:pt x="2108" y="1703589"/>
                </a:moveTo>
                <a:cubicBezTo>
                  <a:pt x="-53529" y="336827"/>
                  <a:pt x="1003593" y="1692704"/>
                  <a:pt x="1823650" y="477132"/>
                </a:cubicBezTo>
                <a:cubicBezTo>
                  <a:pt x="2643707" y="-738440"/>
                  <a:pt x="2381242" y="703313"/>
                  <a:pt x="2571137" y="1115761"/>
                </a:cubicBezTo>
                <a:cubicBezTo>
                  <a:pt x="2761032" y="1528209"/>
                  <a:pt x="3538755" y="1634647"/>
                  <a:pt x="3224279" y="1732618"/>
                </a:cubicBezTo>
                <a:lnTo>
                  <a:pt x="2108" y="1703589"/>
                </a:lnTo>
                <a:close/>
              </a:path>
            </a:pathLst>
          </a:custGeom>
          <a:solidFill>
            <a:srgbClr val="7E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7">
            <a:extLst>
              <a:ext uri="{FF2B5EF4-FFF2-40B4-BE49-F238E27FC236}">
                <a16:creationId xmlns:a16="http://schemas.microsoft.com/office/drawing/2014/main" id="{D240EDEE-35AF-401C-A39B-68CACF83C568}"/>
              </a:ext>
            </a:extLst>
          </p:cNvPr>
          <p:cNvSpPr>
            <a:spLocks noGrp="1"/>
          </p:cNvSpPr>
          <p:nvPr>
            <p:ph type="pic" sz="quarter" idx="10"/>
          </p:nvPr>
        </p:nvSpPr>
        <p:spPr>
          <a:xfrm>
            <a:off x="7901229" y="682767"/>
            <a:ext cx="4290772" cy="5492466"/>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35643258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rgbClr val="CE9E7A"/>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D6F2839-7CD6-4968-A764-40471350B27C}"/>
              </a:ext>
            </a:extLst>
          </p:cNvPr>
          <p:cNvSpPr/>
          <p:nvPr userDrawn="1"/>
        </p:nvSpPr>
        <p:spPr>
          <a:xfrm>
            <a:off x="1519084" y="516195"/>
            <a:ext cx="10058399" cy="5784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Rectangle 2">
            <a:extLst>
              <a:ext uri="{FF2B5EF4-FFF2-40B4-BE49-F238E27FC236}">
                <a16:creationId xmlns:a16="http://schemas.microsoft.com/office/drawing/2014/main" id="{043C652B-CD8A-4C33-B08F-2F3980C7DE7B}"/>
              </a:ext>
            </a:extLst>
          </p:cNvPr>
          <p:cNvSpPr/>
          <p:nvPr userDrawn="1"/>
        </p:nvSpPr>
        <p:spPr>
          <a:xfrm>
            <a:off x="614518" y="958645"/>
            <a:ext cx="4591664" cy="4940710"/>
          </a:xfrm>
          <a:prstGeom prst="rect">
            <a:avLst/>
          </a:prstGeom>
          <a:solidFill>
            <a:srgbClr val="6C5D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Picture Placeholder 7">
            <a:extLst>
              <a:ext uri="{FF2B5EF4-FFF2-40B4-BE49-F238E27FC236}">
                <a16:creationId xmlns:a16="http://schemas.microsoft.com/office/drawing/2014/main" id="{B88C1ED4-FA85-470A-8420-5EC5D56659B9}"/>
              </a:ext>
            </a:extLst>
          </p:cNvPr>
          <p:cNvSpPr>
            <a:spLocks noGrp="1"/>
          </p:cNvSpPr>
          <p:nvPr>
            <p:ph type="pic" sz="quarter" idx="10"/>
          </p:nvPr>
        </p:nvSpPr>
        <p:spPr>
          <a:xfrm>
            <a:off x="5692878" y="958645"/>
            <a:ext cx="5397909" cy="4940710"/>
          </a:xfrm>
          <a:pattFill prst="pct5">
            <a:fgClr>
              <a:srgbClr val="CE9E7A"/>
            </a:fgClr>
            <a:bgClr>
              <a:schemeClr val="bg1"/>
            </a:bgClr>
          </a:pattFill>
        </p:spPr>
        <p:txBody>
          <a:bodyPr>
            <a:normAutofit/>
          </a:bodyPr>
          <a:lstStyle>
            <a:lvl1pPr>
              <a:defRPr sz="1200"/>
            </a:lvl1pPr>
          </a:lstStyle>
          <a:p>
            <a:endParaRPr lang="en-US"/>
          </a:p>
        </p:txBody>
      </p:sp>
      <p:sp>
        <p:nvSpPr>
          <p:cNvPr id="5" name="Rectangle 8">
            <a:extLst>
              <a:ext uri="{FF2B5EF4-FFF2-40B4-BE49-F238E27FC236}">
                <a16:creationId xmlns:a16="http://schemas.microsoft.com/office/drawing/2014/main" id="{F3F632DE-F9F0-4BF9-BEE8-B3B2C823C886}"/>
              </a:ext>
            </a:extLst>
          </p:cNvPr>
          <p:cNvSpPr/>
          <p:nvPr userDrawn="1"/>
        </p:nvSpPr>
        <p:spPr>
          <a:xfrm rot="10800000">
            <a:off x="3207656" y="2380341"/>
            <a:ext cx="1998523" cy="3519011"/>
          </a:xfrm>
          <a:custGeom>
            <a:avLst/>
            <a:gdLst>
              <a:gd name="connsiteX0" fmla="*/ 0 w 2082800"/>
              <a:gd name="connsiteY0" fmla="*/ 0 h 2603500"/>
              <a:gd name="connsiteX1" fmla="*/ 2082800 w 2082800"/>
              <a:gd name="connsiteY1" fmla="*/ 0 h 2603500"/>
              <a:gd name="connsiteX2" fmla="*/ 2082800 w 2082800"/>
              <a:gd name="connsiteY2" fmla="*/ 2603500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927100 w 2082800"/>
              <a:gd name="connsiteY2" fmla="*/ 1016000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1092200 w 2082800"/>
              <a:gd name="connsiteY2" fmla="*/ 1206500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1092200 w 2082800"/>
              <a:gd name="connsiteY2" fmla="*/ 1206500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1092200 w 2082800"/>
              <a:gd name="connsiteY2" fmla="*/ 1206500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1092200 w 2082800"/>
              <a:gd name="connsiteY2" fmla="*/ 1206500 h 2603500"/>
              <a:gd name="connsiteX3" fmla="*/ 0 w 2082800"/>
              <a:gd name="connsiteY3" fmla="*/ 2603500 h 2603500"/>
              <a:gd name="connsiteX4" fmla="*/ 0 w 2082800"/>
              <a:gd name="connsiteY4" fmla="*/ 0 h 260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2800" h="2603500">
                <a:moveTo>
                  <a:pt x="0" y="0"/>
                </a:moveTo>
                <a:lnTo>
                  <a:pt x="2082800" y="0"/>
                </a:lnTo>
                <a:cubicBezTo>
                  <a:pt x="1752600" y="402167"/>
                  <a:pt x="2184400" y="1058333"/>
                  <a:pt x="1092200" y="1206500"/>
                </a:cubicBezTo>
                <a:cubicBezTo>
                  <a:pt x="0" y="1354667"/>
                  <a:pt x="364067" y="2137833"/>
                  <a:pt x="0" y="2603500"/>
                </a:cubicBezTo>
                <a:lnTo>
                  <a:pt x="0" y="0"/>
                </a:lnTo>
                <a:close/>
              </a:path>
            </a:pathLst>
          </a:custGeom>
          <a:solidFill>
            <a:srgbClr val="A081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46786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Title Slide">
    <p:bg>
      <p:bgPr>
        <a:solidFill>
          <a:schemeClr val="bg1"/>
        </a:solidFill>
        <a:effectLst/>
      </p:bgPr>
    </p:bg>
    <p:spTree>
      <p:nvGrpSpPr>
        <p:cNvPr id="1" name=""/>
        <p:cNvGrpSpPr/>
        <p:nvPr/>
      </p:nvGrpSpPr>
      <p:grpSpPr>
        <a:xfrm>
          <a:off x="0" y="0"/>
          <a:ext cx="0" cy="0"/>
          <a:chOff x="0" y="0"/>
          <a:chExt cx="0" cy="0"/>
        </a:xfrm>
      </p:grpSpPr>
      <p:sp>
        <p:nvSpPr>
          <p:cNvPr id="2" name="Rectangle 8">
            <a:extLst>
              <a:ext uri="{FF2B5EF4-FFF2-40B4-BE49-F238E27FC236}">
                <a16:creationId xmlns:a16="http://schemas.microsoft.com/office/drawing/2014/main" id="{A95B0229-82EB-449D-878F-2687212615E1}"/>
              </a:ext>
            </a:extLst>
          </p:cNvPr>
          <p:cNvSpPr/>
          <p:nvPr userDrawn="1"/>
        </p:nvSpPr>
        <p:spPr>
          <a:xfrm>
            <a:off x="1" y="-1"/>
            <a:ext cx="2881190" cy="3429001"/>
          </a:xfrm>
          <a:custGeom>
            <a:avLst/>
            <a:gdLst>
              <a:gd name="connsiteX0" fmla="*/ 0 w 2082800"/>
              <a:gd name="connsiteY0" fmla="*/ 0 h 2603500"/>
              <a:gd name="connsiteX1" fmla="*/ 2082800 w 2082800"/>
              <a:gd name="connsiteY1" fmla="*/ 0 h 2603500"/>
              <a:gd name="connsiteX2" fmla="*/ 2082800 w 2082800"/>
              <a:gd name="connsiteY2" fmla="*/ 2603500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927100 w 2082800"/>
              <a:gd name="connsiteY2" fmla="*/ 1016000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1092200 w 2082800"/>
              <a:gd name="connsiteY2" fmla="*/ 1206500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1092200 w 2082800"/>
              <a:gd name="connsiteY2" fmla="*/ 1206500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1092200 w 2082800"/>
              <a:gd name="connsiteY2" fmla="*/ 1206500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1092200 w 2082800"/>
              <a:gd name="connsiteY2" fmla="*/ 1206500 h 2603500"/>
              <a:gd name="connsiteX3" fmla="*/ 0 w 2082800"/>
              <a:gd name="connsiteY3" fmla="*/ 2603500 h 2603500"/>
              <a:gd name="connsiteX4" fmla="*/ 0 w 2082800"/>
              <a:gd name="connsiteY4" fmla="*/ 0 h 260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2800" h="2603500">
                <a:moveTo>
                  <a:pt x="0" y="0"/>
                </a:moveTo>
                <a:lnTo>
                  <a:pt x="2082800" y="0"/>
                </a:lnTo>
                <a:cubicBezTo>
                  <a:pt x="1752600" y="402167"/>
                  <a:pt x="2184400" y="1058333"/>
                  <a:pt x="1092200" y="1206500"/>
                </a:cubicBezTo>
                <a:cubicBezTo>
                  <a:pt x="0" y="1354667"/>
                  <a:pt x="364067" y="2137833"/>
                  <a:pt x="0" y="2603500"/>
                </a:cubicBezTo>
                <a:lnTo>
                  <a:pt x="0" y="0"/>
                </a:lnTo>
                <a:close/>
              </a:path>
            </a:pathLst>
          </a:custGeom>
          <a:solidFill>
            <a:srgbClr val="AE6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0">
            <a:extLst>
              <a:ext uri="{FF2B5EF4-FFF2-40B4-BE49-F238E27FC236}">
                <a16:creationId xmlns:a16="http://schemas.microsoft.com/office/drawing/2014/main" id="{29DB8A0E-F8BC-4360-94BF-2023A74BCCF6}"/>
              </a:ext>
            </a:extLst>
          </p:cNvPr>
          <p:cNvSpPr/>
          <p:nvPr userDrawn="1"/>
        </p:nvSpPr>
        <p:spPr>
          <a:xfrm>
            <a:off x="3430051" y="5895630"/>
            <a:ext cx="3483435" cy="965078"/>
          </a:xfrm>
          <a:custGeom>
            <a:avLst/>
            <a:gdLst>
              <a:gd name="connsiteX0" fmla="*/ 0 w 2725795"/>
              <a:gd name="connsiteY0" fmla="*/ 0 h 1261884"/>
              <a:gd name="connsiteX1" fmla="*/ 2725795 w 2725795"/>
              <a:gd name="connsiteY1" fmla="*/ 0 h 1261884"/>
              <a:gd name="connsiteX2" fmla="*/ 2725795 w 2725795"/>
              <a:gd name="connsiteY2" fmla="*/ 1261884 h 1261884"/>
              <a:gd name="connsiteX3" fmla="*/ 0 w 2725795"/>
              <a:gd name="connsiteY3" fmla="*/ 1261884 h 1261884"/>
              <a:gd name="connsiteX4" fmla="*/ 0 w 2725795"/>
              <a:gd name="connsiteY4" fmla="*/ 0 h 1261884"/>
              <a:gd name="connsiteX0" fmla="*/ 666750 w 2725795"/>
              <a:gd name="connsiteY0" fmla="*/ 590550 h 1261884"/>
              <a:gd name="connsiteX1" fmla="*/ 2725795 w 2725795"/>
              <a:gd name="connsiteY1" fmla="*/ 0 h 1261884"/>
              <a:gd name="connsiteX2" fmla="*/ 2725795 w 2725795"/>
              <a:gd name="connsiteY2" fmla="*/ 1261884 h 1261884"/>
              <a:gd name="connsiteX3" fmla="*/ 0 w 2725795"/>
              <a:gd name="connsiteY3" fmla="*/ 1261884 h 1261884"/>
              <a:gd name="connsiteX4" fmla="*/ 666750 w 2725795"/>
              <a:gd name="connsiteY4" fmla="*/ 590550 h 1261884"/>
              <a:gd name="connsiteX0" fmla="*/ 666750 w 2763895"/>
              <a:gd name="connsiteY0" fmla="*/ 0 h 671334"/>
              <a:gd name="connsiteX1" fmla="*/ 2763895 w 2763895"/>
              <a:gd name="connsiteY1" fmla="*/ 628650 h 671334"/>
              <a:gd name="connsiteX2" fmla="*/ 2725795 w 2763895"/>
              <a:gd name="connsiteY2" fmla="*/ 671334 h 671334"/>
              <a:gd name="connsiteX3" fmla="*/ 0 w 2763895"/>
              <a:gd name="connsiteY3" fmla="*/ 671334 h 671334"/>
              <a:gd name="connsiteX4" fmla="*/ 666750 w 2763895"/>
              <a:gd name="connsiteY4" fmla="*/ 0 h 671334"/>
              <a:gd name="connsiteX0" fmla="*/ 666750 w 2763895"/>
              <a:gd name="connsiteY0" fmla="*/ 121124 h 792458"/>
              <a:gd name="connsiteX1" fmla="*/ 2763895 w 2763895"/>
              <a:gd name="connsiteY1" fmla="*/ 749774 h 792458"/>
              <a:gd name="connsiteX2" fmla="*/ 2725795 w 2763895"/>
              <a:gd name="connsiteY2" fmla="*/ 792458 h 792458"/>
              <a:gd name="connsiteX3" fmla="*/ 0 w 2763895"/>
              <a:gd name="connsiteY3" fmla="*/ 792458 h 792458"/>
              <a:gd name="connsiteX4" fmla="*/ 666750 w 2763895"/>
              <a:gd name="connsiteY4" fmla="*/ 121124 h 792458"/>
              <a:gd name="connsiteX0" fmla="*/ 666750 w 2763895"/>
              <a:gd name="connsiteY0" fmla="*/ 121124 h 792458"/>
              <a:gd name="connsiteX1" fmla="*/ 2763895 w 2763895"/>
              <a:gd name="connsiteY1" fmla="*/ 749774 h 792458"/>
              <a:gd name="connsiteX2" fmla="*/ 2725795 w 2763895"/>
              <a:gd name="connsiteY2" fmla="*/ 792458 h 792458"/>
              <a:gd name="connsiteX3" fmla="*/ 0 w 2763895"/>
              <a:gd name="connsiteY3" fmla="*/ 792458 h 792458"/>
              <a:gd name="connsiteX4" fmla="*/ 666750 w 2763895"/>
              <a:gd name="connsiteY4" fmla="*/ 121124 h 792458"/>
              <a:gd name="connsiteX0" fmla="*/ 666750 w 2730954"/>
              <a:gd name="connsiteY0" fmla="*/ 48054 h 719388"/>
              <a:gd name="connsiteX1" fmla="*/ 2725795 w 2730954"/>
              <a:gd name="connsiteY1" fmla="*/ 719388 h 719388"/>
              <a:gd name="connsiteX2" fmla="*/ 0 w 2730954"/>
              <a:gd name="connsiteY2" fmla="*/ 719388 h 719388"/>
              <a:gd name="connsiteX3" fmla="*/ 666750 w 2730954"/>
              <a:gd name="connsiteY3" fmla="*/ 48054 h 719388"/>
              <a:gd name="connsiteX0" fmla="*/ 666750 w 2736568"/>
              <a:gd name="connsiteY0" fmla="*/ 86826 h 758160"/>
              <a:gd name="connsiteX1" fmla="*/ 2725795 w 2736568"/>
              <a:gd name="connsiteY1" fmla="*/ 758160 h 758160"/>
              <a:gd name="connsiteX2" fmla="*/ 0 w 2736568"/>
              <a:gd name="connsiteY2" fmla="*/ 758160 h 758160"/>
              <a:gd name="connsiteX3" fmla="*/ 666750 w 2736568"/>
              <a:gd name="connsiteY3" fmla="*/ 86826 h 758160"/>
              <a:gd name="connsiteX0" fmla="*/ 666750 w 2736568"/>
              <a:gd name="connsiteY0" fmla="*/ 86826 h 758160"/>
              <a:gd name="connsiteX1" fmla="*/ 2725795 w 2736568"/>
              <a:gd name="connsiteY1" fmla="*/ 758160 h 758160"/>
              <a:gd name="connsiteX2" fmla="*/ 0 w 2736568"/>
              <a:gd name="connsiteY2" fmla="*/ 758160 h 758160"/>
              <a:gd name="connsiteX3" fmla="*/ 666750 w 2736568"/>
              <a:gd name="connsiteY3" fmla="*/ 86826 h 758160"/>
            </a:gdLst>
            <a:ahLst/>
            <a:cxnLst>
              <a:cxn ang="0">
                <a:pos x="connsiteX0" y="connsiteY0"/>
              </a:cxn>
              <a:cxn ang="0">
                <a:pos x="connsiteX1" y="connsiteY1"/>
              </a:cxn>
              <a:cxn ang="0">
                <a:pos x="connsiteX2" y="connsiteY2"/>
              </a:cxn>
              <a:cxn ang="0">
                <a:pos x="connsiteX3" y="connsiteY3"/>
              </a:cxn>
            </a:cxnLst>
            <a:rect l="l" t="t" r="r" b="b"/>
            <a:pathLst>
              <a:path w="2736568" h="758160">
                <a:moveTo>
                  <a:pt x="666750" y="86826"/>
                </a:moveTo>
                <a:cubicBezTo>
                  <a:pt x="2084096" y="-284037"/>
                  <a:pt x="2836920" y="646271"/>
                  <a:pt x="2725795" y="758160"/>
                </a:cubicBezTo>
                <a:lnTo>
                  <a:pt x="0" y="758160"/>
                </a:lnTo>
                <a:cubicBezTo>
                  <a:pt x="222250" y="534382"/>
                  <a:pt x="-69394" y="313992"/>
                  <a:pt x="666750" y="86826"/>
                </a:cubicBezTo>
                <a:close/>
              </a:path>
            </a:pathLst>
          </a:custGeom>
          <a:solidFill>
            <a:srgbClr val="CE9E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Picture Placeholder 7">
            <a:extLst>
              <a:ext uri="{FF2B5EF4-FFF2-40B4-BE49-F238E27FC236}">
                <a16:creationId xmlns:a16="http://schemas.microsoft.com/office/drawing/2014/main" id="{1986F437-B72E-497E-8B62-A3017176B5A7}"/>
              </a:ext>
            </a:extLst>
          </p:cNvPr>
          <p:cNvSpPr>
            <a:spLocks noGrp="1"/>
          </p:cNvSpPr>
          <p:nvPr>
            <p:ph type="pic" sz="quarter" idx="10"/>
          </p:nvPr>
        </p:nvSpPr>
        <p:spPr>
          <a:xfrm>
            <a:off x="7020232" y="-1"/>
            <a:ext cx="5171769" cy="6858001"/>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31368264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8A06C27-813F-4EBB-A135-0AE600E9588D}"/>
              </a:ext>
            </a:extLst>
          </p:cNvPr>
          <p:cNvSpPr/>
          <p:nvPr userDrawn="1"/>
        </p:nvSpPr>
        <p:spPr>
          <a:xfrm>
            <a:off x="1" y="0"/>
            <a:ext cx="3878825" cy="3082413"/>
          </a:xfrm>
          <a:custGeom>
            <a:avLst/>
            <a:gdLst>
              <a:gd name="connsiteX0" fmla="*/ 0 w 2019868"/>
              <a:gd name="connsiteY0" fmla="*/ 0 h 2019868"/>
              <a:gd name="connsiteX1" fmla="*/ 2019868 w 2019868"/>
              <a:gd name="connsiteY1" fmla="*/ 0 h 2019868"/>
              <a:gd name="connsiteX2" fmla="*/ 2019868 w 2019868"/>
              <a:gd name="connsiteY2" fmla="*/ 2019868 h 2019868"/>
              <a:gd name="connsiteX3" fmla="*/ 0 w 2019868"/>
              <a:gd name="connsiteY3" fmla="*/ 2019868 h 2019868"/>
              <a:gd name="connsiteX4" fmla="*/ 0 w 2019868"/>
              <a:gd name="connsiteY4" fmla="*/ 0 h 2019868"/>
              <a:gd name="connsiteX0" fmla="*/ 0 w 2019868"/>
              <a:gd name="connsiteY0" fmla="*/ 0 h 2019868"/>
              <a:gd name="connsiteX1" fmla="*/ 2019868 w 2019868"/>
              <a:gd name="connsiteY1" fmla="*/ 0 h 2019868"/>
              <a:gd name="connsiteX2" fmla="*/ 0 w 2019868"/>
              <a:gd name="connsiteY2" fmla="*/ 2019868 h 2019868"/>
              <a:gd name="connsiteX3" fmla="*/ 0 w 2019868"/>
              <a:gd name="connsiteY3" fmla="*/ 0 h 2019868"/>
              <a:gd name="connsiteX0" fmla="*/ 0 w 2340521"/>
              <a:gd name="connsiteY0" fmla="*/ 0 h 2019868"/>
              <a:gd name="connsiteX1" fmla="*/ 2019868 w 2340521"/>
              <a:gd name="connsiteY1" fmla="*/ 0 h 2019868"/>
              <a:gd name="connsiteX2" fmla="*/ 0 w 2340521"/>
              <a:gd name="connsiteY2" fmla="*/ 2019868 h 2019868"/>
              <a:gd name="connsiteX3" fmla="*/ 0 w 2340521"/>
              <a:gd name="connsiteY3" fmla="*/ 0 h 2019868"/>
              <a:gd name="connsiteX0" fmla="*/ 0 w 2546358"/>
              <a:gd name="connsiteY0" fmla="*/ 0 h 2265942"/>
              <a:gd name="connsiteX1" fmla="*/ 2019868 w 2546358"/>
              <a:gd name="connsiteY1" fmla="*/ 0 h 2265942"/>
              <a:gd name="connsiteX2" fmla="*/ 0 w 2546358"/>
              <a:gd name="connsiteY2" fmla="*/ 2019868 h 2265942"/>
              <a:gd name="connsiteX3" fmla="*/ 0 w 2546358"/>
              <a:gd name="connsiteY3" fmla="*/ 0 h 2265942"/>
              <a:gd name="connsiteX0" fmla="*/ 0 w 3058913"/>
              <a:gd name="connsiteY0" fmla="*/ 0 h 2211402"/>
              <a:gd name="connsiteX1" fmla="*/ 2019868 w 3058913"/>
              <a:gd name="connsiteY1" fmla="*/ 0 h 2211402"/>
              <a:gd name="connsiteX2" fmla="*/ 0 w 3058913"/>
              <a:gd name="connsiteY2" fmla="*/ 2019868 h 2211402"/>
              <a:gd name="connsiteX3" fmla="*/ 0 w 3058913"/>
              <a:gd name="connsiteY3" fmla="*/ 0 h 2211402"/>
              <a:gd name="connsiteX0" fmla="*/ 0 w 3106619"/>
              <a:gd name="connsiteY0" fmla="*/ 0 h 2430367"/>
              <a:gd name="connsiteX1" fmla="*/ 2019868 w 3106619"/>
              <a:gd name="connsiteY1" fmla="*/ 0 h 2430367"/>
              <a:gd name="connsiteX2" fmla="*/ 0 w 3106619"/>
              <a:gd name="connsiteY2" fmla="*/ 2019868 h 2430367"/>
              <a:gd name="connsiteX3" fmla="*/ 0 w 3106619"/>
              <a:gd name="connsiteY3" fmla="*/ 0 h 2430367"/>
            </a:gdLst>
            <a:ahLst/>
            <a:cxnLst>
              <a:cxn ang="0">
                <a:pos x="connsiteX0" y="connsiteY0"/>
              </a:cxn>
              <a:cxn ang="0">
                <a:pos x="connsiteX1" y="connsiteY1"/>
              </a:cxn>
              <a:cxn ang="0">
                <a:pos x="connsiteX2" y="connsiteY2"/>
              </a:cxn>
              <a:cxn ang="0">
                <a:pos x="connsiteX3" y="connsiteY3"/>
              </a:cxn>
            </a:cxnLst>
            <a:rect l="l" t="t" r="r" b="b"/>
            <a:pathLst>
              <a:path w="3106619" h="2430367">
                <a:moveTo>
                  <a:pt x="0" y="0"/>
                </a:moveTo>
                <a:lnTo>
                  <a:pt x="2019868" y="0"/>
                </a:lnTo>
                <a:cubicBezTo>
                  <a:pt x="4390030" y="1737814"/>
                  <a:pt x="2502089" y="3161732"/>
                  <a:pt x="0" y="2019868"/>
                </a:cubicBezTo>
                <a:lnTo>
                  <a:pt x="0" y="0"/>
                </a:lnTo>
                <a:close/>
              </a:path>
            </a:pathLst>
          </a:custGeom>
          <a:solidFill>
            <a:srgbClr val="AE6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7">
            <a:extLst>
              <a:ext uri="{FF2B5EF4-FFF2-40B4-BE49-F238E27FC236}">
                <a16:creationId xmlns:a16="http://schemas.microsoft.com/office/drawing/2014/main" id="{425DD069-3638-4C09-BBE1-CD63D755FF88}"/>
              </a:ext>
            </a:extLst>
          </p:cNvPr>
          <p:cNvSpPr>
            <a:spLocks noGrp="1"/>
          </p:cNvSpPr>
          <p:nvPr>
            <p:ph type="pic" sz="quarter" idx="10"/>
          </p:nvPr>
        </p:nvSpPr>
        <p:spPr>
          <a:xfrm>
            <a:off x="1120878" y="1120877"/>
            <a:ext cx="4215397" cy="5737123"/>
          </a:xfrm>
          <a:pattFill prst="pct5">
            <a:fgClr>
              <a:schemeClr val="accent1"/>
            </a:fgClr>
            <a:bgClr>
              <a:schemeClr val="bg1"/>
            </a:bgClr>
          </a:pattFill>
        </p:spPr>
        <p:txBody>
          <a:bodyPr>
            <a:normAutofit/>
          </a:bodyPr>
          <a:lstStyle>
            <a:lvl1pPr>
              <a:defRPr sz="1200"/>
            </a:lvl1pPr>
          </a:lstStyle>
          <a:p>
            <a:endParaRPr lang="en-US"/>
          </a:p>
        </p:txBody>
      </p:sp>
      <p:sp>
        <p:nvSpPr>
          <p:cNvPr id="4" name="Picture Placeholder 7">
            <a:extLst>
              <a:ext uri="{FF2B5EF4-FFF2-40B4-BE49-F238E27FC236}">
                <a16:creationId xmlns:a16="http://schemas.microsoft.com/office/drawing/2014/main" id="{0FE74CD4-BDD2-4D9E-AA6A-7CCE14C1CE66}"/>
              </a:ext>
            </a:extLst>
          </p:cNvPr>
          <p:cNvSpPr>
            <a:spLocks noGrp="1"/>
          </p:cNvSpPr>
          <p:nvPr>
            <p:ph type="pic" sz="quarter" idx="11"/>
          </p:nvPr>
        </p:nvSpPr>
        <p:spPr>
          <a:xfrm>
            <a:off x="8313176" y="0"/>
            <a:ext cx="3249560" cy="2477729"/>
          </a:xfrm>
          <a:pattFill prst="pct5">
            <a:fgClr>
              <a:schemeClr val="accent1"/>
            </a:fgClr>
            <a:bgClr>
              <a:schemeClr val="bg1"/>
            </a:bgClr>
          </a:pattFill>
        </p:spPr>
        <p:txBody>
          <a:bodyPr>
            <a:normAutofit/>
          </a:bodyPr>
          <a:lstStyle>
            <a:lvl1pPr>
              <a:defRPr sz="1200"/>
            </a:lvl1pPr>
          </a:lstStyle>
          <a:p>
            <a:endParaRPr lang="en-US"/>
          </a:p>
        </p:txBody>
      </p:sp>
      <p:sp>
        <p:nvSpPr>
          <p:cNvPr id="5" name="Rectangle 8">
            <a:extLst>
              <a:ext uri="{FF2B5EF4-FFF2-40B4-BE49-F238E27FC236}">
                <a16:creationId xmlns:a16="http://schemas.microsoft.com/office/drawing/2014/main" id="{0FB777E1-B790-48B5-969D-E27E386B750F}"/>
              </a:ext>
            </a:extLst>
          </p:cNvPr>
          <p:cNvSpPr/>
          <p:nvPr userDrawn="1"/>
        </p:nvSpPr>
        <p:spPr>
          <a:xfrm rot="10800000">
            <a:off x="9949010" y="4188541"/>
            <a:ext cx="2242990" cy="2669458"/>
          </a:xfrm>
          <a:custGeom>
            <a:avLst/>
            <a:gdLst>
              <a:gd name="connsiteX0" fmla="*/ 0 w 2082800"/>
              <a:gd name="connsiteY0" fmla="*/ 0 h 2603500"/>
              <a:gd name="connsiteX1" fmla="*/ 2082800 w 2082800"/>
              <a:gd name="connsiteY1" fmla="*/ 0 h 2603500"/>
              <a:gd name="connsiteX2" fmla="*/ 2082800 w 2082800"/>
              <a:gd name="connsiteY2" fmla="*/ 2603500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927100 w 2082800"/>
              <a:gd name="connsiteY2" fmla="*/ 1016000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1092200 w 2082800"/>
              <a:gd name="connsiteY2" fmla="*/ 1206500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1092200 w 2082800"/>
              <a:gd name="connsiteY2" fmla="*/ 1206500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1092200 w 2082800"/>
              <a:gd name="connsiteY2" fmla="*/ 1206500 h 2603500"/>
              <a:gd name="connsiteX3" fmla="*/ 0 w 2082800"/>
              <a:gd name="connsiteY3" fmla="*/ 2603500 h 2603500"/>
              <a:gd name="connsiteX4" fmla="*/ 0 w 2082800"/>
              <a:gd name="connsiteY4" fmla="*/ 0 h 2603500"/>
              <a:gd name="connsiteX0" fmla="*/ 0 w 2082800"/>
              <a:gd name="connsiteY0" fmla="*/ 0 h 2603500"/>
              <a:gd name="connsiteX1" fmla="*/ 2082800 w 2082800"/>
              <a:gd name="connsiteY1" fmla="*/ 0 h 2603500"/>
              <a:gd name="connsiteX2" fmla="*/ 1092200 w 2082800"/>
              <a:gd name="connsiteY2" fmla="*/ 1206500 h 2603500"/>
              <a:gd name="connsiteX3" fmla="*/ 0 w 2082800"/>
              <a:gd name="connsiteY3" fmla="*/ 2603500 h 2603500"/>
              <a:gd name="connsiteX4" fmla="*/ 0 w 2082800"/>
              <a:gd name="connsiteY4" fmla="*/ 0 h 260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2800" h="2603500">
                <a:moveTo>
                  <a:pt x="0" y="0"/>
                </a:moveTo>
                <a:lnTo>
                  <a:pt x="2082800" y="0"/>
                </a:lnTo>
                <a:cubicBezTo>
                  <a:pt x="1752600" y="402167"/>
                  <a:pt x="2184400" y="1058333"/>
                  <a:pt x="1092200" y="1206500"/>
                </a:cubicBezTo>
                <a:cubicBezTo>
                  <a:pt x="0" y="1354667"/>
                  <a:pt x="364067" y="2137833"/>
                  <a:pt x="0" y="2603500"/>
                </a:cubicBezTo>
                <a:lnTo>
                  <a:pt x="0" y="0"/>
                </a:lnTo>
                <a:close/>
              </a:path>
            </a:pathLst>
          </a:custGeom>
          <a:solidFill>
            <a:srgbClr val="CE9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73252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EB2F7DB-BECE-42F6-9CF0-09F7366C3468}"/>
              </a:ext>
            </a:extLst>
          </p:cNvPr>
          <p:cNvSpPr/>
          <p:nvPr userDrawn="1"/>
        </p:nvSpPr>
        <p:spPr>
          <a:xfrm>
            <a:off x="-298" y="0"/>
            <a:ext cx="1790997" cy="2105074"/>
          </a:xfrm>
          <a:custGeom>
            <a:avLst/>
            <a:gdLst>
              <a:gd name="connsiteX0" fmla="*/ 0 w 1610436"/>
              <a:gd name="connsiteY0" fmla="*/ 0 h 1610436"/>
              <a:gd name="connsiteX1" fmla="*/ 1610436 w 1610436"/>
              <a:gd name="connsiteY1" fmla="*/ 0 h 1610436"/>
              <a:gd name="connsiteX2" fmla="*/ 1610436 w 1610436"/>
              <a:gd name="connsiteY2" fmla="*/ 1610436 h 1610436"/>
              <a:gd name="connsiteX3" fmla="*/ 0 w 1610436"/>
              <a:gd name="connsiteY3" fmla="*/ 1610436 h 1610436"/>
              <a:gd name="connsiteX4" fmla="*/ 0 w 1610436"/>
              <a:gd name="connsiteY4" fmla="*/ 0 h 1610436"/>
              <a:gd name="connsiteX0" fmla="*/ 0 w 1610436"/>
              <a:gd name="connsiteY0" fmla="*/ 0 h 1665027"/>
              <a:gd name="connsiteX1" fmla="*/ 1610436 w 1610436"/>
              <a:gd name="connsiteY1" fmla="*/ 0 h 1665027"/>
              <a:gd name="connsiteX2" fmla="*/ 1583141 w 1610436"/>
              <a:gd name="connsiteY2" fmla="*/ 1665027 h 1665027"/>
              <a:gd name="connsiteX3" fmla="*/ 0 w 1610436"/>
              <a:gd name="connsiteY3" fmla="*/ 1610436 h 1665027"/>
              <a:gd name="connsiteX4" fmla="*/ 0 w 1610436"/>
              <a:gd name="connsiteY4" fmla="*/ 0 h 1665027"/>
              <a:gd name="connsiteX0" fmla="*/ 0 w 1610436"/>
              <a:gd name="connsiteY0" fmla="*/ 0 h 1705970"/>
              <a:gd name="connsiteX1" fmla="*/ 1610436 w 1610436"/>
              <a:gd name="connsiteY1" fmla="*/ 0 h 1705970"/>
              <a:gd name="connsiteX2" fmla="*/ 1569493 w 1610436"/>
              <a:gd name="connsiteY2" fmla="*/ 1705970 h 1705970"/>
              <a:gd name="connsiteX3" fmla="*/ 0 w 1610436"/>
              <a:gd name="connsiteY3" fmla="*/ 1610436 h 1705970"/>
              <a:gd name="connsiteX4" fmla="*/ 0 w 1610436"/>
              <a:gd name="connsiteY4" fmla="*/ 0 h 1705970"/>
              <a:gd name="connsiteX0" fmla="*/ 0 w 1610436"/>
              <a:gd name="connsiteY0" fmla="*/ 0 h 1610436"/>
              <a:gd name="connsiteX1" fmla="*/ 1610436 w 1610436"/>
              <a:gd name="connsiteY1" fmla="*/ 0 h 1610436"/>
              <a:gd name="connsiteX2" fmla="*/ 0 w 1610436"/>
              <a:gd name="connsiteY2" fmla="*/ 1610436 h 1610436"/>
              <a:gd name="connsiteX3" fmla="*/ 0 w 1610436"/>
              <a:gd name="connsiteY3" fmla="*/ 0 h 1610436"/>
              <a:gd name="connsiteX0" fmla="*/ 0 w 1610436"/>
              <a:gd name="connsiteY0" fmla="*/ 0 h 1610436"/>
              <a:gd name="connsiteX1" fmla="*/ 1610436 w 1610436"/>
              <a:gd name="connsiteY1" fmla="*/ 0 h 1610436"/>
              <a:gd name="connsiteX2" fmla="*/ 0 w 1610436"/>
              <a:gd name="connsiteY2" fmla="*/ 1610436 h 1610436"/>
              <a:gd name="connsiteX3" fmla="*/ 0 w 1610436"/>
              <a:gd name="connsiteY3" fmla="*/ 0 h 1610436"/>
              <a:gd name="connsiteX0" fmla="*/ 0 w 1610436"/>
              <a:gd name="connsiteY0" fmla="*/ 0 h 1610436"/>
              <a:gd name="connsiteX1" fmla="*/ 1610436 w 1610436"/>
              <a:gd name="connsiteY1" fmla="*/ 0 h 1610436"/>
              <a:gd name="connsiteX2" fmla="*/ 0 w 1610436"/>
              <a:gd name="connsiteY2" fmla="*/ 1610436 h 1610436"/>
              <a:gd name="connsiteX3" fmla="*/ 0 w 1610436"/>
              <a:gd name="connsiteY3" fmla="*/ 0 h 1610436"/>
              <a:gd name="connsiteX0" fmla="*/ 0 w 1621126"/>
              <a:gd name="connsiteY0" fmla="*/ 0 h 1610436"/>
              <a:gd name="connsiteX1" fmla="*/ 1610436 w 1621126"/>
              <a:gd name="connsiteY1" fmla="*/ 0 h 1610436"/>
              <a:gd name="connsiteX2" fmla="*/ 0 w 1621126"/>
              <a:gd name="connsiteY2" fmla="*/ 1610436 h 1610436"/>
              <a:gd name="connsiteX3" fmla="*/ 0 w 1621126"/>
              <a:gd name="connsiteY3" fmla="*/ 0 h 1610436"/>
              <a:gd name="connsiteX0" fmla="*/ 0 w 1622657"/>
              <a:gd name="connsiteY0" fmla="*/ 0 h 1610436"/>
              <a:gd name="connsiteX1" fmla="*/ 1610436 w 1622657"/>
              <a:gd name="connsiteY1" fmla="*/ 0 h 1610436"/>
              <a:gd name="connsiteX2" fmla="*/ 0 w 1622657"/>
              <a:gd name="connsiteY2" fmla="*/ 1610436 h 1610436"/>
              <a:gd name="connsiteX3" fmla="*/ 0 w 1622657"/>
              <a:gd name="connsiteY3" fmla="*/ 0 h 1610436"/>
              <a:gd name="connsiteX0" fmla="*/ 0 w 1622361"/>
              <a:gd name="connsiteY0" fmla="*/ 0 h 1641550"/>
              <a:gd name="connsiteX1" fmla="*/ 1610436 w 1622361"/>
              <a:gd name="connsiteY1" fmla="*/ 0 h 1641550"/>
              <a:gd name="connsiteX2" fmla="*/ 696036 w 1622361"/>
              <a:gd name="connsiteY2" fmla="*/ 982638 h 1641550"/>
              <a:gd name="connsiteX3" fmla="*/ 0 w 1622361"/>
              <a:gd name="connsiteY3" fmla="*/ 1610436 h 1641550"/>
              <a:gd name="connsiteX4" fmla="*/ 0 w 1622361"/>
              <a:gd name="connsiteY4" fmla="*/ 0 h 1641550"/>
              <a:gd name="connsiteX0" fmla="*/ 0 w 1710654"/>
              <a:gd name="connsiteY0" fmla="*/ 0 h 1641550"/>
              <a:gd name="connsiteX1" fmla="*/ 1610436 w 1710654"/>
              <a:gd name="connsiteY1" fmla="*/ 0 h 1641550"/>
              <a:gd name="connsiteX2" fmla="*/ 696036 w 1710654"/>
              <a:gd name="connsiteY2" fmla="*/ 982638 h 1641550"/>
              <a:gd name="connsiteX3" fmla="*/ 0 w 1710654"/>
              <a:gd name="connsiteY3" fmla="*/ 1610436 h 1641550"/>
              <a:gd name="connsiteX4" fmla="*/ 0 w 1710654"/>
              <a:gd name="connsiteY4" fmla="*/ 0 h 1641550"/>
              <a:gd name="connsiteX0" fmla="*/ 0 w 1658562"/>
              <a:gd name="connsiteY0" fmla="*/ 0 h 1641550"/>
              <a:gd name="connsiteX1" fmla="*/ 1610436 w 1658562"/>
              <a:gd name="connsiteY1" fmla="*/ 0 h 1641550"/>
              <a:gd name="connsiteX2" fmla="*/ 696036 w 1658562"/>
              <a:gd name="connsiteY2" fmla="*/ 982638 h 1641550"/>
              <a:gd name="connsiteX3" fmla="*/ 0 w 1658562"/>
              <a:gd name="connsiteY3" fmla="*/ 1610436 h 1641550"/>
              <a:gd name="connsiteX4" fmla="*/ 0 w 1658562"/>
              <a:gd name="connsiteY4" fmla="*/ 0 h 1641550"/>
              <a:gd name="connsiteX0" fmla="*/ 0 w 1660388"/>
              <a:gd name="connsiteY0" fmla="*/ 0 h 1633439"/>
              <a:gd name="connsiteX1" fmla="*/ 1610436 w 1660388"/>
              <a:gd name="connsiteY1" fmla="*/ 0 h 1633439"/>
              <a:gd name="connsiteX2" fmla="*/ 736980 w 1660388"/>
              <a:gd name="connsiteY2" fmla="*/ 750627 h 1633439"/>
              <a:gd name="connsiteX3" fmla="*/ 0 w 1660388"/>
              <a:gd name="connsiteY3" fmla="*/ 1610436 h 1633439"/>
              <a:gd name="connsiteX4" fmla="*/ 0 w 1660388"/>
              <a:gd name="connsiteY4" fmla="*/ 0 h 1633439"/>
              <a:gd name="connsiteX0" fmla="*/ 0 w 1660388"/>
              <a:gd name="connsiteY0" fmla="*/ 0 h 1638372"/>
              <a:gd name="connsiteX1" fmla="*/ 1610436 w 1660388"/>
              <a:gd name="connsiteY1" fmla="*/ 0 h 1638372"/>
              <a:gd name="connsiteX2" fmla="*/ 736980 w 1660388"/>
              <a:gd name="connsiteY2" fmla="*/ 750627 h 1638372"/>
              <a:gd name="connsiteX3" fmla="*/ 0 w 1660388"/>
              <a:gd name="connsiteY3" fmla="*/ 1610436 h 1638372"/>
              <a:gd name="connsiteX4" fmla="*/ 0 w 1660388"/>
              <a:gd name="connsiteY4" fmla="*/ 0 h 1638372"/>
              <a:gd name="connsiteX0" fmla="*/ 0 w 1660388"/>
              <a:gd name="connsiteY0" fmla="*/ 0 h 1624766"/>
              <a:gd name="connsiteX1" fmla="*/ 1610436 w 1660388"/>
              <a:gd name="connsiteY1" fmla="*/ 0 h 1624766"/>
              <a:gd name="connsiteX2" fmla="*/ 736980 w 1660388"/>
              <a:gd name="connsiteY2" fmla="*/ 750627 h 1624766"/>
              <a:gd name="connsiteX3" fmla="*/ 0 w 1660388"/>
              <a:gd name="connsiteY3" fmla="*/ 1610436 h 1624766"/>
              <a:gd name="connsiteX4" fmla="*/ 0 w 1660388"/>
              <a:gd name="connsiteY4" fmla="*/ 0 h 1624766"/>
              <a:gd name="connsiteX0" fmla="*/ 40944 w 1701332"/>
              <a:gd name="connsiteY0" fmla="*/ 0 h 1906909"/>
              <a:gd name="connsiteX1" fmla="*/ 1651380 w 1701332"/>
              <a:gd name="connsiteY1" fmla="*/ 0 h 1906909"/>
              <a:gd name="connsiteX2" fmla="*/ 777924 w 1701332"/>
              <a:gd name="connsiteY2" fmla="*/ 750627 h 1906909"/>
              <a:gd name="connsiteX3" fmla="*/ 0 w 1701332"/>
              <a:gd name="connsiteY3" fmla="*/ 1897039 h 1906909"/>
              <a:gd name="connsiteX4" fmla="*/ 40944 w 1701332"/>
              <a:gd name="connsiteY4" fmla="*/ 0 h 1906909"/>
              <a:gd name="connsiteX0" fmla="*/ 40944 w 1701332"/>
              <a:gd name="connsiteY0" fmla="*/ 0 h 1897039"/>
              <a:gd name="connsiteX1" fmla="*/ 1651380 w 1701332"/>
              <a:gd name="connsiteY1" fmla="*/ 0 h 1897039"/>
              <a:gd name="connsiteX2" fmla="*/ 777924 w 1701332"/>
              <a:gd name="connsiteY2" fmla="*/ 750627 h 1897039"/>
              <a:gd name="connsiteX3" fmla="*/ 0 w 1701332"/>
              <a:gd name="connsiteY3" fmla="*/ 1897039 h 1897039"/>
              <a:gd name="connsiteX4" fmla="*/ 40944 w 1701332"/>
              <a:gd name="connsiteY4" fmla="*/ 0 h 1897039"/>
              <a:gd name="connsiteX0" fmla="*/ 0 w 1660388"/>
              <a:gd name="connsiteY0" fmla="*/ 0 h 1916089"/>
              <a:gd name="connsiteX1" fmla="*/ 1610436 w 1660388"/>
              <a:gd name="connsiteY1" fmla="*/ 0 h 1916089"/>
              <a:gd name="connsiteX2" fmla="*/ 736980 w 1660388"/>
              <a:gd name="connsiteY2" fmla="*/ 750627 h 1916089"/>
              <a:gd name="connsiteX3" fmla="*/ 3506 w 1660388"/>
              <a:gd name="connsiteY3" fmla="*/ 1916089 h 1916089"/>
              <a:gd name="connsiteX4" fmla="*/ 0 w 1660388"/>
              <a:gd name="connsiteY4" fmla="*/ 0 h 1916089"/>
              <a:gd name="connsiteX0" fmla="*/ 9277 w 1669665"/>
              <a:gd name="connsiteY0" fmla="*/ 0 h 1935139"/>
              <a:gd name="connsiteX1" fmla="*/ 1619713 w 1669665"/>
              <a:gd name="connsiteY1" fmla="*/ 0 h 1935139"/>
              <a:gd name="connsiteX2" fmla="*/ 746257 w 1669665"/>
              <a:gd name="connsiteY2" fmla="*/ 750627 h 1935139"/>
              <a:gd name="connsiteX3" fmla="*/ 83 w 1669665"/>
              <a:gd name="connsiteY3" fmla="*/ 1935139 h 1935139"/>
              <a:gd name="connsiteX4" fmla="*/ 9277 w 1669665"/>
              <a:gd name="connsiteY4" fmla="*/ 0 h 1935139"/>
              <a:gd name="connsiteX0" fmla="*/ 49 w 1669962"/>
              <a:gd name="connsiteY0" fmla="*/ 0 h 1935139"/>
              <a:gd name="connsiteX1" fmla="*/ 1620010 w 1669962"/>
              <a:gd name="connsiteY1" fmla="*/ 0 h 1935139"/>
              <a:gd name="connsiteX2" fmla="*/ 746554 w 1669962"/>
              <a:gd name="connsiteY2" fmla="*/ 750627 h 1935139"/>
              <a:gd name="connsiteX3" fmla="*/ 380 w 1669962"/>
              <a:gd name="connsiteY3" fmla="*/ 1935139 h 1935139"/>
              <a:gd name="connsiteX4" fmla="*/ 49 w 1669962"/>
              <a:gd name="connsiteY4" fmla="*/ 0 h 1935139"/>
              <a:gd name="connsiteX0" fmla="*/ 49 w 1662624"/>
              <a:gd name="connsiteY0" fmla="*/ 0 h 1935139"/>
              <a:gd name="connsiteX1" fmla="*/ 1620010 w 1662624"/>
              <a:gd name="connsiteY1" fmla="*/ 0 h 1935139"/>
              <a:gd name="connsiteX2" fmla="*/ 746554 w 1662624"/>
              <a:gd name="connsiteY2" fmla="*/ 750627 h 1935139"/>
              <a:gd name="connsiteX3" fmla="*/ 380 w 1662624"/>
              <a:gd name="connsiteY3" fmla="*/ 1935139 h 1935139"/>
              <a:gd name="connsiteX4" fmla="*/ 49 w 1662624"/>
              <a:gd name="connsiteY4" fmla="*/ 0 h 1935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2624" h="1935139">
                <a:moveTo>
                  <a:pt x="49" y="0"/>
                </a:moveTo>
                <a:lnTo>
                  <a:pt x="1620010" y="0"/>
                </a:lnTo>
                <a:cubicBezTo>
                  <a:pt x="1860741" y="536266"/>
                  <a:pt x="1014960" y="482221"/>
                  <a:pt x="746554" y="750627"/>
                </a:cubicBezTo>
                <a:cubicBezTo>
                  <a:pt x="437205" y="1182806"/>
                  <a:pt x="894308" y="1853252"/>
                  <a:pt x="380" y="1935139"/>
                </a:cubicBezTo>
                <a:cubicBezTo>
                  <a:pt x="-789" y="1296443"/>
                  <a:pt x="1218" y="638696"/>
                  <a:pt x="49" y="0"/>
                </a:cubicBezTo>
                <a:close/>
              </a:path>
            </a:pathLst>
          </a:custGeom>
          <a:solidFill>
            <a:srgbClr val="CE9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7">
            <a:extLst>
              <a:ext uri="{FF2B5EF4-FFF2-40B4-BE49-F238E27FC236}">
                <a16:creationId xmlns:a16="http://schemas.microsoft.com/office/drawing/2014/main" id="{A455FCEB-29FF-4839-8E1F-BEB20E55D263}"/>
              </a:ext>
            </a:extLst>
          </p:cNvPr>
          <p:cNvSpPr>
            <a:spLocks noGrp="1"/>
          </p:cNvSpPr>
          <p:nvPr>
            <p:ph type="pic" sz="quarter" idx="10"/>
          </p:nvPr>
        </p:nvSpPr>
        <p:spPr>
          <a:xfrm>
            <a:off x="3777634" y="1"/>
            <a:ext cx="3213100" cy="6857998"/>
          </a:xfrm>
          <a:pattFill prst="pct5">
            <a:fgClr>
              <a:schemeClr val="accent1"/>
            </a:fgClr>
            <a:bgClr>
              <a:schemeClr val="bg1"/>
            </a:bgClr>
          </a:pattFill>
        </p:spPr>
        <p:txBody>
          <a:bodyPr>
            <a:normAutofit/>
          </a:bodyPr>
          <a:lstStyle>
            <a:lvl1pPr>
              <a:defRPr sz="1200"/>
            </a:lvl1pPr>
          </a:lstStyle>
          <a:p>
            <a:endParaRPr lang="en-US"/>
          </a:p>
        </p:txBody>
      </p:sp>
      <p:sp>
        <p:nvSpPr>
          <p:cNvPr id="4" name="Rectangle 3">
            <a:extLst>
              <a:ext uri="{FF2B5EF4-FFF2-40B4-BE49-F238E27FC236}">
                <a16:creationId xmlns:a16="http://schemas.microsoft.com/office/drawing/2014/main" id="{5D5C79CE-B269-4A8C-B29B-18554B03DD86}"/>
              </a:ext>
            </a:extLst>
          </p:cNvPr>
          <p:cNvSpPr/>
          <p:nvPr userDrawn="1"/>
        </p:nvSpPr>
        <p:spPr>
          <a:xfrm>
            <a:off x="6990734" y="0"/>
            <a:ext cx="5201265" cy="6858000"/>
          </a:xfrm>
          <a:prstGeom prst="rect">
            <a:avLst/>
          </a:prstGeom>
          <a:solidFill>
            <a:srgbClr val="AE6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EBB121C0-BEDB-4FD4-BF63-8D744EF59342}"/>
              </a:ext>
            </a:extLst>
          </p:cNvPr>
          <p:cNvSpPr/>
          <p:nvPr userDrawn="1"/>
        </p:nvSpPr>
        <p:spPr>
          <a:xfrm>
            <a:off x="6990735" y="1"/>
            <a:ext cx="5201265" cy="2013992"/>
          </a:xfrm>
          <a:custGeom>
            <a:avLst/>
            <a:gdLst>
              <a:gd name="connsiteX0" fmla="*/ 0 w 6096000"/>
              <a:gd name="connsiteY0" fmla="*/ 0 h 870154"/>
              <a:gd name="connsiteX1" fmla="*/ 6096000 w 6096000"/>
              <a:gd name="connsiteY1" fmla="*/ 0 h 870154"/>
              <a:gd name="connsiteX2" fmla="*/ 6096000 w 6096000"/>
              <a:gd name="connsiteY2" fmla="*/ 870154 h 870154"/>
              <a:gd name="connsiteX3" fmla="*/ 0 w 6096000"/>
              <a:gd name="connsiteY3" fmla="*/ 870154 h 870154"/>
              <a:gd name="connsiteX4" fmla="*/ 0 w 6096000"/>
              <a:gd name="connsiteY4" fmla="*/ 0 h 870154"/>
              <a:gd name="connsiteX0" fmla="*/ 0 w 6096000"/>
              <a:gd name="connsiteY0" fmla="*/ 0 h 870154"/>
              <a:gd name="connsiteX1" fmla="*/ 6096000 w 6096000"/>
              <a:gd name="connsiteY1" fmla="*/ 0 h 870154"/>
              <a:gd name="connsiteX2" fmla="*/ 6096000 w 6096000"/>
              <a:gd name="connsiteY2" fmla="*/ 870154 h 870154"/>
              <a:gd name="connsiteX3" fmla="*/ 0 w 6096000"/>
              <a:gd name="connsiteY3" fmla="*/ 870154 h 870154"/>
              <a:gd name="connsiteX4" fmla="*/ 0 w 6096000"/>
              <a:gd name="connsiteY4" fmla="*/ 0 h 870154"/>
              <a:gd name="connsiteX0" fmla="*/ 0 w 6096000"/>
              <a:gd name="connsiteY0" fmla="*/ 0 h 898888"/>
              <a:gd name="connsiteX1" fmla="*/ 6096000 w 6096000"/>
              <a:gd name="connsiteY1" fmla="*/ 0 h 898888"/>
              <a:gd name="connsiteX2" fmla="*/ 6096000 w 6096000"/>
              <a:gd name="connsiteY2" fmla="*/ 870154 h 898888"/>
              <a:gd name="connsiteX3" fmla="*/ 0 w 6096000"/>
              <a:gd name="connsiteY3" fmla="*/ 870154 h 898888"/>
              <a:gd name="connsiteX4" fmla="*/ 0 w 6096000"/>
              <a:gd name="connsiteY4" fmla="*/ 0 h 898888"/>
              <a:gd name="connsiteX0" fmla="*/ 0 w 6096000"/>
              <a:gd name="connsiteY0" fmla="*/ 0 h 892378"/>
              <a:gd name="connsiteX1" fmla="*/ 6096000 w 6096000"/>
              <a:gd name="connsiteY1" fmla="*/ 0 h 892378"/>
              <a:gd name="connsiteX2" fmla="*/ 6096000 w 6096000"/>
              <a:gd name="connsiteY2" fmla="*/ 870154 h 892378"/>
              <a:gd name="connsiteX3" fmla="*/ 0 w 6096000"/>
              <a:gd name="connsiteY3" fmla="*/ 870154 h 892378"/>
              <a:gd name="connsiteX4" fmla="*/ 0 w 6096000"/>
              <a:gd name="connsiteY4" fmla="*/ 0 h 892378"/>
              <a:gd name="connsiteX0" fmla="*/ 0 w 6096000"/>
              <a:gd name="connsiteY0" fmla="*/ 0 h 922439"/>
              <a:gd name="connsiteX1" fmla="*/ 6096000 w 6096000"/>
              <a:gd name="connsiteY1" fmla="*/ 0 h 922439"/>
              <a:gd name="connsiteX2" fmla="*/ 6096000 w 6096000"/>
              <a:gd name="connsiteY2" fmla="*/ 870154 h 922439"/>
              <a:gd name="connsiteX3" fmla="*/ 0 w 6096000"/>
              <a:gd name="connsiteY3" fmla="*/ 870154 h 922439"/>
              <a:gd name="connsiteX4" fmla="*/ 0 w 6096000"/>
              <a:gd name="connsiteY4" fmla="*/ 0 h 922439"/>
              <a:gd name="connsiteX0" fmla="*/ 0 w 6096000"/>
              <a:gd name="connsiteY0" fmla="*/ 0 h 922439"/>
              <a:gd name="connsiteX1" fmla="*/ 6096000 w 6096000"/>
              <a:gd name="connsiteY1" fmla="*/ 0 h 922439"/>
              <a:gd name="connsiteX2" fmla="*/ 6096000 w 6096000"/>
              <a:gd name="connsiteY2" fmla="*/ 870154 h 922439"/>
              <a:gd name="connsiteX3" fmla="*/ 0 w 6096000"/>
              <a:gd name="connsiteY3" fmla="*/ 870154 h 922439"/>
              <a:gd name="connsiteX4" fmla="*/ 0 w 6096000"/>
              <a:gd name="connsiteY4" fmla="*/ 0 h 922439"/>
              <a:gd name="connsiteX0" fmla="*/ 0 w 6125497"/>
              <a:gd name="connsiteY0" fmla="*/ 0 h 1966620"/>
              <a:gd name="connsiteX1" fmla="*/ 6096000 w 6125497"/>
              <a:gd name="connsiteY1" fmla="*/ 0 h 1966620"/>
              <a:gd name="connsiteX2" fmla="*/ 6125497 w 6125497"/>
              <a:gd name="connsiteY2" fmla="*/ 1932038 h 1966620"/>
              <a:gd name="connsiteX3" fmla="*/ 0 w 6125497"/>
              <a:gd name="connsiteY3" fmla="*/ 870154 h 1966620"/>
              <a:gd name="connsiteX4" fmla="*/ 0 w 6125497"/>
              <a:gd name="connsiteY4" fmla="*/ 0 h 1966620"/>
              <a:gd name="connsiteX0" fmla="*/ 0 w 6125497"/>
              <a:gd name="connsiteY0" fmla="*/ 0 h 2022803"/>
              <a:gd name="connsiteX1" fmla="*/ 6096000 w 6125497"/>
              <a:gd name="connsiteY1" fmla="*/ 0 h 2022803"/>
              <a:gd name="connsiteX2" fmla="*/ 6125497 w 6125497"/>
              <a:gd name="connsiteY2" fmla="*/ 1932038 h 2022803"/>
              <a:gd name="connsiteX3" fmla="*/ 0 w 6125497"/>
              <a:gd name="connsiteY3" fmla="*/ 870154 h 2022803"/>
              <a:gd name="connsiteX4" fmla="*/ 0 w 6125497"/>
              <a:gd name="connsiteY4" fmla="*/ 0 h 2022803"/>
              <a:gd name="connsiteX0" fmla="*/ 0 w 6125497"/>
              <a:gd name="connsiteY0" fmla="*/ 0 h 2013992"/>
              <a:gd name="connsiteX1" fmla="*/ 6096000 w 6125497"/>
              <a:gd name="connsiteY1" fmla="*/ 0 h 2013992"/>
              <a:gd name="connsiteX2" fmla="*/ 6125497 w 6125497"/>
              <a:gd name="connsiteY2" fmla="*/ 1932038 h 2013992"/>
              <a:gd name="connsiteX3" fmla="*/ 0 w 6125497"/>
              <a:gd name="connsiteY3" fmla="*/ 870154 h 2013992"/>
              <a:gd name="connsiteX4" fmla="*/ 0 w 6125497"/>
              <a:gd name="connsiteY4" fmla="*/ 0 h 2013992"/>
              <a:gd name="connsiteX0" fmla="*/ 0 w 6125497"/>
              <a:gd name="connsiteY0" fmla="*/ 0 h 2013992"/>
              <a:gd name="connsiteX1" fmla="*/ 6096000 w 6125497"/>
              <a:gd name="connsiteY1" fmla="*/ 0 h 2013992"/>
              <a:gd name="connsiteX2" fmla="*/ 6125497 w 6125497"/>
              <a:gd name="connsiteY2" fmla="*/ 1932038 h 2013992"/>
              <a:gd name="connsiteX3" fmla="*/ 0 w 6125497"/>
              <a:gd name="connsiteY3" fmla="*/ 870154 h 2013992"/>
              <a:gd name="connsiteX4" fmla="*/ 0 w 6125497"/>
              <a:gd name="connsiteY4" fmla="*/ 0 h 2013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25497" h="2013992">
                <a:moveTo>
                  <a:pt x="0" y="0"/>
                </a:moveTo>
                <a:cubicBezTo>
                  <a:pt x="2032000" y="0"/>
                  <a:pt x="5332362" y="1725561"/>
                  <a:pt x="6096000" y="0"/>
                </a:cubicBezTo>
                <a:lnTo>
                  <a:pt x="6125497" y="1932038"/>
                </a:lnTo>
                <a:cubicBezTo>
                  <a:pt x="4285226" y="2595715"/>
                  <a:pt x="1619046" y="-1047136"/>
                  <a:pt x="0" y="870154"/>
                </a:cubicBezTo>
                <a:lnTo>
                  <a:pt x="0" y="0"/>
                </a:lnTo>
                <a:close/>
              </a:path>
            </a:pathLst>
          </a:custGeom>
          <a:noFill/>
          <a:ln w="12700">
            <a:solidFill>
              <a:srgbClr val="CE9E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4">
            <a:extLst>
              <a:ext uri="{FF2B5EF4-FFF2-40B4-BE49-F238E27FC236}">
                <a16:creationId xmlns:a16="http://schemas.microsoft.com/office/drawing/2014/main" id="{98677B03-9FBC-458C-9AD3-9D63D0A05D46}"/>
              </a:ext>
            </a:extLst>
          </p:cNvPr>
          <p:cNvSpPr/>
          <p:nvPr userDrawn="1"/>
        </p:nvSpPr>
        <p:spPr>
          <a:xfrm>
            <a:off x="6990734" y="5935560"/>
            <a:ext cx="5201265" cy="922439"/>
          </a:xfrm>
          <a:custGeom>
            <a:avLst/>
            <a:gdLst>
              <a:gd name="connsiteX0" fmla="*/ 0 w 6096000"/>
              <a:gd name="connsiteY0" fmla="*/ 0 h 870154"/>
              <a:gd name="connsiteX1" fmla="*/ 6096000 w 6096000"/>
              <a:gd name="connsiteY1" fmla="*/ 0 h 870154"/>
              <a:gd name="connsiteX2" fmla="*/ 6096000 w 6096000"/>
              <a:gd name="connsiteY2" fmla="*/ 870154 h 870154"/>
              <a:gd name="connsiteX3" fmla="*/ 0 w 6096000"/>
              <a:gd name="connsiteY3" fmla="*/ 870154 h 870154"/>
              <a:gd name="connsiteX4" fmla="*/ 0 w 6096000"/>
              <a:gd name="connsiteY4" fmla="*/ 0 h 870154"/>
              <a:gd name="connsiteX0" fmla="*/ 0 w 6096000"/>
              <a:gd name="connsiteY0" fmla="*/ 0 h 870154"/>
              <a:gd name="connsiteX1" fmla="*/ 6096000 w 6096000"/>
              <a:gd name="connsiteY1" fmla="*/ 0 h 870154"/>
              <a:gd name="connsiteX2" fmla="*/ 6096000 w 6096000"/>
              <a:gd name="connsiteY2" fmla="*/ 870154 h 870154"/>
              <a:gd name="connsiteX3" fmla="*/ 0 w 6096000"/>
              <a:gd name="connsiteY3" fmla="*/ 870154 h 870154"/>
              <a:gd name="connsiteX4" fmla="*/ 0 w 6096000"/>
              <a:gd name="connsiteY4" fmla="*/ 0 h 870154"/>
              <a:gd name="connsiteX0" fmla="*/ 0 w 6096000"/>
              <a:gd name="connsiteY0" fmla="*/ 0 h 898888"/>
              <a:gd name="connsiteX1" fmla="*/ 6096000 w 6096000"/>
              <a:gd name="connsiteY1" fmla="*/ 0 h 898888"/>
              <a:gd name="connsiteX2" fmla="*/ 6096000 w 6096000"/>
              <a:gd name="connsiteY2" fmla="*/ 870154 h 898888"/>
              <a:gd name="connsiteX3" fmla="*/ 0 w 6096000"/>
              <a:gd name="connsiteY3" fmla="*/ 870154 h 898888"/>
              <a:gd name="connsiteX4" fmla="*/ 0 w 6096000"/>
              <a:gd name="connsiteY4" fmla="*/ 0 h 898888"/>
              <a:gd name="connsiteX0" fmla="*/ 0 w 6096000"/>
              <a:gd name="connsiteY0" fmla="*/ 0 h 892378"/>
              <a:gd name="connsiteX1" fmla="*/ 6096000 w 6096000"/>
              <a:gd name="connsiteY1" fmla="*/ 0 h 892378"/>
              <a:gd name="connsiteX2" fmla="*/ 6096000 w 6096000"/>
              <a:gd name="connsiteY2" fmla="*/ 870154 h 892378"/>
              <a:gd name="connsiteX3" fmla="*/ 0 w 6096000"/>
              <a:gd name="connsiteY3" fmla="*/ 870154 h 892378"/>
              <a:gd name="connsiteX4" fmla="*/ 0 w 6096000"/>
              <a:gd name="connsiteY4" fmla="*/ 0 h 892378"/>
              <a:gd name="connsiteX0" fmla="*/ 0 w 6096000"/>
              <a:gd name="connsiteY0" fmla="*/ 0 h 922439"/>
              <a:gd name="connsiteX1" fmla="*/ 6096000 w 6096000"/>
              <a:gd name="connsiteY1" fmla="*/ 0 h 922439"/>
              <a:gd name="connsiteX2" fmla="*/ 6096000 w 6096000"/>
              <a:gd name="connsiteY2" fmla="*/ 870154 h 922439"/>
              <a:gd name="connsiteX3" fmla="*/ 0 w 6096000"/>
              <a:gd name="connsiteY3" fmla="*/ 870154 h 922439"/>
              <a:gd name="connsiteX4" fmla="*/ 0 w 6096000"/>
              <a:gd name="connsiteY4" fmla="*/ 0 h 922439"/>
              <a:gd name="connsiteX0" fmla="*/ 0 w 6096000"/>
              <a:gd name="connsiteY0" fmla="*/ 0 h 922439"/>
              <a:gd name="connsiteX1" fmla="*/ 6096000 w 6096000"/>
              <a:gd name="connsiteY1" fmla="*/ 0 h 922439"/>
              <a:gd name="connsiteX2" fmla="*/ 6096000 w 6096000"/>
              <a:gd name="connsiteY2" fmla="*/ 870154 h 922439"/>
              <a:gd name="connsiteX3" fmla="*/ 0 w 6096000"/>
              <a:gd name="connsiteY3" fmla="*/ 870154 h 922439"/>
              <a:gd name="connsiteX4" fmla="*/ 0 w 6096000"/>
              <a:gd name="connsiteY4" fmla="*/ 0 h 922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922439">
                <a:moveTo>
                  <a:pt x="0" y="0"/>
                </a:moveTo>
                <a:cubicBezTo>
                  <a:pt x="2032000" y="0"/>
                  <a:pt x="4580194" y="870155"/>
                  <a:pt x="6096000" y="0"/>
                </a:cubicBezTo>
                <a:lnTo>
                  <a:pt x="6096000" y="870154"/>
                </a:lnTo>
                <a:cubicBezTo>
                  <a:pt x="3946013" y="1253612"/>
                  <a:pt x="630904" y="-648929"/>
                  <a:pt x="0" y="870154"/>
                </a:cubicBezTo>
                <a:lnTo>
                  <a:pt x="0" y="0"/>
                </a:lnTo>
                <a:close/>
              </a:path>
            </a:pathLst>
          </a:custGeom>
          <a:noFill/>
          <a:ln w="12700">
            <a:solidFill>
              <a:srgbClr val="CE9E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4156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Title Slide">
    <p:bg>
      <p:bgPr>
        <a:solidFill>
          <a:schemeClr val="bg1"/>
        </a:solidFill>
        <a:effectLst/>
      </p:bgPr>
    </p:bg>
    <p:spTree>
      <p:nvGrpSpPr>
        <p:cNvPr id="1" name=""/>
        <p:cNvGrpSpPr/>
        <p:nvPr/>
      </p:nvGrpSpPr>
      <p:grpSpPr>
        <a:xfrm>
          <a:off x="0" y="0"/>
          <a:ext cx="0" cy="0"/>
          <a:chOff x="0" y="0"/>
          <a:chExt cx="0" cy="0"/>
        </a:xfrm>
      </p:grpSpPr>
      <p:sp>
        <p:nvSpPr>
          <p:cNvPr id="11" name="Oval 10">
            <a:extLst>
              <a:ext uri="{FF2B5EF4-FFF2-40B4-BE49-F238E27FC236}">
                <a16:creationId xmlns:a16="http://schemas.microsoft.com/office/drawing/2014/main" id="{1A51E8E3-EFC4-46E3-B0CA-2CD48325D50A}"/>
              </a:ext>
            </a:extLst>
          </p:cNvPr>
          <p:cNvSpPr/>
          <p:nvPr userDrawn="1"/>
        </p:nvSpPr>
        <p:spPr>
          <a:xfrm>
            <a:off x="1575836" y="2403987"/>
            <a:ext cx="1433263" cy="1433263"/>
          </a:xfrm>
          <a:prstGeom prst="ellipse">
            <a:avLst/>
          </a:prstGeom>
          <a:pattFill prst="pct25">
            <a:fgClr>
              <a:srgbClr val="CE9E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icture Placeholder 9">
            <a:extLst>
              <a:ext uri="{FF2B5EF4-FFF2-40B4-BE49-F238E27FC236}">
                <a16:creationId xmlns:a16="http://schemas.microsoft.com/office/drawing/2014/main" id="{34086574-C838-441F-8F7D-0CA89B63CF35}"/>
              </a:ext>
            </a:extLst>
          </p:cNvPr>
          <p:cNvSpPr>
            <a:spLocks noGrp="1"/>
          </p:cNvSpPr>
          <p:nvPr>
            <p:ph type="pic" sz="quarter" idx="11"/>
          </p:nvPr>
        </p:nvSpPr>
        <p:spPr>
          <a:xfrm>
            <a:off x="879567" y="2570922"/>
            <a:ext cx="1922628" cy="1922628"/>
          </a:xfrm>
          <a:custGeom>
            <a:avLst/>
            <a:gdLst>
              <a:gd name="connsiteX0" fmla="*/ 763229 w 1526458"/>
              <a:gd name="connsiteY0" fmla="*/ 0 h 1526458"/>
              <a:gd name="connsiteX1" fmla="*/ 1526458 w 1526458"/>
              <a:gd name="connsiteY1" fmla="*/ 763229 h 1526458"/>
              <a:gd name="connsiteX2" fmla="*/ 763229 w 1526458"/>
              <a:gd name="connsiteY2" fmla="*/ 1526458 h 1526458"/>
              <a:gd name="connsiteX3" fmla="*/ 0 w 1526458"/>
              <a:gd name="connsiteY3" fmla="*/ 763229 h 1526458"/>
              <a:gd name="connsiteX4" fmla="*/ 763229 w 1526458"/>
              <a:gd name="connsiteY4" fmla="*/ 0 h 1526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458" h="1526458">
                <a:moveTo>
                  <a:pt x="763229" y="0"/>
                </a:moveTo>
                <a:cubicBezTo>
                  <a:pt x="1184749" y="0"/>
                  <a:pt x="1526458" y="341709"/>
                  <a:pt x="1526458" y="763229"/>
                </a:cubicBezTo>
                <a:cubicBezTo>
                  <a:pt x="1526458" y="1184749"/>
                  <a:pt x="1184749" y="1526458"/>
                  <a:pt x="763229" y="1526458"/>
                </a:cubicBezTo>
                <a:cubicBezTo>
                  <a:pt x="341709" y="1526458"/>
                  <a:pt x="0" y="1184749"/>
                  <a:pt x="0" y="763229"/>
                </a:cubicBezTo>
                <a:cubicBezTo>
                  <a:pt x="0" y="341709"/>
                  <a:pt x="341709" y="0"/>
                  <a:pt x="763229"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3" name="Picture Placeholder 7">
            <a:extLst>
              <a:ext uri="{FF2B5EF4-FFF2-40B4-BE49-F238E27FC236}">
                <a16:creationId xmlns:a16="http://schemas.microsoft.com/office/drawing/2014/main" id="{2CD36AC1-2134-48B6-AB50-EDD4D36A4736}"/>
              </a:ext>
            </a:extLst>
          </p:cNvPr>
          <p:cNvSpPr>
            <a:spLocks noGrp="1"/>
          </p:cNvSpPr>
          <p:nvPr>
            <p:ph type="pic" sz="quarter" idx="10"/>
          </p:nvPr>
        </p:nvSpPr>
        <p:spPr>
          <a:xfrm>
            <a:off x="3777634" y="1"/>
            <a:ext cx="8414366" cy="4807973"/>
          </a:xfrm>
          <a:pattFill prst="pct5">
            <a:fgClr>
              <a:schemeClr val="accent1"/>
            </a:fgClr>
            <a:bgClr>
              <a:schemeClr val="bg1"/>
            </a:bgClr>
          </a:pattFill>
        </p:spPr>
        <p:txBody>
          <a:bodyPr>
            <a:normAutofit/>
          </a:bodyPr>
          <a:lstStyle>
            <a:lvl1pPr>
              <a:defRPr sz="1200"/>
            </a:lvl1pPr>
          </a:lstStyle>
          <a:p>
            <a:endParaRPr lang="en-US"/>
          </a:p>
        </p:txBody>
      </p:sp>
      <p:sp>
        <p:nvSpPr>
          <p:cNvPr id="4" name="Rectangle 3">
            <a:extLst>
              <a:ext uri="{FF2B5EF4-FFF2-40B4-BE49-F238E27FC236}">
                <a16:creationId xmlns:a16="http://schemas.microsoft.com/office/drawing/2014/main" id="{C359B0B8-A80D-405E-977C-8220E75B898C}"/>
              </a:ext>
            </a:extLst>
          </p:cNvPr>
          <p:cNvSpPr/>
          <p:nvPr userDrawn="1"/>
        </p:nvSpPr>
        <p:spPr>
          <a:xfrm>
            <a:off x="7418438" y="5102941"/>
            <a:ext cx="4773562" cy="1755059"/>
          </a:xfrm>
          <a:custGeom>
            <a:avLst/>
            <a:gdLst>
              <a:gd name="connsiteX0" fmla="*/ 0 w 4345859"/>
              <a:gd name="connsiteY0" fmla="*/ 0 h 1607574"/>
              <a:gd name="connsiteX1" fmla="*/ 4345859 w 4345859"/>
              <a:gd name="connsiteY1" fmla="*/ 0 h 1607574"/>
              <a:gd name="connsiteX2" fmla="*/ 4345859 w 4345859"/>
              <a:gd name="connsiteY2" fmla="*/ 1607574 h 1607574"/>
              <a:gd name="connsiteX3" fmla="*/ 0 w 4345859"/>
              <a:gd name="connsiteY3" fmla="*/ 1607574 h 1607574"/>
              <a:gd name="connsiteX4" fmla="*/ 0 w 4345859"/>
              <a:gd name="connsiteY4" fmla="*/ 0 h 1607574"/>
              <a:gd name="connsiteX0" fmla="*/ 0 w 4345859"/>
              <a:gd name="connsiteY0" fmla="*/ 1607574 h 1607574"/>
              <a:gd name="connsiteX1" fmla="*/ 4345859 w 4345859"/>
              <a:gd name="connsiteY1" fmla="*/ 0 h 1607574"/>
              <a:gd name="connsiteX2" fmla="*/ 4345859 w 4345859"/>
              <a:gd name="connsiteY2" fmla="*/ 1607574 h 1607574"/>
              <a:gd name="connsiteX3" fmla="*/ 0 w 4345859"/>
              <a:gd name="connsiteY3" fmla="*/ 1607574 h 1607574"/>
              <a:gd name="connsiteX0" fmla="*/ 0 w 4345859"/>
              <a:gd name="connsiteY0" fmla="*/ 1607574 h 1607574"/>
              <a:gd name="connsiteX1" fmla="*/ 3362632 w 4345859"/>
              <a:gd name="connsiteY1" fmla="*/ 339212 h 1607574"/>
              <a:gd name="connsiteX2" fmla="*/ 4345859 w 4345859"/>
              <a:gd name="connsiteY2" fmla="*/ 0 h 1607574"/>
              <a:gd name="connsiteX3" fmla="*/ 4345859 w 4345859"/>
              <a:gd name="connsiteY3" fmla="*/ 1607574 h 1607574"/>
              <a:gd name="connsiteX4" fmla="*/ 0 w 4345859"/>
              <a:gd name="connsiteY4" fmla="*/ 1607574 h 1607574"/>
              <a:gd name="connsiteX0" fmla="*/ 0 w 4345859"/>
              <a:gd name="connsiteY0" fmla="*/ 1607574 h 1607574"/>
              <a:gd name="connsiteX1" fmla="*/ 1150374 w 4345859"/>
              <a:gd name="connsiteY1" fmla="*/ 1150373 h 1607574"/>
              <a:gd name="connsiteX2" fmla="*/ 3362632 w 4345859"/>
              <a:gd name="connsiteY2" fmla="*/ 339212 h 1607574"/>
              <a:gd name="connsiteX3" fmla="*/ 4345859 w 4345859"/>
              <a:gd name="connsiteY3" fmla="*/ 0 h 1607574"/>
              <a:gd name="connsiteX4" fmla="*/ 4345859 w 4345859"/>
              <a:gd name="connsiteY4" fmla="*/ 1607574 h 1607574"/>
              <a:gd name="connsiteX5" fmla="*/ 0 w 4345859"/>
              <a:gd name="connsiteY5" fmla="*/ 1607574 h 1607574"/>
              <a:gd name="connsiteX0" fmla="*/ 0 w 4345859"/>
              <a:gd name="connsiteY0" fmla="*/ 1607574 h 1607574"/>
              <a:gd name="connsiteX1" fmla="*/ 1150374 w 4345859"/>
              <a:gd name="connsiteY1" fmla="*/ 1150373 h 1607574"/>
              <a:gd name="connsiteX2" fmla="*/ 3362632 w 4345859"/>
              <a:gd name="connsiteY2" fmla="*/ 339212 h 1607574"/>
              <a:gd name="connsiteX3" fmla="*/ 4345859 w 4345859"/>
              <a:gd name="connsiteY3" fmla="*/ 0 h 1607574"/>
              <a:gd name="connsiteX4" fmla="*/ 4345859 w 4345859"/>
              <a:gd name="connsiteY4" fmla="*/ 1607574 h 1607574"/>
              <a:gd name="connsiteX5" fmla="*/ 0 w 4345859"/>
              <a:gd name="connsiteY5" fmla="*/ 1607574 h 1607574"/>
              <a:gd name="connsiteX0" fmla="*/ 0 w 4345859"/>
              <a:gd name="connsiteY0" fmla="*/ 1607574 h 1607574"/>
              <a:gd name="connsiteX1" fmla="*/ 1150374 w 4345859"/>
              <a:gd name="connsiteY1" fmla="*/ 1150373 h 1607574"/>
              <a:gd name="connsiteX2" fmla="*/ 3333135 w 4345859"/>
              <a:gd name="connsiteY2" fmla="*/ 250722 h 1607574"/>
              <a:gd name="connsiteX3" fmla="*/ 4345859 w 4345859"/>
              <a:gd name="connsiteY3" fmla="*/ 0 h 1607574"/>
              <a:gd name="connsiteX4" fmla="*/ 4345859 w 4345859"/>
              <a:gd name="connsiteY4" fmla="*/ 1607574 h 1607574"/>
              <a:gd name="connsiteX5" fmla="*/ 0 w 4345859"/>
              <a:gd name="connsiteY5" fmla="*/ 1607574 h 1607574"/>
              <a:gd name="connsiteX0" fmla="*/ 0 w 4345859"/>
              <a:gd name="connsiteY0" fmla="*/ 1607574 h 1607574"/>
              <a:gd name="connsiteX1" fmla="*/ 1150374 w 4345859"/>
              <a:gd name="connsiteY1" fmla="*/ 1150373 h 1607574"/>
              <a:gd name="connsiteX2" fmla="*/ 3333135 w 4345859"/>
              <a:gd name="connsiteY2" fmla="*/ 250722 h 1607574"/>
              <a:gd name="connsiteX3" fmla="*/ 4345859 w 4345859"/>
              <a:gd name="connsiteY3" fmla="*/ 0 h 1607574"/>
              <a:gd name="connsiteX4" fmla="*/ 4345859 w 4345859"/>
              <a:gd name="connsiteY4" fmla="*/ 1607574 h 1607574"/>
              <a:gd name="connsiteX5" fmla="*/ 0 w 4345859"/>
              <a:gd name="connsiteY5" fmla="*/ 1607574 h 1607574"/>
              <a:gd name="connsiteX0" fmla="*/ 0 w 4345859"/>
              <a:gd name="connsiteY0" fmla="*/ 1607574 h 1607574"/>
              <a:gd name="connsiteX1" fmla="*/ 1150374 w 4345859"/>
              <a:gd name="connsiteY1" fmla="*/ 1150373 h 1607574"/>
              <a:gd name="connsiteX2" fmla="*/ 3333135 w 4345859"/>
              <a:gd name="connsiteY2" fmla="*/ 250722 h 1607574"/>
              <a:gd name="connsiteX3" fmla="*/ 4345859 w 4345859"/>
              <a:gd name="connsiteY3" fmla="*/ 0 h 1607574"/>
              <a:gd name="connsiteX4" fmla="*/ 4345859 w 4345859"/>
              <a:gd name="connsiteY4" fmla="*/ 1607574 h 1607574"/>
              <a:gd name="connsiteX5" fmla="*/ 0 w 4345859"/>
              <a:gd name="connsiteY5" fmla="*/ 1607574 h 1607574"/>
              <a:gd name="connsiteX0" fmla="*/ 0 w 4345859"/>
              <a:gd name="connsiteY0" fmla="*/ 1607574 h 1607574"/>
              <a:gd name="connsiteX1" fmla="*/ 1150374 w 4345859"/>
              <a:gd name="connsiteY1" fmla="*/ 1150373 h 1607574"/>
              <a:gd name="connsiteX2" fmla="*/ 3333135 w 4345859"/>
              <a:gd name="connsiteY2" fmla="*/ 250722 h 1607574"/>
              <a:gd name="connsiteX3" fmla="*/ 4345859 w 4345859"/>
              <a:gd name="connsiteY3" fmla="*/ 0 h 1607574"/>
              <a:gd name="connsiteX4" fmla="*/ 4345859 w 4345859"/>
              <a:gd name="connsiteY4" fmla="*/ 1607574 h 1607574"/>
              <a:gd name="connsiteX5" fmla="*/ 0 w 4345859"/>
              <a:gd name="connsiteY5" fmla="*/ 1607574 h 1607574"/>
              <a:gd name="connsiteX0" fmla="*/ 0 w 4345859"/>
              <a:gd name="connsiteY0" fmla="*/ 1607574 h 1607574"/>
              <a:gd name="connsiteX1" fmla="*/ 1150374 w 4345859"/>
              <a:gd name="connsiteY1" fmla="*/ 1150373 h 1607574"/>
              <a:gd name="connsiteX2" fmla="*/ 3333135 w 4345859"/>
              <a:gd name="connsiteY2" fmla="*/ 250722 h 1607574"/>
              <a:gd name="connsiteX3" fmla="*/ 4345859 w 4345859"/>
              <a:gd name="connsiteY3" fmla="*/ 0 h 1607574"/>
              <a:gd name="connsiteX4" fmla="*/ 4345859 w 4345859"/>
              <a:gd name="connsiteY4" fmla="*/ 1607574 h 1607574"/>
              <a:gd name="connsiteX5" fmla="*/ 0 w 4345859"/>
              <a:gd name="connsiteY5" fmla="*/ 1607574 h 1607574"/>
              <a:gd name="connsiteX0" fmla="*/ 0 w 4345859"/>
              <a:gd name="connsiteY0" fmla="*/ 1607574 h 1607574"/>
              <a:gd name="connsiteX1" fmla="*/ 1150374 w 4345859"/>
              <a:gd name="connsiteY1" fmla="*/ 1150373 h 1607574"/>
              <a:gd name="connsiteX2" fmla="*/ 3333135 w 4345859"/>
              <a:gd name="connsiteY2" fmla="*/ 250722 h 1607574"/>
              <a:gd name="connsiteX3" fmla="*/ 4345859 w 4345859"/>
              <a:gd name="connsiteY3" fmla="*/ 0 h 1607574"/>
              <a:gd name="connsiteX4" fmla="*/ 4345859 w 4345859"/>
              <a:gd name="connsiteY4" fmla="*/ 1607574 h 1607574"/>
              <a:gd name="connsiteX5" fmla="*/ 0 w 4345859"/>
              <a:gd name="connsiteY5" fmla="*/ 1607574 h 1607574"/>
              <a:gd name="connsiteX0" fmla="*/ 0 w 4345859"/>
              <a:gd name="connsiteY0" fmla="*/ 1607574 h 1607574"/>
              <a:gd name="connsiteX1" fmla="*/ 1150374 w 4345859"/>
              <a:gd name="connsiteY1" fmla="*/ 1150373 h 1607574"/>
              <a:gd name="connsiteX2" fmla="*/ 3333135 w 4345859"/>
              <a:gd name="connsiteY2" fmla="*/ 250722 h 1607574"/>
              <a:gd name="connsiteX3" fmla="*/ 4345859 w 4345859"/>
              <a:gd name="connsiteY3" fmla="*/ 0 h 1607574"/>
              <a:gd name="connsiteX4" fmla="*/ 4345859 w 4345859"/>
              <a:gd name="connsiteY4" fmla="*/ 1607574 h 1607574"/>
              <a:gd name="connsiteX5" fmla="*/ 0 w 4345859"/>
              <a:gd name="connsiteY5" fmla="*/ 1607574 h 1607574"/>
              <a:gd name="connsiteX0" fmla="*/ 0 w 4345859"/>
              <a:gd name="connsiteY0" fmla="*/ 1607574 h 1607574"/>
              <a:gd name="connsiteX1" fmla="*/ 1150374 w 4345859"/>
              <a:gd name="connsiteY1" fmla="*/ 1150373 h 1607574"/>
              <a:gd name="connsiteX2" fmla="*/ 3333135 w 4345859"/>
              <a:gd name="connsiteY2" fmla="*/ 250722 h 1607574"/>
              <a:gd name="connsiteX3" fmla="*/ 4345859 w 4345859"/>
              <a:gd name="connsiteY3" fmla="*/ 0 h 1607574"/>
              <a:gd name="connsiteX4" fmla="*/ 4345859 w 4345859"/>
              <a:gd name="connsiteY4" fmla="*/ 1607574 h 1607574"/>
              <a:gd name="connsiteX5" fmla="*/ 0 w 4345859"/>
              <a:gd name="connsiteY5" fmla="*/ 1607574 h 1607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5859" h="1607574">
                <a:moveTo>
                  <a:pt x="0" y="1607574"/>
                </a:moveTo>
                <a:cubicBezTo>
                  <a:pt x="280219" y="1145458"/>
                  <a:pt x="937953" y="1011737"/>
                  <a:pt x="1150374" y="1150373"/>
                </a:cubicBezTo>
                <a:cubicBezTo>
                  <a:pt x="1995263" y="1535362"/>
                  <a:pt x="2767781" y="255638"/>
                  <a:pt x="3333135" y="250722"/>
                </a:cubicBezTo>
                <a:cubicBezTo>
                  <a:pt x="3660877" y="207448"/>
                  <a:pt x="3988620" y="363793"/>
                  <a:pt x="4345859" y="0"/>
                </a:cubicBezTo>
                <a:lnTo>
                  <a:pt x="4345859" y="1607574"/>
                </a:lnTo>
                <a:lnTo>
                  <a:pt x="0" y="1607574"/>
                </a:lnTo>
                <a:close/>
              </a:path>
            </a:pathLst>
          </a:custGeom>
          <a:solidFill>
            <a:srgbClr val="6C5D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101088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787EDEC-3920-450F-8CAA-49264EC7E256}"/>
              </a:ext>
            </a:extLst>
          </p:cNvPr>
          <p:cNvSpPr/>
          <p:nvPr userDrawn="1"/>
        </p:nvSpPr>
        <p:spPr>
          <a:xfrm>
            <a:off x="0" y="0"/>
            <a:ext cx="7683910" cy="6116121"/>
          </a:xfrm>
          <a:custGeom>
            <a:avLst/>
            <a:gdLst>
              <a:gd name="connsiteX0" fmla="*/ 0 w 6096000"/>
              <a:gd name="connsiteY0" fmla="*/ 0 h 6096000"/>
              <a:gd name="connsiteX1" fmla="*/ 6096000 w 6096000"/>
              <a:gd name="connsiteY1" fmla="*/ 0 h 6096000"/>
              <a:gd name="connsiteX2" fmla="*/ 6096000 w 6096000"/>
              <a:gd name="connsiteY2" fmla="*/ 6096000 h 6096000"/>
              <a:gd name="connsiteX3" fmla="*/ 0 w 6096000"/>
              <a:gd name="connsiteY3" fmla="*/ 6096000 h 6096000"/>
              <a:gd name="connsiteX4" fmla="*/ 0 w 6096000"/>
              <a:gd name="connsiteY4" fmla="*/ 0 h 6096000"/>
              <a:gd name="connsiteX0" fmla="*/ 0 w 6096000"/>
              <a:gd name="connsiteY0" fmla="*/ 0 h 6096000"/>
              <a:gd name="connsiteX1" fmla="*/ 6096000 w 6096000"/>
              <a:gd name="connsiteY1" fmla="*/ 0 h 6096000"/>
              <a:gd name="connsiteX2" fmla="*/ 0 w 6096000"/>
              <a:gd name="connsiteY2" fmla="*/ 6096000 h 6096000"/>
              <a:gd name="connsiteX3" fmla="*/ 0 w 6096000"/>
              <a:gd name="connsiteY3" fmla="*/ 0 h 6096000"/>
              <a:gd name="connsiteX0" fmla="*/ 0 w 6167566"/>
              <a:gd name="connsiteY0" fmla="*/ 0 h 6096000"/>
              <a:gd name="connsiteX1" fmla="*/ 6096000 w 6167566"/>
              <a:gd name="connsiteY1" fmla="*/ 0 h 6096000"/>
              <a:gd name="connsiteX2" fmla="*/ 0 w 6167566"/>
              <a:gd name="connsiteY2" fmla="*/ 6096000 h 6096000"/>
              <a:gd name="connsiteX3" fmla="*/ 0 w 6167566"/>
              <a:gd name="connsiteY3" fmla="*/ 0 h 6096000"/>
              <a:gd name="connsiteX0" fmla="*/ 0 w 6164960"/>
              <a:gd name="connsiteY0" fmla="*/ 0 h 6096000"/>
              <a:gd name="connsiteX1" fmla="*/ 6096000 w 6164960"/>
              <a:gd name="connsiteY1" fmla="*/ 0 h 6096000"/>
              <a:gd name="connsiteX2" fmla="*/ 0 w 6164960"/>
              <a:gd name="connsiteY2" fmla="*/ 6096000 h 6096000"/>
              <a:gd name="connsiteX3" fmla="*/ 0 w 6164960"/>
              <a:gd name="connsiteY3" fmla="*/ 0 h 6096000"/>
              <a:gd name="connsiteX0" fmla="*/ 0 w 6769920"/>
              <a:gd name="connsiteY0" fmla="*/ 0 h 6096000"/>
              <a:gd name="connsiteX1" fmla="*/ 6096000 w 6769920"/>
              <a:gd name="connsiteY1" fmla="*/ 0 h 6096000"/>
              <a:gd name="connsiteX2" fmla="*/ 0 w 6769920"/>
              <a:gd name="connsiteY2" fmla="*/ 6096000 h 6096000"/>
              <a:gd name="connsiteX3" fmla="*/ 0 w 6769920"/>
              <a:gd name="connsiteY3" fmla="*/ 0 h 6096000"/>
              <a:gd name="connsiteX0" fmla="*/ 0 w 6902906"/>
              <a:gd name="connsiteY0" fmla="*/ 0 h 6096000"/>
              <a:gd name="connsiteX1" fmla="*/ 6096000 w 6902906"/>
              <a:gd name="connsiteY1" fmla="*/ 0 h 6096000"/>
              <a:gd name="connsiteX2" fmla="*/ 0 w 6902906"/>
              <a:gd name="connsiteY2" fmla="*/ 6096000 h 6096000"/>
              <a:gd name="connsiteX3" fmla="*/ 0 w 6902906"/>
              <a:gd name="connsiteY3" fmla="*/ 0 h 6096000"/>
              <a:gd name="connsiteX0" fmla="*/ 0 w 6924370"/>
              <a:gd name="connsiteY0" fmla="*/ 0 h 6116121"/>
              <a:gd name="connsiteX1" fmla="*/ 6096000 w 6924370"/>
              <a:gd name="connsiteY1" fmla="*/ 0 h 6116121"/>
              <a:gd name="connsiteX2" fmla="*/ 0 w 6924370"/>
              <a:gd name="connsiteY2" fmla="*/ 6096000 h 6116121"/>
              <a:gd name="connsiteX3" fmla="*/ 0 w 6924370"/>
              <a:gd name="connsiteY3" fmla="*/ 0 h 6116121"/>
            </a:gdLst>
            <a:ahLst/>
            <a:cxnLst>
              <a:cxn ang="0">
                <a:pos x="connsiteX0" y="connsiteY0"/>
              </a:cxn>
              <a:cxn ang="0">
                <a:pos x="connsiteX1" y="connsiteY1"/>
              </a:cxn>
              <a:cxn ang="0">
                <a:pos x="connsiteX2" y="connsiteY2"/>
              </a:cxn>
              <a:cxn ang="0">
                <a:pos x="connsiteX3" y="connsiteY3"/>
              </a:cxn>
            </a:cxnLst>
            <a:rect l="l" t="t" r="r" b="b"/>
            <a:pathLst>
              <a:path w="6924370" h="6116121">
                <a:moveTo>
                  <a:pt x="0" y="0"/>
                </a:moveTo>
                <a:lnTo>
                  <a:pt x="6096000" y="0"/>
                </a:lnTo>
                <a:cubicBezTo>
                  <a:pt x="8930967" y="2326968"/>
                  <a:pt x="3890296" y="6438491"/>
                  <a:pt x="0" y="6096000"/>
                </a:cubicBezTo>
                <a:lnTo>
                  <a:pt x="0" y="0"/>
                </a:lnTo>
                <a:close/>
              </a:path>
            </a:pathLst>
          </a:custGeom>
          <a:solidFill>
            <a:srgbClr val="CE9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1">
            <a:extLst>
              <a:ext uri="{FF2B5EF4-FFF2-40B4-BE49-F238E27FC236}">
                <a16:creationId xmlns:a16="http://schemas.microsoft.com/office/drawing/2014/main" id="{4AD84203-F16E-40FF-B782-F03B27C25CF5}"/>
              </a:ext>
            </a:extLst>
          </p:cNvPr>
          <p:cNvSpPr/>
          <p:nvPr userDrawn="1"/>
        </p:nvSpPr>
        <p:spPr>
          <a:xfrm>
            <a:off x="-1" y="-2"/>
            <a:ext cx="5948516" cy="6096000"/>
          </a:xfrm>
          <a:custGeom>
            <a:avLst/>
            <a:gdLst>
              <a:gd name="connsiteX0" fmla="*/ 0 w 6096000"/>
              <a:gd name="connsiteY0" fmla="*/ 0 h 6096000"/>
              <a:gd name="connsiteX1" fmla="*/ 6096000 w 6096000"/>
              <a:gd name="connsiteY1" fmla="*/ 0 h 6096000"/>
              <a:gd name="connsiteX2" fmla="*/ 6096000 w 6096000"/>
              <a:gd name="connsiteY2" fmla="*/ 6096000 h 6096000"/>
              <a:gd name="connsiteX3" fmla="*/ 0 w 6096000"/>
              <a:gd name="connsiteY3" fmla="*/ 6096000 h 6096000"/>
              <a:gd name="connsiteX4" fmla="*/ 0 w 6096000"/>
              <a:gd name="connsiteY4" fmla="*/ 0 h 6096000"/>
              <a:gd name="connsiteX0" fmla="*/ 0 w 6096000"/>
              <a:gd name="connsiteY0" fmla="*/ 0 h 6096000"/>
              <a:gd name="connsiteX1" fmla="*/ 6096000 w 6096000"/>
              <a:gd name="connsiteY1" fmla="*/ 0 h 6096000"/>
              <a:gd name="connsiteX2" fmla="*/ 0 w 6096000"/>
              <a:gd name="connsiteY2" fmla="*/ 6096000 h 6096000"/>
              <a:gd name="connsiteX3" fmla="*/ 0 w 6096000"/>
              <a:gd name="connsiteY3" fmla="*/ 0 h 6096000"/>
              <a:gd name="connsiteX0" fmla="*/ 0 w 6167566"/>
              <a:gd name="connsiteY0" fmla="*/ 0 h 6096000"/>
              <a:gd name="connsiteX1" fmla="*/ 6096000 w 6167566"/>
              <a:gd name="connsiteY1" fmla="*/ 0 h 6096000"/>
              <a:gd name="connsiteX2" fmla="*/ 0 w 6167566"/>
              <a:gd name="connsiteY2" fmla="*/ 6096000 h 6096000"/>
              <a:gd name="connsiteX3" fmla="*/ 0 w 6167566"/>
              <a:gd name="connsiteY3" fmla="*/ 0 h 6096000"/>
              <a:gd name="connsiteX0" fmla="*/ 0 w 6164960"/>
              <a:gd name="connsiteY0" fmla="*/ 0 h 6096000"/>
              <a:gd name="connsiteX1" fmla="*/ 6096000 w 6164960"/>
              <a:gd name="connsiteY1" fmla="*/ 0 h 6096000"/>
              <a:gd name="connsiteX2" fmla="*/ 0 w 6164960"/>
              <a:gd name="connsiteY2" fmla="*/ 6096000 h 6096000"/>
              <a:gd name="connsiteX3" fmla="*/ 0 w 6164960"/>
              <a:gd name="connsiteY3" fmla="*/ 0 h 6096000"/>
              <a:gd name="connsiteX0" fmla="*/ 0 w 6769920"/>
              <a:gd name="connsiteY0" fmla="*/ 0 h 6096000"/>
              <a:gd name="connsiteX1" fmla="*/ 6096000 w 6769920"/>
              <a:gd name="connsiteY1" fmla="*/ 0 h 6096000"/>
              <a:gd name="connsiteX2" fmla="*/ 0 w 6769920"/>
              <a:gd name="connsiteY2" fmla="*/ 6096000 h 6096000"/>
              <a:gd name="connsiteX3" fmla="*/ 0 w 6769920"/>
              <a:gd name="connsiteY3" fmla="*/ 0 h 6096000"/>
              <a:gd name="connsiteX0" fmla="*/ 0 w 6902906"/>
              <a:gd name="connsiteY0" fmla="*/ 0 h 6096000"/>
              <a:gd name="connsiteX1" fmla="*/ 6096000 w 6902906"/>
              <a:gd name="connsiteY1" fmla="*/ 0 h 6096000"/>
              <a:gd name="connsiteX2" fmla="*/ 0 w 6902906"/>
              <a:gd name="connsiteY2" fmla="*/ 6096000 h 6096000"/>
              <a:gd name="connsiteX3" fmla="*/ 0 w 6902906"/>
              <a:gd name="connsiteY3" fmla="*/ 0 h 6096000"/>
              <a:gd name="connsiteX0" fmla="*/ 0 w 6924370"/>
              <a:gd name="connsiteY0" fmla="*/ 0 h 6116121"/>
              <a:gd name="connsiteX1" fmla="*/ 6096000 w 6924370"/>
              <a:gd name="connsiteY1" fmla="*/ 0 h 6116121"/>
              <a:gd name="connsiteX2" fmla="*/ 0 w 6924370"/>
              <a:gd name="connsiteY2" fmla="*/ 6096000 h 6116121"/>
              <a:gd name="connsiteX3" fmla="*/ 0 w 6924370"/>
              <a:gd name="connsiteY3" fmla="*/ 0 h 6116121"/>
              <a:gd name="connsiteX0" fmla="*/ 0 w 6506303"/>
              <a:gd name="connsiteY0" fmla="*/ 0 h 6126643"/>
              <a:gd name="connsiteX1" fmla="*/ 5624051 w 6506303"/>
              <a:gd name="connsiteY1" fmla="*/ 1519084 h 6126643"/>
              <a:gd name="connsiteX2" fmla="*/ 0 w 6506303"/>
              <a:gd name="connsiteY2" fmla="*/ 6096000 h 6126643"/>
              <a:gd name="connsiteX3" fmla="*/ 0 w 6506303"/>
              <a:gd name="connsiteY3" fmla="*/ 0 h 6126643"/>
              <a:gd name="connsiteX0" fmla="*/ 0 w 5852124"/>
              <a:gd name="connsiteY0" fmla="*/ 0 h 6114046"/>
              <a:gd name="connsiteX1" fmla="*/ 5624051 w 5852124"/>
              <a:gd name="connsiteY1" fmla="*/ 1519084 h 6114046"/>
              <a:gd name="connsiteX2" fmla="*/ 0 w 5852124"/>
              <a:gd name="connsiteY2" fmla="*/ 6096000 h 6114046"/>
              <a:gd name="connsiteX3" fmla="*/ 0 w 5852124"/>
              <a:gd name="connsiteY3" fmla="*/ 0 h 6114046"/>
              <a:gd name="connsiteX0" fmla="*/ 0 w 5852124"/>
              <a:gd name="connsiteY0" fmla="*/ 0 h 6114046"/>
              <a:gd name="connsiteX1" fmla="*/ 5624051 w 5852124"/>
              <a:gd name="connsiteY1" fmla="*/ 1519084 h 6114046"/>
              <a:gd name="connsiteX2" fmla="*/ 0 w 5852124"/>
              <a:gd name="connsiteY2" fmla="*/ 6096000 h 6114046"/>
              <a:gd name="connsiteX3" fmla="*/ 0 w 5852124"/>
              <a:gd name="connsiteY3" fmla="*/ 0 h 6114046"/>
              <a:gd name="connsiteX0" fmla="*/ 0 w 5852124"/>
              <a:gd name="connsiteY0" fmla="*/ 0 h 6114046"/>
              <a:gd name="connsiteX1" fmla="*/ 5624051 w 5852124"/>
              <a:gd name="connsiteY1" fmla="*/ 1519084 h 6114046"/>
              <a:gd name="connsiteX2" fmla="*/ 0 w 5852124"/>
              <a:gd name="connsiteY2" fmla="*/ 6096000 h 6114046"/>
              <a:gd name="connsiteX3" fmla="*/ 0 w 5852124"/>
              <a:gd name="connsiteY3" fmla="*/ 0 h 6114046"/>
              <a:gd name="connsiteX0" fmla="*/ 0 w 5852124"/>
              <a:gd name="connsiteY0" fmla="*/ 0 h 6114046"/>
              <a:gd name="connsiteX1" fmla="*/ 5624051 w 5852124"/>
              <a:gd name="connsiteY1" fmla="*/ 1519084 h 6114046"/>
              <a:gd name="connsiteX2" fmla="*/ 0 w 5852124"/>
              <a:gd name="connsiteY2" fmla="*/ 6096000 h 6114046"/>
              <a:gd name="connsiteX3" fmla="*/ 0 w 5852124"/>
              <a:gd name="connsiteY3" fmla="*/ 0 h 6114046"/>
              <a:gd name="connsiteX0" fmla="*/ 0 w 5852124"/>
              <a:gd name="connsiteY0" fmla="*/ 0 h 6114046"/>
              <a:gd name="connsiteX1" fmla="*/ 5624051 w 5852124"/>
              <a:gd name="connsiteY1" fmla="*/ 1519084 h 6114046"/>
              <a:gd name="connsiteX2" fmla="*/ 0 w 5852124"/>
              <a:gd name="connsiteY2" fmla="*/ 6096000 h 6114046"/>
              <a:gd name="connsiteX3" fmla="*/ 0 w 5852124"/>
              <a:gd name="connsiteY3" fmla="*/ 0 h 6114046"/>
              <a:gd name="connsiteX0" fmla="*/ 0 w 6159318"/>
              <a:gd name="connsiteY0" fmla="*/ 0 h 6113115"/>
              <a:gd name="connsiteX1" fmla="*/ 5948516 w 6159318"/>
              <a:gd name="connsiteY1" fmla="*/ 1253613 h 6113115"/>
              <a:gd name="connsiteX2" fmla="*/ 0 w 6159318"/>
              <a:gd name="connsiteY2" fmla="*/ 6096000 h 6113115"/>
              <a:gd name="connsiteX3" fmla="*/ 0 w 6159318"/>
              <a:gd name="connsiteY3" fmla="*/ 0 h 6113115"/>
              <a:gd name="connsiteX0" fmla="*/ 0 w 5948516"/>
              <a:gd name="connsiteY0" fmla="*/ 0 h 6112196"/>
              <a:gd name="connsiteX1" fmla="*/ 5948516 w 5948516"/>
              <a:gd name="connsiteY1" fmla="*/ 1253613 h 6112196"/>
              <a:gd name="connsiteX2" fmla="*/ 0 w 5948516"/>
              <a:gd name="connsiteY2" fmla="*/ 6096000 h 6112196"/>
              <a:gd name="connsiteX3" fmla="*/ 0 w 5948516"/>
              <a:gd name="connsiteY3" fmla="*/ 0 h 6112196"/>
              <a:gd name="connsiteX0" fmla="*/ 0 w 5948516"/>
              <a:gd name="connsiteY0" fmla="*/ 0 h 6096000"/>
              <a:gd name="connsiteX1" fmla="*/ 5948516 w 5948516"/>
              <a:gd name="connsiteY1" fmla="*/ 1253613 h 6096000"/>
              <a:gd name="connsiteX2" fmla="*/ 0 w 5948516"/>
              <a:gd name="connsiteY2" fmla="*/ 6096000 h 6096000"/>
              <a:gd name="connsiteX3" fmla="*/ 0 w 5948516"/>
              <a:gd name="connsiteY3" fmla="*/ 0 h 6096000"/>
            </a:gdLst>
            <a:ahLst/>
            <a:cxnLst>
              <a:cxn ang="0">
                <a:pos x="connsiteX0" y="connsiteY0"/>
              </a:cxn>
              <a:cxn ang="0">
                <a:pos x="connsiteX1" y="connsiteY1"/>
              </a:cxn>
              <a:cxn ang="0">
                <a:pos x="connsiteX2" y="connsiteY2"/>
              </a:cxn>
              <a:cxn ang="0">
                <a:pos x="connsiteX3" y="connsiteY3"/>
              </a:cxn>
            </a:cxnLst>
            <a:rect l="l" t="t" r="r" b="b"/>
            <a:pathLst>
              <a:path w="5948516" h="6096000">
                <a:moveTo>
                  <a:pt x="0" y="0"/>
                </a:moveTo>
                <a:cubicBezTo>
                  <a:pt x="1417484" y="2615381"/>
                  <a:pt x="4899741" y="-108154"/>
                  <a:pt x="5948516" y="1253613"/>
                </a:cubicBezTo>
                <a:cubicBezTo>
                  <a:pt x="2338438" y="1235588"/>
                  <a:pt x="1560051" y="2810387"/>
                  <a:pt x="0" y="6096000"/>
                </a:cubicBezTo>
                <a:lnTo>
                  <a:pt x="0" y="0"/>
                </a:lnTo>
                <a:close/>
              </a:path>
            </a:pathLst>
          </a:custGeom>
          <a:noFill/>
          <a:ln w="9525">
            <a:solidFill>
              <a:srgbClr val="EDDC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956940AC-B0F8-4EF0-AA41-212DA82B1055}"/>
              </a:ext>
            </a:extLst>
          </p:cNvPr>
          <p:cNvSpPr/>
          <p:nvPr userDrawn="1"/>
        </p:nvSpPr>
        <p:spPr>
          <a:xfrm>
            <a:off x="10500852" y="5302156"/>
            <a:ext cx="1691148" cy="1555843"/>
          </a:xfrm>
          <a:custGeom>
            <a:avLst/>
            <a:gdLst>
              <a:gd name="connsiteX0" fmla="*/ 0 w 2094271"/>
              <a:gd name="connsiteY0" fmla="*/ 0 h 1976283"/>
              <a:gd name="connsiteX1" fmla="*/ 2094271 w 2094271"/>
              <a:gd name="connsiteY1" fmla="*/ 0 h 1976283"/>
              <a:gd name="connsiteX2" fmla="*/ 2094271 w 2094271"/>
              <a:gd name="connsiteY2" fmla="*/ 1976283 h 1976283"/>
              <a:gd name="connsiteX3" fmla="*/ 0 w 2094271"/>
              <a:gd name="connsiteY3" fmla="*/ 1976283 h 1976283"/>
              <a:gd name="connsiteX4" fmla="*/ 0 w 2094271"/>
              <a:gd name="connsiteY4" fmla="*/ 0 h 1976283"/>
              <a:gd name="connsiteX0" fmla="*/ 412955 w 2094271"/>
              <a:gd name="connsiteY0" fmla="*/ 604684 h 1976283"/>
              <a:gd name="connsiteX1" fmla="*/ 2094271 w 2094271"/>
              <a:gd name="connsiteY1" fmla="*/ 0 h 1976283"/>
              <a:gd name="connsiteX2" fmla="*/ 2094271 w 2094271"/>
              <a:gd name="connsiteY2" fmla="*/ 1976283 h 1976283"/>
              <a:gd name="connsiteX3" fmla="*/ 0 w 2094271"/>
              <a:gd name="connsiteY3" fmla="*/ 1976283 h 1976283"/>
              <a:gd name="connsiteX4" fmla="*/ 412955 w 2094271"/>
              <a:gd name="connsiteY4" fmla="*/ 604684 h 1976283"/>
              <a:gd name="connsiteX0" fmla="*/ 412955 w 2094271"/>
              <a:gd name="connsiteY0" fmla="*/ 604684 h 1976283"/>
              <a:gd name="connsiteX1" fmla="*/ 2094271 w 2094271"/>
              <a:gd name="connsiteY1" fmla="*/ 0 h 1976283"/>
              <a:gd name="connsiteX2" fmla="*/ 2094271 w 2094271"/>
              <a:gd name="connsiteY2" fmla="*/ 1976283 h 1976283"/>
              <a:gd name="connsiteX3" fmla="*/ 0 w 2094271"/>
              <a:gd name="connsiteY3" fmla="*/ 1976283 h 1976283"/>
              <a:gd name="connsiteX4" fmla="*/ 412955 w 2094271"/>
              <a:gd name="connsiteY4" fmla="*/ 604684 h 1976283"/>
              <a:gd name="connsiteX0" fmla="*/ 412955 w 2094271"/>
              <a:gd name="connsiteY0" fmla="*/ 604684 h 1976283"/>
              <a:gd name="connsiteX1" fmla="*/ 2094271 w 2094271"/>
              <a:gd name="connsiteY1" fmla="*/ 0 h 1976283"/>
              <a:gd name="connsiteX2" fmla="*/ 2094271 w 2094271"/>
              <a:gd name="connsiteY2" fmla="*/ 1976283 h 1976283"/>
              <a:gd name="connsiteX3" fmla="*/ 0 w 2094271"/>
              <a:gd name="connsiteY3" fmla="*/ 1976283 h 1976283"/>
              <a:gd name="connsiteX4" fmla="*/ 412955 w 2094271"/>
              <a:gd name="connsiteY4" fmla="*/ 604684 h 1976283"/>
              <a:gd name="connsiteX0" fmla="*/ 576772 w 2258088"/>
              <a:gd name="connsiteY0" fmla="*/ 604684 h 1976283"/>
              <a:gd name="connsiteX1" fmla="*/ 2258088 w 2258088"/>
              <a:gd name="connsiteY1" fmla="*/ 0 h 1976283"/>
              <a:gd name="connsiteX2" fmla="*/ 2258088 w 2258088"/>
              <a:gd name="connsiteY2" fmla="*/ 1976283 h 1976283"/>
              <a:gd name="connsiteX3" fmla="*/ 163817 w 2258088"/>
              <a:gd name="connsiteY3" fmla="*/ 1976283 h 1976283"/>
              <a:gd name="connsiteX4" fmla="*/ 576772 w 2258088"/>
              <a:gd name="connsiteY4" fmla="*/ 604684 h 1976283"/>
              <a:gd name="connsiteX0" fmla="*/ 630054 w 2252376"/>
              <a:gd name="connsiteY0" fmla="*/ 619432 h 1976283"/>
              <a:gd name="connsiteX1" fmla="*/ 2252376 w 2252376"/>
              <a:gd name="connsiteY1" fmla="*/ 0 h 1976283"/>
              <a:gd name="connsiteX2" fmla="*/ 2252376 w 2252376"/>
              <a:gd name="connsiteY2" fmla="*/ 1976283 h 1976283"/>
              <a:gd name="connsiteX3" fmla="*/ 158105 w 2252376"/>
              <a:gd name="connsiteY3" fmla="*/ 1976283 h 1976283"/>
              <a:gd name="connsiteX4" fmla="*/ 630054 w 2252376"/>
              <a:gd name="connsiteY4" fmla="*/ 619432 h 1976283"/>
              <a:gd name="connsiteX0" fmla="*/ 630054 w 2252376"/>
              <a:gd name="connsiteY0" fmla="*/ 619432 h 1976283"/>
              <a:gd name="connsiteX1" fmla="*/ 2252376 w 2252376"/>
              <a:gd name="connsiteY1" fmla="*/ 0 h 1976283"/>
              <a:gd name="connsiteX2" fmla="*/ 2252376 w 2252376"/>
              <a:gd name="connsiteY2" fmla="*/ 1976283 h 1976283"/>
              <a:gd name="connsiteX3" fmla="*/ 158105 w 2252376"/>
              <a:gd name="connsiteY3" fmla="*/ 1976283 h 1976283"/>
              <a:gd name="connsiteX4" fmla="*/ 630054 w 2252376"/>
              <a:gd name="connsiteY4" fmla="*/ 619432 h 1976283"/>
              <a:gd name="connsiteX0" fmla="*/ 630054 w 2252376"/>
              <a:gd name="connsiteY0" fmla="*/ 619432 h 1976283"/>
              <a:gd name="connsiteX1" fmla="*/ 2252376 w 2252376"/>
              <a:gd name="connsiteY1" fmla="*/ 0 h 1976283"/>
              <a:gd name="connsiteX2" fmla="*/ 2252376 w 2252376"/>
              <a:gd name="connsiteY2" fmla="*/ 1976283 h 1976283"/>
              <a:gd name="connsiteX3" fmla="*/ 158105 w 2252376"/>
              <a:gd name="connsiteY3" fmla="*/ 1976283 h 1976283"/>
              <a:gd name="connsiteX4" fmla="*/ 630054 w 2252376"/>
              <a:gd name="connsiteY4" fmla="*/ 619432 h 1976283"/>
              <a:gd name="connsiteX0" fmla="*/ 617057 w 2239379"/>
              <a:gd name="connsiteY0" fmla="*/ 619432 h 1976283"/>
              <a:gd name="connsiteX1" fmla="*/ 2239379 w 2239379"/>
              <a:gd name="connsiteY1" fmla="*/ 0 h 1976283"/>
              <a:gd name="connsiteX2" fmla="*/ 2239379 w 2239379"/>
              <a:gd name="connsiteY2" fmla="*/ 1976283 h 1976283"/>
              <a:gd name="connsiteX3" fmla="*/ 145108 w 2239379"/>
              <a:gd name="connsiteY3" fmla="*/ 1976283 h 1976283"/>
              <a:gd name="connsiteX4" fmla="*/ 617057 w 2239379"/>
              <a:gd name="connsiteY4" fmla="*/ 619432 h 1976283"/>
              <a:gd name="connsiteX0" fmla="*/ 617057 w 2239379"/>
              <a:gd name="connsiteY0" fmla="*/ 1046788 h 2403639"/>
              <a:gd name="connsiteX1" fmla="*/ 2239379 w 2239379"/>
              <a:gd name="connsiteY1" fmla="*/ 427356 h 2403639"/>
              <a:gd name="connsiteX2" fmla="*/ 2239379 w 2239379"/>
              <a:gd name="connsiteY2" fmla="*/ 2403639 h 2403639"/>
              <a:gd name="connsiteX3" fmla="*/ 145108 w 2239379"/>
              <a:gd name="connsiteY3" fmla="*/ 2403639 h 2403639"/>
              <a:gd name="connsiteX4" fmla="*/ 617057 w 2239379"/>
              <a:gd name="connsiteY4" fmla="*/ 1046788 h 2403639"/>
              <a:gd name="connsiteX0" fmla="*/ 617057 w 2239379"/>
              <a:gd name="connsiteY0" fmla="*/ 795029 h 2151880"/>
              <a:gd name="connsiteX1" fmla="*/ 2239379 w 2239379"/>
              <a:gd name="connsiteY1" fmla="*/ 175597 h 2151880"/>
              <a:gd name="connsiteX2" fmla="*/ 2239379 w 2239379"/>
              <a:gd name="connsiteY2" fmla="*/ 2151880 h 2151880"/>
              <a:gd name="connsiteX3" fmla="*/ 145108 w 2239379"/>
              <a:gd name="connsiteY3" fmla="*/ 2151880 h 2151880"/>
              <a:gd name="connsiteX4" fmla="*/ 617057 w 2239379"/>
              <a:gd name="connsiteY4" fmla="*/ 795029 h 2151880"/>
              <a:gd name="connsiteX0" fmla="*/ 711169 w 2333491"/>
              <a:gd name="connsiteY0" fmla="*/ 795029 h 2151880"/>
              <a:gd name="connsiteX1" fmla="*/ 2333491 w 2333491"/>
              <a:gd name="connsiteY1" fmla="*/ 175597 h 2151880"/>
              <a:gd name="connsiteX2" fmla="*/ 2333491 w 2333491"/>
              <a:gd name="connsiteY2" fmla="*/ 2151880 h 2151880"/>
              <a:gd name="connsiteX3" fmla="*/ 239220 w 2333491"/>
              <a:gd name="connsiteY3" fmla="*/ 2151880 h 2151880"/>
              <a:gd name="connsiteX4" fmla="*/ 711169 w 2333491"/>
              <a:gd name="connsiteY4" fmla="*/ 795029 h 2151880"/>
              <a:gd name="connsiteX0" fmla="*/ 471949 w 2094271"/>
              <a:gd name="connsiteY0" fmla="*/ 795029 h 2151880"/>
              <a:gd name="connsiteX1" fmla="*/ 2094271 w 2094271"/>
              <a:gd name="connsiteY1" fmla="*/ 175597 h 2151880"/>
              <a:gd name="connsiteX2" fmla="*/ 2094271 w 2094271"/>
              <a:gd name="connsiteY2" fmla="*/ 2151880 h 2151880"/>
              <a:gd name="connsiteX3" fmla="*/ 0 w 2094271"/>
              <a:gd name="connsiteY3" fmla="*/ 2151880 h 2151880"/>
              <a:gd name="connsiteX4" fmla="*/ 471949 w 2094271"/>
              <a:gd name="connsiteY4" fmla="*/ 795029 h 2151880"/>
              <a:gd name="connsiteX0" fmla="*/ 471949 w 2094271"/>
              <a:gd name="connsiteY0" fmla="*/ 821172 h 2178023"/>
              <a:gd name="connsiteX1" fmla="*/ 2094271 w 2094271"/>
              <a:gd name="connsiteY1" fmla="*/ 201740 h 2178023"/>
              <a:gd name="connsiteX2" fmla="*/ 2094271 w 2094271"/>
              <a:gd name="connsiteY2" fmla="*/ 2178023 h 2178023"/>
              <a:gd name="connsiteX3" fmla="*/ 0 w 2094271"/>
              <a:gd name="connsiteY3" fmla="*/ 2178023 h 2178023"/>
              <a:gd name="connsiteX4" fmla="*/ 471949 w 2094271"/>
              <a:gd name="connsiteY4" fmla="*/ 821172 h 2178023"/>
              <a:gd name="connsiteX0" fmla="*/ 566571 w 2188893"/>
              <a:gd name="connsiteY0" fmla="*/ 821172 h 2178023"/>
              <a:gd name="connsiteX1" fmla="*/ 2188893 w 2188893"/>
              <a:gd name="connsiteY1" fmla="*/ 201740 h 2178023"/>
              <a:gd name="connsiteX2" fmla="*/ 2188893 w 2188893"/>
              <a:gd name="connsiteY2" fmla="*/ 2178023 h 2178023"/>
              <a:gd name="connsiteX3" fmla="*/ 0 w 2188893"/>
              <a:gd name="connsiteY3" fmla="*/ 2178023 h 2178023"/>
              <a:gd name="connsiteX4" fmla="*/ 566571 w 2188893"/>
              <a:gd name="connsiteY4" fmla="*/ 821172 h 2178023"/>
              <a:gd name="connsiteX0" fmla="*/ 566571 w 2188893"/>
              <a:gd name="connsiteY0" fmla="*/ 909437 h 2266288"/>
              <a:gd name="connsiteX1" fmla="*/ 2188893 w 2188893"/>
              <a:gd name="connsiteY1" fmla="*/ 290005 h 2266288"/>
              <a:gd name="connsiteX2" fmla="*/ 2188893 w 2188893"/>
              <a:gd name="connsiteY2" fmla="*/ 2266288 h 2266288"/>
              <a:gd name="connsiteX3" fmla="*/ 0 w 2188893"/>
              <a:gd name="connsiteY3" fmla="*/ 2266288 h 2266288"/>
              <a:gd name="connsiteX4" fmla="*/ 566571 w 2188893"/>
              <a:gd name="connsiteY4" fmla="*/ 909437 h 2266288"/>
              <a:gd name="connsiteX0" fmla="*/ 566571 w 2188893"/>
              <a:gd name="connsiteY0" fmla="*/ 997367 h 2354218"/>
              <a:gd name="connsiteX1" fmla="*/ 2188893 w 2188893"/>
              <a:gd name="connsiteY1" fmla="*/ 377935 h 2354218"/>
              <a:gd name="connsiteX2" fmla="*/ 2188893 w 2188893"/>
              <a:gd name="connsiteY2" fmla="*/ 2354218 h 2354218"/>
              <a:gd name="connsiteX3" fmla="*/ 0 w 2188893"/>
              <a:gd name="connsiteY3" fmla="*/ 2354218 h 2354218"/>
              <a:gd name="connsiteX4" fmla="*/ 566571 w 2188893"/>
              <a:gd name="connsiteY4" fmla="*/ 997367 h 2354218"/>
              <a:gd name="connsiteX0" fmla="*/ 566571 w 2188893"/>
              <a:gd name="connsiteY0" fmla="*/ 872480 h 2229331"/>
              <a:gd name="connsiteX1" fmla="*/ 2188893 w 2188893"/>
              <a:gd name="connsiteY1" fmla="*/ 253048 h 2229331"/>
              <a:gd name="connsiteX2" fmla="*/ 2188893 w 2188893"/>
              <a:gd name="connsiteY2" fmla="*/ 2229331 h 2229331"/>
              <a:gd name="connsiteX3" fmla="*/ 0 w 2188893"/>
              <a:gd name="connsiteY3" fmla="*/ 2229331 h 2229331"/>
              <a:gd name="connsiteX4" fmla="*/ 566571 w 2188893"/>
              <a:gd name="connsiteY4" fmla="*/ 872480 h 2229331"/>
              <a:gd name="connsiteX0" fmla="*/ 566571 w 2188893"/>
              <a:gd name="connsiteY0" fmla="*/ 872480 h 2229331"/>
              <a:gd name="connsiteX1" fmla="*/ 2188893 w 2188893"/>
              <a:gd name="connsiteY1" fmla="*/ 253048 h 2229331"/>
              <a:gd name="connsiteX2" fmla="*/ 2188893 w 2188893"/>
              <a:gd name="connsiteY2" fmla="*/ 2229331 h 2229331"/>
              <a:gd name="connsiteX3" fmla="*/ 0 w 2188893"/>
              <a:gd name="connsiteY3" fmla="*/ 2229331 h 2229331"/>
              <a:gd name="connsiteX4" fmla="*/ 566571 w 2188893"/>
              <a:gd name="connsiteY4" fmla="*/ 872480 h 2229331"/>
              <a:gd name="connsiteX0" fmla="*/ 566571 w 2188893"/>
              <a:gd name="connsiteY0" fmla="*/ 928203 h 2285054"/>
              <a:gd name="connsiteX1" fmla="*/ 2188893 w 2188893"/>
              <a:gd name="connsiteY1" fmla="*/ 308771 h 2285054"/>
              <a:gd name="connsiteX2" fmla="*/ 2188893 w 2188893"/>
              <a:gd name="connsiteY2" fmla="*/ 2285054 h 2285054"/>
              <a:gd name="connsiteX3" fmla="*/ 0 w 2188893"/>
              <a:gd name="connsiteY3" fmla="*/ 2285054 h 2285054"/>
              <a:gd name="connsiteX4" fmla="*/ 566571 w 2188893"/>
              <a:gd name="connsiteY4" fmla="*/ 928203 h 2285054"/>
              <a:gd name="connsiteX0" fmla="*/ 566571 w 2188893"/>
              <a:gd name="connsiteY0" fmla="*/ 619432 h 1976283"/>
              <a:gd name="connsiteX1" fmla="*/ 2188893 w 2188893"/>
              <a:gd name="connsiteY1" fmla="*/ 0 h 1976283"/>
              <a:gd name="connsiteX2" fmla="*/ 2188893 w 2188893"/>
              <a:gd name="connsiteY2" fmla="*/ 1976283 h 1976283"/>
              <a:gd name="connsiteX3" fmla="*/ 0 w 2188893"/>
              <a:gd name="connsiteY3" fmla="*/ 1976283 h 1976283"/>
              <a:gd name="connsiteX4" fmla="*/ 566571 w 2188893"/>
              <a:gd name="connsiteY4" fmla="*/ 619432 h 1976283"/>
              <a:gd name="connsiteX0" fmla="*/ 566571 w 2188893"/>
              <a:gd name="connsiteY0" fmla="*/ 619432 h 1976283"/>
              <a:gd name="connsiteX1" fmla="*/ 2188893 w 2188893"/>
              <a:gd name="connsiteY1" fmla="*/ 0 h 1976283"/>
              <a:gd name="connsiteX2" fmla="*/ 2188893 w 2188893"/>
              <a:gd name="connsiteY2" fmla="*/ 1976283 h 1976283"/>
              <a:gd name="connsiteX3" fmla="*/ 0 w 2188893"/>
              <a:gd name="connsiteY3" fmla="*/ 1976283 h 1976283"/>
              <a:gd name="connsiteX4" fmla="*/ 566571 w 2188893"/>
              <a:gd name="connsiteY4" fmla="*/ 619432 h 19762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8893" h="1976283">
                <a:moveTo>
                  <a:pt x="566571" y="619432"/>
                </a:moveTo>
                <a:cubicBezTo>
                  <a:pt x="839040" y="426199"/>
                  <a:pt x="1636943" y="924581"/>
                  <a:pt x="2188893" y="0"/>
                </a:cubicBezTo>
                <a:lnTo>
                  <a:pt x="2188893" y="1976283"/>
                </a:lnTo>
                <a:lnTo>
                  <a:pt x="0" y="1976283"/>
                </a:lnTo>
                <a:cubicBezTo>
                  <a:pt x="819558" y="1649228"/>
                  <a:pt x="-101493" y="928646"/>
                  <a:pt x="566571" y="619432"/>
                </a:cubicBezTo>
                <a:close/>
              </a:path>
            </a:pathLst>
          </a:custGeom>
          <a:solidFill>
            <a:srgbClr val="AE6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1">
            <a:extLst>
              <a:ext uri="{FF2B5EF4-FFF2-40B4-BE49-F238E27FC236}">
                <a16:creationId xmlns:a16="http://schemas.microsoft.com/office/drawing/2014/main" id="{4949B5F4-1334-4EC7-9549-0FE9CB32800B}"/>
              </a:ext>
            </a:extLst>
          </p:cNvPr>
          <p:cNvSpPr/>
          <p:nvPr userDrawn="1"/>
        </p:nvSpPr>
        <p:spPr>
          <a:xfrm>
            <a:off x="0" y="240888"/>
            <a:ext cx="2934929" cy="6096000"/>
          </a:xfrm>
          <a:custGeom>
            <a:avLst/>
            <a:gdLst>
              <a:gd name="connsiteX0" fmla="*/ 0 w 6096000"/>
              <a:gd name="connsiteY0" fmla="*/ 0 h 6096000"/>
              <a:gd name="connsiteX1" fmla="*/ 6096000 w 6096000"/>
              <a:gd name="connsiteY1" fmla="*/ 0 h 6096000"/>
              <a:gd name="connsiteX2" fmla="*/ 6096000 w 6096000"/>
              <a:gd name="connsiteY2" fmla="*/ 6096000 h 6096000"/>
              <a:gd name="connsiteX3" fmla="*/ 0 w 6096000"/>
              <a:gd name="connsiteY3" fmla="*/ 6096000 h 6096000"/>
              <a:gd name="connsiteX4" fmla="*/ 0 w 6096000"/>
              <a:gd name="connsiteY4" fmla="*/ 0 h 6096000"/>
              <a:gd name="connsiteX0" fmla="*/ 0 w 6096000"/>
              <a:gd name="connsiteY0" fmla="*/ 0 h 6096000"/>
              <a:gd name="connsiteX1" fmla="*/ 6096000 w 6096000"/>
              <a:gd name="connsiteY1" fmla="*/ 0 h 6096000"/>
              <a:gd name="connsiteX2" fmla="*/ 0 w 6096000"/>
              <a:gd name="connsiteY2" fmla="*/ 6096000 h 6096000"/>
              <a:gd name="connsiteX3" fmla="*/ 0 w 6096000"/>
              <a:gd name="connsiteY3" fmla="*/ 0 h 6096000"/>
              <a:gd name="connsiteX0" fmla="*/ 0 w 6167566"/>
              <a:gd name="connsiteY0" fmla="*/ 0 h 6096000"/>
              <a:gd name="connsiteX1" fmla="*/ 6096000 w 6167566"/>
              <a:gd name="connsiteY1" fmla="*/ 0 h 6096000"/>
              <a:gd name="connsiteX2" fmla="*/ 0 w 6167566"/>
              <a:gd name="connsiteY2" fmla="*/ 6096000 h 6096000"/>
              <a:gd name="connsiteX3" fmla="*/ 0 w 6167566"/>
              <a:gd name="connsiteY3" fmla="*/ 0 h 6096000"/>
              <a:gd name="connsiteX0" fmla="*/ 0 w 6164960"/>
              <a:gd name="connsiteY0" fmla="*/ 0 h 6096000"/>
              <a:gd name="connsiteX1" fmla="*/ 6096000 w 6164960"/>
              <a:gd name="connsiteY1" fmla="*/ 0 h 6096000"/>
              <a:gd name="connsiteX2" fmla="*/ 0 w 6164960"/>
              <a:gd name="connsiteY2" fmla="*/ 6096000 h 6096000"/>
              <a:gd name="connsiteX3" fmla="*/ 0 w 6164960"/>
              <a:gd name="connsiteY3" fmla="*/ 0 h 6096000"/>
              <a:gd name="connsiteX0" fmla="*/ 0 w 6769920"/>
              <a:gd name="connsiteY0" fmla="*/ 0 h 6096000"/>
              <a:gd name="connsiteX1" fmla="*/ 6096000 w 6769920"/>
              <a:gd name="connsiteY1" fmla="*/ 0 h 6096000"/>
              <a:gd name="connsiteX2" fmla="*/ 0 w 6769920"/>
              <a:gd name="connsiteY2" fmla="*/ 6096000 h 6096000"/>
              <a:gd name="connsiteX3" fmla="*/ 0 w 6769920"/>
              <a:gd name="connsiteY3" fmla="*/ 0 h 6096000"/>
              <a:gd name="connsiteX0" fmla="*/ 0 w 6902906"/>
              <a:gd name="connsiteY0" fmla="*/ 0 h 6096000"/>
              <a:gd name="connsiteX1" fmla="*/ 6096000 w 6902906"/>
              <a:gd name="connsiteY1" fmla="*/ 0 h 6096000"/>
              <a:gd name="connsiteX2" fmla="*/ 0 w 6902906"/>
              <a:gd name="connsiteY2" fmla="*/ 6096000 h 6096000"/>
              <a:gd name="connsiteX3" fmla="*/ 0 w 6902906"/>
              <a:gd name="connsiteY3" fmla="*/ 0 h 6096000"/>
              <a:gd name="connsiteX0" fmla="*/ 0 w 6924370"/>
              <a:gd name="connsiteY0" fmla="*/ 0 h 6116121"/>
              <a:gd name="connsiteX1" fmla="*/ 6096000 w 6924370"/>
              <a:gd name="connsiteY1" fmla="*/ 0 h 6116121"/>
              <a:gd name="connsiteX2" fmla="*/ 0 w 6924370"/>
              <a:gd name="connsiteY2" fmla="*/ 6096000 h 6116121"/>
              <a:gd name="connsiteX3" fmla="*/ 0 w 6924370"/>
              <a:gd name="connsiteY3" fmla="*/ 0 h 6116121"/>
              <a:gd name="connsiteX0" fmla="*/ 0 w 6506303"/>
              <a:gd name="connsiteY0" fmla="*/ 0 h 6126643"/>
              <a:gd name="connsiteX1" fmla="*/ 5624051 w 6506303"/>
              <a:gd name="connsiteY1" fmla="*/ 1519084 h 6126643"/>
              <a:gd name="connsiteX2" fmla="*/ 0 w 6506303"/>
              <a:gd name="connsiteY2" fmla="*/ 6096000 h 6126643"/>
              <a:gd name="connsiteX3" fmla="*/ 0 w 6506303"/>
              <a:gd name="connsiteY3" fmla="*/ 0 h 6126643"/>
              <a:gd name="connsiteX0" fmla="*/ 0 w 5852124"/>
              <a:gd name="connsiteY0" fmla="*/ 0 h 6114046"/>
              <a:gd name="connsiteX1" fmla="*/ 5624051 w 5852124"/>
              <a:gd name="connsiteY1" fmla="*/ 1519084 h 6114046"/>
              <a:gd name="connsiteX2" fmla="*/ 0 w 5852124"/>
              <a:gd name="connsiteY2" fmla="*/ 6096000 h 6114046"/>
              <a:gd name="connsiteX3" fmla="*/ 0 w 5852124"/>
              <a:gd name="connsiteY3" fmla="*/ 0 h 6114046"/>
              <a:gd name="connsiteX0" fmla="*/ 0 w 5852124"/>
              <a:gd name="connsiteY0" fmla="*/ 0 h 6114046"/>
              <a:gd name="connsiteX1" fmla="*/ 5624051 w 5852124"/>
              <a:gd name="connsiteY1" fmla="*/ 1519084 h 6114046"/>
              <a:gd name="connsiteX2" fmla="*/ 0 w 5852124"/>
              <a:gd name="connsiteY2" fmla="*/ 6096000 h 6114046"/>
              <a:gd name="connsiteX3" fmla="*/ 0 w 5852124"/>
              <a:gd name="connsiteY3" fmla="*/ 0 h 6114046"/>
              <a:gd name="connsiteX0" fmla="*/ 0 w 5852124"/>
              <a:gd name="connsiteY0" fmla="*/ 0 h 6114046"/>
              <a:gd name="connsiteX1" fmla="*/ 5624051 w 5852124"/>
              <a:gd name="connsiteY1" fmla="*/ 1519084 h 6114046"/>
              <a:gd name="connsiteX2" fmla="*/ 0 w 5852124"/>
              <a:gd name="connsiteY2" fmla="*/ 6096000 h 6114046"/>
              <a:gd name="connsiteX3" fmla="*/ 0 w 5852124"/>
              <a:gd name="connsiteY3" fmla="*/ 0 h 6114046"/>
              <a:gd name="connsiteX0" fmla="*/ 0 w 5852124"/>
              <a:gd name="connsiteY0" fmla="*/ 0 h 6114046"/>
              <a:gd name="connsiteX1" fmla="*/ 5624051 w 5852124"/>
              <a:gd name="connsiteY1" fmla="*/ 1519084 h 6114046"/>
              <a:gd name="connsiteX2" fmla="*/ 0 w 5852124"/>
              <a:gd name="connsiteY2" fmla="*/ 6096000 h 6114046"/>
              <a:gd name="connsiteX3" fmla="*/ 0 w 5852124"/>
              <a:gd name="connsiteY3" fmla="*/ 0 h 6114046"/>
              <a:gd name="connsiteX0" fmla="*/ 0 w 5852124"/>
              <a:gd name="connsiteY0" fmla="*/ 0 h 6114046"/>
              <a:gd name="connsiteX1" fmla="*/ 5624051 w 5852124"/>
              <a:gd name="connsiteY1" fmla="*/ 1519084 h 6114046"/>
              <a:gd name="connsiteX2" fmla="*/ 0 w 5852124"/>
              <a:gd name="connsiteY2" fmla="*/ 6096000 h 6114046"/>
              <a:gd name="connsiteX3" fmla="*/ 0 w 5852124"/>
              <a:gd name="connsiteY3" fmla="*/ 0 h 6114046"/>
              <a:gd name="connsiteX0" fmla="*/ 0 w 6159318"/>
              <a:gd name="connsiteY0" fmla="*/ 0 h 6113115"/>
              <a:gd name="connsiteX1" fmla="*/ 5948516 w 6159318"/>
              <a:gd name="connsiteY1" fmla="*/ 1253613 h 6113115"/>
              <a:gd name="connsiteX2" fmla="*/ 0 w 6159318"/>
              <a:gd name="connsiteY2" fmla="*/ 6096000 h 6113115"/>
              <a:gd name="connsiteX3" fmla="*/ 0 w 6159318"/>
              <a:gd name="connsiteY3" fmla="*/ 0 h 6113115"/>
              <a:gd name="connsiteX0" fmla="*/ 0 w 5948516"/>
              <a:gd name="connsiteY0" fmla="*/ 0 h 6112196"/>
              <a:gd name="connsiteX1" fmla="*/ 5948516 w 5948516"/>
              <a:gd name="connsiteY1" fmla="*/ 1253613 h 6112196"/>
              <a:gd name="connsiteX2" fmla="*/ 0 w 5948516"/>
              <a:gd name="connsiteY2" fmla="*/ 6096000 h 6112196"/>
              <a:gd name="connsiteX3" fmla="*/ 0 w 5948516"/>
              <a:gd name="connsiteY3" fmla="*/ 0 h 6112196"/>
              <a:gd name="connsiteX0" fmla="*/ 0 w 5948516"/>
              <a:gd name="connsiteY0" fmla="*/ 0 h 6096000"/>
              <a:gd name="connsiteX1" fmla="*/ 5948516 w 5948516"/>
              <a:gd name="connsiteY1" fmla="*/ 1253613 h 6096000"/>
              <a:gd name="connsiteX2" fmla="*/ 0 w 5948516"/>
              <a:gd name="connsiteY2" fmla="*/ 6096000 h 6096000"/>
              <a:gd name="connsiteX3" fmla="*/ 0 w 5948516"/>
              <a:gd name="connsiteY3" fmla="*/ 0 h 6096000"/>
              <a:gd name="connsiteX0" fmla="*/ 0 w 5948516"/>
              <a:gd name="connsiteY0" fmla="*/ 0 h 6096000"/>
              <a:gd name="connsiteX1" fmla="*/ 5948516 w 5948516"/>
              <a:gd name="connsiteY1" fmla="*/ 1253613 h 6096000"/>
              <a:gd name="connsiteX2" fmla="*/ 0 w 5948516"/>
              <a:gd name="connsiteY2" fmla="*/ 6096000 h 6096000"/>
              <a:gd name="connsiteX3" fmla="*/ 0 w 5948516"/>
              <a:gd name="connsiteY3" fmla="*/ 0 h 6096000"/>
              <a:gd name="connsiteX0" fmla="*/ 0 w 5933768"/>
              <a:gd name="connsiteY0" fmla="*/ 0 h 6096000"/>
              <a:gd name="connsiteX1" fmla="*/ 5933768 w 5933768"/>
              <a:gd name="connsiteY1" fmla="*/ 1430594 h 6096000"/>
              <a:gd name="connsiteX2" fmla="*/ 0 w 5933768"/>
              <a:gd name="connsiteY2" fmla="*/ 6096000 h 6096000"/>
              <a:gd name="connsiteX3" fmla="*/ 0 w 5933768"/>
              <a:gd name="connsiteY3" fmla="*/ 0 h 6096000"/>
            </a:gdLst>
            <a:ahLst/>
            <a:cxnLst>
              <a:cxn ang="0">
                <a:pos x="connsiteX0" y="connsiteY0"/>
              </a:cxn>
              <a:cxn ang="0">
                <a:pos x="connsiteX1" y="connsiteY1"/>
              </a:cxn>
              <a:cxn ang="0">
                <a:pos x="connsiteX2" y="connsiteY2"/>
              </a:cxn>
              <a:cxn ang="0">
                <a:pos x="connsiteX3" y="connsiteY3"/>
              </a:cxn>
            </a:cxnLst>
            <a:rect l="l" t="t" r="r" b="b"/>
            <a:pathLst>
              <a:path w="5933768" h="6096000">
                <a:moveTo>
                  <a:pt x="0" y="0"/>
                </a:moveTo>
                <a:cubicBezTo>
                  <a:pt x="1417484" y="2615381"/>
                  <a:pt x="4884993" y="68827"/>
                  <a:pt x="5933768" y="1430594"/>
                </a:cubicBezTo>
                <a:cubicBezTo>
                  <a:pt x="642374" y="1014362"/>
                  <a:pt x="1560051" y="2810387"/>
                  <a:pt x="0" y="6096000"/>
                </a:cubicBezTo>
                <a:lnTo>
                  <a:pt x="0" y="0"/>
                </a:lnTo>
                <a:close/>
              </a:path>
            </a:pathLst>
          </a:custGeom>
          <a:noFill/>
          <a:ln w="3175">
            <a:solidFill>
              <a:srgbClr val="EDDC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7">
            <a:extLst>
              <a:ext uri="{FF2B5EF4-FFF2-40B4-BE49-F238E27FC236}">
                <a16:creationId xmlns:a16="http://schemas.microsoft.com/office/drawing/2014/main" id="{769FDB6C-15B5-42AE-A6B2-4A11302315B5}"/>
              </a:ext>
            </a:extLst>
          </p:cNvPr>
          <p:cNvSpPr>
            <a:spLocks noGrp="1"/>
          </p:cNvSpPr>
          <p:nvPr>
            <p:ph type="pic" sz="quarter" idx="10"/>
          </p:nvPr>
        </p:nvSpPr>
        <p:spPr>
          <a:xfrm>
            <a:off x="-1" y="1563329"/>
            <a:ext cx="6577781" cy="5294671"/>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40776392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5BCB09D-1E5E-41D0-9865-8234A3172C68}"/>
              </a:ext>
            </a:extLst>
          </p:cNvPr>
          <p:cNvSpPr/>
          <p:nvPr userDrawn="1"/>
        </p:nvSpPr>
        <p:spPr>
          <a:xfrm>
            <a:off x="9196085" y="0"/>
            <a:ext cx="2995915" cy="2238232"/>
          </a:xfrm>
          <a:custGeom>
            <a:avLst/>
            <a:gdLst>
              <a:gd name="connsiteX0" fmla="*/ 0 w 2238232"/>
              <a:gd name="connsiteY0" fmla="*/ 0 h 2238232"/>
              <a:gd name="connsiteX1" fmla="*/ 2238232 w 2238232"/>
              <a:gd name="connsiteY1" fmla="*/ 0 h 2238232"/>
              <a:gd name="connsiteX2" fmla="*/ 2238232 w 2238232"/>
              <a:gd name="connsiteY2" fmla="*/ 2238232 h 2238232"/>
              <a:gd name="connsiteX3" fmla="*/ 0 w 2238232"/>
              <a:gd name="connsiteY3" fmla="*/ 2238232 h 2238232"/>
              <a:gd name="connsiteX4" fmla="*/ 0 w 2238232"/>
              <a:gd name="connsiteY4" fmla="*/ 0 h 2238232"/>
              <a:gd name="connsiteX0" fmla="*/ 0 w 2238232"/>
              <a:gd name="connsiteY0" fmla="*/ 0 h 2238232"/>
              <a:gd name="connsiteX1" fmla="*/ 2238232 w 2238232"/>
              <a:gd name="connsiteY1" fmla="*/ 0 h 2238232"/>
              <a:gd name="connsiteX2" fmla="*/ 2238232 w 2238232"/>
              <a:gd name="connsiteY2" fmla="*/ 2238232 h 2238232"/>
              <a:gd name="connsiteX3" fmla="*/ 1037230 w 2238232"/>
              <a:gd name="connsiteY3" fmla="*/ 1023581 h 2238232"/>
              <a:gd name="connsiteX4" fmla="*/ 0 w 2238232"/>
              <a:gd name="connsiteY4" fmla="*/ 0 h 2238232"/>
              <a:gd name="connsiteX0" fmla="*/ 1315 w 2239547"/>
              <a:gd name="connsiteY0" fmla="*/ 0 h 2238232"/>
              <a:gd name="connsiteX1" fmla="*/ 2239547 w 2239547"/>
              <a:gd name="connsiteY1" fmla="*/ 0 h 2238232"/>
              <a:gd name="connsiteX2" fmla="*/ 2239547 w 2239547"/>
              <a:gd name="connsiteY2" fmla="*/ 2238232 h 2238232"/>
              <a:gd name="connsiteX3" fmla="*/ 1038545 w 2239547"/>
              <a:gd name="connsiteY3" fmla="*/ 1023581 h 2238232"/>
              <a:gd name="connsiteX4" fmla="*/ 1315 w 2239547"/>
              <a:gd name="connsiteY4" fmla="*/ 0 h 2238232"/>
              <a:gd name="connsiteX0" fmla="*/ 1134 w 2239366"/>
              <a:gd name="connsiteY0" fmla="*/ 0 h 2238232"/>
              <a:gd name="connsiteX1" fmla="*/ 2239366 w 2239366"/>
              <a:gd name="connsiteY1" fmla="*/ 0 h 2238232"/>
              <a:gd name="connsiteX2" fmla="*/ 2239366 w 2239366"/>
              <a:gd name="connsiteY2" fmla="*/ 2238232 h 2238232"/>
              <a:gd name="connsiteX3" fmla="*/ 1038364 w 2239366"/>
              <a:gd name="connsiteY3" fmla="*/ 1023581 h 2238232"/>
              <a:gd name="connsiteX4" fmla="*/ 1134 w 2239366"/>
              <a:gd name="connsiteY4" fmla="*/ 0 h 2238232"/>
              <a:gd name="connsiteX0" fmla="*/ 6401 w 2244633"/>
              <a:gd name="connsiteY0" fmla="*/ 0 h 2238232"/>
              <a:gd name="connsiteX1" fmla="*/ 2244633 w 2244633"/>
              <a:gd name="connsiteY1" fmla="*/ 0 h 2238232"/>
              <a:gd name="connsiteX2" fmla="*/ 2244633 w 2244633"/>
              <a:gd name="connsiteY2" fmla="*/ 2238232 h 2238232"/>
              <a:gd name="connsiteX3" fmla="*/ 1043631 w 2244633"/>
              <a:gd name="connsiteY3" fmla="*/ 1023581 h 2238232"/>
              <a:gd name="connsiteX4" fmla="*/ 6401 w 2244633"/>
              <a:gd name="connsiteY4" fmla="*/ 0 h 2238232"/>
              <a:gd name="connsiteX0" fmla="*/ 6401 w 2244633"/>
              <a:gd name="connsiteY0" fmla="*/ 0 h 2238232"/>
              <a:gd name="connsiteX1" fmla="*/ 2244633 w 2244633"/>
              <a:gd name="connsiteY1" fmla="*/ 0 h 2238232"/>
              <a:gd name="connsiteX2" fmla="*/ 2244633 w 2244633"/>
              <a:gd name="connsiteY2" fmla="*/ 2238232 h 2238232"/>
              <a:gd name="connsiteX3" fmla="*/ 1043631 w 2244633"/>
              <a:gd name="connsiteY3" fmla="*/ 1023581 h 2238232"/>
              <a:gd name="connsiteX4" fmla="*/ 6401 w 2244633"/>
              <a:gd name="connsiteY4" fmla="*/ 0 h 2238232"/>
              <a:gd name="connsiteX0" fmla="*/ 6401 w 2244633"/>
              <a:gd name="connsiteY0" fmla="*/ 0 h 2238232"/>
              <a:gd name="connsiteX1" fmla="*/ 2244633 w 2244633"/>
              <a:gd name="connsiteY1" fmla="*/ 0 h 2238232"/>
              <a:gd name="connsiteX2" fmla="*/ 2244633 w 2244633"/>
              <a:gd name="connsiteY2" fmla="*/ 2238232 h 2238232"/>
              <a:gd name="connsiteX3" fmla="*/ 1043631 w 2244633"/>
              <a:gd name="connsiteY3" fmla="*/ 1023581 h 2238232"/>
              <a:gd name="connsiteX4" fmla="*/ 6401 w 2244633"/>
              <a:gd name="connsiteY4" fmla="*/ 0 h 2238232"/>
              <a:gd name="connsiteX0" fmla="*/ 6401 w 2244633"/>
              <a:gd name="connsiteY0" fmla="*/ 0 h 2238232"/>
              <a:gd name="connsiteX1" fmla="*/ 2244633 w 2244633"/>
              <a:gd name="connsiteY1" fmla="*/ 0 h 2238232"/>
              <a:gd name="connsiteX2" fmla="*/ 2244633 w 2244633"/>
              <a:gd name="connsiteY2" fmla="*/ 2238232 h 2238232"/>
              <a:gd name="connsiteX3" fmla="*/ 1043631 w 2244633"/>
              <a:gd name="connsiteY3" fmla="*/ 1023581 h 2238232"/>
              <a:gd name="connsiteX4" fmla="*/ 6401 w 2244633"/>
              <a:gd name="connsiteY4" fmla="*/ 0 h 2238232"/>
              <a:gd name="connsiteX0" fmla="*/ 6401 w 2244633"/>
              <a:gd name="connsiteY0" fmla="*/ 0 h 2238232"/>
              <a:gd name="connsiteX1" fmla="*/ 2244633 w 2244633"/>
              <a:gd name="connsiteY1" fmla="*/ 0 h 2238232"/>
              <a:gd name="connsiteX2" fmla="*/ 2244633 w 2244633"/>
              <a:gd name="connsiteY2" fmla="*/ 2238232 h 2238232"/>
              <a:gd name="connsiteX3" fmla="*/ 1043631 w 2244633"/>
              <a:gd name="connsiteY3" fmla="*/ 1023581 h 2238232"/>
              <a:gd name="connsiteX4" fmla="*/ 6401 w 2244633"/>
              <a:gd name="connsiteY4" fmla="*/ 0 h 2238232"/>
              <a:gd name="connsiteX0" fmla="*/ 6401 w 2244633"/>
              <a:gd name="connsiteY0" fmla="*/ 0 h 2238232"/>
              <a:gd name="connsiteX1" fmla="*/ 2244633 w 2244633"/>
              <a:gd name="connsiteY1" fmla="*/ 0 h 2238232"/>
              <a:gd name="connsiteX2" fmla="*/ 2244633 w 2244633"/>
              <a:gd name="connsiteY2" fmla="*/ 2238232 h 2238232"/>
              <a:gd name="connsiteX3" fmla="*/ 1043631 w 2244633"/>
              <a:gd name="connsiteY3" fmla="*/ 1023581 h 2238232"/>
              <a:gd name="connsiteX4" fmla="*/ 6401 w 2244633"/>
              <a:gd name="connsiteY4" fmla="*/ 0 h 2238232"/>
              <a:gd name="connsiteX0" fmla="*/ 4767 w 2242999"/>
              <a:gd name="connsiteY0" fmla="*/ 0 h 2238232"/>
              <a:gd name="connsiteX1" fmla="*/ 2242999 w 2242999"/>
              <a:gd name="connsiteY1" fmla="*/ 0 h 2238232"/>
              <a:gd name="connsiteX2" fmla="*/ 2242999 w 2242999"/>
              <a:gd name="connsiteY2" fmla="*/ 2238232 h 2238232"/>
              <a:gd name="connsiteX3" fmla="*/ 1041997 w 2242999"/>
              <a:gd name="connsiteY3" fmla="*/ 1023581 h 2238232"/>
              <a:gd name="connsiteX4" fmla="*/ 4767 w 2242999"/>
              <a:gd name="connsiteY4" fmla="*/ 0 h 2238232"/>
              <a:gd name="connsiteX0" fmla="*/ 76795 w 2315027"/>
              <a:gd name="connsiteY0" fmla="*/ 0 h 2238232"/>
              <a:gd name="connsiteX1" fmla="*/ 2315027 w 2315027"/>
              <a:gd name="connsiteY1" fmla="*/ 0 h 2238232"/>
              <a:gd name="connsiteX2" fmla="*/ 2315027 w 2315027"/>
              <a:gd name="connsiteY2" fmla="*/ 2238232 h 2238232"/>
              <a:gd name="connsiteX3" fmla="*/ 1114025 w 2315027"/>
              <a:gd name="connsiteY3" fmla="*/ 1023581 h 2238232"/>
              <a:gd name="connsiteX4" fmla="*/ 76795 w 2315027"/>
              <a:gd name="connsiteY4" fmla="*/ 0 h 2238232"/>
              <a:gd name="connsiteX0" fmla="*/ 6972 w 2245204"/>
              <a:gd name="connsiteY0" fmla="*/ 0 h 2238232"/>
              <a:gd name="connsiteX1" fmla="*/ 2245204 w 2245204"/>
              <a:gd name="connsiteY1" fmla="*/ 0 h 2238232"/>
              <a:gd name="connsiteX2" fmla="*/ 2245204 w 2245204"/>
              <a:gd name="connsiteY2" fmla="*/ 2238232 h 2238232"/>
              <a:gd name="connsiteX3" fmla="*/ 1044202 w 2245204"/>
              <a:gd name="connsiteY3" fmla="*/ 1023581 h 2238232"/>
              <a:gd name="connsiteX4" fmla="*/ 6972 w 2245204"/>
              <a:gd name="connsiteY4" fmla="*/ 0 h 2238232"/>
              <a:gd name="connsiteX0" fmla="*/ 6972 w 2245204"/>
              <a:gd name="connsiteY0" fmla="*/ 0 h 2238232"/>
              <a:gd name="connsiteX1" fmla="*/ 2245204 w 2245204"/>
              <a:gd name="connsiteY1" fmla="*/ 0 h 2238232"/>
              <a:gd name="connsiteX2" fmla="*/ 2245204 w 2245204"/>
              <a:gd name="connsiteY2" fmla="*/ 2238232 h 2238232"/>
              <a:gd name="connsiteX3" fmla="*/ 1044202 w 2245204"/>
              <a:gd name="connsiteY3" fmla="*/ 1023581 h 2238232"/>
              <a:gd name="connsiteX4" fmla="*/ 6972 w 2245204"/>
              <a:gd name="connsiteY4" fmla="*/ 0 h 2238232"/>
              <a:gd name="connsiteX0" fmla="*/ 8281 w 2246513"/>
              <a:gd name="connsiteY0" fmla="*/ 0 h 2238232"/>
              <a:gd name="connsiteX1" fmla="*/ 2246513 w 2246513"/>
              <a:gd name="connsiteY1" fmla="*/ 0 h 2238232"/>
              <a:gd name="connsiteX2" fmla="*/ 2246513 w 2246513"/>
              <a:gd name="connsiteY2" fmla="*/ 2238232 h 2238232"/>
              <a:gd name="connsiteX3" fmla="*/ 1045511 w 2246513"/>
              <a:gd name="connsiteY3" fmla="*/ 1023581 h 2238232"/>
              <a:gd name="connsiteX4" fmla="*/ 8281 w 2246513"/>
              <a:gd name="connsiteY4" fmla="*/ 0 h 22382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6513" h="2238232">
                <a:moveTo>
                  <a:pt x="8281" y="0"/>
                </a:moveTo>
                <a:lnTo>
                  <a:pt x="2246513" y="0"/>
                </a:lnTo>
                <a:lnTo>
                  <a:pt x="2246513" y="2238232"/>
                </a:lnTo>
                <a:cubicBezTo>
                  <a:pt x="1668758" y="2024416"/>
                  <a:pt x="1166040" y="2574878"/>
                  <a:pt x="1045511" y="1023581"/>
                </a:cubicBezTo>
                <a:cubicBezTo>
                  <a:pt x="945404" y="436728"/>
                  <a:pt x="-103172" y="859808"/>
                  <a:pt x="8281" y="0"/>
                </a:cubicBezTo>
                <a:close/>
              </a:path>
            </a:pathLst>
          </a:custGeom>
          <a:solidFill>
            <a:srgbClr val="CE9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7">
            <a:extLst>
              <a:ext uri="{FF2B5EF4-FFF2-40B4-BE49-F238E27FC236}">
                <a16:creationId xmlns:a16="http://schemas.microsoft.com/office/drawing/2014/main" id="{CC19E177-1075-4B71-A038-67102982F430}"/>
              </a:ext>
            </a:extLst>
          </p:cNvPr>
          <p:cNvSpPr>
            <a:spLocks noGrp="1"/>
          </p:cNvSpPr>
          <p:nvPr>
            <p:ph type="pic" sz="quarter" idx="10"/>
          </p:nvPr>
        </p:nvSpPr>
        <p:spPr>
          <a:xfrm>
            <a:off x="1514901" y="1"/>
            <a:ext cx="4581099" cy="6858000"/>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241067240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DE3A165-A3FE-45C4-B9E7-BE51DDAB0F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5D2EE3C-9BE3-41DC-9BA2-2E53265A08C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77427C3-1680-40D8-80CC-D7E71F52D1E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A5B17175-20BD-49C4-A6AB-C3709EE06B78}" type="datetimeFigureOut">
              <a:rPr lang="en-US" smtClean="0"/>
              <a:pPr/>
              <a:t>1/16/2020</a:t>
            </a:fld>
            <a:endParaRPr lang="en-US"/>
          </a:p>
        </p:txBody>
      </p:sp>
      <p:sp>
        <p:nvSpPr>
          <p:cNvPr id="5" name="Footer Placeholder 4">
            <a:extLst>
              <a:ext uri="{FF2B5EF4-FFF2-40B4-BE49-F238E27FC236}">
                <a16:creationId xmlns:a16="http://schemas.microsoft.com/office/drawing/2014/main" id="{18B11530-790F-45A1-AD19-7E52675120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a:extLst>
              <a:ext uri="{FF2B5EF4-FFF2-40B4-BE49-F238E27FC236}">
                <a16:creationId xmlns:a16="http://schemas.microsoft.com/office/drawing/2014/main" id="{1DCCBCC4-CBB7-4817-B166-A64B78EBF0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9FD3B705-A065-40F7-B77A-0DE9F951654C}" type="slidenum">
              <a:rPr lang="en-US" smtClean="0"/>
              <a:pPr/>
              <a:t>‹#›</a:t>
            </a:fld>
            <a:endParaRPr lang="en-US"/>
          </a:p>
        </p:txBody>
      </p:sp>
    </p:spTree>
    <p:extLst>
      <p:ext uri="{BB962C8B-B14F-4D97-AF65-F5344CB8AC3E}">
        <p14:creationId xmlns:p14="http://schemas.microsoft.com/office/powerpoint/2010/main" val="557672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6" r:id="rId11"/>
    <p:sldLayoutId id="2147483667" r:id="rId12"/>
    <p:sldLayoutId id="2147483668" r:id="rId13"/>
    <p:sldLayoutId id="2147483669" r:id="rId14"/>
    <p:sldLayoutId id="2147483651" r:id="rId15"/>
    <p:sldLayoutId id="2147483670" r:id="rId16"/>
    <p:sldLayoutId id="2147483671" r:id="rId17"/>
    <p:sldLayoutId id="2147483672" r:id="rId18"/>
    <p:sldLayoutId id="2147483673" r:id="rId19"/>
    <p:sldLayoutId id="2147483674" r:id="rId20"/>
    <p:sldLayoutId id="2147483675" r:id="rId21"/>
    <p:sldLayoutId id="2147483676" r:id="rId22"/>
    <p:sldLayoutId id="2147483677" r:id="rId23"/>
    <p:sldLayoutId id="2147483678" r:id="rId24"/>
    <p:sldLayoutId id="2147483679" r:id="rId25"/>
    <p:sldLayoutId id="2147483680" r:id="rId26"/>
    <p:sldLayoutId id="2147483662" r:id="rId27"/>
    <p:sldLayoutId id="2147483663" r:id="rId28"/>
    <p:sldLayoutId id="2147483664" r:id="rId29"/>
    <p:sldLayoutId id="2147483665" r:id="rId30"/>
    <p:sldLayoutId id="2147483653" r:id="rId31"/>
    <p:sldLayoutId id="2147483652" r:id="rId32"/>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65375B17-B02C-4B60-9090-C0246C3652F4}"/>
              </a:ext>
            </a:extLst>
          </p:cNvPr>
          <p:cNvSpPr txBox="1"/>
          <p:nvPr/>
        </p:nvSpPr>
        <p:spPr>
          <a:xfrm>
            <a:off x="2741556" y="2705725"/>
            <a:ext cx="6708888" cy="1446550"/>
          </a:xfrm>
          <a:prstGeom prst="rect">
            <a:avLst/>
          </a:prstGeom>
          <a:noFill/>
        </p:spPr>
        <p:txBody>
          <a:bodyPr wrap="none" rtlCol="0">
            <a:spAutoFit/>
          </a:bodyPr>
          <a:lstStyle/>
          <a:p>
            <a:pPr algn="ctr"/>
            <a:r>
              <a:rPr lang="en-US" sz="8800" b="1">
                <a:solidFill>
                  <a:srgbClr val="4A3929"/>
                </a:solidFill>
                <a:latin typeface="Noto Serif" panose="02020600060500020200" pitchFamily="18" charset="0"/>
                <a:ea typeface="Noto Serif" panose="02020600060500020200" pitchFamily="18" charset="0"/>
                <a:cs typeface="Noto Serif" panose="02020600060500020200" pitchFamily="18" charset="0"/>
              </a:rPr>
              <a:t>Sweetbrain</a:t>
            </a:r>
          </a:p>
        </p:txBody>
      </p:sp>
      <p:sp>
        <p:nvSpPr>
          <p:cNvPr id="11" name="TextBox 10">
            <a:extLst>
              <a:ext uri="{FF2B5EF4-FFF2-40B4-BE49-F238E27FC236}">
                <a16:creationId xmlns:a16="http://schemas.microsoft.com/office/drawing/2014/main" id="{A35E2C91-B32D-4595-8368-7D005150BDD0}"/>
              </a:ext>
            </a:extLst>
          </p:cNvPr>
          <p:cNvSpPr txBox="1"/>
          <p:nvPr/>
        </p:nvSpPr>
        <p:spPr>
          <a:xfrm>
            <a:off x="4269218" y="3967609"/>
            <a:ext cx="3653564" cy="338554"/>
          </a:xfrm>
          <a:prstGeom prst="rect">
            <a:avLst/>
          </a:prstGeom>
          <a:noFill/>
        </p:spPr>
        <p:txBody>
          <a:bodyPr wrap="none" rtlCol="0">
            <a:spAutoFit/>
          </a:bodyPr>
          <a:lstStyle/>
          <a:p>
            <a:pPr algn="ctr"/>
            <a:r>
              <a:rPr lang="en-US" sz="1600" spc="100">
                <a:latin typeface="Noto Serif" panose="02020600060500020200" pitchFamily="18" charset="0"/>
                <a:ea typeface="Noto Serif" panose="02020600060500020200" pitchFamily="18" charset="0"/>
                <a:cs typeface="Noto Serif" panose="02020600060500020200" pitchFamily="18" charset="0"/>
              </a:rPr>
              <a:t>Creative Presentation Template</a:t>
            </a:r>
          </a:p>
        </p:txBody>
      </p:sp>
    </p:spTree>
    <p:extLst>
      <p:ext uri="{BB962C8B-B14F-4D97-AF65-F5344CB8AC3E}">
        <p14:creationId xmlns:p14="http://schemas.microsoft.com/office/powerpoint/2010/main" val="30953120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F7CEE52-235E-4F15-8EF4-205C6AAC583E}"/>
              </a:ext>
            </a:extLst>
          </p:cNvPr>
          <p:cNvSpPr txBox="1"/>
          <p:nvPr/>
        </p:nvSpPr>
        <p:spPr>
          <a:xfrm>
            <a:off x="1607951" y="4454011"/>
            <a:ext cx="2108269" cy="584775"/>
          </a:xfrm>
          <a:prstGeom prst="rect">
            <a:avLst/>
          </a:prstGeom>
          <a:noFill/>
        </p:spPr>
        <p:txBody>
          <a:bodyPr wrap="none" rtlCol="0">
            <a:spAutoFit/>
          </a:bodyPr>
          <a:lstStyle/>
          <a:p>
            <a:pPr algn="ctr"/>
            <a:r>
              <a:rPr lang="en-US" sz="3200" b="1">
                <a:solidFill>
                  <a:srgbClr val="3D1306"/>
                </a:solidFill>
                <a:latin typeface="Noto Serif" panose="02020600060500020200" pitchFamily="18" charset="0"/>
                <a:ea typeface="Noto Serif" panose="02020600060500020200" pitchFamily="18" charset="0"/>
                <a:cs typeface="Noto Serif" panose="02020600060500020200" pitchFamily="18" charset="0"/>
              </a:rPr>
              <a:t>July Aero</a:t>
            </a:r>
          </a:p>
        </p:txBody>
      </p:sp>
      <p:sp>
        <p:nvSpPr>
          <p:cNvPr id="9" name="TextBox 8">
            <a:extLst>
              <a:ext uri="{FF2B5EF4-FFF2-40B4-BE49-F238E27FC236}">
                <a16:creationId xmlns:a16="http://schemas.microsoft.com/office/drawing/2014/main" id="{F5F4C83A-FD9E-4465-9D55-B3D3B8A5E2DA}"/>
              </a:ext>
            </a:extLst>
          </p:cNvPr>
          <p:cNvSpPr txBox="1"/>
          <p:nvPr/>
        </p:nvSpPr>
        <p:spPr>
          <a:xfrm>
            <a:off x="1968626" y="5038786"/>
            <a:ext cx="1343638" cy="307777"/>
          </a:xfrm>
          <a:prstGeom prst="rect">
            <a:avLst/>
          </a:prstGeom>
          <a:noFill/>
        </p:spPr>
        <p:txBody>
          <a:bodyPr wrap="none" rtlCol="0">
            <a:spAutoFit/>
          </a:bodyPr>
          <a:lstStyle/>
          <a:p>
            <a:pPr algn="ctr"/>
            <a:r>
              <a:rPr lang="en-US" sz="1400" i="1">
                <a:solidFill>
                  <a:schemeClr val="tx1">
                    <a:lumMod val="50000"/>
                    <a:lumOff val="50000"/>
                  </a:schemeClr>
                </a:solidFill>
                <a:latin typeface="Noto Serif" panose="02020600060500020200" pitchFamily="18" charset="0"/>
                <a:ea typeface="Noto Serif" panose="02020600060500020200" pitchFamily="18" charset="0"/>
                <a:cs typeface="Noto Serif" panose="02020600060500020200" pitchFamily="18" charset="0"/>
              </a:rPr>
              <a:t>Photographer</a:t>
            </a:r>
          </a:p>
        </p:txBody>
      </p:sp>
      <p:sp>
        <p:nvSpPr>
          <p:cNvPr id="10" name="TextBox 9">
            <a:extLst>
              <a:ext uri="{FF2B5EF4-FFF2-40B4-BE49-F238E27FC236}">
                <a16:creationId xmlns:a16="http://schemas.microsoft.com/office/drawing/2014/main" id="{2CEA8CC2-1D29-4FE2-BB9B-C195E6693BAE}"/>
              </a:ext>
            </a:extLst>
          </p:cNvPr>
          <p:cNvSpPr txBox="1"/>
          <p:nvPr/>
        </p:nvSpPr>
        <p:spPr>
          <a:xfrm>
            <a:off x="4545257" y="5731226"/>
            <a:ext cx="3130985" cy="584775"/>
          </a:xfrm>
          <a:prstGeom prst="rect">
            <a:avLst/>
          </a:prstGeom>
          <a:noFill/>
        </p:spPr>
        <p:txBody>
          <a:bodyPr wrap="none" rtlCol="0">
            <a:spAutoFit/>
          </a:bodyPr>
          <a:lstStyle/>
          <a:p>
            <a:pPr algn="ctr"/>
            <a:r>
              <a:rPr lang="en-US" sz="3200" b="1">
                <a:solidFill>
                  <a:srgbClr val="3D1306"/>
                </a:solidFill>
                <a:latin typeface="Noto Serif" panose="02020600060500020200" pitchFamily="18" charset="0"/>
                <a:ea typeface="Noto Serif" panose="02020600060500020200" pitchFamily="18" charset="0"/>
                <a:cs typeface="Noto Serif" panose="02020600060500020200" pitchFamily="18" charset="0"/>
              </a:rPr>
              <a:t>Jennie Pratiwi</a:t>
            </a:r>
          </a:p>
        </p:txBody>
      </p:sp>
      <p:sp>
        <p:nvSpPr>
          <p:cNvPr id="11" name="TextBox 10">
            <a:extLst>
              <a:ext uri="{FF2B5EF4-FFF2-40B4-BE49-F238E27FC236}">
                <a16:creationId xmlns:a16="http://schemas.microsoft.com/office/drawing/2014/main" id="{69EEBDCE-CFDB-4B9E-911E-D294552F3DDF}"/>
              </a:ext>
            </a:extLst>
          </p:cNvPr>
          <p:cNvSpPr txBox="1"/>
          <p:nvPr/>
        </p:nvSpPr>
        <p:spPr>
          <a:xfrm>
            <a:off x="5737890" y="6316001"/>
            <a:ext cx="702436" cy="307777"/>
          </a:xfrm>
          <a:prstGeom prst="rect">
            <a:avLst/>
          </a:prstGeom>
          <a:noFill/>
        </p:spPr>
        <p:txBody>
          <a:bodyPr wrap="none" rtlCol="0">
            <a:spAutoFit/>
          </a:bodyPr>
          <a:lstStyle/>
          <a:p>
            <a:pPr algn="ctr"/>
            <a:r>
              <a:rPr lang="en-US" sz="1400" i="1">
                <a:solidFill>
                  <a:schemeClr val="tx1">
                    <a:lumMod val="50000"/>
                    <a:lumOff val="50000"/>
                  </a:schemeClr>
                </a:solidFill>
                <a:latin typeface="Noto Serif" panose="02020600060500020200" pitchFamily="18" charset="0"/>
                <a:ea typeface="Noto Serif" panose="02020600060500020200" pitchFamily="18" charset="0"/>
                <a:cs typeface="Noto Serif" panose="02020600060500020200" pitchFamily="18" charset="0"/>
              </a:rPr>
              <a:t>Model</a:t>
            </a:r>
          </a:p>
        </p:txBody>
      </p:sp>
      <p:sp>
        <p:nvSpPr>
          <p:cNvPr id="14" name="TextBox 13">
            <a:extLst>
              <a:ext uri="{FF2B5EF4-FFF2-40B4-BE49-F238E27FC236}">
                <a16:creationId xmlns:a16="http://schemas.microsoft.com/office/drawing/2014/main" id="{CDFAA26F-B915-497E-9E10-F50669EDE896}"/>
              </a:ext>
            </a:extLst>
          </p:cNvPr>
          <p:cNvSpPr txBox="1"/>
          <p:nvPr/>
        </p:nvSpPr>
        <p:spPr>
          <a:xfrm>
            <a:off x="7013280" y="346886"/>
            <a:ext cx="1944763" cy="769441"/>
          </a:xfrm>
          <a:prstGeom prst="rect">
            <a:avLst/>
          </a:prstGeom>
          <a:noFill/>
        </p:spPr>
        <p:txBody>
          <a:bodyPr wrap="none" rtlCol="0">
            <a:spAutoFit/>
          </a:bodyPr>
          <a:lstStyle/>
          <a:p>
            <a:pPr algn="r"/>
            <a:r>
              <a:rPr lang="en-US" sz="4400" b="1">
                <a:solidFill>
                  <a:srgbClr val="3D1306"/>
                </a:solidFill>
                <a:latin typeface="Noto Serif" panose="02020600060500020200" pitchFamily="18" charset="0"/>
                <a:ea typeface="Noto Serif" panose="02020600060500020200" pitchFamily="18" charset="0"/>
                <a:cs typeface="Noto Serif" panose="02020600060500020200" pitchFamily="18" charset="0"/>
              </a:rPr>
              <a:t>Team-</a:t>
            </a:r>
          </a:p>
        </p:txBody>
      </p:sp>
      <p:sp>
        <p:nvSpPr>
          <p:cNvPr id="15" name="TextBox 14">
            <a:extLst>
              <a:ext uri="{FF2B5EF4-FFF2-40B4-BE49-F238E27FC236}">
                <a16:creationId xmlns:a16="http://schemas.microsoft.com/office/drawing/2014/main" id="{FB99DE7E-6203-496B-B073-EDFA18201296}"/>
              </a:ext>
            </a:extLst>
          </p:cNvPr>
          <p:cNvSpPr txBox="1"/>
          <p:nvPr/>
        </p:nvSpPr>
        <p:spPr>
          <a:xfrm>
            <a:off x="8129851" y="2247081"/>
            <a:ext cx="2970767" cy="2851999"/>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Duis aute irure dolor in reprehenderit de in voluptate velit esse cillum ipsum dolor sit es lorem ipsum dolor siabes dolore magna aliqua uta enimvas ad minimasa veniam de nostrud consectetur adipiscinc elita swalaya vederico fernandesi uisas aute irure dolor anime ins reprehenderit that anim id es as ist laborum loremvae isapsum dolor siabes dolore macna est ni enimvas minimasa hoha veniam nostrud consectetur lore adipiscinc elita aliquavas uta enimvasminim verasmasuin international</a:t>
            </a:r>
          </a:p>
        </p:txBody>
      </p:sp>
      <p:sp>
        <p:nvSpPr>
          <p:cNvPr id="19" name="TextBox 18">
            <a:extLst>
              <a:ext uri="{FF2B5EF4-FFF2-40B4-BE49-F238E27FC236}">
                <a16:creationId xmlns:a16="http://schemas.microsoft.com/office/drawing/2014/main" id="{3E6707C0-F243-41D9-9F20-42931455595F}"/>
              </a:ext>
            </a:extLst>
          </p:cNvPr>
          <p:cNvSpPr txBox="1"/>
          <p:nvPr/>
        </p:nvSpPr>
        <p:spPr>
          <a:xfrm>
            <a:off x="8086396" y="970319"/>
            <a:ext cx="1787669" cy="769441"/>
          </a:xfrm>
          <a:prstGeom prst="rect">
            <a:avLst/>
          </a:prstGeom>
          <a:noFill/>
        </p:spPr>
        <p:txBody>
          <a:bodyPr wrap="none" rtlCol="0">
            <a:spAutoFit/>
          </a:bodyPr>
          <a:lstStyle/>
          <a:p>
            <a:r>
              <a:rPr lang="en-US" sz="4400" b="1">
                <a:solidFill>
                  <a:srgbClr val="3D1306"/>
                </a:solidFill>
                <a:latin typeface="Noto Serif" panose="02020600060500020200" pitchFamily="18" charset="0"/>
                <a:ea typeface="Noto Serif" panose="02020600060500020200" pitchFamily="18" charset="0"/>
                <a:cs typeface="Noto Serif" panose="02020600060500020200" pitchFamily="18" charset="0"/>
              </a:rPr>
              <a:t>Work</a:t>
            </a:r>
          </a:p>
        </p:txBody>
      </p:sp>
      <p:sp>
        <p:nvSpPr>
          <p:cNvPr id="3" name="Picture Placeholder 2">
            <a:extLst>
              <a:ext uri="{FF2B5EF4-FFF2-40B4-BE49-F238E27FC236}">
                <a16:creationId xmlns:a16="http://schemas.microsoft.com/office/drawing/2014/main" id="{F80D5973-0E4B-4D4E-8FA5-DD34B51053A9}"/>
              </a:ext>
            </a:extLst>
          </p:cNvPr>
          <p:cNvSpPr>
            <a:spLocks noGrp="1"/>
          </p:cNvSpPr>
          <p:nvPr>
            <p:ph type="pic" sz="quarter" idx="10"/>
          </p:nvPr>
        </p:nvSpPr>
        <p:spPr/>
      </p:sp>
      <p:sp>
        <p:nvSpPr>
          <p:cNvPr id="6" name="Picture Placeholder 5">
            <a:extLst>
              <a:ext uri="{FF2B5EF4-FFF2-40B4-BE49-F238E27FC236}">
                <a16:creationId xmlns:a16="http://schemas.microsoft.com/office/drawing/2014/main" id="{C59E2BCD-F61A-45B3-84B7-50A7013A0A7F}"/>
              </a:ext>
            </a:extLst>
          </p:cNvPr>
          <p:cNvSpPr>
            <a:spLocks noGrp="1"/>
          </p:cNvSpPr>
          <p:nvPr>
            <p:ph type="pic" sz="quarter" idx="11"/>
          </p:nvPr>
        </p:nvSpPr>
        <p:spPr/>
      </p:sp>
    </p:spTree>
    <p:extLst>
      <p:ext uri="{BB962C8B-B14F-4D97-AF65-F5344CB8AC3E}">
        <p14:creationId xmlns:p14="http://schemas.microsoft.com/office/powerpoint/2010/main" val="15991152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D2A73B1-B5BD-47D0-84D2-FE616CBE1F43}"/>
              </a:ext>
            </a:extLst>
          </p:cNvPr>
          <p:cNvSpPr>
            <a:spLocks noGrp="1"/>
          </p:cNvSpPr>
          <p:nvPr>
            <p:ph type="pic" sz="quarter" idx="12"/>
          </p:nvPr>
        </p:nvSpPr>
        <p:spPr/>
      </p:sp>
      <p:sp>
        <p:nvSpPr>
          <p:cNvPr id="5" name="Picture Placeholder 4">
            <a:extLst>
              <a:ext uri="{FF2B5EF4-FFF2-40B4-BE49-F238E27FC236}">
                <a16:creationId xmlns:a16="http://schemas.microsoft.com/office/drawing/2014/main" id="{278939BE-E978-4653-BFE3-54751A1E2495}"/>
              </a:ext>
            </a:extLst>
          </p:cNvPr>
          <p:cNvSpPr>
            <a:spLocks noGrp="1"/>
          </p:cNvSpPr>
          <p:nvPr>
            <p:ph type="pic" sz="quarter" idx="11"/>
          </p:nvPr>
        </p:nvSpPr>
        <p:spPr/>
      </p:sp>
      <p:sp>
        <p:nvSpPr>
          <p:cNvPr id="9" name="Picture Placeholder 8">
            <a:extLst>
              <a:ext uri="{FF2B5EF4-FFF2-40B4-BE49-F238E27FC236}">
                <a16:creationId xmlns:a16="http://schemas.microsoft.com/office/drawing/2014/main" id="{A7479ABE-5D77-4C85-B7F7-3374CE38426D}"/>
              </a:ext>
            </a:extLst>
          </p:cNvPr>
          <p:cNvSpPr>
            <a:spLocks noGrp="1"/>
          </p:cNvSpPr>
          <p:nvPr>
            <p:ph type="pic" sz="quarter" idx="10"/>
          </p:nvPr>
        </p:nvSpPr>
        <p:spPr/>
      </p:sp>
      <p:sp>
        <p:nvSpPr>
          <p:cNvPr id="11" name="TextBox 10">
            <a:extLst>
              <a:ext uri="{FF2B5EF4-FFF2-40B4-BE49-F238E27FC236}">
                <a16:creationId xmlns:a16="http://schemas.microsoft.com/office/drawing/2014/main" id="{B321E2C4-BE91-43E2-A8F6-ED298A9C1B7E}"/>
              </a:ext>
            </a:extLst>
          </p:cNvPr>
          <p:cNvSpPr txBox="1"/>
          <p:nvPr/>
        </p:nvSpPr>
        <p:spPr>
          <a:xfrm>
            <a:off x="1117600" y="2682465"/>
            <a:ext cx="3715657" cy="1754326"/>
          </a:xfrm>
          <a:prstGeom prst="rect">
            <a:avLst/>
          </a:prstGeom>
          <a:noFill/>
        </p:spPr>
        <p:txBody>
          <a:bodyPr wrap="square" rtlCol="0">
            <a:spAutoFit/>
          </a:bodyPr>
          <a:lstStyle/>
          <a:p>
            <a:r>
              <a:rPr lang="en-US" sz="3600" b="1">
                <a:solidFill>
                  <a:srgbClr val="3D1306"/>
                </a:solidFill>
                <a:latin typeface="Noto Serif" panose="02020600060500020200" pitchFamily="18" charset="0"/>
                <a:ea typeface="Noto Serif" panose="02020600060500020200" pitchFamily="18" charset="0"/>
                <a:cs typeface="Noto Serif" panose="02020600060500020200" pitchFamily="18" charset="0"/>
              </a:rPr>
              <a:t>Greatest Woman Assets is Beauty</a:t>
            </a:r>
          </a:p>
        </p:txBody>
      </p:sp>
      <p:cxnSp>
        <p:nvCxnSpPr>
          <p:cNvPr id="13" name="Straight Connector 12">
            <a:extLst>
              <a:ext uri="{FF2B5EF4-FFF2-40B4-BE49-F238E27FC236}">
                <a16:creationId xmlns:a16="http://schemas.microsoft.com/office/drawing/2014/main" id="{C76137ED-1969-44F3-BF90-B980DB286989}"/>
              </a:ext>
            </a:extLst>
          </p:cNvPr>
          <p:cNvCxnSpPr>
            <a:cxnSpLocks/>
          </p:cNvCxnSpPr>
          <p:nvPr/>
        </p:nvCxnSpPr>
        <p:spPr>
          <a:xfrm>
            <a:off x="1219198" y="4847773"/>
            <a:ext cx="798286" cy="0"/>
          </a:xfrm>
          <a:prstGeom prst="line">
            <a:avLst/>
          </a:prstGeom>
          <a:ln w="28575">
            <a:solidFill>
              <a:srgbClr val="3D1306"/>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456107A8-F561-4EF3-AAAB-95E0D159426A}"/>
              </a:ext>
            </a:extLst>
          </p:cNvPr>
          <p:cNvSpPr/>
          <p:nvPr/>
        </p:nvSpPr>
        <p:spPr>
          <a:xfrm>
            <a:off x="4310743" y="4644575"/>
            <a:ext cx="2423885" cy="943424"/>
          </a:xfrm>
          <a:prstGeom prst="rect">
            <a:avLst/>
          </a:prstGeom>
          <a:solidFill>
            <a:srgbClr val="B87C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157AA3CC-9DB5-4B93-9F1B-13AB3A845445}"/>
              </a:ext>
            </a:extLst>
          </p:cNvPr>
          <p:cNvSpPr txBox="1"/>
          <p:nvPr/>
        </p:nvSpPr>
        <p:spPr>
          <a:xfrm>
            <a:off x="4791556" y="4824519"/>
            <a:ext cx="1462260" cy="323165"/>
          </a:xfrm>
          <a:prstGeom prst="rect">
            <a:avLst/>
          </a:prstGeom>
          <a:noFill/>
        </p:spPr>
        <p:txBody>
          <a:bodyPr wrap="none" rtlCol="0">
            <a:spAutoFit/>
          </a:bodyPr>
          <a:lstStyle/>
          <a:p>
            <a:pPr algn="ctr"/>
            <a:r>
              <a:rPr lang="en-US" sz="1500" b="1">
                <a:solidFill>
                  <a:schemeClr val="bg1"/>
                </a:solidFill>
                <a:latin typeface="Noto Serif" panose="02020600060500020200" pitchFamily="18" charset="0"/>
                <a:ea typeface="Noto Serif" panose="02020600060500020200" pitchFamily="18" charset="0"/>
                <a:cs typeface="Noto Serif" panose="02020600060500020200" pitchFamily="18" charset="0"/>
              </a:rPr>
              <a:t>Leoni Wijaya</a:t>
            </a:r>
          </a:p>
        </p:txBody>
      </p:sp>
      <p:sp>
        <p:nvSpPr>
          <p:cNvPr id="21" name="TextBox 20">
            <a:extLst>
              <a:ext uri="{FF2B5EF4-FFF2-40B4-BE49-F238E27FC236}">
                <a16:creationId xmlns:a16="http://schemas.microsoft.com/office/drawing/2014/main" id="{AAAB0150-5084-486A-BBDB-C5F081056AA1}"/>
              </a:ext>
            </a:extLst>
          </p:cNvPr>
          <p:cNvSpPr txBox="1"/>
          <p:nvPr/>
        </p:nvSpPr>
        <p:spPr>
          <a:xfrm>
            <a:off x="4839647" y="5116287"/>
            <a:ext cx="1366080" cy="307777"/>
          </a:xfrm>
          <a:prstGeom prst="rect">
            <a:avLst/>
          </a:prstGeom>
          <a:noFill/>
        </p:spPr>
        <p:txBody>
          <a:bodyPr wrap="none" rtlCol="0">
            <a:spAutoFit/>
          </a:bodyPr>
          <a:lstStyle/>
          <a:p>
            <a:pPr algn="ctr"/>
            <a:r>
              <a:rPr lang="en-US" sz="1400" i="1">
                <a:solidFill>
                  <a:schemeClr val="bg1">
                    <a:lumMod val="95000"/>
                  </a:schemeClr>
                </a:solidFill>
                <a:latin typeface="Noto Serif" panose="02020600060500020200" pitchFamily="18" charset="0"/>
                <a:ea typeface="Noto Serif" panose="02020600060500020200" pitchFamily="18" charset="0"/>
                <a:cs typeface="Noto Serif" panose="02020600060500020200" pitchFamily="18" charset="0"/>
              </a:rPr>
              <a:t>Photographer</a:t>
            </a:r>
          </a:p>
        </p:txBody>
      </p:sp>
      <p:sp>
        <p:nvSpPr>
          <p:cNvPr id="22" name="Rectangle 21">
            <a:extLst>
              <a:ext uri="{FF2B5EF4-FFF2-40B4-BE49-F238E27FC236}">
                <a16:creationId xmlns:a16="http://schemas.microsoft.com/office/drawing/2014/main" id="{05B659A1-3745-4509-8007-42258BABBC6C}"/>
              </a:ext>
            </a:extLst>
          </p:cNvPr>
          <p:cNvSpPr/>
          <p:nvPr/>
        </p:nvSpPr>
        <p:spPr>
          <a:xfrm>
            <a:off x="7039428" y="4644575"/>
            <a:ext cx="2423885" cy="943424"/>
          </a:xfrm>
          <a:prstGeom prst="rect">
            <a:avLst/>
          </a:prstGeom>
          <a:solidFill>
            <a:srgbClr val="B87C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AE6FA08B-4D11-4E0E-8262-4EAE33E60977}"/>
              </a:ext>
            </a:extLst>
          </p:cNvPr>
          <p:cNvSpPr txBox="1"/>
          <p:nvPr/>
        </p:nvSpPr>
        <p:spPr>
          <a:xfrm>
            <a:off x="7468947" y="4824519"/>
            <a:ext cx="1564852" cy="323165"/>
          </a:xfrm>
          <a:prstGeom prst="rect">
            <a:avLst/>
          </a:prstGeom>
          <a:noFill/>
        </p:spPr>
        <p:txBody>
          <a:bodyPr wrap="none" rtlCol="0">
            <a:spAutoFit/>
          </a:bodyPr>
          <a:lstStyle/>
          <a:p>
            <a:pPr algn="ctr"/>
            <a:r>
              <a:rPr lang="en-US" sz="1500" b="1">
                <a:solidFill>
                  <a:schemeClr val="bg1"/>
                </a:solidFill>
                <a:latin typeface="Noto Serif" panose="02020600060500020200" pitchFamily="18" charset="0"/>
                <a:ea typeface="Noto Serif" panose="02020600060500020200" pitchFamily="18" charset="0"/>
                <a:cs typeface="Noto Serif" panose="02020600060500020200" pitchFamily="18" charset="0"/>
              </a:rPr>
              <a:t>Jennie Pratiwi</a:t>
            </a:r>
          </a:p>
        </p:txBody>
      </p:sp>
      <p:sp>
        <p:nvSpPr>
          <p:cNvPr id="24" name="TextBox 23">
            <a:extLst>
              <a:ext uri="{FF2B5EF4-FFF2-40B4-BE49-F238E27FC236}">
                <a16:creationId xmlns:a16="http://schemas.microsoft.com/office/drawing/2014/main" id="{88DEE7C8-3B0B-4FF5-AEDA-6791E01146E5}"/>
              </a:ext>
            </a:extLst>
          </p:cNvPr>
          <p:cNvSpPr txBox="1"/>
          <p:nvPr/>
        </p:nvSpPr>
        <p:spPr>
          <a:xfrm>
            <a:off x="7900154" y="5116287"/>
            <a:ext cx="702436" cy="307777"/>
          </a:xfrm>
          <a:prstGeom prst="rect">
            <a:avLst/>
          </a:prstGeom>
          <a:noFill/>
        </p:spPr>
        <p:txBody>
          <a:bodyPr wrap="none" rtlCol="0">
            <a:spAutoFit/>
          </a:bodyPr>
          <a:lstStyle/>
          <a:p>
            <a:pPr algn="ctr"/>
            <a:r>
              <a:rPr lang="en-US" sz="1400" i="1">
                <a:solidFill>
                  <a:schemeClr val="bg1">
                    <a:lumMod val="95000"/>
                  </a:schemeClr>
                </a:solidFill>
                <a:latin typeface="Noto Serif" panose="02020600060500020200" pitchFamily="18" charset="0"/>
                <a:ea typeface="Noto Serif" panose="02020600060500020200" pitchFamily="18" charset="0"/>
                <a:cs typeface="Noto Serif" panose="02020600060500020200" pitchFamily="18" charset="0"/>
              </a:rPr>
              <a:t>Model</a:t>
            </a:r>
          </a:p>
        </p:txBody>
      </p:sp>
      <p:sp>
        <p:nvSpPr>
          <p:cNvPr id="25" name="Rectangle 24">
            <a:extLst>
              <a:ext uri="{FF2B5EF4-FFF2-40B4-BE49-F238E27FC236}">
                <a16:creationId xmlns:a16="http://schemas.microsoft.com/office/drawing/2014/main" id="{B60787BC-6DDE-4342-804C-37793BD3975B}"/>
              </a:ext>
            </a:extLst>
          </p:cNvPr>
          <p:cNvSpPr/>
          <p:nvPr/>
        </p:nvSpPr>
        <p:spPr>
          <a:xfrm>
            <a:off x="9768113" y="4644575"/>
            <a:ext cx="2423885" cy="943424"/>
          </a:xfrm>
          <a:prstGeom prst="rect">
            <a:avLst/>
          </a:prstGeom>
          <a:solidFill>
            <a:srgbClr val="B87C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D4CFDD9E-4133-45C6-A427-6AE88448CAF7}"/>
              </a:ext>
            </a:extLst>
          </p:cNvPr>
          <p:cNvSpPr txBox="1"/>
          <p:nvPr/>
        </p:nvSpPr>
        <p:spPr>
          <a:xfrm>
            <a:off x="10181600" y="4824519"/>
            <a:ext cx="1596912" cy="323165"/>
          </a:xfrm>
          <a:prstGeom prst="rect">
            <a:avLst/>
          </a:prstGeom>
          <a:noFill/>
        </p:spPr>
        <p:txBody>
          <a:bodyPr wrap="none" rtlCol="0">
            <a:spAutoFit/>
          </a:bodyPr>
          <a:lstStyle/>
          <a:p>
            <a:pPr algn="ctr"/>
            <a:r>
              <a:rPr lang="en-US" sz="1500" b="1">
                <a:solidFill>
                  <a:schemeClr val="bg1"/>
                </a:solidFill>
                <a:latin typeface="Noto Serif" panose="02020600060500020200" pitchFamily="18" charset="0"/>
                <a:ea typeface="Noto Serif" panose="02020600060500020200" pitchFamily="18" charset="0"/>
                <a:cs typeface="Noto Serif" panose="02020600060500020200" pitchFamily="18" charset="0"/>
              </a:rPr>
              <a:t>Ranni Johnson</a:t>
            </a:r>
          </a:p>
        </p:txBody>
      </p:sp>
      <p:sp>
        <p:nvSpPr>
          <p:cNvPr id="27" name="TextBox 26">
            <a:extLst>
              <a:ext uri="{FF2B5EF4-FFF2-40B4-BE49-F238E27FC236}">
                <a16:creationId xmlns:a16="http://schemas.microsoft.com/office/drawing/2014/main" id="{661BCA73-80D5-400B-9D9E-BD9BF9EE9329}"/>
              </a:ext>
            </a:extLst>
          </p:cNvPr>
          <p:cNvSpPr txBox="1"/>
          <p:nvPr/>
        </p:nvSpPr>
        <p:spPr>
          <a:xfrm>
            <a:off x="10626435" y="5116287"/>
            <a:ext cx="707245" cy="307777"/>
          </a:xfrm>
          <a:prstGeom prst="rect">
            <a:avLst/>
          </a:prstGeom>
          <a:noFill/>
        </p:spPr>
        <p:txBody>
          <a:bodyPr wrap="none" rtlCol="0">
            <a:spAutoFit/>
          </a:bodyPr>
          <a:lstStyle/>
          <a:p>
            <a:pPr algn="ctr"/>
            <a:r>
              <a:rPr lang="en-US" sz="1400" i="1">
                <a:solidFill>
                  <a:schemeClr val="bg1">
                    <a:lumMod val="95000"/>
                  </a:schemeClr>
                </a:solidFill>
                <a:latin typeface="Noto Serif" panose="02020600060500020200" pitchFamily="18" charset="0"/>
                <a:ea typeface="Noto Serif" panose="02020600060500020200" pitchFamily="18" charset="0"/>
                <a:cs typeface="Noto Serif" panose="02020600060500020200" pitchFamily="18" charset="0"/>
              </a:rPr>
              <a:t>Editor</a:t>
            </a:r>
          </a:p>
        </p:txBody>
      </p:sp>
    </p:spTree>
    <p:extLst>
      <p:ext uri="{BB962C8B-B14F-4D97-AF65-F5344CB8AC3E}">
        <p14:creationId xmlns:p14="http://schemas.microsoft.com/office/powerpoint/2010/main" val="32328022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CB6E3AC-2C85-48DA-819F-DDF7E41D59BB}"/>
              </a:ext>
            </a:extLst>
          </p:cNvPr>
          <p:cNvSpPr txBox="1"/>
          <p:nvPr/>
        </p:nvSpPr>
        <p:spPr>
          <a:xfrm>
            <a:off x="2005779" y="503289"/>
            <a:ext cx="4768646" cy="1077218"/>
          </a:xfrm>
          <a:prstGeom prst="rect">
            <a:avLst/>
          </a:prstGeom>
          <a:noFill/>
        </p:spPr>
        <p:txBody>
          <a:bodyPr wrap="square" rtlCol="0">
            <a:spAutoFit/>
          </a:bodyPr>
          <a:lstStyle/>
          <a:p>
            <a:r>
              <a:rPr lang="en-US" sz="3200" b="1">
                <a:solidFill>
                  <a:srgbClr val="3D1306"/>
                </a:solidFill>
                <a:latin typeface="Noto Serif" panose="02020600060500020200" pitchFamily="18" charset="0"/>
                <a:ea typeface="Noto Serif" panose="02020600060500020200" pitchFamily="18" charset="0"/>
                <a:cs typeface="Noto Serif" panose="02020600060500020200" pitchFamily="18" charset="0"/>
              </a:rPr>
              <a:t>Meet the Minds Shaping an Indusrty</a:t>
            </a:r>
          </a:p>
        </p:txBody>
      </p:sp>
      <p:sp>
        <p:nvSpPr>
          <p:cNvPr id="6" name="TextBox 5">
            <a:extLst>
              <a:ext uri="{FF2B5EF4-FFF2-40B4-BE49-F238E27FC236}">
                <a16:creationId xmlns:a16="http://schemas.microsoft.com/office/drawing/2014/main" id="{DA808CB0-76BE-4991-8CBB-E521F187B9A6}"/>
              </a:ext>
            </a:extLst>
          </p:cNvPr>
          <p:cNvSpPr txBox="1"/>
          <p:nvPr/>
        </p:nvSpPr>
        <p:spPr>
          <a:xfrm>
            <a:off x="6096000" y="5669094"/>
            <a:ext cx="5319016" cy="1015663"/>
          </a:xfrm>
          <a:prstGeom prst="rect">
            <a:avLst/>
          </a:prstGeom>
          <a:noFill/>
        </p:spPr>
        <p:txBody>
          <a:bodyPr wrap="square" rtlCol="0">
            <a:spAutoFit/>
          </a:bodyPr>
          <a:lstStyle/>
          <a:p>
            <a:pPr algn="r"/>
            <a:r>
              <a:rPr lang="en-US" sz="6000" b="1" spc="100">
                <a:solidFill>
                  <a:srgbClr val="7E0000"/>
                </a:solidFill>
                <a:latin typeface="Noto Serif" panose="02020600060500020200" pitchFamily="18" charset="0"/>
                <a:ea typeface="Noto Serif" panose="02020600060500020200" pitchFamily="18" charset="0"/>
                <a:cs typeface="Noto Serif" panose="02020600060500020200" pitchFamily="18" charset="0"/>
              </a:rPr>
              <a:t>Our Teams</a:t>
            </a:r>
          </a:p>
        </p:txBody>
      </p:sp>
      <p:sp>
        <p:nvSpPr>
          <p:cNvPr id="24" name="TextBox 23">
            <a:extLst>
              <a:ext uri="{FF2B5EF4-FFF2-40B4-BE49-F238E27FC236}">
                <a16:creationId xmlns:a16="http://schemas.microsoft.com/office/drawing/2014/main" id="{8D4C0024-A431-49D3-A755-ECC28F6FCFA8}"/>
              </a:ext>
            </a:extLst>
          </p:cNvPr>
          <p:cNvSpPr txBox="1"/>
          <p:nvPr/>
        </p:nvSpPr>
        <p:spPr>
          <a:xfrm>
            <a:off x="5067489" y="2656324"/>
            <a:ext cx="1980029" cy="400110"/>
          </a:xfrm>
          <a:prstGeom prst="rect">
            <a:avLst/>
          </a:prstGeom>
          <a:noFill/>
        </p:spPr>
        <p:txBody>
          <a:bodyPr wrap="square" rtlCol="0">
            <a:spAutoFit/>
          </a:bodyPr>
          <a:lstStyle/>
          <a:p>
            <a:r>
              <a:rPr lang="en-US" sz="2000" b="1">
                <a:latin typeface="Noto Serif" panose="02020600060500020200" pitchFamily="18" charset="0"/>
                <a:ea typeface="Noto Serif" panose="02020600060500020200" pitchFamily="18" charset="0"/>
                <a:cs typeface="Noto Serif" panose="02020600060500020200" pitchFamily="18" charset="0"/>
              </a:rPr>
              <a:t>Jennie Wijaya</a:t>
            </a:r>
          </a:p>
        </p:txBody>
      </p:sp>
      <p:sp>
        <p:nvSpPr>
          <p:cNvPr id="25" name="TextBox 24">
            <a:extLst>
              <a:ext uri="{FF2B5EF4-FFF2-40B4-BE49-F238E27FC236}">
                <a16:creationId xmlns:a16="http://schemas.microsoft.com/office/drawing/2014/main" id="{EDFAEC1E-5CD0-4A4B-A5D0-90DE96B37C80}"/>
              </a:ext>
            </a:extLst>
          </p:cNvPr>
          <p:cNvSpPr txBox="1"/>
          <p:nvPr/>
        </p:nvSpPr>
        <p:spPr>
          <a:xfrm>
            <a:off x="5067488" y="3058220"/>
            <a:ext cx="1928921" cy="276999"/>
          </a:xfrm>
          <a:prstGeom prst="rect">
            <a:avLst/>
          </a:prstGeom>
          <a:noFill/>
        </p:spPr>
        <p:txBody>
          <a:bodyPr wrap="square" rtlCol="0">
            <a:spAutoFit/>
          </a:bodyPr>
          <a:lstStyle/>
          <a:p>
            <a:r>
              <a:rPr lang="en-US" sz="1200" i="1">
                <a:solidFill>
                  <a:schemeClr val="tx1">
                    <a:lumMod val="50000"/>
                    <a:lumOff val="50000"/>
                  </a:schemeClr>
                </a:solidFill>
                <a:latin typeface="Noto Serif" panose="02020600060500020200" pitchFamily="18" charset="0"/>
                <a:ea typeface="Noto Serif" panose="02020600060500020200" pitchFamily="18" charset="0"/>
                <a:cs typeface="Noto Serif" panose="02020600060500020200" pitchFamily="18" charset="0"/>
              </a:rPr>
              <a:t>Profesional Model</a:t>
            </a:r>
          </a:p>
        </p:txBody>
      </p:sp>
      <p:grpSp>
        <p:nvGrpSpPr>
          <p:cNvPr id="27" name="Group 26">
            <a:extLst>
              <a:ext uri="{FF2B5EF4-FFF2-40B4-BE49-F238E27FC236}">
                <a16:creationId xmlns:a16="http://schemas.microsoft.com/office/drawing/2014/main" id="{FDAD01C5-F43B-48FD-9429-C9F81697AC3E}"/>
              </a:ext>
            </a:extLst>
          </p:cNvPr>
          <p:cNvGrpSpPr/>
          <p:nvPr/>
        </p:nvGrpSpPr>
        <p:grpSpPr>
          <a:xfrm>
            <a:off x="4321277" y="2815590"/>
            <a:ext cx="540283" cy="129540"/>
            <a:chOff x="4321277" y="2815590"/>
            <a:chExt cx="540283" cy="129540"/>
          </a:xfrm>
        </p:grpSpPr>
        <p:cxnSp>
          <p:nvCxnSpPr>
            <p:cNvPr id="22" name="Straight Connector 21">
              <a:extLst>
                <a:ext uri="{FF2B5EF4-FFF2-40B4-BE49-F238E27FC236}">
                  <a16:creationId xmlns:a16="http://schemas.microsoft.com/office/drawing/2014/main" id="{4B9DD2B5-E12A-4EA8-8745-7F2509F9F6EA}"/>
                </a:ext>
              </a:extLst>
            </p:cNvPr>
            <p:cNvCxnSpPr>
              <a:cxnSpLocks/>
            </p:cNvCxnSpPr>
            <p:nvPr/>
          </p:nvCxnSpPr>
          <p:spPr>
            <a:xfrm>
              <a:off x="4321277" y="2880360"/>
              <a:ext cx="410743" cy="0"/>
            </a:xfrm>
            <a:prstGeom prst="line">
              <a:avLst/>
            </a:prstGeom>
            <a:ln w="28575">
              <a:solidFill>
                <a:srgbClr val="7E0000"/>
              </a:solidFill>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D165181E-0B0C-4508-A94E-7B370C191D3C}"/>
                </a:ext>
              </a:extLst>
            </p:cNvPr>
            <p:cNvSpPr/>
            <p:nvPr/>
          </p:nvSpPr>
          <p:spPr>
            <a:xfrm>
              <a:off x="4732020" y="2815590"/>
              <a:ext cx="129540" cy="129540"/>
            </a:xfrm>
            <a:prstGeom prst="ellipse">
              <a:avLst/>
            </a:prstGeom>
            <a:noFill/>
            <a:ln w="28575">
              <a:solidFill>
                <a:srgbClr val="7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a:extLst>
              <a:ext uri="{FF2B5EF4-FFF2-40B4-BE49-F238E27FC236}">
                <a16:creationId xmlns:a16="http://schemas.microsoft.com/office/drawing/2014/main" id="{297BC8EA-62B3-4AC8-AC0D-3E44DA832224}"/>
              </a:ext>
            </a:extLst>
          </p:cNvPr>
          <p:cNvGrpSpPr/>
          <p:nvPr/>
        </p:nvGrpSpPr>
        <p:grpSpPr>
          <a:xfrm rot="10800000">
            <a:off x="9336219" y="4439316"/>
            <a:ext cx="540283" cy="129540"/>
            <a:chOff x="4321277" y="2815590"/>
            <a:chExt cx="540283" cy="129540"/>
          </a:xfrm>
        </p:grpSpPr>
        <p:cxnSp>
          <p:nvCxnSpPr>
            <p:cNvPr id="29" name="Straight Connector 28">
              <a:extLst>
                <a:ext uri="{FF2B5EF4-FFF2-40B4-BE49-F238E27FC236}">
                  <a16:creationId xmlns:a16="http://schemas.microsoft.com/office/drawing/2014/main" id="{0D0BEFEC-0C1A-4289-B23C-63D91782BAE3}"/>
                </a:ext>
              </a:extLst>
            </p:cNvPr>
            <p:cNvCxnSpPr>
              <a:cxnSpLocks/>
            </p:cNvCxnSpPr>
            <p:nvPr/>
          </p:nvCxnSpPr>
          <p:spPr>
            <a:xfrm>
              <a:off x="4321277" y="2880360"/>
              <a:ext cx="410743" cy="0"/>
            </a:xfrm>
            <a:prstGeom prst="line">
              <a:avLst/>
            </a:prstGeom>
            <a:ln w="28575">
              <a:solidFill>
                <a:srgbClr val="7E0000"/>
              </a:solidFill>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a16="http://schemas.microsoft.com/office/drawing/2014/main" id="{E80C2EC8-B085-479C-B8A4-EB676C00361D}"/>
                </a:ext>
              </a:extLst>
            </p:cNvPr>
            <p:cNvSpPr/>
            <p:nvPr/>
          </p:nvSpPr>
          <p:spPr>
            <a:xfrm>
              <a:off x="4732020" y="2815590"/>
              <a:ext cx="129540" cy="129540"/>
            </a:xfrm>
            <a:prstGeom prst="ellipse">
              <a:avLst/>
            </a:prstGeom>
            <a:noFill/>
            <a:ln w="28575">
              <a:solidFill>
                <a:srgbClr val="7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TextBox 30">
            <a:extLst>
              <a:ext uri="{FF2B5EF4-FFF2-40B4-BE49-F238E27FC236}">
                <a16:creationId xmlns:a16="http://schemas.microsoft.com/office/drawing/2014/main" id="{C09DA599-0056-469E-97F1-A7D49DB0E9CE}"/>
              </a:ext>
            </a:extLst>
          </p:cNvPr>
          <p:cNvSpPr txBox="1"/>
          <p:nvPr/>
        </p:nvSpPr>
        <p:spPr>
          <a:xfrm>
            <a:off x="7175307" y="4304031"/>
            <a:ext cx="1980029" cy="400110"/>
          </a:xfrm>
          <a:prstGeom prst="rect">
            <a:avLst/>
          </a:prstGeom>
          <a:noFill/>
        </p:spPr>
        <p:txBody>
          <a:bodyPr wrap="square" rtlCol="0">
            <a:spAutoFit/>
          </a:bodyPr>
          <a:lstStyle/>
          <a:p>
            <a:pPr algn="r"/>
            <a:r>
              <a:rPr lang="en-US" sz="2000" b="1">
                <a:latin typeface="Noto Serif" panose="02020600060500020200" pitchFamily="18" charset="0"/>
                <a:ea typeface="Noto Serif" panose="02020600060500020200" pitchFamily="18" charset="0"/>
                <a:cs typeface="Noto Serif" panose="02020600060500020200" pitchFamily="18" charset="0"/>
              </a:rPr>
              <a:t>Lita Angela</a:t>
            </a:r>
          </a:p>
        </p:txBody>
      </p:sp>
      <p:sp>
        <p:nvSpPr>
          <p:cNvPr id="32" name="TextBox 31">
            <a:extLst>
              <a:ext uri="{FF2B5EF4-FFF2-40B4-BE49-F238E27FC236}">
                <a16:creationId xmlns:a16="http://schemas.microsoft.com/office/drawing/2014/main" id="{37BB550D-EEBC-44D4-B3BA-B1B69C42903A}"/>
              </a:ext>
            </a:extLst>
          </p:cNvPr>
          <p:cNvSpPr txBox="1"/>
          <p:nvPr/>
        </p:nvSpPr>
        <p:spPr>
          <a:xfrm>
            <a:off x="7175306" y="4705927"/>
            <a:ext cx="1928921" cy="276999"/>
          </a:xfrm>
          <a:prstGeom prst="rect">
            <a:avLst/>
          </a:prstGeom>
          <a:noFill/>
        </p:spPr>
        <p:txBody>
          <a:bodyPr wrap="square" rtlCol="0">
            <a:spAutoFit/>
          </a:bodyPr>
          <a:lstStyle/>
          <a:p>
            <a:pPr algn="r"/>
            <a:r>
              <a:rPr lang="en-US" sz="1200" i="1">
                <a:solidFill>
                  <a:schemeClr val="tx1">
                    <a:lumMod val="50000"/>
                    <a:lumOff val="50000"/>
                  </a:schemeClr>
                </a:solidFill>
                <a:latin typeface="Noto Serif" panose="02020600060500020200" pitchFamily="18" charset="0"/>
                <a:ea typeface="Noto Serif" panose="02020600060500020200" pitchFamily="18" charset="0"/>
                <a:cs typeface="Noto Serif" panose="02020600060500020200" pitchFamily="18" charset="0"/>
              </a:rPr>
              <a:t>Profesional Model</a:t>
            </a:r>
          </a:p>
        </p:txBody>
      </p:sp>
      <p:sp>
        <p:nvSpPr>
          <p:cNvPr id="3" name="Picture Placeholder 2">
            <a:extLst>
              <a:ext uri="{FF2B5EF4-FFF2-40B4-BE49-F238E27FC236}">
                <a16:creationId xmlns:a16="http://schemas.microsoft.com/office/drawing/2014/main" id="{43625771-6090-4B44-BF74-3C2130712325}"/>
              </a:ext>
            </a:extLst>
          </p:cNvPr>
          <p:cNvSpPr>
            <a:spLocks noGrp="1"/>
          </p:cNvSpPr>
          <p:nvPr>
            <p:ph type="pic" sz="quarter" idx="13"/>
          </p:nvPr>
        </p:nvSpPr>
        <p:spPr/>
      </p:sp>
      <p:sp>
        <p:nvSpPr>
          <p:cNvPr id="7" name="Picture Placeholder 6">
            <a:extLst>
              <a:ext uri="{FF2B5EF4-FFF2-40B4-BE49-F238E27FC236}">
                <a16:creationId xmlns:a16="http://schemas.microsoft.com/office/drawing/2014/main" id="{FF7EF981-E5AB-4738-8412-834220BE6450}"/>
              </a:ext>
            </a:extLst>
          </p:cNvPr>
          <p:cNvSpPr>
            <a:spLocks noGrp="1"/>
          </p:cNvSpPr>
          <p:nvPr>
            <p:ph type="pic" sz="quarter" idx="14"/>
          </p:nvPr>
        </p:nvSpPr>
        <p:spPr/>
      </p:sp>
    </p:spTree>
    <p:extLst>
      <p:ext uri="{BB962C8B-B14F-4D97-AF65-F5344CB8AC3E}">
        <p14:creationId xmlns:p14="http://schemas.microsoft.com/office/powerpoint/2010/main" val="17948424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33A4433-9C98-4585-901A-1849A5616A2B}"/>
              </a:ext>
            </a:extLst>
          </p:cNvPr>
          <p:cNvGrpSpPr/>
          <p:nvPr/>
        </p:nvGrpSpPr>
        <p:grpSpPr>
          <a:xfrm>
            <a:off x="2301059" y="4470401"/>
            <a:ext cx="129540" cy="383542"/>
            <a:chOff x="2301059" y="4470401"/>
            <a:chExt cx="129540" cy="383542"/>
          </a:xfrm>
        </p:grpSpPr>
        <p:cxnSp>
          <p:nvCxnSpPr>
            <p:cNvPr id="6" name="Straight Connector 5">
              <a:extLst>
                <a:ext uri="{FF2B5EF4-FFF2-40B4-BE49-F238E27FC236}">
                  <a16:creationId xmlns:a16="http://schemas.microsoft.com/office/drawing/2014/main" id="{3FDBD715-231F-4416-A906-8F96820F680B}"/>
                </a:ext>
              </a:extLst>
            </p:cNvPr>
            <p:cNvCxnSpPr>
              <a:cxnSpLocks/>
            </p:cNvCxnSpPr>
            <p:nvPr/>
          </p:nvCxnSpPr>
          <p:spPr>
            <a:xfrm>
              <a:off x="2365829" y="4470401"/>
              <a:ext cx="0" cy="254002"/>
            </a:xfrm>
            <a:prstGeom prst="line">
              <a:avLst/>
            </a:prstGeom>
            <a:ln w="28575">
              <a:solidFill>
                <a:srgbClr val="7E0000"/>
              </a:solidFill>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980A223A-3178-4AA2-991E-F598C61CC7C5}"/>
                </a:ext>
              </a:extLst>
            </p:cNvPr>
            <p:cNvSpPr/>
            <p:nvPr/>
          </p:nvSpPr>
          <p:spPr>
            <a:xfrm rot="5400000">
              <a:off x="2301059" y="4724403"/>
              <a:ext cx="129540" cy="129540"/>
            </a:xfrm>
            <a:prstGeom prst="ellipse">
              <a:avLst/>
            </a:prstGeom>
            <a:noFill/>
            <a:ln w="28575">
              <a:solidFill>
                <a:srgbClr val="7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a:extLst>
              <a:ext uri="{FF2B5EF4-FFF2-40B4-BE49-F238E27FC236}">
                <a16:creationId xmlns:a16="http://schemas.microsoft.com/office/drawing/2014/main" id="{DE8B639D-7D8D-42EB-BDE7-A791B8819C03}"/>
              </a:ext>
            </a:extLst>
          </p:cNvPr>
          <p:cNvGrpSpPr/>
          <p:nvPr/>
        </p:nvGrpSpPr>
        <p:grpSpPr>
          <a:xfrm>
            <a:off x="6031230" y="4470401"/>
            <a:ext cx="129540" cy="383542"/>
            <a:chOff x="2301059" y="4470401"/>
            <a:chExt cx="129540" cy="383542"/>
          </a:xfrm>
        </p:grpSpPr>
        <p:cxnSp>
          <p:nvCxnSpPr>
            <p:cNvPr id="11" name="Straight Connector 10">
              <a:extLst>
                <a:ext uri="{FF2B5EF4-FFF2-40B4-BE49-F238E27FC236}">
                  <a16:creationId xmlns:a16="http://schemas.microsoft.com/office/drawing/2014/main" id="{80C0072F-CB43-4E56-B82D-B7761F18D76F}"/>
                </a:ext>
              </a:extLst>
            </p:cNvPr>
            <p:cNvCxnSpPr>
              <a:cxnSpLocks/>
            </p:cNvCxnSpPr>
            <p:nvPr/>
          </p:nvCxnSpPr>
          <p:spPr>
            <a:xfrm>
              <a:off x="2365829" y="4470401"/>
              <a:ext cx="0" cy="254002"/>
            </a:xfrm>
            <a:prstGeom prst="line">
              <a:avLst/>
            </a:prstGeom>
            <a:ln w="28575">
              <a:solidFill>
                <a:srgbClr val="7E0000"/>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5AF5503A-760B-49F3-9107-A936EF667F37}"/>
                </a:ext>
              </a:extLst>
            </p:cNvPr>
            <p:cNvSpPr/>
            <p:nvPr/>
          </p:nvSpPr>
          <p:spPr>
            <a:xfrm rot="5400000">
              <a:off x="2301059" y="4724403"/>
              <a:ext cx="129540" cy="129540"/>
            </a:xfrm>
            <a:prstGeom prst="ellipse">
              <a:avLst/>
            </a:prstGeom>
            <a:noFill/>
            <a:ln w="28575">
              <a:solidFill>
                <a:srgbClr val="7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a:extLst>
              <a:ext uri="{FF2B5EF4-FFF2-40B4-BE49-F238E27FC236}">
                <a16:creationId xmlns:a16="http://schemas.microsoft.com/office/drawing/2014/main" id="{6373224E-C76F-45D7-9162-703536FFCF9E}"/>
              </a:ext>
            </a:extLst>
          </p:cNvPr>
          <p:cNvGrpSpPr/>
          <p:nvPr/>
        </p:nvGrpSpPr>
        <p:grpSpPr>
          <a:xfrm>
            <a:off x="9826171" y="4470401"/>
            <a:ext cx="129540" cy="383542"/>
            <a:chOff x="2301059" y="4470401"/>
            <a:chExt cx="129540" cy="383542"/>
          </a:xfrm>
        </p:grpSpPr>
        <p:cxnSp>
          <p:nvCxnSpPr>
            <p:cNvPr id="14" name="Straight Connector 13">
              <a:extLst>
                <a:ext uri="{FF2B5EF4-FFF2-40B4-BE49-F238E27FC236}">
                  <a16:creationId xmlns:a16="http://schemas.microsoft.com/office/drawing/2014/main" id="{B93F8FB8-A26A-4BA7-97EA-59578B0C70AE}"/>
                </a:ext>
              </a:extLst>
            </p:cNvPr>
            <p:cNvCxnSpPr>
              <a:cxnSpLocks/>
            </p:cNvCxnSpPr>
            <p:nvPr/>
          </p:nvCxnSpPr>
          <p:spPr>
            <a:xfrm>
              <a:off x="2365829" y="4470401"/>
              <a:ext cx="0" cy="254002"/>
            </a:xfrm>
            <a:prstGeom prst="line">
              <a:avLst/>
            </a:prstGeom>
            <a:ln w="28575">
              <a:solidFill>
                <a:srgbClr val="7E0000"/>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B4D4DA82-7ABC-4B0B-9DA5-F6110C7F1AF9}"/>
                </a:ext>
              </a:extLst>
            </p:cNvPr>
            <p:cNvSpPr/>
            <p:nvPr/>
          </p:nvSpPr>
          <p:spPr>
            <a:xfrm rot="5400000">
              <a:off x="2301059" y="4724403"/>
              <a:ext cx="129540" cy="129540"/>
            </a:xfrm>
            <a:prstGeom prst="ellipse">
              <a:avLst/>
            </a:prstGeom>
            <a:noFill/>
            <a:ln w="28575">
              <a:solidFill>
                <a:srgbClr val="7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TextBox 15">
            <a:extLst>
              <a:ext uri="{FF2B5EF4-FFF2-40B4-BE49-F238E27FC236}">
                <a16:creationId xmlns:a16="http://schemas.microsoft.com/office/drawing/2014/main" id="{87325F78-9E4D-4294-963A-9650E23B0AC1}"/>
              </a:ext>
            </a:extLst>
          </p:cNvPr>
          <p:cNvSpPr txBox="1"/>
          <p:nvPr/>
        </p:nvSpPr>
        <p:spPr>
          <a:xfrm>
            <a:off x="955591" y="5401209"/>
            <a:ext cx="2893976" cy="820674"/>
          </a:xfrm>
          <a:prstGeom prst="rect">
            <a:avLst/>
          </a:prstGeom>
          <a:noFill/>
        </p:spPr>
        <p:txBody>
          <a:bodyPr wrap="square" rtlCol="0">
            <a:spAutoFit/>
          </a:bodyPr>
          <a:lstStyle/>
          <a:p>
            <a:pPr algn="ctr">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Voluptate beliton essesa in cillum ipsueasm dolor sthe mawna aliqua uta consectestur intee trucoeur animor verstile project</a:t>
            </a:r>
          </a:p>
        </p:txBody>
      </p:sp>
      <p:sp>
        <p:nvSpPr>
          <p:cNvPr id="17" name="TextBox 16">
            <a:extLst>
              <a:ext uri="{FF2B5EF4-FFF2-40B4-BE49-F238E27FC236}">
                <a16:creationId xmlns:a16="http://schemas.microsoft.com/office/drawing/2014/main" id="{8C1A7D0E-4D32-4362-9008-44D3873C1EB5}"/>
              </a:ext>
            </a:extLst>
          </p:cNvPr>
          <p:cNvSpPr txBox="1"/>
          <p:nvPr/>
        </p:nvSpPr>
        <p:spPr>
          <a:xfrm>
            <a:off x="955589" y="5107945"/>
            <a:ext cx="2893977" cy="261610"/>
          </a:xfrm>
          <a:prstGeom prst="rect">
            <a:avLst/>
          </a:prstGeom>
          <a:noFill/>
        </p:spPr>
        <p:txBody>
          <a:bodyPr wrap="square" rtlCol="0">
            <a:spAutoFit/>
          </a:bodyPr>
          <a:lstStyle/>
          <a:p>
            <a:pPr algn="ctr"/>
            <a:r>
              <a:rPr lang="en-US" sz="1100" b="1" spc="100">
                <a:latin typeface="Noto Serif" panose="02020600060500020200" pitchFamily="18" charset="0"/>
                <a:ea typeface="Noto Serif" panose="02020600060500020200" pitchFamily="18" charset="0"/>
                <a:cs typeface="Noto Serif" panose="02020600060500020200" pitchFamily="18" charset="0"/>
              </a:rPr>
              <a:t>RYAN CHARTERA</a:t>
            </a:r>
          </a:p>
        </p:txBody>
      </p:sp>
      <p:sp>
        <p:nvSpPr>
          <p:cNvPr id="18" name="TextBox 17">
            <a:extLst>
              <a:ext uri="{FF2B5EF4-FFF2-40B4-BE49-F238E27FC236}">
                <a16:creationId xmlns:a16="http://schemas.microsoft.com/office/drawing/2014/main" id="{0D34C60A-1416-4D23-A252-41C07C98D5F0}"/>
              </a:ext>
            </a:extLst>
          </p:cNvPr>
          <p:cNvSpPr txBox="1"/>
          <p:nvPr/>
        </p:nvSpPr>
        <p:spPr>
          <a:xfrm>
            <a:off x="4649013" y="5401209"/>
            <a:ext cx="2893976" cy="820674"/>
          </a:xfrm>
          <a:prstGeom prst="rect">
            <a:avLst/>
          </a:prstGeom>
          <a:noFill/>
        </p:spPr>
        <p:txBody>
          <a:bodyPr wrap="square" rtlCol="0">
            <a:spAutoFit/>
          </a:bodyPr>
          <a:lstStyle/>
          <a:p>
            <a:pPr algn="ctr">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Voluptate beliton essesa in cillum ipsueasm dolor sthe mawna aliqua uta consectestur intee trucoeur animor verstile project</a:t>
            </a:r>
          </a:p>
        </p:txBody>
      </p:sp>
      <p:sp>
        <p:nvSpPr>
          <p:cNvPr id="19" name="TextBox 18">
            <a:extLst>
              <a:ext uri="{FF2B5EF4-FFF2-40B4-BE49-F238E27FC236}">
                <a16:creationId xmlns:a16="http://schemas.microsoft.com/office/drawing/2014/main" id="{6F6A2A76-05EE-4A7B-91DE-89EF47380D71}"/>
              </a:ext>
            </a:extLst>
          </p:cNvPr>
          <p:cNvSpPr txBox="1"/>
          <p:nvPr/>
        </p:nvSpPr>
        <p:spPr>
          <a:xfrm>
            <a:off x="4649011" y="5107945"/>
            <a:ext cx="2893977" cy="261610"/>
          </a:xfrm>
          <a:prstGeom prst="rect">
            <a:avLst/>
          </a:prstGeom>
          <a:noFill/>
        </p:spPr>
        <p:txBody>
          <a:bodyPr wrap="square" rtlCol="0">
            <a:spAutoFit/>
          </a:bodyPr>
          <a:lstStyle/>
          <a:p>
            <a:pPr algn="ctr"/>
            <a:r>
              <a:rPr lang="en-US" sz="1100" b="1" spc="100">
                <a:latin typeface="Noto Serif" panose="02020600060500020200" pitchFamily="18" charset="0"/>
                <a:ea typeface="Noto Serif" panose="02020600060500020200" pitchFamily="18" charset="0"/>
                <a:cs typeface="Noto Serif" panose="02020600060500020200" pitchFamily="18" charset="0"/>
              </a:rPr>
              <a:t>JOHN SANTOSO</a:t>
            </a:r>
          </a:p>
        </p:txBody>
      </p:sp>
      <p:sp>
        <p:nvSpPr>
          <p:cNvPr id="20" name="TextBox 19">
            <a:extLst>
              <a:ext uri="{FF2B5EF4-FFF2-40B4-BE49-F238E27FC236}">
                <a16:creationId xmlns:a16="http://schemas.microsoft.com/office/drawing/2014/main" id="{88B3C26A-72FD-40C3-B642-984E06A95C6E}"/>
              </a:ext>
            </a:extLst>
          </p:cNvPr>
          <p:cNvSpPr txBox="1"/>
          <p:nvPr/>
        </p:nvSpPr>
        <p:spPr>
          <a:xfrm>
            <a:off x="8342437" y="5401209"/>
            <a:ext cx="2893976" cy="820674"/>
          </a:xfrm>
          <a:prstGeom prst="rect">
            <a:avLst/>
          </a:prstGeom>
          <a:noFill/>
        </p:spPr>
        <p:txBody>
          <a:bodyPr wrap="square" rtlCol="0">
            <a:spAutoFit/>
          </a:bodyPr>
          <a:lstStyle/>
          <a:p>
            <a:pPr algn="ctr">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Voluptate beliton essesa in cillum ipsueasm dolor sthe mawna aliqua uta consectestur intee trucoeur animor verstile project</a:t>
            </a:r>
          </a:p>
        </p:txBody>
      </p:sp>
      <p:sp>
        <p:nvSpPr>
          <p:cNvPr id="21" name="TextBox 20">
            <a:extLst>
              <a:ext uri="{FF2B5EF4-FFF2-40B4-BE49-F238E27FC236}">
                <a16:creationId xmlns:a16="http://schemas.microsoft.com/office/drawing/2014/main" id="{A06C4966-3AA1-4788-8D43-376117D17001}"/>
              </a:ext>
            </a:extLst>
          </p:cNvPr>
          <p:cNvSpPr txBox="1"/>
          <p:nvPr/>
        </p:nvSpPr>
        <p:spPr>
          <a:xfrm>
            <a:off x="8342435" y="5107945"/>
            <a:ext cx="2893977" cy="261610"/>
          </a:xfrm>
          <a:prstGeom prst="rect">
            <a:avLst/>
          </a:prstGeom>
          <a:noFill/>
        </p:spPr>
        <p:txBody>
          <a:bodyPr wrap="square" rtlCol="0">
            <a:spAutoFit/>
          </a:bodyPr>
          <a:lstStyle/>
          <a:p>
            <a:pPr algn="ctr"/>
            <a:r>
              <a:rPr lang="en-US" sz="1100" b="1" spc="100">
                <a:latin typeface="Noto Serif" panose="02020600060500020200" pitchFamily="18" charset="0"/>
                <a:ea typeface="Noto Serif" panose="02020600060500020200" pitchFamily="18" charset="0"/>
                <a:cs typeface="Noto Serif" panose="02020600060500020200" pitchFamily="18" charset="0"/>
              </a:rPr>
              <a:t>FIERSA ANASTASYA</a:t>
            </a:r>
          </a:p>
        </p:txBody>
      </p:sp>
      <p:sp>
        <p:nvSpPr>
          <p:cNvPr id="28" name="TextBox 27">
            <a:extLst>
              <a:ext uri="{FF2B5EF4-FFF2-40B4-BE49-F238E27FC236}">
                <a16:creationId xmlns:a16="http://schemas.microsoft.com/office/drawing/2014/main" id="{6F39CF1F-7B5D-49F7-B22C-E309DE7244BB}"/>
              </a:ext>
            </a:extLst>
          </p:cNvPr>
          <p:cNvSpPr txBox="1"/>
          <p:nvPr/>
        </p:nvSpPr>
        <p:spPr>
          <a:xfrm>
            <a:off x="4537587" y="636117"/>
            <a:ext cx="3116826" cy="1077218"/>
          </a:xfrm>
          <a:prstGeom prst="rect">
            <a:avLst/>
          </a:prstGeom>
          <a:noFill/>
        </p:spPr>
        <p:txBody>
          <a:bodyPr wrap="square" rtlCol="0">
            <a:spAutoFit/>
          </a:bodyPr>
          <a:lstStyle/>
          <a:p>
            <a:pPr algn="ctr"/>
            <a:r>
              <a:rPr lang="en-US" sz="3200" b="1">
                <a:solidFill>
                  <a:srgbClr val="3D1306"/>
                </a:solidFill>
                <a:latin typeface="Noto Serif" panose="02020600060500020200" pitchFamily="18" charset="0"/>
                <a:ea typeface="Noto Serif" panose="02020600060500020200" pitchFamily="18" charset="0"/>
                <a:cs typeface="Noto Serif" panose="02020600060500020200" pitchFamily="18" charset="0"/>
              </a:rPr>
              <a:t>Meet Our Great Teams</a:t>
            </a:r>
          </a:p>
        </p:txBody>
      </p:sp>
      <p:sp>
        <p:nvSpPr>
          <p:cNvPr id="3" name="Picture Placeholder 2">
            <a:extLst>
              <a:ext uri="{FF2B5EF4-FFF2-40B4-BE49-F238E27FC236}">
                <a16:creationId xmlns:a16="http://schemas.microsoft.com/office/drawing/2014/main" id="{F7C117B8-08CC-41A9-B9E5-CFC7AEDBCEF6}"/>
              </a:ext>
            </a:extLst>
          </p:cNvPr>
          <p:cNvSpPr>
            <a:spLocks noGrp="1"/>
          </p:cNvSpPr>
          <p:nvPr>
            <p:ph type="pic" sz="quarter" idx="13"/>
          </p:nvPr>
        </p:nvSpPr>
        <p:spPr/>
      </p:sp>
      <p:sp>
        <p:nvSpPr>
          <p:cNvPr id="5" name="Picture Placeholder 4">
            <a:extLst>
              <a:ext uri="{FF2B5EF4-FFF2-40B4-BE49-F238E27FC236}">
                <a16:creationId xmlns:a16="http://schemas.microsoft.com/office/drawing/2014/main" id="{64829439-F581-4D7E-9A91-2203395349D3}"/>
              </a:ext>
            </a:extLst>
          </p:cNvPr>
          <p:cNvSpPr>
            <a:spLocks noGrp="1"/>
          </p:cNvSpPr>
          <p:nvPr>
            <p:ph type="pic" sz="quarter" idx="14"/>
          </p:nvPr>
        </p:nvSpPr>
        <p:spPr/>
      </p:sp>
      <p:sp>
        <p:nvSpPr>
          <p:cNvPr id="22" name="Picture Placeholder 21">
            <a:extLst>
              <a:ext uri="{FF2B5EF4-FFF2-40B4-BE49-F238E27FC236}">
                <a16:creationId xmlns:a16="http://schemas.microsoft.com/office/drawing/2014/main" id="{3438D702-75F0-4C0C-BC3E-9E7A37F0A400}"/>
              </a:ext>
            </a:extLst>
          </p:cNvPr>
          <p:cNvSpPr>
            <a:spLocks noGrp="1"/>
          </p:cNvSpPr>
          <p:nvPr>
            <p:ph type="pic" sz="quarter" idx="15"/>
          </p:nvPr>
        </p:nvSpPr>
        <p:spPr/>
      </p:sp>
    </p:spTree>
    <p:extLst>
      <p:ext uri="{BB962C8B-B14F-4D97-AF65-F5344CB8AC3E}">
        <p14:creationId xmlns:p14="http://schemas.microsoft.com/office/powerpoint/2010/main" val="30696810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616D27F8-9987-4D0F-A387-A15D90A812EF}"/>
              </a:ext>
            </a:extLst>
          </p:cNvPr>
          <p:cNvGrpSpPr/>
          <p:nvPr/>
        </p:nvGrpSpPr>
        <p:grpSpPr>
          <a:xfrm>
            <a:off x="1208758" y="878730"/>
            <a:ext cx="560388" cy="558801"/>
            <a:chOff x="1111250" y="1085850"/>
            <a:chExt cx="560388" cy="558801"/>
          </a:xfrm>
        </p:grpSpPr>
        <p:sp>
          <p:nvSpPr>
            <p:cNvPr id="9" name="AutoShape 3">
              <a:extLst>
                <a:ext uri="{FF2B5EF4-FFF2-40B4-BE49-F238E27FC236}">
                  <a16:creationId xmlns:a16="http://schemas.microsoft.com/office/drawing/2014/main" id="{1F2C5226-1757-422E-98A0-6963992759D2}"/>
                </a:ext>
              </a:extLst>
            </p:cNvPr>
            <p:cNvSpPr>
              <a:spLocks noChangeAspect="1" noChangeArrowheads="1" noTextEdit="1"/>
            </p:cNvSpPr>
            <p:nvPr/>
          </p:nvSpPr>
          <p:spPr bwMode="auto">
            <a:xfrm>
              <a:off x="1111250" y="1085850"/>
              <a:ext cx="55562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5">
              <a:extLst>
                <a:ext uri="{FF2B5EF4-FFF2-40B4-BE49-F238E27FC236}">
                  <a16:creationId xmlns:a16="http://schemas.microsoft.com/office/drawing/2014/main" id="{2384FC14-61C8-4FA6-9B22-D69446B9B26C}"/>
                </a:ext>
              </a:extLst>
            </p:cNvPr>
            <p:cNvSpPr>
              <a:spLocks noEditPoints="1"/>
            </p:cNvSpPr>
            <p:nvPr/>
          </p:nvSpPr>
          <p:spPr bwMode="auto">
            <a:xfrm>
              <a:off x="1116013" y="1090613"/>
              <a:ext cx="555625" cy="554038"/>
            </a:xfrm>
            <a:custGeom>
              <a:avLst/>
              <a:gdLst>
                <a:gd name="T0" fmla="*/ 116 w 120"/>
                <a:gd name="T1" fmla="*/ 0 h 120"/>
                <a:gd name="T2" fmla="*/ 4 w 120"/>
                <a:gd name="T3" fmla="*/ 0 h 120"/>
                <a:gd name="T4" fmla="*/ 0 w 120"/>
                <a:gd name="T5" fmla="*/ 4 h 120"/>
                <a:gd name="T6" fmla="*/ 0 w 120"/>
                <a:gd name="T7" fmla="*/ 116 h 120"/>
                <a:gd name="T8" fmla="*/ 4 w 120"/>
                <a:gd name="T9" fmla="*/ 120 h 120"/>
                <a:gd name="T10" fmla="*/ 116 w 120"/>
                <a:gd name="T11" fmla="*/ 120 h 120"/>
                <a:gd name="T12" fmla="*/ 120 w 120"/>
                <a:gd name="T13" fmla="*/ 116 h 120"/>
                <a:gd name="T14" fmla="*/ 120 w 120"/>
                <a:gd name="T15" fmla="*/ 4 h 120"/>
                <a:gd name="T16" fmla="*/ 116 w 120"/>
                <a:gd name="T17" fmla="*/ 0 h 120"/>
                <a:gd name="T18" fmla="*/ 112 w 120"/>
                <a:gd name="T19" fmla="*/ 112 h 120"/>
                <a:gd name="T20" fmla="*/ 8 w 120"/>
                <a:gd name="T21" fmla="*/ 112 h 120"/>
                <a:gd name="T22" fmla="*/ 8 w 120"/>
                <a:gd name="T23" fmla="*/ 8 h 120"/>
                <a:gd name="T24" fmla="*/ 112 w 120"/>
                <a:gd name="T25" fmla="*/ 8 h 120"/>
                <a:gd name="T26" fmla="*/ 112 w 120"/>
                <a:gd name="T27"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120">
                  <a:moveTo>
                    <a:pt x="116" y="0"/>
                  </a:moveTo>
                  <a:cubicBezTo>
                    <a:pt x="4" y="0"/>
                    <a:pt x="4" y="0"/>
                    <a:pt x="4" y="0"/>
                  </a:cubicBezTo>
                  <a:cubicBezTo>
                    <a:pt x="2" y="0"/>
                    <a:pt x="0" y="2"/>
                    <a:pt x="0" y="4"/>
                  </a:cubicBezTo>
                  <a:cubicBezTo>
                    <a:pt x="0" y="116"/>
                    <a:pt x="0" y="116"/>
                    <a:pt x="0" y="116"/>
                  </a:cubicBezTo>
                  <a:cubicBezTo>
                    <a:pt x="0" y="118"/>
                    <a:pt x="2" y="120"/>
                    <a:pt x="4" y="120"/>
                  </a:cubicBezTo>
                  <a:cubicBezTo>
                    <a:pt x="116" y="120"/>
                    <a:pt x="116" y="120"/>
                    <a:pt x="116" y="120"/>
                  </a:cubicBezTo>
                  <a:cubicBezTo>
                    <a:pt x="118" y="120"/>
                    <a:pt x="120" y="118"/>
                    <a:pt x="120" y="116"/>
                  </a:cubicBezTo>
                  <a:cubicBezTo>
                    <a:pt x="120" y="4"/>
                    <a:pt x="120" y="4"/>
                    <a:pt x="120" y="4"/>
                  </a:cubicBezTo>
                  <a:cubicBezTo>
                    <a:pt x="120" y="2"/>
                    <a:pt x="118" y="0"/>
                    <a:pt x="116" y="0"/>
                  </a:cubicBezTo>
                  <a:close/>
                  <a:moveTo>
                    <a:pt x="112" y="112"/>
                  </a:moveTo>
                  <a:cubicBezTo>
                    <a:pt x="8" y="112"/>
                    <a:pt x="8" y="112"/>
                    <a:pt x="8" y="112"/>
                  </a:cubicBezTo>
                  <a:cubicBezTo>
                    <a:pt x="8" y="8"/>
                    <a:pt x="8" y="8"/>
                    <a:pt x="8" y="8"/>
                  </a:cubicBezTo>
                  <a:cubicBezTo>
                    <a:pt x="112" y="8"/>
                    <a:pt x="112" y="8"/>
                    <a:pt x="112" y="8"/>
                  </a:cubicBezTo>
                  <a:lnTo>
                    <a:pt x="112" y="112"/>
                  </a:lnTo>
                  <a:close/>
                </a:path>
              </a:pathLst>
            </a:custGeom>
            <a:solidFill>
              <a:srgbClr val="AE694A"/>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6">
              <a:extLst>
                <a:ext uri="{FF2B5EF4-FFF2-40B4-BE49-F238E27FC236}">
                  <a16:creationId xmlns:a16="http://schemas.microsoft.com/office/drawing/2014/main" id="{E90521CF-8597-478D-9177-C85D8C89F720}"/>
                </a:ext>
              </a:extLst>
            </p:cNvPr>
            <p:cNvSpPr>
              <a:spLocks noEditPoints="1"/>
            </p:cNvSpPr>
            <p:nvPr/>
          </p:nvSpPr>
          <p:spPr bwMode="auto">
            <a:xfrm>
              <a:off x="1171575" y="1146175"/>
              <a:ext cx="444500" cy="442913"/>
            </a:xfrm>
            <a:custGeom>
              <a:avLst/>
              <a:gdLst>
                <a:gd name="T0" fmla="*/ 4 w 96"/>
                <a:gd name="T1" fmla="*/ 96 h 96"/>
                <a:gd name="T2" fmla="*/ 8 w 96"/>
                <a:gd name="T3" fmla="*/ 96 h 96"/>
                <a:gd name="T4" fmla="*/ 56 w 96"/>
                <a:gd name="T5" fmla="*/ 96 h 96"/>
                <a:gd name="T6" fmla="*/ 92 w 96"/>
                <a:gd name="T7" fmla="*/ 96 h 96"/>
                <a:gd name="T8" fmla="*/ 93 w 96"/>
                <a:gd name="T9" fmla="*/ 96 h 96"/>
                <a:gd name="T10" fmla="*/ 94 w 96"/>
                <a:gd name="T11" fmla="*/ 96 h 96"/>
                <a:gd name="T12" fmla="*/ 95 w 96"/>
                <a:gd name="T13" fmla="*/ 95 h 96"/>
                <a:gd name="T14" fmla="*/ 95 w 96"/>
                <a:gd name="T15" fmla="*/ 95 h 96"/>
                <a:gd name="T16" fmla="*/ 95 w 96"/>
                <a:gd name="T17" fmla="*/ 94 h 96"/>
                <a:gd name="T18" fmla="*/ 96 w 96"/>
                <a:gd name="T19" fmla="*/ 94 h 96"/>
                <a:gd name="T20" fmla="*/ 96 w 96"/>
                <a:gd name="T21" fmla="*/ 93 h 96"/>
                <a:gd name="T22" fmla="*/ 96 w 96"/>
                <a:gd name="T23" fmla="*/ 92 h 96"/>
                <a:gd name="T24" fmla="*/ 96 w 96"/>
                <a:gd name="T25" fmla="*/ 92 h 96"/>
                <a:gd name="T26" fmla="*/ 96 w 96"/>
                <a:gd name="T27" fmla="*/ 4 h 96"/>
                <a:gd name="T28" fmla="*/ 92 w 96"/>
                <a:gd name="T29" fmla="*/ 0 h 96"/>
                <a:gd name="T30" fmla="*/ 4 w 96"/>
                <a:gd name="T31" fmla="*/ 0 h 96"/>
                <a:gd name="T32" fmla="*/ 0 w 96"/>
                <a:gd name="T33" fmla="*/ 4 h 96"/>
                <a:gd name="T34" fmla="*/ 0 w 96"/>
                <a:gd name="T35" fmla="*/ 92 h 96"/>
                <a:gd name="T36" fmla="*/ 4 w 96"/>
                <a:gd name="T37" fmla="*/ 96 h 96"/>
                <a:gd name="T38" fmla="*/ 15 w 96"/>
                <a:gd name="T39" fmla="*/ 88 h 96"/>
                <a:gd name="T40" fmla="*/ 32 w 96"/>
                <a:gd name="T41" fmla="*/ 56 h 96"/>
                <a:gd name="T42" fmla="*/ 49 w 96"/>
                <a:gd name="T43" fmla="*/ 88 h 96"/>
                <a:gd name="T44" fmla="*/ 15 w 96"/>
                <a:gd name="T45" fmla="*/ 88 h 96"/>
                <a:gd name="T46" fmla="*/ 62 w 96"/>
                <a:gd name="T47" fmla="*/ 88 h 96"/>
                <a:gd name="T48" fmla="*/ 72 w 96"/>
                <a:gd name="T49" fmla="*/ 68 h 96"/>
                <a:gd name="T50" fmla="*/ 85 w 96"/>
                <a:gd name="T51" fmla="*/ 88 h 96"/>
                <a:gd name="T52" fmla="*/ 62 w 96"/>
                <a:gd name="T53" fmla="*/ 88 h 96"/>
                <a:gd name="T54" fmla="*/ 88 w 96"/>
                <a:gd name="T55" fmla="*/ 8 h 96"/>
                <a:gd name="T56" fmla="*/ 88 w 96"/>
                <a:gd name="T57" fmla="*/ 78 h 96"/>
                <a:gd name="T58" fmla="*/ 75 w 96"/>
                <a:gd name="T59" fmla="*/ 58 h 96"/>
                <a:gd name="T60" fmla="*/ 72 w 96"/>
                <a:gd name="T61" fmla="*/ 56 h 96"/>
                <a:gd name="T62" fmla="*/ 68 w 96"/>
                <a:gd name="T63" fmla="*/ 58 h 96"/>
                <a:gd name="T64" fmla="*/ 56 w 96"/>
                <a:gd name="T65" fmla="*/ 83 h 96"/>
                <a:gd name="T66" fmla="*/ 36 w 96"/>
                <a:gd name="T67" fmla="*/ 46 h 96"/>
                <a:gd name="T68" fmla="*/ 28 w 96"/>
                <a:gd name="T69" fmla="*/ 46 h 96"/>
                <a:gd name="T70" fmla="*/ 8 w 96"/>
                <a:gd name="T71" fmla="*/ 84 h 96"/>
                <a:gd name="T72" fmla="*/ 8 w 96"/>
                <a:gd name="T73" fmla="*/ 8 h 96"/>
                <a:gd name="T74" fmla="*/ 88 w 96"/>
                <a:gd name="T75"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6" h="96">
                  <a:moveTo>
                    <a:pt x="4" y="96"/>
                  </a:moveTo>
                  <a:cubicBezTo>
                    <a:pt x="8" y="96"/>
                    <a:pt x="8" y="96"/>
                    <a:pt x="8" y="96"/>
                  </a:cubicBezTo>
                  <a:cubicBezTo>
                    <a:pt x="56" y="96"/>
                    <a:pt x="56" y="96"/>
                    <a:pt x="56" y="96"/>
                  </a:cubicBezTo>
                  <a:cubicBezTo>
                    <a:pt x="92" y="96"/>
                    <a:pt x="92" y="96"/>
                    <a:pt x="92" y="96"/>
                  </a:cubicBezTo>
                  <a:cubicBezTo>
                    <a:pt x="92" y="96"/>
                    <a:pt x="93" y="96"/>
                    <a:pt x="93" y="96"/>
                  </a:cubicBezTo>
                  <a:cubicBezTo>
                    <a:pt x="93" y="96"/>
                    <a:pt x="94" y="96"/>
                    <a:pt x="94" y="96"/>
                  </a:cubicBezTo>
                  <a:cubicBezTo>
                    <a:pt x="94" y="95"/>
                    <a:pt x="94" y="95"/>
                    <a:pt x="95" y="95"/>
                  </a:cubicBezTo>
                  <a:cubicBezTo>
                    <a:pt x="95" y="95"/>
                    <a:pt x="95" y="95"/>
                    <a:pt x="95" y="95"/>
                  </a:cubicBezTo>
                  <a:cubicBezTo>
                    <a:pt x="95" y="95"/>
                    <a:pt x="95" y="94"/>
                    <a:pt x="95" y="94"/>
                  </a:cubicBezTo>
                  <a:cubicBezTo>
                    <a:pt x="96" y="94"/>
                    <a:pt x="96" y="94"/>
                    <a:pt x="96" y="94"/>
                  </a:cubicBezTo>
                  <a:cubicBezTo>
                    <a:pt x="96" y="94"/>
                    <a:pt x="96" y="93"/>
                    <a:pt x="96" y="93"/>
                  </a:cubicBezTo>
                  <a:cubicBezTo>
                    <a:pt x="96" y="93"/>
                    <a:pt x="96" y="93"/>
                    <a:pt x="96" y="92"/>
                  </a:cubicBezTo>
                  <a:cubicBezTo>
                    <a:pt x="96" y="92"/>
                    <a:pt x="96" y="92"/>
                    <a:pt x="96" y="92"/>
                  </a:cubicBezTo>
                  <a:cubicBezTo>
                    <a:pt x="96" y="4"/>
                    <a:pt x="96" y="4"/>
                    <a:pt x="96" y="4"/>
                  </a:cubicBezTo>
                  <a:cubicBezTo>
                    <a:pt x="96" y="2"/>
                    <a:pt x="94" y="0"/>
                    <a:pt x="92" y="0"/>
                  </a:cubicBezTo>
                  <a:cubicBezTo>
                    <a:pt x="4" y="0"/>
                    <a:pt x="4" y="0"/>
                    <a:pt x="4" y="0"/>
                  </a:cubicBezTo>
                  <a:cubicBezTo>
                    <a:pt x="2" y="0"/>
                    <a:pt x="0" y="2"/>
                    <a:pt x="0" y="4"/>
                  </a:cubicBezTo>
                  <a:cubicBezTo>
                    <a:pt x="0" y="92"/>
                    <a:pt x="0" y="92"/>
                    <a:pt x="0" y="92"/>
                  </a:cubicBezTo>
                  <a:cubicBezTo>
                    <a:pt x="0" y="94"/>
                    <a:pt x="2" y="96"/>
                    <a:pt x="4" y="96"/>
                  </a:cubicBezTo>
                  <a:close/>
                  <a:moveTo>
                    <a:pt x="15" y="88"/>
                  </a:moveTo>
                  <a:cubicBezTo>
                    <a:pt x="32" y="56"/>
                    <a:pt x="32" y="56"/>
                    <a:pt x="32" y="56"/>
                  </a:cubicBezTo>
                  <a:cubicBezTo>
                    <a:pt x="49" y="88"/>
                    <a:pt x="49" y="88"/>
                    <a:pt x="49" y="88"/>
                  </a:cubicBezTo>
                  <a:lnTo>
                    <a:pt x="15" y="88"/>
                  </a:lnTo>
                  <a:close/>
                  <a:moveTo>
                    <a:pt x="62" y="88"/>
                  </a:moveTo>
                  <a:cubicBezTo>
                    <a:pt x="72" y="68"/>
                    <a:pt x="72" y="68"/>
                    <a:pt x="72" y="68"/>
                  </a:cubicBezTo>
                  <a:cubicBezTo>
                    <a:pt x="85" y="88"/>
                    <a:pt x="85" y="88"/>
                    <a:pt x="85" y="88"/>
                  </a:cubicBezTo>
                  <a:lnTo>
                    <a:pt x="62" y="88"/>
                  </a:lnTo>
                  <a:close/>
                  <a:moveTo>
                    <a:pt x="88" y="8"/>
                  </a:moveTo>
                  <a:cubicBezTo>
                    <a:pt x="88" y="78"/>
                    <a:pt x="88" y="78"/>
                    <a:pt x="88" y="78"/>
                  </a:cubicBezTo>
                  <a:cubicBezTo>
                    <a:pt x="75" y="58"/>
                    <a:pt x="75" y="58"/>
                    <a:pt x="75" y="58"/>
                  </a:cubicBezTo>
                  <a:cubicBezTo>
                    <a:pt x="75" y="57"/>
                    <a:pt x="73" y="56"/>
                    <a:pt x="72" y="56"/>
                  </a:cubicBezTo>
                  <a:cubicBezTo>
                    <a:pt x="70" y="56"/>
                    <a:pt x="69" y="57"/>
                    <a:pt x="68" y="58"/>
                  </a:cubicBezTo>
                  <a:cubicBezTo>
                    <a:pt x="56" y="83"/>
                    <a:pt x="56" y="83"/>
                    <a:pt x="56" y="83"/>
                  </a:cubicBezTo>
                  <a:cubicBezTo>
                    <a:pt x="36" y="46"/>
                    <a:pt x="36" y="46"/>
                    <a:pt x="36" y="46"/>
                  </a:cubicBezTo>
                  <a:cubicBezTo>
                    <a:pt x="34" y="44"/>
                    <a:pt x="30" y="44"/>
                    <a:pt x="28" y="46"/>
                  </a:cubicBezTo>
                  <a:cubicBezTo>
                    <a:pt x="8" y="84"/>
                    <a:pt x="8" y="84"/>
                    <a:pt x="8" y="84"/>
                  </a:cubicBezTo>
                  <a:cubicBezTo>
                    <a:pt x="8" y="8"/>
                    <a:pt x="8" y="8"/>
                    <a:pt x="8" y="8"/>
                  </a:cubicBezTo>
                  <a:lnTo>
                    <a:pt x="88" y="8"/>
                  </a:lnTo>
                  <a:close/>
                </a:path>
              </a:pathLst>
            </a:custGeom>
            <a:solidFill>
              <a:srgbClr val="AE694A"/>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7">
              <a:extLst>
                <a:ext uri="{FF2B5EF4-FFF2-40B4-BE49-F238E27FC236}">
                  <a16:creationId xmlns:a16="http://schemas.microsoft.com/office/drawing/2014/main" id="{AE45F90D-6121-48DF-8DE6-73FF12F08333}"/>
                </a:ext>
              </a:extLst>
            </p:cNvPr>
            <p:cNvSpPr>
              <a:spLocks noEditPoints="1"/>
            </p:cNvSpPr>
            <p:nvPr/>
          </p:nvSpPr>
          <p:spPr bwMode="auto">
            <a:xfrm>
              <a:off x="1393825" y="1257300"/>
              <a:ext cx="111125" cy="111125"/>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8 h 24"/>
                <a:gd name="T12" fmla="*/ 16 w 24"/>
                <a:gd name="T13" fmla="*/ 12 h 24"/>
                <a:gd name="T14" fmla="*/ 12 w 24"/>
                <a:gd name="T15" fmla="*/ 16 h 24"/>
                <a:gd name="T16" fmla="*/ 8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8"/>
                  </a:moveTo>
                  <a:cubicBezTo>
                    <a:pt x="14" y="8"/>
                    <a:pt x="16" y="10"/>
                    <a:pt x="16" y="12"/>
                  </a:cubicBezTo>
                  <a:cubicBezTo>
                    <a:pt x="16" y="14"/>
                    <a:pt x="14" y="16"/>
                    <a:pt x="12" y="16"/>
                  </a:cubicBezTo>
                  <a:cubicBezTo>
                    <a:pt x="10" y="16"/>
                    <a:pt x="8" y="14"/>
                    <a:pt x="8" y="12"/>
                  </a:cubicBezTo>
                  <a:cubicBezTo>
                    <a:pt x="8" y="10"/>
                    <a:pt x="10" y="8"/>
                    <a:pt x="12" y="8"/>
                  </a:cubicBezTo>
                  <a:close/>
                </a:path>
              </a:pathLst>
            </a:custGeom>
            <a:solidFill>
              <a:srgbClr val="AE694A"/>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TextBox 6">
            <a:extLst>
              <a:ext uri="{FF2B5EF4-FFF2-40B4-BE49-F238E27FC236}">
                <a16:creationId xmlns:a16="http://schemas.microsoft.com/office/drawing/2014/main" id="{6F95F28A-D696-47A8-86BB-4037E4F71F38}"/>
              </a:ext>
            </a:extLst>
          </p:cNvPr>
          <p:cNvSpPr txBox="1"/>
          <p:nvPr/>
        </p:nvSpPr>
        <p:spPr>
          <a:xfrm>
            <a:off x="2160805" y="804990"/>
            <a:ext cx="3337773" cy="461665"/>
          </a:xfrm>
          <a:prstGeom prst="rect">
            <a:avLst/>
          </a:prstGeom>
          <a:noFill/>
        </p:spPr>
        <p:txBody>
          <a:bodyPr wrap="none" rtlCol="0">
            <a:spAutoFit/>
          </a:bodyPr>
          <a:lstStyle/>
          <a:p>
            <a:r>
              <a:rPr lang="en-US" sz="2400" b="1">
                <a:solidFill>
                  <a:srgbClr val="744834"/>
                </a:solidFill>
                <a:latin typeface="Noto Serif" panose="02020600060500020200" pitchFamily="18" charset="0"/>
                <a:ea typeface="Noto Serif" panose="02020600060500020200" pitchFamily="18" charset="0"/>
                <a:cs typeface="Noto Serif" panose="02020600060500020200" pitchFamily="18" charset="0"/>
              </a:rPr>
              <a:t>Indoor Photography</a:t>
            </a:r>
          </a:p>
        </p:txBody>
      </p:sp>
      <p:grpSp>
        <p:nvGrpSpPr>
          <p:cNvPr id="25" name="Group 24">
            <a:extLst>
              <a:ext uri="{FF2B5EF4-FFF2-40B4-BE49-F238E27FC236}">
                <a16:creationId xmlns:a16="http://schemas.microsoft.com/office/drawing/2014/main" id="{072BC68F-F8F0-48C4-9C00-B27E62001D74}"/>
              </a:ext>
            </a:extLst>
          </p:cNvPr>
          <p:cNvGrpSpPr/>
          <p:nvPr/>
        </p:nvGrpSpPr>
        <p:grpSpPr>
          <a:xfrm>
            <a:off x="1215108" y="2601655"/>
            <a:ext cx="549275" cy="617537"/>
            <a:chOff x="1117600" y="2609851"/>
            <a:chExt cx="549275" cy="617537"/>
          </a:xfrm>
        </p:grpSpPr>
        <p:sp>
          <p:nvSpPr>
            <p:cNvPr id="21" name="Freeform 11">
              <a:extLst>
                <a:ext uri="{FF2B5EF4-FFF2-40B4-BE49-F238E27FC236}">
                  <a16:creationId xmlns:a16="http://schemas.microsoft.com/office/drawing/2014/main" id="{E9A4BA29-BF31-457C-B6B2-295C69E67584}"/>
                </a:ext>
              </a:extLst>
            </p:cNvPr>
            <p:cNvSpPr>
              <a:spLocks noEditPoints="1"/>
            </p:cNvSpPr>
            <p:nvPr/>
          </p:nvSpPr>
          <p:spPr bwMode="auto">
            <a:xfrm>
              <a:off x="1117600" y="2609851"/>
              <a:ext cx="549275" cy="617537"/>
            </a:xfrm>
            <a:custGeom>
              <a:avLst/>
              <a:gdLst>
                <a:gd name="T0" fmla="*/ 90 w 92"/>
                <a:gd name="T1" fmla="*/ 12 h 116"/>
                <a:gd name="T2" fmla="*/ 80 w 92"/>
                <a:gd name="T3" fmla="*/ 12 h 116"/>
                <a:gd name="T4" fmla="*/ 80 w 92"/>
                <a:gd name="T5" fmla="*/ 4 h 116"/>
                <a:gd name="T6" fmla="*/ 78 w 92"/>
                <a:gd name="T7" fmla="*/ 0 h 116"/>
                <a:gd name="T8" fmla="*/ 6 w 92"/>
                <a:gd name="T9" fmla="*/ 0 h 116"/>
                <a:gd name="T10" fmla="*/ 0 w 92"/>
                <a:gd name="T11" fmla="*/ 4 h 116"/>
                <a:gd name="T12" fmla="*/ 0 w 92"/>
                <a:gd name="T13" fmla="*/ 100 h 116"/>
                <a:gd name="T14" fmla="*/ 6 w 92"/>
                <a:gd name="T15" fmla="*/ 104 h 116"/>
                <a:gd name="T16" fmla="*/ 12 w 92"/>
                <a:gd name="T17" fmla="*/ 104 h 116"/>
                <a:gd name="T18" fmla="*/ 12 w 92"/>
                <a:gd name="T19" fmla="*/ 112 h 116"/>
                <a:gd name="T20" fmla="*/ 18 w 92"/>
                <a:gd name="T21" fmla="*/ 116 h 116"/>
                <a:gd name="T22" fmla="*/ 90 w 92"/>
                <a:gd name="T23" fmla="*/ 116 h 116"/>
                <a:gd name="T24" fmla="*/ 92 w 92"/>
                <a:gd name="T25" fmla="*/ 112 h 116"/>
                <a:gd name="T26" fmla="*/ 92 w 92"/>
                <a:gd name="T27" fmla="*/ 16 h 116"/>
                <a:gd name="T28" fmla="*/ 90 w 92"/>
                <a:gd name="T29" fmla="*/ 12 h 116"/>
                <a:gd name="T30" fmla="*/ 8 w 92"/>
                <a:gd name="T31" fmla="*/ 8 h 116"/>
                <a:gd name="T32" fmla="*/ 72 w 92"/>
                <a:gd name="T33" fmla="*/ 8 h 116"/>
                <a:gd name="T34" fmla="*/ 72 w 92"/>
                <a:gd name="T35" fmla="*/ 16 h 116"/>
                <a:gd name="T36" fmla="*/ 72 w 92"/>
                <a:gd name="T37" fmla="*/ 96 h 116"/>
                <a:gd name="T38" fmla="*/ 18 w 92"/>
                <a:gd name="T39" fmla="*/ 96 h 116"/>
                <a:gd name="T40" fmla="*/ 8 w 92"/>
                <a:gd name="T41" fmla="*/ 96 h 116"/>
                <a:gd name="T42" fmla="*/ 8 w 92"/>
                <a:gd name="T43" fmla="*/ 8 h 116"/>
                <a:gd name="T44" fmla="*/ 84 w 92"/>
                <a:gd name="T45" fmla="*/ 108 h 116"/>
                <a:gd name="T46" fmla="*/ 20 w 92"/>
                <a:gd name="T47" fmla="*/ 108 h 116"/>
                <a:gd name="T48" fmla="*/ 20 w 92"/>
                <a:gd name="T49" fmla="*/ 104 h 116"/>
                <a:gd name="T50" fmla="*/ 78 w 92"/>
                <a:gd name="T51" fmla="*/ 104 h 116"/>
                <a:gd name="T52" fmla="*/ 80 w 92"/>
                <a:gd name="T53" fmla="*/ 100 h 116"/>
                <a:gd name="T54" fmla="*/ 80 w 92"/>
                <a:gd name="T55" fmla="*/ 20 h 116"/>
                <a:gd name="T56" fmla="*/ 84 w 92"/>
                <a:gd name="T57" fmla="*/ 20 h 116"/>
                <a:gd name="T58" fmla="*/ 84 w 92"/>
                <a:gd name="T59" fmla="*/ 10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2" h="116">
                  <a:moveTo>
                    <a:pt x="90" y="12"/>
                  </a:moveTo>
                  <a:cubicBezTo>
                    <a:pt x="80" y="12"/>
                    <a:pt x="80" y="12"/>
                    <a:pt x="80" y="12"/>
                  </a:cubicBezTo>
                  <a:cubicBezTo>
                    <a:pt x="80" y="4"/>
                    <a:pt x="80" y="4"/>
                    <a:pt x="80" y="4"/>
                  </a:cubicBezTo>
                  <a:cubicBezTo>
                    <a:pt x="80" y="2"/>
                    <a:pt x="80" y="0"/>
                    <a:pt x="78" y="0"/>
                  </a:cubicBezTo>
                  <a:cubicBezTo>
                    <a:pt x="6" y="0"/>
                    <a:pt x="6" y="0"/>
                    <a:pt x="6" y="0"/>
                  </a:cubicBezTo>
                  <a:cubicBezTo>
                    <a:pt x="4" y="0"/>
                    <a:pt x="0" y="2"/>
                    <a:pt x="0" y="4"/>
                  </a:cubicBezTo>
                  <a:cubicBezTo>
                    <a:pt x="0" y="100"/>
                    <a:pt x="0" y="100"/>
                    <a:pt x="0" y="100"/>
                  </a:cubicBezTo>
                  <a:cubicBezTo>
                    <a:pt x="0" y="102"/>
                    <a:pt x="4" y="104"/>
                    <a:pt x="6" y="104"/>
                  </a:cubicBezTo>
                  <a:cubicBezTo>
                    <a:pt x="12" y="104"/>
                    <a:pt x="12" y="104"/>
                    <a:pt x="12" y="104"/>
                  </a:cubicBezTo>
                  <a:cubicBezTo>
                    <a:pt x="12" y="112"/>
                    <a:pt x="12" y="112"/>
                    <a:pt x="12" y="112"/>
                  </a:cubicBezTo>
                  <a:cubicBezTo>
                    <a:pt x="12" y="114"/>
                    <a:pt x="16" y="116"/>
                    <a:pt x="18" y="116"/>
                  </a:cubicBezTo>
                  <a:cubicBezTo>
                    <a:pt x="90" y="116"/>
                    <a:pt x="90" y="116"/>
                    <a:pt x="90" y="116"/>
                  </a:cubicBezTo>
                  <a:cubicBezTo>
                    <a:pt x="92" y="116"/>
                    <a:pt x="92" y="114"/>
                    <a:pt x="92" y="112"/>
                  </a:cubicBezTo>
                  <a:cubicBezTo>
                    <a:pt x="92" y="16"/>
                    <a:pt x="92" y="16"/>
                    <a:pt x="92" y="16"/>
                  </a:cubicBezTo>
                  <a:cubicBezTo>
                    <a:pt x="92" y="14"/>
                    <a:pt x="92" y="12"/>
                    <a:pt x="90" y="12"/>
                  </a:cubicBezTo>
                  <a:close/>
                  <a:moveTo>
                    <a:pt x="8" y="8"/>
                  </a:moveTo>
                  <a:cubicBezTo>
                    <a:pt x="72" y="8"/>
                    <a:pt x="72" y="8"/>
                    <a:pt x="72" y="8"/>
                  </a:cubicBezTo>
                  <a:cubicBezTo>
                    <a:pt x="72" y="16"/>
                    <a:pt x="72" y="16"/>
                    <a:pt x="72" y="16"/>
                  </a:cubicBezTo>
                  <a:cubicBezTo>
                    <a:pt x="72" y="96"/>
                    <a:pt x="72" y="96"/>
                    <a:pt x="72" y="96"/>
                  </a:cubicBezTo>
                  <a:cubicBezTo>
                    <a:pt x="18" y="96"/>
                    <a:pt x="18" y="96"/>
                    <a:pt x="18" y="96"/>
                  </a:cubicBezTo>
                  <a:cubicBezTo>
                    <a:pt x="8" y="96"/>
                    <a:pt x="8" y="96"/>
                    <a:pt x="8" y="96"/>
                  </a:cubicBezTo>
                  <a:lnTo>
                    <a:pt x="8" y="8"/>
                  </a:lnTo>
                  <a:close/>
                  <a:moveTo>
                    <a:pt x="84" y="108"/>
                  </a:moveTo>
                  <a:cubicBezTo>
                    <a:pt x="20" y="108"/>
                    <a:pt x="20" y="108"/>
                    <a:pt x="20" y="108"/>
                  </a:cubicBezTo>
                  <a:cubicBezTo>
                    <a:pt x="20" y="104"/>
                    <a:pt x="20" y="104"/>
                    <a:pt x="20" y="104"/>
                  </a:cubicBezTo>
                  <a:cubicBezTo>
                    <a:pt x="78" y="104"/>
                    <a:pt x="78" y="104"/>
                    <a:pt x="78" y="104"/>
                  </a:cubicBezTo>
                  <a:cubicBezTo>
                    <a:pt x="80" y="104"/>
                    <a:pt x="80" y="102"/>
                    <a:pt x="80" y="100"/>
                  </a:cubicBezTo>
                  <a:cubicBezTo>
                    <a:pt x="80" y="20"/>
                    <a:pt x="80" y="20"/>
                    <a:pt x="80" y="20"/>
                  </a:cubicBezTo>
                  <a:cubicBezTo>
                    <a:pt x="84" y="20"/>
                    <a:pt x="84" y="20"/>
                    <a:pt x="84" y="20"/>
                  </a:cubicBezTo>
                  <a:lnTo>
                    <a:pt x="84" y="108"/>
                  </a:lnTo>
                  <a:close/>
                </a:path>
              </a:pathLst>
            </a:custGeom>
            <a:solidFill>
              <a:srgbClr val="AE694A"/>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2">
              <a:extLst>
                <a:ext uri="{FF2B5EF4-FFF2-40B4-BE49-F238E27FC236}">
                  <a16:creationId xmlns:a16="http://schemas.microsoft.com/office/drawing/2014/main" id="{E240A1BE-24F4-4503-B0B2-E25500C0C618}"/>
                </a:ext>
              </a:extLst>
            </p:cNvPr>
            <p:cNvSpPr>
              <a:spLocks noEditPoints="1"/>
            </p:cNvSpPr>
            <p:nvPr/>
          </p:nvSpPr>
          <p:spPr bwMode="auto">
            <a:xfrm>
              <a:off x="1189038" y="2693988"/>
              <a:ext cx="334963" cy="214312"/>
            </a:xfrm>
            <a:custGeom>
              <a:avLst/>
              <a:gdLst>
                <a:gd name="T0" fmla="*/ 56 w 56"/>
                <a:gd name="T1" fmla="*/ 4 h 40"/>
                <a:gd name="T2" fmla="*/ 52 w 56"/>
                <a:gd name="T3" fmla="*/ 0 h 40"/>
                <a:gd name="T4" fmla="*/ 4 w 56"/>
                <a:gd name="T5" fmla="*/ 0 h 40"/>
                <a:gd name="T6" fmla="*/ 0 w 56"/>
                <a:gd name="T7" fmla="*/ 4 h 40"/>
                <a:gd name="T8" fmla="*/ 0 w 56"/>
                <a:gd name="T9" fmla="*/ 36 h 40"/>
                <a:gd name="T10" fmla="*/ 4 w 56"/>
                <a:gd name="T11" fmla="*/ 40 h 40"/>
                <a:gd name="T12" fmla="*/ 52 w 56"/>
                <a:gd name="T13" fmla="*/ 40 h 40"/>
                <a:gd name="T14" fmla="*/ 56 w 56"/>
                <a:gd name="T15" fmla="*/ 36 h 40"/>
                <a:gd name="T16" fmla="*/ 56 w 56"/>
                <a:gd name="T17" fmla="*/ 4 h 40"/>
                <a:gd name="T18" fmla="*/ 8 w 56"/>
                <a:gd name="T19" fmla="*/ 8 h 40"/>
                <a:gd name="T20" fmla="*/ 48 w 56"/>
                <a:gd name="T21" fmla="*/ 8 h 40"/>
                <a:gd name="T22" fmla="*/ 48 w 56"/>
                <a:gd name="T23" fmla="*/ 32 h 40"/>
                <a:gd name="T24" fmla="*/ 8 w 56"/>
                <a:gd name="T25" fmla="*/ 32 h 40"/>
                <a:gd name="T26" fmla="*/ 8 w 56"/>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40">
                  <a:moveTo>
                    <a:pt x="56" y="4"/>
                  </a:moveTo>
                  <a:cubicBezTo>
                    <a:pt x="56" y="2"/>
                    <a:pt x="54" y="0"/>
                    <a:pt x="52" y="0"/>
                  </a:cubicBezTo>
                  <a:cubicBezTo>
                    <a:pt x="4" y="0"/>
                    <a:pt x="4" y="0"/>
                    <a:pt x="4" y="0"/>
                  </a:cubicBezTo>
                  <a:cubicBezTo>
                    <a:pt x="2" y="0"/>
                    <a:pt x="0" y="2"/>
                    <a:pt x="0" y="4"/>
                  </a:cubicBezTo>
                  <a:cubicBezTo>
                    <a:pt x="0" y="36"/>
                    <a:pt x="0" y="36"/>
                    <a:pt x="0" y="36"/>
                  </a:cubicBezTo>
                  <a:cubicBezTo>
                    <a:pt x="0" y="38"/>
                    <a:pt x="2" y="40"/>
                    <a:pt x="4" y="40"/>
                  </a:cubicBezTo>
                  <a:cubicBezTo>
                    <a:pt x="52" y="40"/>
                    <a:pt x="52" y="40"/>
                    <a:pt x="52" y="40"/>
                  </a:cubicBezTo>
                  <a:cubicBezTo>
                    <a:pt x="54" y="40"/>
                    <a:pt x="56" y="38"/>
                    <a:pt x="56" y="36"/>
                  </a:cubicBezTo>
                  <a:lnTo>
                    <a:pt x="56" y="4"/>
                  </a:lnTo>
                  <a:close/>
                  <a:moveTo>
                    <a:pt x="8" y="8"/>
                  </a:moveTo>
                  <a:cubicBezTo>
                    <a:pt x="48" y="8"/>
                    <a:pt x="48" y="8"/>
                    <a:pt x="48" y="8"/>
                  </a:cubicBezTo>
                  <a:cubicBezTo>
                    <a:pt x="48" y="32"/>
                    <a:pt x="48" y="32"/>
                    <a:pt x="48" y="32"/>
                  </a:cubicBezTo>
                  <a:cubicBezTo>
                    <a:pt x="8" y="32"/>
                    <a:pt x="8" y="32"/>
                    <a:pt x="8" y="32"/>
                  </a:cubicBezTo>
                  <a:lnTo>
                    <a:pt x="8" y="8"/>
                  </a:lnTo>
                  <a:close/>
                </a:path>
              </a:pathLst>
            </a:custGeom>
            <a:solidFill>
              <a:srgbClr val="AE694A"/>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3">
              <a:extLst>
                <a:ext uri="{FF2B5EF4-FFF2-40B4-BE49-F238E27FC236}">
                  <a16:creationId xmlns:a16="http://schemas.microsoft.com/office/drawing/2014/main" id="{7AB8C0B7-2789-4113-ACA1-C51B4D42CB35}"/>
                </a:ext>
              </a:extLst>
            </p:cNvPr>
            <p:cNvSpPr>
              <a:spLocks/>
            </p:cNvSpPr>
            <p:nvPr/>
          </p:nvSpPr>
          <p:spPr bwMode="auto">
            <a:xfrm>
              <a:off x="1249363" y="2951163"/>
              <a:ext cx="214313" cy="42862"/>
            </a:xfrm>
            <a:custGeom>
              <a:avLst/>
              <a:gdLst>
                <a:gd name="T0" fmla="*/ 32 w 36"/>
                <a:gd name="T1" fmla="*/ 0 h 8"/>
                <a:gd name="T2" fmla="*/ 4 w 36"/>
                <a:gd name="T3" fmla="*/ 0 h 8"/>
                <a:gd name="T4" fmla="*/ 0 w 36"/>
                <a:gd name="T5" fmla="*/ 4 h 8"/>
                <a:gd name="T6" fmla="*/ 4 w 36"/>
                <a:gd name="T7" fmla="*/ 8 h 8"/>
                <a:gd name="T8" fmla="*/ 32 w 36"/>
                <a:gd name="T9" fmla="*/ 8 h 8"/>
                <a:gd name="T10" fmla="*/ 36 w 36"/>
                <a:gd name="T11" fmla="*/ 4 h 8"/>
                <a:gd name="T12" fmla="*/ 32 w 3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6" h="8">
                  <a:moveTo>
                    <a:pt x="32" y="0"/>
                  </a:moveTo>
                  <a:cubicBezTo>
                    <a:pt x="4" y="0"/>
                    <a:pt x="4" y="0"/>
                    <a:pt x="4" y="0"/>
                  </a:cubicBezTo>
                  <a:cubicBezTo>
                    <a:pt x="2" y="0"/>
                    <a:pt x="0" y="2"/>
                    <a:pt x="0" y="4"/>
                  </a:cubicBezTo>
                  <a:cubicBezTo>
                    <a:pt x="0" y="6"/>
                    <a:pt x="2" y="8"/>
                    <a:pt x="4" y="8"/>
                  </a:cubicBezTo>
                  <a:cubicBezTo>
                    <a:pt x="32" y="8"/>
                    <a:pt x="32" y="8"/>
                    <a:pt x="32" y="8"/>
                  </a:cubicBezTo>
                  <a:cubicBezTo>
                    <a:pt x="34" y="8"/>
                    <a:pt x="36" y="6"/>
                    <a:pt x="36" y="4"/>
                  </a:cubicBezTo>
                  <a:cubicBezTo>
                    <a:pt x="36" y="2"/>
                    <a:pt x="34" y="0"/>
                    <a:pt x="32" y="0"/>
                  </a:cubicBezTo>
                  <a:close/>
                </a:path>
              </a:pathLst>
            </a:custGeom>
            <a:solidFill>
              <a:srgbClr val="AE694A"/>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14">
              <a:extLst>
                <a:ext uri="{FF2B5EF4-FFF2-40B4-BE49-F238E27FC236}">
                  <a16:creationId xmlns:a16="http://schemas.microsoft.com/office/drawing/2014/main" id="{C1A566CA-D952-421B-97A3-32B942BDF288}"/>
                </a:ext>
              </a:extLst>
            </p:cNvPr>
            <p:cNvSpPr>
              <a:spLocks/>
            </p:cNvSpPr>
            <p:nvPr/>
          </p:nvSpPr>
          <p:spPr bwMode="auto">
            <a:xfrm>
              <a:off x="1249363" y="3014663"/>
              <a:ext cx="214313" cy="42862"/>
            </a:xfrm>
            <a:custGeom>
              <a:avLst/>
              <a:gdLst>
                <a:gd name="T0" fmla="*/ 32 w 36"/>
                <a:gd name="T1" fmla="*/ 0 h 8"/>
                <a:gd name="T2" fmla="*/ 4 w 36"/>
                <a:gd name="T3" fmla="*/ 0 h 8"/>
                <a:gd name="T4" fmla="*/ 0 w 36"/>
                <a:gd name="T5" fmla="*/ 4 h 8"/>
                <a:gd name="T6" fmla="*/ 4 w 36"/>
                <a:gd name="T7" fmla="*/ 8 h 8"/>
                <a:gd name="T8" fmla="*/ 32 w 36"/>
                <a:gd name="T9" fmla="*/ 8 h 8"/>
                <a:gd name="T10" fmla="*/ 36 w 36"/>
                <a:gd name="T11" fmla="*/ 4 h 8"/>
                <a:gd name="T12" fmla="*/ 32 w 3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6" h="8">
                  <a:moveTo>
                    <a:pt x="32" y="0"/>
                  </a:moveTo>
                  <a:cubicBezTo>
                    <a:pt x="4" y="0"/>
                    <a:pt x="4" y="0"/>
                    <a:pt x="4" y="0"/>
                  </a:cubicBezTo>
                  <a:cubicBezTo>
                    <a:pt x="2" y="0"/>
                    <a:pt x="0" y="2"/>
                    <a:pt x="0" y="4"/>
                  </a:cubicBezTo>
                  <a:cubicBezTo>
                    <a:pt x="0" y="6"/>
                    <a:pt x="2" y="8"/>
                    <a:pt x="4" y="8"/>
                  </a:cubicBezTo>
                  <a:cubicBezTo>
                    <a:pt x="32" y="8"/>
                    <a:pt x="32" y="8"/>
                    <a:pt x="32" y="8"/>
                  </a:cubicBezTo>
                  <a:cubicBezTo>
                    <a:pt x="34" y="8"/>
                    <a:pt x="36" y="6"/>
                    <a:pt x="36" y="4"/>
                  </a:cubicBezTo>
                  <a:cubicBezTo>
                    <a:pt x="36" y="2"/>
                    <a:pt x="34" y="0"/>
                    <a:pt x="32" y="0"/>
                  </a:cubicBezTo>
                  <a:close/>
                </a:path>
              </a:pathLst>
            </a:custGeom>
            <a:solidFill>
              <a:srgbClr val="AE694A"/>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6" name="Group 35">
            <a:extLst>
              <a:ext uri="{FF2B5EF4-FFF2-40B4-BE49-F238E27FC236}">
                <a16:creationId xmlns:a16="http://schemas.microsoft.com/office/drawing/2014/main" id="{0E738F91-4724-4AF4-9C92-607243B067A8}"/>
              </a:ext>
            </a:extLst>
          </p:cNvPr>
          <p:cNvGrpSpPr/>
          <p:nvPr/>
        </p:nvGrpSpPr>
        <p:grpSpPr>
          <a:xfrm>
            <a:off x="1208758" y="4303630"/>
            <a:ext cx="566738" cy="492125"/>
            <a:chOff x="1111250" y="3843338"/>
            <a:chExt cx="566738" cy="492125"/>
          </a:xfrm>
        </p:grpSpPr>
        <p:sp>
          <p:nvSpPr>
            <p:cNvPr id="31" name="AutoShape 16">
              <a:extLst>
                <a:ext uri="{FF2B5EF4-FFF2-40B4-BE49-F238E27FC236}">
                  <a16:creationId xmlns:a16="http://schemas.microsoft.com/office/drawing/2014/main" id="{A44B72A8-8A5E-4160-A94B-3DAE71E70A63}"/>
                </a:ext>
              </a:extLst>
            </p:cNvPr>
            <p:cNvSpPr>
              <a:spLocks noChangeAspect="1" noChangeArrowheads="1" noTextEdit="1"/>
            </p:cNvSpPr>
            <p:nvPr/>
          </p:nvSpPr>
          <p:spPr bwMode="auto">
            <a:xfrm>
              <a:off x="1111250" y="3843338"/>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8">
              <a:extLst>
                <a:ext uri="{FF2B5EF4-FFF2-40B4-BE49-F238E27FC236}">
                  <a16:creationId xmlns:a16="http://schemas.microsoft.com/office/drawing/2014/main" id="{B1FA6457-1143-4383-9925-C9142EB23372}"/>
                </a:ext>
              </a:extLst>
            </p:cNvPr>
            <p:cNvSpPr>
              <a:spLocks noEditPoints="1"/>
            </p:cNvSpPr>
            <p:nvPr/>
          </p:nvSpPr>
          <p:spPr bwMode="auto">
            <a:xfrm>
              <a:off x="1116013" y="3843338"/>
              <a:ext cx="561975" cy="487363"/>
            </a:xfrm>
            <a:custGeom>
              <a:avLst/>
              <a:gdLst>
                <a:gd name="T0" fmla="*/ 58 w 120"/>
                <a:gd name="T1" fmla="*/ 1 h 104"/>
                <a:gd name="T2" fmla="*/ 32 w 120"/>
                <a:gd name="T3" fmla="*/ 9 h 104"/>
                <a:gd name="T4" fmla="*/ 8 w 120"/>
                <a:gd name="T5" fmla="*/ 9 h 104"/>
                <a:gd name="T6" fmla="*/ 0 w 120"/>
                <a:gd name="T7" fmla="*/ 20 h 104"/>
                <a:gd name="T8" fmla="*/ 0 w 120"/>
                <a:gd name="T9" fmla="*/ 100 h 104"/>
                <a:gd name="T10" fmla="*/ 120 w 120"/>
                <a:gd name="T11" fmla="*/ 100 h 104"/>
                <a:gd name="T12" fmla="*/ 120 w 120"/>
                <a:gd name="T13" fmla="*/ 4 h 104"/>
                <a:gd name="T14" fmla="*/ 80 w 120"/>
                <a:gd name="T15" fmla="*/ 80 h 104"/>
                <a:gd name="T16" fmla="*/ 84 w 120"/>
                <a:gd name="T17" fmla="*/ 75 h 104"/>
                <a:gd name="T18" fmla="*/ 86 w 120"/>
                <a:gd name="T19" fmla="*/ 69 h 104"/>
                <a:gd name="T20" fmla="*/ 88 w 120"/>
                <a:gd name="T21" fmla="*/ 60 h 104"/>
                <a:gd name="T22" fmla="*/ 112 w 120"/>
                <a:gd name="T23" fmla="*/ 80 h 104"/>
                <a:gd name="T24" fmla="*/ 54 w 120"/>
                <a:gd name="T25" fmla="*/ 80 h 104"/>
                <a:gd name="T26" fmla="*/ 49 w 120"/>
                <a:gd name="T27" fmla="*/ 78 h 104"/>
                <a:gd name="T28" fmla="*/ 45 w 120"/>
                <a:gd name="T29" fmla="*/ 74 h 104"/>
                <a:gd name="T30" fmla="*/ 43 w 120"/>
                <a:gd name="T31" fmla="*/ 70 h 104"/>
                <a:gd name="T32" fmla="*/ 41 w 120"/>
                <a:gd name="T33" fmla="*/ 65 h 104"/>
                <a:gd name="T34" fmla="*/ 40 w 120"/>
                <a:gd name="T35" fmla="*/ 56 h 104"/>
                <a:gd name="T36" fmla="*/ 42 w 120"/>
                <a:gd name="T37" fmla="*/ 52 h 104"/>
                <a:gd name="T38" fmla="*/ 44 w 120"/>
                <a:gd name="T39" fmla="*/ 47 h 104"/>
                <a:gd name="T40" fmla="*/ 48 w 120"/>
                <a:gd name="T41" fmla="*/ 44 h 104"/>
                <a:gd name="T42" fmla="*/ 52 w 120"/>
                <a:gd name="T43" fmla="*/ 41 h 104"/>
                <a:gd name="T44" fmla="*/ 56 w 120"/>
                <a:gd name="T45" fmla="*/ 40 h 104"/>
                <a:gd name="T46" fmla="*/ 66 w 120"/>
                <a:gd name="T47" fmla="*/ 40 h 104"/>
                <a:gd name="T48" fmla="*/ 71 w 120"/>
                <a:gd name="T49" fmla="*/ 42 h 104"/>
                <a:gd name="T50" fmla="*/ 75 w 120"/>
                <a:gd name="T51" fmla="*/ 46 h 104"/>
                <a:gd name="T52" fmla="*/ 77 w 120"/>
                <a:gd name="T53" fmla="*/ 50 h 104"/>
                <a:gd name="T54" fmla="*/ 79 w 120"/>
                <a:gd name="T55" fmla="*/ 55 h 104"/>
                <a:gd name="T56" fmla="*/ 80 w 120"/>
                <a:gd name="T57" fmla="*/ 64 h 104"/>
                <a:gd name="T58" fmla="*/ 78 w 120"/>
                <a:gd name="T59" fmla="*/ 68 h 104"/>
                <a:gd name="T60" fmla="*/ 76 w 120"/>
                <a:gd name="T61" fmla="*/ 73 h 104"/>
                <a:gd name="T62" fmla="*/ 72 w 120"/>
                <a:gd name="T63" fmla="*/ 76 h 104"/>
                <a:gd name="T64" fmla="*/ 68 w 120"/>
                <a:gd name="T65" fmla="*/ 79 h 104"/>
                <a:gd name="T66" fmla="*/ 40 w 120"/>
                <a:gd name="T67" fmla="*/ 80 h 104"/>
                <a:gd name="T68" fmla="*/ 40 w 120"/>
                <a:gd name="T69" fmla="*/ 40 h 104"/>
                <a:gd name="T70" fmla="*/ 32 w 120"/>
                <a:gd name="T71" fmla="*/ 65 h 104"/>
                <a:gd name="T72" fmla="*/ 36 w 120"/>
                <a:gd name="T73" fmla="*/ 74 h 104"/>
                <a:gd name="T74" fmla="*/ 39 w 120"/>
                <a:gd name="T75" fmla="*/ 78 h 104"/>
                <a:gd name="T76" fmla="*/ 24 w 120"/>
                <a:gd name="T77" fmla="*/ 13 h 104"/>
                <a:gd name="T78" fmla="*/ 16 w 120"/>
                <a:gd name="T79" fmla="*/ 13 h 104"/>
                <a:gd name="T80" fmla="*/ 28 w 120"/>
                <a:gd name="T81" fmla="*/ 24 h 104"/>
                <a:gd name="T82" fmla="*/ 61 w 120"/>
                <a:gd name="T83" fmla="*/ 8 h 104"/>
                <a:gd name="T84" fmla="*/ 65 w 120"/>
                <a:gd name="T85" fmla="*/ 32 h 104"/>
                <a:gd name="T86" fmla="*/ 55 w 120"/>
                <a:gd name="T87" fmla="*/ 32 h 104"/>
                <a:gd name="T88" fmla="*/ 8 w 120"/>
                <a:gd name="T89" fmla="*/ 96 h 104"/>
                <a:gd name="T90" fmla="*/ 65 w 120"/>
                <a:gd name="T91" fmla="*/ 88 h 104"/>
                <a:gd name="T92" fmla="*/ 8 w 120"/>
                <a:gd name="T93" fmla="*/ 9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0" h="104">
                  <a:moveTo>
                    <a:pt x="116" y="0"/>
                  </a:moveTo>
                  <a:cubicBezTo>
                    <a:pt x="60" y="0"/>
                    <a:pt x="60" y="0"/>
                    <a:pt x="60" y="0"/>
                  </a:cubicBezTo>
                  <a:cubicBezTo>
                    <a:pt x="59" y="0"/>
                    <a:pt x="58" y="0"/>
                    <a:pt x="58" y="1"/>
                  </a:cubicBezTo>
                  <a:cubicBezTo>
                    <a:pt x="39" y="16"/>
                    <a:pt x="39" y="16"/>
                    <a:pt x="39" y="16"/>
                  </a:cubicBezTo>
                  <a:cubicBezTo>
                    <a:pt x="32" y="16"/>
                    <a:pt x="32" y="16"/>
                    <a:pt x="32" y="16"/>
                  </a:cubicBezTo>
                  <a:cubicBezTo>
                    <a:pt x="32" y="9"/>
                    <a:pt x="32" y="9"/>
                    <a:pt x="32" y="9"/>
                  </a:cubicBezTo>
                  <a:cubicBezTo>
                    <a:pt x="32" y="7"/>
                    <a:pt x="30" y="5"/>
                    <a:pt x="28" y="5"/>
                  </a:cubicBezTo>
                  <a:cubicBezTo>
                    <a:pt x="12" y="5"/>
                    <a:pt x="12" y="5"/>
                    <a:pt x="12" y="5"/>
                  </a:cubicBezTo>
                  <a:cubicBezTo>
                    <a:pt x="10" y="5"/>
                    <a:pt x="8" y="7"/>
                    <a:pt x="8" y="9"/>
                  </a:cubicBezTo>
                  <a:cubicBezTo>
                    <a:pt x="8" y="16"/>
                    <a:pt x="8" y="16"/>
                    <a:pt x="8" y="16"/>
                  </a:cubicBezTo>
                  <a:cubicBezTo>
                    <a:pt x="4" y="16"/>
                    <a:pt x="4" y="16"/>
                    <a:pt x="4" y="16"/>
                  </a:cubicBezTo>
                  <a:cubicBezTo>
                    <a:pt x="2" y="16"/>
                    <a:pt x="0" y="18"/>
                    <a:pt x="0" y="20"/>
                  </a:cubicBezTo>
                  <a:cubicBezTo>
                    <a:pt x="0" y="36"/>
                    <a:pt x="0" y="36"/>
                    <a:pt x="0" y="36"/>
                  </a:cubicBezTo>
                  <a:cubicBezTo>
                    <a:pt x="0" y="84"/>
                    <a:pt x="0" y="84"/>
                    <a:pt x="0" y="84"/>
                  </a:cubicBezTo>
                  <a:cubicBezTo>
                    <a:pt x="0" y="100"/>
                    <a:pt x="0" y="100"/>
                    <a:pt x="0" y="100"/>
                  </a:cubicBezTo>
                  <a:cubicBezTo>
                    <a:pt x="0" y="102"/>
                    <a:pt x="2" y="104"/>
                    <a:pt x="4" y="104"/>
                  </a:cubicBezTo>
                  <a:cubicBezTo>
                    <a:pt x="116" y="104"/>
                    <a:pt x="116" y="104"/>
                    <a:pt x="116" y="104"/>
                  </a:cubicBezTo>
                  <a:cubicBezTo>
                    <a:pt x="118" y="104"/>
                    <a:pt x="120" y="102"/>
                    <a:pt x="120" y="100"/>
                  </a:cubicBezTo>
                  <a:cubicBezTo>
                    <a:pt x="120" y="84"/>
                    <a:pt x="120" y="84"/>
                    <a:pt x="120" y="84"/>
                  </a:cubicBezTo>
                  <a:cubicBezTo>
                    <a:pt x="120" y="36"/>
                    <a:pt x="120" y="36"/>
                    <a:pt x="120" y="36"/>
                  </a:cubicBezTo>
                  <a:cubicBezTo>
                    <a:pt x="120" y="4"/>
                    <a:pt x="120" y="4"/>
                    <a:pt x="120" y="4"/>
                  </a:cubicBezTo>
                  <a:cubicBezTo>
                    <a:pt x="120" y="2"/>
                    <a:pt x="118" y="0"/>
                    <a:pt x="116" y="0"/>
                  </a:cubicBezTo>
                  <a:close/>
                  <a:moveTo>
                    <a:pt x="112" y="80"/>
                  </a:moveTo>
                  <a:cubicBezTo>
                    <a:pt x="80" y="80"/>
                    <a:pt x="80" y="80"/>
                    <a:pt x="80" y="80"/>
                  </a:cubicBezTo>
                  <a:cubicBezTo>
                    <a:pt x="81" y="80"/>
                    <a:pt x="81" y="79"/>
                    <a:pt x="82" y="78"/>
                  </a:cubicBezTo>
                  <a:cubicBezTo>
                    <a:pt x="82" y="78"/>
                    <a:pt x="82" y="78"/>
                    <a:pt x="82" y="78"/>
                  </a:cubicBezTo>
                  <a:cubicBezTo>
                    <a:pt x="83" y="77"/>
                    <a:pt x="83" y="76"/>
                    <a:pt x="84" y="75"/>
                  </a:cubicBezTo>
                  <a:cubicBezTo>
                    <a:pt x="84" y="74"/>
                    <a:pt x="84" y="74"/>
                    <a:pt x="84" y="74"/>
                  </a:cubicBezTo>
                  <a:cubicBezTo>
                    <a:pt x="85" y="73"/>
                    <a:pt x="86" y="72"/>
                    <a:pt x="86" y="70"/>
                  </a:cubicBezTo>
                  <a:cubicBezTo>
                    <a:pt x="86" y="70"/>
                    <a:pt x="86" y="70"/>
                    <a:pt x="86" y="69"/>
                  </a:cubicBezTo>
                  <a:cubicBezTo>
                    <a:pt x="87" y="68"/>
                    <a:pt x="87" y="67"/>
                    <a:pt x="88" y="65"/>
                  </a:cubicBezTo>
                  <a:cubicBezTo>
                    <a:pt x="88" y="65"/>
                    <a:pt x="88" y="65"/>
                    <a:pt x="88" y="65"/>
                  </a:cubicBezTo>
                  <a:cubicBezTo>
                    <a:pt x="88" y="63"/>
                    <a:pt x="88" y="62"/>
                    <a:pt x="88" y="60"/>
                  </a:cubicBezTo>
                  <a:cubicBezTo>
                    <a:pt x="88" y="52"/>
                    <a:pt x="85" y="45"/>
                    <a:pt x="80" y="40"/>
                  </a:cubicBezTo>
                  <a:cubicBezTo>
                    <a:pt x="112" y="40"/>
                    <a:pt x="112" y="40"/>
                    <a:pt x="112" y="40"/>
                  </a:cubicBezTo>
                  <a:lnTo>
                    <a:pt x="112" y="80"/>
                  </a:lnTo>
                  <a:close/>
                  <a:moveTo>
                    <a:pt x="65" y="80"/>
                  </a:moveTo>
                  <a:cubicBezTo>
                    <a:pt x="55" y="80"/>
                    <a:pt x="55" y="80"/>
                    <a:pt x="55" y="80"/>
                  </a:cubicBezTo>
                  <a:cubicBezTo>
                    <a:pt x="55" y="80"/>
                    <a:pt x="54" y="80"/>
                    <a:pt x="54" y="80"/>
                  </a:cubicBezTo>
                  <a:cubicBezTo>
                    <a:pt x="53" y="79"/>
                    <a:pt x="53" y="79"/>
                    <a:pt x="52" y="79"/>
                  </a:cubicBezTo>
                  <a:cubicBezTo>
                    <a:pt x="52" y="79"/>
                    <a:pt x="51" y="79"/>
                    <a:pt x="51" y="78"/>
                  </a:cubicBezTo>
                  <a:cubicBezTo>
                    <a:pt x="50" y="78"/>
                    <a:pt x="50" y="78"/>
                    <a:pt x="49" y="78"/>
                  </a:cubicBezTo>
                  <a:cubicBezTo>
                    <a:pt x="49" y="77"/>
                    <a:pt x="48" y="77"/>
                    <a:pt x="48" y="77"/>
                  </a:cubicBezTo>
                  <a:cubicBezTo>
                    <a:pt x="48" y="76"/>
                    <a:pt x="47" y="76"/>
                    <a:pt x="47" y="76"/>
                  </a:cubicBezTo>
                  <a:cubicBezTo>
                    <a:pt x="46" y="75"/>
                    <a:pt x="46" y="75"/>
                    <a:pt x="45" y="74"/>
                  </a:cubicBezTo>
                  <a:cubicBezTo>
                    <a:pt x="45" y="74"/>
                    <a:pt x="45" y="73"/>
                    <a:pt x="44" y="73"/>
                  </a:cubicBezTo>
                  <a:cubicBezTo>
                    <a:pt x="44" y="73"/>
                    <a:pt x="44" y="72"/>
                    <a:pt x="43" y="71"/>
                  </a:cubicBezTo>
                  <a:cubicBezTo>
                    <a:pt x="43" y="71"/>
                    <a:pt x="43" y="71"/>
                    <a:pt x="43" y="70"/>
                  </a:cubicBezTo>
                  <a:cubicBezTo>
                    <a:pt x="42" y="70"/>
                    <a:pt x="42" y="69"/>
                    <a:pt x="42" y="68"/>
                  </a:cubicBezTo>
                  <a:cubicBezTo>
                    <a:pt x="42" y="68"/>
                    <a:pt x="41" y="68"/>
                    <a:pt x="41" y="67"/>
                  </a:cubicBezTo>
                  <a:cubicBezTo>
                    <a:pt x="41" y="66"/>
                    <a:pt x="41" y="66"/>
                    <a:pt x="41" y="65"/>
                  </a:cubicBezTo>
                  <a:cubicBezTo>
                    <a:pt x="40" y="64"/>
                    <a:pt x="40" y="64"/>
                    <a:pt x="40" y="64"/>
                  </a:cubicBezTo>
                  <a:cubicBezTo>
                    <a:pt x="40" y="62"/>
                    <a:pt x="40" y="61"/>
                    <a:pt x="40" y="60"/>
                  </a:cubicBezTo>
                  <a:cubicBezTo>
                    <a:pt x="40" y="59"/>
                    <a:pt x="40" y="58"/>
                    <a:pt x="40" y="56"/>
                  </a:cubicBezTo>
                  <a:cubicBezTo>
                    <a:pt x="40" y="56"/>
                    <a:pt x="41" y="56"/>
                    <a:pt x="41" y="55"/>
                  </a:cubicBezTo>
                  <a:cubicBezTo>
                    <a:pt x="41" y="54"/>
                    <a:pt x="41" y="54"/>
                    <a:pt x="41" y="53"/>
                  </a:cubicBezTo>
                  <a:cubicBezTo>
                    <a:pt x="41" y="52"/>
                    <a:pt x="42" y="52"/>
                    <a:pt x="42" y="52"/>
                  </a:cubicBezTo>
                  <a:cubicBezTo>
                    <a:pt x="42" y="51"/>
                    <a:pt x="42" y="50"/>
                    <a:pt x="43" y="50"/>
                  </a:cubicBezTo>
                  <a:cubicBezTo>
                    <a:pt x="43" y="49"/>
                    <a:pt x="43" y="49"/>
                    <a:pt x="43" y="49"/>
                  </a:cubicBezTo>
                  <a:cubicBezTo>
                    <a:pt x="44" y="48"/>
                    <a:pt x="44" y="47"/>
                    <a:pt x="44" y="47"/>
                  </a:cubicBezTo>
                  <a:cubicBezTo>
                    <a:pt x="45" y="47"/>
                    <a:pt x="45" y="46"/>
                    <a:pt x="45" y="46"/>
                  </a:cubicBezTo>
                  <a:cubicBezTo>
                    <a:pt x="46" y="45"/>
                    <a:pt x="46" y="45"/>
                    <a:pt x="47" y="44"/>
                  </a:cubicBezTo>
                  <a:cubicBezTo>
                    <a:pt x="47" y="44"/>
                    <a:pt x="47" y="44"/>
                    <a:pt x="48" y="44"/>
                  </a:cubicBezTo>
                  <a:cubicBezTo>
                    <a:pt x="48" y="43"/>
                    <a:pt x="49" y="43"/>
                    <a:pt x="49" y="42"/>
                  </a:cubicBezTo>
                  <a:cubicBezTo>
                    <a:pt x="50" y="42"/>
                    <a:pt x="50" y="42"/>
                    <a:pt x="51" y="42"/>
                  </a:cubicBezTo>
                  <a:cubicBezTo>
                    <a:pt x="51" y="41"/>
                    <a:pt x="52" y="41"/>
                    <a:pt x="52" y="41"/>
                  </a:cubicBezTo>
                  <a:cubicBezTo>
                    <a:pt x="53" y="41"/>
                    <a:pt x="53" y="41"/>
                    <a:pt x="54" y="40"/>
                  </a:cubicBezTo>
                  <a:cubicBezTo>
                    <a:pt x="54" y="40"/>
                    <a:pt x="55" y="40"/>
                    <a:pt x="55" y="40"/>
                  </a:cubicBezTo>
                  <a:cubicBezTo>
                    <a:pt x="56" y="40"/>
                    <a:pt x="56" y="40"/>
                    <a:pt x="56" y="40"/>
                  </a:cubicBezTo>
                  <a:cubicBezTo>
                    <a:pt x="64" y="40"/>
                    <a:pt x="64" y="40"/>
                    <a:pt x="64" y="40"/>
                  </a:cubicBezTo>
                  <a:cubicBezTo>
                    <a:pt x="65" y="40"/>
                    <a:pt x="65" y="40"/>
                    <a:pt x="65" y="40"/>
                  </a:cubicBezTo>
                  <a:cubicBezTo>
                    <a:pt x="65" y="40"/>
                    <a:pt x="66" y="40"/>
                    <a:pt x="66" y="40"/>
                  </a:cubicBezTo>
                  <a:cubicBezTo>
                    <a:pt x="67" y="41"/>
                    <a:pt x="67" y="41"/>
                    <a:pt x="68" y="41"/>
                  </a:cubicBezTo>
                  <a:cubicBezTo>
                    <a:pt x="68" y="41"/>
                    <a:pt x="69" y="41"/>
                    <a:pt x="69" y="42"/>
                  </a:cubicBezTo>
                  <a:cubicBezTo>
                    <a:pt x="70" y="42"/>
                    <a:pt x="70" y="42"/>
                    <a:pt x="71" y="42"/>
                  </a:cubicBezTo>
                  <a:cubicBezTo>
                    <a:pt x="71" y="43"/>
                    <a:pt x="72" y="43"/>
                    <a:pt x="72" y="44"/>
                  </a:cubicBezTo>
                  <a:cubicBezTo>
                    <a:pt x="73" y="44"/>
                    <a:pt x="73" y="44"/>
                    <a:pt x="73" y="44"/>
                  </a:cubicBezTo>
                  <a:cubicBezTo>
                    <a:pt x="74" y="45"/>
                    <a:pt x="74" y="45"/>
                    <a:pt x="75" y="46"/>
                  </a:cubicBezTo>
                  <a:cubicBezTo>
                    <a:pt x="75" y="46"/>
                    <a:pt x="75" y="47"/>
                    <a:pt x="76" y="47"/>
                  </a:cubicBezTo>
                  <a:cubicBezTo>
                    <a:pt x="76" y="47"/>
                    <a:pt x="76" y="48"/>
                    <a:pt x="77" y="49"/>
                  </a:cubicBezTo>
                  <a:cubicBezTo>
                    <a:pt x="77" y="49"/>
                    <a:pt x="77" y="49"/>
                    <a:pt x="77" y="50"/>
                  </a:cubicBezTo>
                  <a:cubicBezTo>
                    <a:pt x="78" y="50"/>
                    <a:pt x="78" y="51"/>
                    <a:pt x="78" y="52"/>
                  </a:cubicBezTo>
                  <a:cubicBezTo>
                    <a:pt x="78" y="52"/>
                    <a:pt x="79" y="53"/>
                    <a:pt x="79" y="53"/>
                  </a:cubicBezTo>
                  <a:cubicBezTo>
                    <a:pt x="79" y="54"/>
                    <a:pt x="79" y="54"/>
                    <a:pt x="79" y="55"/>
                  </a:cubicBezTo>
                  <a:cubicBezTo>
                    <a:pt x="80" y="56"/>
                    <a:pt x="80" y="56"/>
                    <a:pt x="80" y="56"/>
                  </a:cubicBezTo>
                  <a:cubicBezTo>
                    <a:pt x="80" y="58"/>
                    <a:pt x="80" y="59"/>
                    <a:pt x="80" y="60"/>
                  </a:cubicBezTo>
                  <a:cubicBezTo>
                    <a:pt x="80" y="61"/>
                    <a:pt x="80" y="62"/>
                    <a:pt x="80" y="64"/>
                  </a:cubicBezTo>
                  <a:cubicBezTo>
                    <a:pt x="80" y="64"/>
                    <a:pt x="80" y="64"/>
                    <a:pt x="79" y="65"/>
                  </a:cubicBezTo>
                  <a:cubicBezTo>
                    <a:pt x="79" y="66"/>
                    <a:pt x="79" y="66"/>
                    <a:pt x="79" y="67"/>
                  </a:cubicBezTo>
                  <a:cubicBezTo>
                    <a:pt x="79" y="67"/>
                    <a:pt x="78" y="68"/>
                    <a:pt x="78" y="68"/>
                  </a:cubicBezTo>
                  <a:cubicBezTo>
                    <a:pt x="78" y="69"/>
                    <a:pt x="78" y="70"/>
                    <a:pt x="77" y="70"/>
                  </a:cubicBezTo>
                  <a:cubicBezTo>
                    <a:pt x="77" y="71"/>
                    <a:pt x="77" y="71"/>
                    <a:pt x="77" y="71"/>
                  </a:cubicBezTo>
                  <a:cubicBezTo>
                    <a:pt x="76" y="72"/>
                    <a:pt x="76" y="73"/>
                    <a:pt x="76" y="73"/>
                  </a:cubicBezTo>
                  <a:cubicBezTo>
                    <a:pt x="75" y="73"/>
                    <a:pt x="75" y="74"/>
                    <a:pt x="75" y="74"/>
                  </a:cubicBezTo>
                  <a:cubicBezTo>
                    <a:pt x="74" y="75"/>
                    <a:pt x="74" y="75"/>
                    <a:pt x="73" y="76"/>
                  </a:cubicBezTo>
                  <a:cubicBezTo>
                    <a:pt x="73" y="76"/>
                    <a:pt x="73" y="76"/>
                    <a:pt x="72" y="76"/>
                  </a:cubicBezTo>
                  <a:cubicBezTo>
                    <a:pt x="72" y="77"/>
                    <a:pt x="71" y="77"/>
                    <a:pt x="71" y="78"/>
                  </a:cubicBezTo>
                  <a:cubicBezTo>
                    <a:pt x="70" y="78"/>
                    <a:pt x="70" y="78"/>
                    <a:pt x="69" y="78"/>
                  </a:cubicBezTo>
                  <a:cubicBezTo>
                    <a:pt x="69" y="79"/>
                    <a:pt x="68" y="79"/>
                    <a:pt x="68" y="79"/>
                  </a:cubicBezTo>
                  <a:cubicBezTo>
                    <a:pt x="67" y="79"/>
                    <a:pt x="67" y="79"/>
                    <a:pt x="66" y="80"/>
                  </a:cubicBezTo>
                  <a:cubicBezTo>
                    <a:pt x="66" y="80"/>
                    <a:pt x="65" y="80"/>
                    <a:pt x="65" y="80"/>
                  </a:cubicBezTo>
                  <a:close/>
                  <a:moveTo>
                    <a:pt x="40" y="80"/>
                  </a:moveTo>
                  <a:cubicBezTo>
                    <a:pt x="8" y="80"/>
                    <a:pt x="8" y="80"/>
                    <a:pt x="8" y="80"/>
                  </a:cubicBezTo>
                  <a:cubicBezTo>
                    <a:pt x="8" y="40"/>
                    <a:pt x="8" y="40"/>
                    <a:pt x="8" y="40"/>
                  </a:cubicBezTo>
                  <a:cubicBezTo>
                    <a:pt x="40" y="40"/>
                    <a:pt x="40" y="40"/>
                    <a:pt x="40" y="40"/>
                  </a:cubicBezTo>
                  <a:cubicBezTo>
                    <a:pt x="35" y="45"/>
                    <a:pt x="32" y="52"/>
                    <a:pt x="32" y="60"/>
                  </a:cubicBezTo>
                  <a:cubicBezTo>
                    <a:pt x="32" y="62"/>
                    <a:pt x="32" y="63"/>
                    <a:pt x="32" y="65"/>
                  </a:cubicBezTo>
                  <a:cubicBezTo>
                    <a:pt x="32" y="65"/>
                    <a:pt x="32" y="65"/>
                    <a:pt x="32" y="65"/>
                  </a:cubicBezTo>
                  <a:cubicBezTo>
                    <a:pt x="33" y="67"/>
                    <a:pt x="33" y="68"/>
                    <a:pt x="34" y="69"/>
                  </a:cubicBezTo>
                  <a:cubicBezTo>
                    <a:pt x="34" y="70"/>
                    <a:pt x="34" y="70"/>
                    <a:pt x="34" y="70"/>
                  </a:cubicBezTo>
                  <a:cubicBezTo>
                    <a:pt x="34" y="72"/>
                    <a:pt x="35" y="73"/>
                    <a:pt x="36" y="74"/>
                  </a:cubicBezTo>
                  <a:cubicBezTo>
                    <a:pt x="36" y="74"/>
                    <a:pt x="36" y="74"/>
                    <a:pt x="36" y="75"/>
                  </a:cubicBezTo>
                  <a:cubicBezTo>
                    <a:pt x="37" y="76"/>
                    <a:pt x="37" y="77"/>
                    <a:pt x="38" y="78"/>
                  </a:cubicBezTo>
                  <a:cubicBezTo>
                    <a:pt x="38" y="78"/>
                    <a:pt x="38" y="78"/>
                    <a:pt x="39" y="78"/>
                  </a:cubicBezTo>
                  <a:cubicBezTo>
                    <a:pt x="39" y="79"/>
                    <a:pt x="39" y="80"/>
                    <a:pt x="40" y="80"/>
                  </a:cubicBezTo>
                  <a:close/>
                  <a:moveTo>
                    <a:pt x="16" y="13"/>
                  </a:moveTo>
                  <a:cubicBezTo>
                    <a:pt x="24" y="13"/>
                    <a:pt x="24" y="13"/>
                    <a:pt x="24" y="13"/>
                  </a:cubicBezTo>
                  <a:cubicBezTo>
                    <a:pt x="24" y="16"/>
                    <a:pt x="24" y="16"/>
                    <a:pt x="24" y="16"/>
                  </a:cubicBezTo>
                  <a:cubicBezTo>
                    <a:pt x="16" y="16"/>
                    <a:pt x="16" y="16"/>
                    <a:pt x="16" y="16"/>
                  </a:cubicBezTo>
                  <a:lnTo>
                    <a:pt x="16" y="13"/>
                  </a:lnTo>
                  <a:close/>
                  <a:moveTo>
                    <a:pt x="8" y="24"/>
                  </a:moveTo>
                  <a:cubicBezTo>
                    <a:pt x="12" y="24"/>
                    <a:pt x="12" y="24"/>
                    <a:pt x="12" y="24"/>
                  </a:cubicBezTo>
                  <a:cubicBezTo>
                    <a:pt x="28" y="24"/>
                    <a:pt x="28" y="24"/>
                    <a:pt x="28" y="24"/>
                  </a:cubicBezTo>
                  <a:cubicBezTo>
                    <a:pt x="40" y="24"/>
                    <a:pt x="40" y="24"/>
                    <a:pt x="40" y="24"/>
                  </a:cubicBezTo>
                  <a:cubicBezTo>
                    <a:pt x="41" y="24"/>
                    <a:pt x="42" y="24"/>
                    <a:pt x="42" y="23"/>
                  </a:cubicBezTo>
                  <a:cubicBezTo>
                    <a:pt x="61" y="8"/>
                    <a:pt x="61" y="8"/>
                    <a:pt x="61" y="8"/>
                  </a:cubicBezTo>
                  <a:cubicBezTo>
                    <a:pt x="112" y="8"/>
                    <a:pt x="112" y="8"/>
                    <a:pt x="112" y="8"/>
                  </a:cubicBezTo>
                  <a:cubicBezTo>
                    <a:pt x="112" y="32"/>
                    <a:pt x="112" y="32"/>
                    <a:pt x="112" y="32"/>
                  </a:cubicBezTo>
                  <a:cubicBezTo>
                    <a:pt x="65" y="32"/>
                    <a:pt x="65" y="32"/>
                    <a:pt x="65" y="32"/>
                  </a:cubicBezTo>
                  <a:cubicBezTo>
                    <a:pt x="64" y="32"/>
                    <a:pt x="64" y="32"/>
                    <a:pt x="64" y="32"/>
                  </a:cubicBezTo>
                  <a:cubicBezTo>
                    <a:pt x="56" y="32"/>
                    <a:pt x="56" y="32"/>
                    <a:pt x="56" y="32"/>
                  </a:cubicBezTo>
                  <a:cubicBezTo>
                    <a:pt x="55" y="32"/>
                    <a:pt x="55" y="32"/>
                    <a:pt x="55" y="32"/>
                  </a:cubicBezTo>
                  <a:cubicBezTo>
                    <a:pt x="8" y="32"/>
                    <a:pt x="8" y="32"/>
                    <a:pt x="8" y="32"/>
                  </a:cubicBezTo>
                  <a:lnTo>
                    <a:pt x="8" y="24"/>
                  </a:lnTo>
                  <a:close/>
                  <a:moveTo>
                    <a:pt x="8" y="96"/>
                  </a:moveTo>
                  <a:cubicBezTo>
                    <a:pt x="8" y="88"/>
                    <a:pt x="8" y="88"/>
                    <a:pt x="8" y="88"/>
                  </a:cubicBezTo>
                  <a:cubicBezTo>
                    <a:pt x="55" y="88"/>
                    <a:pt x="55" y="88"/>
                    <a:pt x="55" y="88"/>
                  </a:cubicBezTo>
                  <a:cubicBezTo>
                    <a:pt x="65" y="88"/>
                    <a:pt x="65" y="88"/>
                    <a:pt x="65" y="88"/>
                  </a:cubicBezTo>
                  <a:cubicBezTo>
                    <a:pt x="112" y="88"/>
                    <a:pt x="112" y="88"/>
                    <a:pt x="112" y="88"/>
                  </a:cubicBezTo>
                  <a:cubicBezTo>
                    <a:pt x="112" y="96"/>
                    <a:pt x="112" y="96"/>
                    <a:pt x="112" y="96"/>
                  </a:cubicBezTo>
                  <a:lnTo>
                    <a:pt x="8" y="96"/>
                  </a:lnTo>
                  <a:close/>
                </a:path>
              </a:pathLst>
            </a:custGeom>
            <a:solidFill>
              <a:srgbClr val="AE694A"/>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19">
              <a:extLst>
                <a:ext uri="{FF2B5EF4-FFF2-40B4-BE49-F238E27FC236}">
                  <a16:creationId xmlns:a16="http://schemas.microsoft.com/office/drawing/2014/main" id="{35207B3A-BB08-4C27-9F6B-AE169D56DDFB}"/>
                </a:ext>
              </a:extLst>
            </p:cNvPr>
            <p:cNvSpPr>
              <a:spLocks noEditPoints="1"/>
            </p:cNvSpPr>
            <p:nvPr/>
          </p:nvSpPr>
          <p:spPr bwMode="auto">
            <a:xfrm>
              <a:off x="1346200" y="4073526"/>
              <a:ext cx="103188" cy="103188"/>
            </a:xfrm>
            <a:custGeom>
              <a:avLst/>
              <a:gdLst>
                <a:gd name="T0" fmla="*/ 22 w 22"/>
                <a:gd name="T1" fmla="*/ 11 h 22"/>
                <a:gd name="T2" fmla="*/ 11 w 22"/>
                <a:gd name="T3" fmla="*/ 0 h 22"/>
                <a:gd name="T4" fmla="*/ 0 w 22"/>
                <a:gd name="T5" fmla="*/ 11 h 22"/>
                <a:gd name="T6" fmla="*/ 11 w 22"/>
                <a:gd name="T7" fmla="*/ 22 h 22"/>
                <a:gd name="T8" fmla="*/ 22 w 22"/>
                <a:gd name="T9" fmla="*/ 11 h 22"/>
                <a:gd name="T10" fmla="*/ 8 w 22"/>
                <a:gd name="T11" fmla="*/ 11 h 22"/>
                <a:gd name="T12" fmla="*/ 11 w 22"/>
                <a:gd name="T13" fmla="*/ 8 h 22"/>
                <a:gd name="T14" fmla="*/ 14 w 22"/>
                <a:gd name="T15" fmla="*/ 11 h 22"/>
                <a:gd name="T16" fmla="*/ 11 w 22"/>
                <a:gd name="T17" fmla="*/ 14 h 22"/>
                <a:gd name="T18" fmla="*/ 8 w 22"/>
                <a:gd name="T19"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22" y="11"/>
                  </a:moveTo>
                  <a:cubicBezTo>
                    <a:pt x="22" y="5"/>
                    <a:pt x="17" y="0"/>
                    <a:pt x="11" y="0"/>
                  </a:cubicBezTo>
                  <a:cubicBezTo>
                    <a:pt x="5" y="0"/>
                    <a:pt x="0" y="5"/>
                    <a:pt x="0" y="11"/>
                  </a:cubicBezTo>
                  <a:cubicBezTo>
                    <a:pt x="0" y="17"/>
                    <a:pt x="5" y="22"/>
                    <a:pt x="11" y="22"/>
                  </a:cubicBezTo>
                  <a:cubicBezTo>
                    <a:pt x="17" y="22"/>
                    <a:pt x="22" y="17"/>
                    <a:pt x="22" y="11"/>
                  </a:cubicBezTo>
                  <a:close/>
                  <a:moveTo>
                    <a:pt x="8" y="11"/>
                  </a:moveTo>
                  <a:cubicBezTo>
                    <a:pt x="8" y="9"/>
                    <a:pt x="9" y="8"/>
                    <a:pt x="11" y="8"/>
                  </a:cubicBezTo>
                  <a:cubicBezTo>
                    <a:pt x="13" y="8"/>
                    <a:pt x="14" y="9"/>
                    <a:pt x="14" y="11"/>
                  </a:cubicBezTo>
                  <a:cubicBezTo>
                    <a:pt x="14" y="13"/>
                    <a:pt x="13" y="14"/>
                    <a:pt x="11" y="14"/>
                  </a:cubicBezTo>
                  <a:cubicBezTo>
                    <a:pt x="9" y="14"/>
                    <a:pt x="8" y="13"/>
                    <a:pt x="8" y="11"/>
                  </a:cubicBezTo>
                  <a:close/>
                </a:path>
              </a:pathLst>
            </a:custGeom>
            <a:solidFill>
              <a:srgbClr val="AE694A"/>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20">
              <a:extLst>
                <a:ext uri="{FF2B5EF4-FFF2-40B4-BE49-F238E27FC236}">
                  <a16:creationId xmlns:a16="http://schemas.microsoft.com/office/drawing/2014/main" id="{9C49AEFB-B860-46E4-8C34-35C7F2F2453A}"/>
                </a:ext>
              </a:extLst>
            </p:cNvPr>
            <p:cNvSpPr>
              <a:spLocks noEditPoints="1"/>
            </p:cNvSpPr>
            <p:nvPr/>
          </p:nvSpPr>
          <p:spPr bwMode="auto">
            <a:xfrm>
              <a:off x="1509713" y="3890963"/>
              <a:ext cx="112713" cy="98425"/>
            </a:xfrm>
            <a:custGeom>
              <a:avLst/>
              <a:gdLst>
                <a:gd name="T0" fmla="*/ 4 w 24"/>
                <a:gd name="T1" fmla="*/ 21 h 21"/>
                <a:gd name="T2" fmla="*/ 20 w 24"/>
                <a:gd name="T3" fmla="*/ 21 h 21"/>
                <a:gd name="T4" fmla="*/ 24 w 24"/>
                <a:gd name="T5" fmla="*/ 17 h 21"/>
                <a:gd name="T6" fmla="*/ 24 w 24"/>
                <a:gd name="T7" fmla="*/ 4 h 21"/>
                <a:gd name="T8" fmla="*/ 20 w 24"/>
                <a:gd name="T9" fmla="*/ 0 h 21"/>
                <a:gd name="T10" fmla="*/ 4 w 24"/>
                <a:gd name="T11" fmla="*/ 0 h 21"/>
                <a:gd name="T12" fmla="*/ 0 w 24"/>
                <a:gd name="T13" fmla="*/ 4 h 21"/>
                <a:gd name="T14" fmla="*/ 0 w 24"/>
                <a:gd name="T15" fmla="*/ 17 h 21"/>
                <a:gd name="T16" fmla="*/ 4 w 24"/>
                <a:gd name="T17" fmla="*/ 21 h 21"/>
                <a:gd name="T18" fmla="*/ 8 w 24"/>
                <a:gd name="T19" fmla="*/ 8 h 21"/>
                <a:gd name="T20" fmla="*/ 16 w 24"/>
                <a:gd name="T21" fmla="*/ 8 h 21"/>
                <a:gd name="T22" fmla="*/ 16 w 24"/>
                <a:gd name="T23" fmla="*/ 13 h 21"/>
                <a:gd name="T24" fmla="*/ 8 w 24"/>
                <a:gd name="T25" fmla="*/ 13 h 21"/>
                <a:gd name="T26" fmla="*/ 8 w 24"/>
                <a:gd name="T27"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1">
                  <a:moveTo>
                    <a:pt x="4" y="21"/>
                  </a:moveTo>
                  <a:cubicBezTo>
                    <a:pt x="20" y="21"/>
                    <a:pt x="20" y="21"/>
                    <a:pt x="20" y="21"/>
                  </a:cubicBezTo>
                  <a:cubicBezTo>
                    <a:pt x="22" y="21"/>
                    <a:pt x="24" y="19"/>
                    <a:pt x="24" y="17"/>
                  </a:cubicBezTo>
                  <a:cubicBezTo>
                    <a:pt x="24" y="4"/>
                    <a:pt x="24" y="4"/>
                    <a:pt x="24" y="4"/>
                  </a:cubicBezTo>
                  <a:cubicBezTo>
                    <a:pt x="24" y="2"/>
                    <a:pt x="22" y="0"/>
                    <a:pt x="20" y="0"/>
                  </a:cubicBezTo>
                  <a:cubicBezTo>
                    <a:pt x="4" y="0"/>
                    <a:pt x="4" y="0"/>
                    <a:pt x="4" y="0"/>
                  </a:cubicBezTo>
                  <a:cubicBezTo>
                    <a:pt x="2" y="0"/>
                    <a:pt x="0" y="2"/>
                    <a:pt x="0" y="4"/>
                  </a:cubicBezTo>
                  <a:cubicBezTo>
                    <a:pt x="0" y="17"/>
                    <a:pt x="0" y="17"/>
                    <a:pt x="0" y="17"/>
                  </a:cubicBezTo>
                  <a:cubicBezTo>
                    <a:pt x="0" y="19"/>
                    <a:pt x="2" y="21"/>
                    <a:pt x="4" y="21"/>
                  </a:cubicBezTo>
                  <a:close/>
                  <a:moveTo>
                    <a:pt x="8" y="8"/>
                  </a:moveTo>
                  <a:cubicBezTo>
                    <a:pt x="16" y="8"/>
                    <a:pt x="16" y="8"/>
                    <a:pt x="16" y="8"/>
                  </a:cubicBezTo>
                  <a:cubicBezTo>
                    <a:pt x="16" y="13"/>
                    <a:pt x="16" y="13"/>
                    <a:pt x="16" y="13"/>
                  </a:cubicBezTo>
                  <a:cubicBezTo>
                    <a:pt x="8" y="13"/>
                    <a:pt x="8" y="13"/>
                    <a:pt x="8" y="13"/>
                  </a:cubicBezTo>
                  <a:lnTo>
                    <a:pt x="8" y="8"/>
                  </a:lnTo>
                  <a:close/>
                </a:path>
              </a:pathLst>
            </a:custGeom>
            <a:solidFill>
              <a:srgbClr val="AE694A"/>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41" name="TextBox 40">
            <a:extLst>
              <a:ext uri="{FF2B5EF4-FFF2-40B4-BE49-F238E27FC236}">
                <a16:creationId xmlns:a16="http://schemas.microsoft.com/office/drawing/2014/main" id="{A0B1A833-2E08-435A-8D6B-8D47E9BC353F}"/>
              </a:ext>
            </a:extLst>
          </p:cNvPr>
          <p:cNvSpPr txBox="1"/>
          <p:nvPr/>
        </p:nvSpPr>
        <p:spPr>
          <a:xfrm>
            <a:off x="2165568" y="1239869"/>
            <a:ext cx="3261836" cy="820674"/>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Voluptate belit esse in cillum ipsum dolor sit the magna aliqua uta enimvas minimasa veniam the nostrud consectetur anime id est laborum.</a:t>
            </a:r>
          </a:p>
        </p:txBody>
      </p:sp>
      <p:sp>
        <p:nvSpPr>
          <p:cNvPr id="42" name="TextBox 41">
            <a:extLst>
              <a:ext uri="{FF2B5EF4-FFF2-40B4-BE49-F238E27FC236}">
                <a16:creationId xmlns:a16="http://schemas.microsoft.com/office/drawing/2014/main" id="{DC276231-3280-4A7B-AF29-F9EB10A1DDF8}"/>
              </a:ext>
            </a:extLst>
          </p:cNvPr>
          <p:cNvSpPr txBox="1"/>
          <p:nvPr/>
        </p:nvSpPr>
        <p:spPr>
          <a:xfrm>
            <a:off x="2160805" y="2557411"/>
            <a:ext cx="3055645" cy="461665"/>
          </a:xfrm>
          <a:prstGeom prst="rect">
            <a:avLst/>
          </a:prstGeom>
          <a:noFill/>
        </p:spPr>
        <p:txBody>
          <a:bodyPr wrap="none" rtlCol="0">
            <a:spAutoFit/>
          </a:bodyPr>
          <a:lstStyle/>
          <a:p>
            <a:r>
              <a:rPr lang="en-US" sz="2400" b="1">
                <a:solidFill>
                  <a:srgbClr val="744834"/>
                </a:solidFill>
                <a:latin typeface="Noto Serif" panose="02020600060500020200" pitchFamily="18" charset="0"/>
                <a:ea typeface="Noto Serif" panose="02020600060500020200" pitchFamily="18" charset="0"/>
                <a:cs typeface="Noto Serif" panose="02020600060500020200" pitchFamily="18" charset="0"/>
              </a:rPr>
              <a:t>Product Catalogue</a:t>
            </a:r>
          </a:p>
        </p:txBody>
      </p:sp>
      <p:sp>
        <p:nvSpPr>
          <p:cNvPr id="43" name="TextBox 42">
            <a:extLst>
              <a:ext uri="{FF2B5EF4-FFF2-40B4-BE49-F238E27FC236}">
                <a16:creationId xmlns:a16="http://schemas.microsoft.com/office/drawing/2014/main" id="{739A4714-F126-4CEE-8F2A-2DE037CBC438}"/>
              </a:ext>
            </a:extLst>
          </p:cNvPr>
          <p:cNvSpPr txBox="1"/>
          <p:nvPr/>
        </p:nvSpPr>
        <p:spPr>
          <a:xfrm>
            <a:off x="2165568" y="2992290"/>
            <a:ext cx="3261836" cy="820674"/>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Voluptate belit esse in cillum ipsum dolor sit the magna aliqua uta enimvas minimasa veniam the nostrud consectetur anime id est laborum.</a:t>
            </a:r>
          </a:p>
        </p:txBody>
      </p:sp>
      <p:sp>
        <p:nvSpPr>
          <p:cNvPr id="44" name="TextBox 43">
            <a:extLst>
              <a:ext uri="{FF2B5EF4-FFF2-40B4-BE49-F238E27FC236}">
                <a16:creationId xmlns:a16="http://schemas.microsoft.com/office/drawing/2014/main" id="{99010551-04B4-4546-95FA-FDD71CFAF8A9}"/>
              </a:ext>
            </a:extLst>
          </p:cNvPr>
          <p:cNvSpPr txBox="1"/>
          <p:nvPr/>
        </p:nvSpPr>
        <p:spPr>
          <a:xfrm>
            <a:off x="2160805" y="4230146"/>
            <a:ext cx="3238387" cy="461665"/>
          </a:xfrm>
          <a:prstGeom prst="rect">
            <a:avLst/>
          </a:prstGeom>
          <a:noFill/>
        </p:spPr>
        <p:txBody>
          <a:bodyPr wrap="none" rtlCol="0">
            <a:spAutoFit/>
          </a:bodyPr>
          <a:lstStyle/>
          <a:p>
            <a:r>
              <a:rPr lang="en-US" sz="2400" b="1">
                <a:solidFill>
                  <a:srgbClr val="744834"/>
                </a:solidFill>
                <a:latin typeface="Noto Serif" panose="02020600060500020200" pitchFamily="18" charset="0"/>
                <a:ea typeface="Noto Serif" panose="02020600060500020200" pitchFamily="18" charset="0"/>
                <a:cs typeface="Noto Serif" panose="02020600060500020200" pitchFamily="18" charset="0"/>
              </a:rPr>
              <a:t>Model Photography</a:t>
            </a:r>
          </a:p>
        </p:txBody>
      </p:sp>
      <p:sp>
        <p:nvSpPr>
          <p:cNvPr id="45" name="TextBox 44">
            <a:extLst>
              <a:ext uri="{FF2B5EF4-FFF2-40B4-BE49-F238E27FC236}">
                <a16:creationId xmlns:a16="http://schemas.microsoft.com/office/drawing/2014/main" id="{AB83786F-7CC4-4A47-83C4-E0C42B4D4D89}"/>
              </a:ext>
            </a:extLst>
          </p:cNvPr>
          <p:cNvSpPr txBox="1"/>
          <p:nvPr/>
        </p:nvSpPr>
        <p:spPr>
          <a:xfrm>
            <a:off x="2165568" y="4665025"/>
            <a:ext cx="3261836" cy="820674"/>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Voluptate belit esse in cillum ipsum dolor sit the magna aliqua uta enimvas minimasa veniam the nostrud consectetur anime id est laborum.</a:t>
            </a:r>
          </a:p>
        </p:txBody>
      </p:sp>
      <p:sp>
        <p:nvSpPr>
          <p:cNvPr id="47" name="TextBox 46">
            <a:extLst>
              <a:ext uri="{FF2B5EF4-FFF2-40B4-BE49-F238E27FC236}">
                <a16:creationId xmlns:a16="http://schemas.microsoft.com/office/drawing/2014/main" id="{2713B1A9-E02B-41A3-B16A-FDBED817F72D}"/>
              </a:ext>
            </a:extLst>
          </p:cNvPr>
          <p:cNvSpPr txBox="1"/>
          <p:nvPr/>
        </p:nvSpPr>
        <p:spPr>
          <a:xfrm rot="5400000">
            <a:off x="9141446" y="3616274"/>
            <a:ext cx="4660250" cy="923330"/>
          </a:xfrm>
          <a:prstGeom prst="rect">
            <a:avLst/>
          </a:prstGeom>
          <a:noFill/>
        </p:spPr>
        <p:txBody>
          <a:bodyPr wrap="none" rtlCol="0">
            <a:spAutoFit/>
          </a:bodyPr>
          <a:lstStyle/>
          <a:p>
            <a:pPr algn="r"/>
            <a:r>
              <a:rPr lang="en-US" sz="5400" b="1">
                <a:solidFill>
                  <a:srgbClr val="4A3929"/>
                </a:solidFill>
                <a:latin typeface="Noto Serif" panose="02020600060500020200" pitchFamily="18" charset="0"/>
                <a:ea typeface="Noto Serif" panose="02020600060500020200" pitchFamily="18" charset="0"/>
                <a:cs typeface="Noto Serif" panose="02020600060500020200" pitchFamily="18" charset="0"/>
              </a:rPr>
              <a:t>Our Services</a:t>
            </a:r>
          </a:p>
        </p:txBody>
      </p:sp>
      <p:sp>
        <p:nvSpPr>
          <p:cNvPr id="3" name="Picture Placeholder 2">
            <a:extLst>
              <a:ext uri="{FF2B5EF4-FFF2-40B4-BE49-F238E27FC236}">
                <a16:creationId xmlns:a16="http://schemas.microsoft.com/office/drawing/2014/main" id="{D44FE33D-70A2-4DAA-8277-EE850862AA7D}"/>
              </a:ext>
            </a:extLst>
          </p:cNvPr>
          <p:cNvSpPr>
            <a:spLocks noGrp="1"/>
          </p:cNvSpPr>
          <p:nvPr>
            <p:ph type="pic" sz="quarter" idx="10"/>
          </p:nvPr>
        </p:nvSpPr>
        <p:spPr/>
      </p:sp>
    </p:spTree>
    <p:extLst>
      <p:ext uri="{BB962C8B-B14F-4D97-AF65-F5344CB8AC3E}">
        <p14:creationId xmlns:p14="http://schemas.microsoft.com/office/powerpoint/2010/main" val="32407557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a:extLst>
              <a:ext uri="{FF2B5EF4-FFF2-40B4-BE49-F238E27FC236}">
                <a16:creationId xmlns:a16="http://schemas.microsoft.com/office/drawing/2014/main" id="{D3EECE51-FF2F-4BF9-A161-46EBE26D7B43}"/>
              </a:ext>
            </a:extLst>
          </p:cNvPr>
          <p:cNvSpPr/>
          <p:nvPr/>
        </p:nvSpPr>
        <p:spPr>
          <a:xfrm rot="5400000">
            <a:off x="-879593" y="879594"/>
            <a:ext cx="2513929" cy="754742"/>
          </a:xfrm>
          <a:custGeom>
            <a:avLst/>
            <a:gdLst>
              <a:gd name="connsiteX0" fmla="*/ 0 w 1349829"/>
              <a:gd name="connsiteY0" fmla="*/ 986971 h 986971"/>
              <a:gd name="connsiteX1" fmla="*/ 674915 w 1349829"/>
              <a:gd name="connsiteY1" fmla="*/ 0 h 986971"/>
              <a:gd name="connsiteX2" fmla="*/ 1349829 w 1349829"/>
              <a:gd name="connsiteY2" fmla="*/ 986971 h 986971"/>
              <a:gd name="connsiteX3" fmla="*/ 0 w 1349829"/>
              <a:gd name="connsiteY3" fmla="*/ 986971 h 986971"/>
              <a:gd name="connsiteX0" fmla="*/ 0 w 1349829"/>
              <a:gd name="connsiteY0" fmla="*/ 609599 h 609599"/>
              <a:gd name="connsiteX1" fmla="*/ 674915 w 1349829"/>
              <a:gd name="connsiteY1" fmla="*/ 0 h 609599"/>
              <a:gd name="connsiteX2" fmla="*/ 1349829 w 1349829"/>
              <a:gd name="connsiteY2" fmla="*/ 609599 h 609599"/>
              <a:gd name="connsiteX3" fmla="*/ 0 w 1349829"/>
              <a:gd name="connsiteY3" fmla="*/ 609599 h 609599"/>
              <a:gd name="connsiteX0" fmla="*/ 0 w 1349829"/>
              <a:gd name="connsiteY0" fmla="*/ 609964 h 609964"/>
              <a:gd name="connsiteX1" fmla="*/ 674915 w 1349829"/>
              <a:gd name="connsiteY1" fmla="*/ 365 h 609964"/>
              <a:gd name="connsiteX2" fmla="*/ 1349829 w 1349829"/>
              <a:gd name="connsiteY2" fmla="*/ 609964 h 609964"/>
              <a:gd name="connsiteX3" fmla="*/ 0 w 1349829"/>
              <a:gd name="connsiteY3" fmla="*/ 609964 h 609964"/>
              <a:gd name="connsiteX0" fmla="*/ 0 w 1349829"/>
              <a:gd name="connsiteY0" fmla="*/ 609964 h 609964"/>
              <a:gd name="connsiteX1" fmla="*/ 674915 w 1349829"/>
              <a:gd name="connsiteY1" fmla="*/ 365 h 609964"/>
              <a:gd name="connsiteX2" fmla="*/ 1349829 w 1349829"/>
              <a:gd name="connsiteY2" fmla="*/ 609964 h 609964"/>
              <a:gd name="connsiteX3" fmla="*/ 0 w 1349829"/>
              <a:gd name="connsiteY3" fmla="*/ 609964 h 609964"/>
              <a:gd name="connsiteX0" fmla="*/ 0 w 1349829"/>
              <a:gd name="connsiteY0" fmla="*/ 609964 h 609964"/>
              <a:gd name="connsiteX1" fmla="*/ 674915 w 1349829"/>
              <a:gd name="connsiteY1" fmla="*/ 365 h 609964"/>
              <a:gd name="connsiteX2" fmla="*/ 1349829 w 1349829"/>
              <a:gd name="connsiteY2" fmla="*/ 609964 h 609964"/>
              <a:gd name="connsiteX3" fmla="*/ 0 w 1349829"/>
              <a:gd name="connsiteY3" fmla="*/ 609964 h 609964"/>
              <a:gd name="connsiteX0" fmla="*/ 0 w 1349829"/>
              <a:gd name="connsiteY0" fmla="*/ 610056 h 610056"/>
              <a:gd name="connsiteX1" fmla="*/ 674915 w 1349829"/>
              <a:gd name="connsiteY1" fmla="*/ 457 h 610056"/>
              <a:gd name="connsiteX2" fmla="*/ 1349829 w 1349829"/>
              <a:gd name="connsiteY2" fmla="*/ 610056 h 610056"/>
              <a:gd name="connsiteX3" fmla="*/ 0 w 1349829"/>
              <a:gd name="connsiteY3" fmla="*/ 610056 h 610056"/>
            </a:gdLst>
            <a:ahLst/>
            <a:cxnLst>
              <a:cxn ang="0">
                <a:pos x="connsiteX0" y="connsiteY0"/>
              </a:cxn>
              <a:cxn ang="0">
                <a:pos x="connsiteX1" y="connsiteY1"/>
              </a:cxn>
              <a:cxn ang="0">
                <a:pos x="connsiteX2" y="connsiteY2"/>
              </a:cxn>
              <a:cxn ang="0">
                <a:pos x="connsiteX3" y="connsiteY3"/>
              </a:cxn>
            </a:cxnLst>
            <a:rect l="l" t="t" r="r" b="b"/>
            <a:pathLst>
              <a:path w="1349829" h="610056">
                <a:moveTo>
                  <a:pt x="0" y="610056"/>
                </a:moveTo>
                <a:cubicBezTo>
                  <a:pt x="533504" y="319771"/>
                  <a:pt x="304800" y="-14057"/>
                  <a:pt x="674915" y="457"/>
                </a:cubicBezTo>
                <a:cubicBezTo>
                  <a:pt x="639563" y="450399"/>
                  <a:pt x="1192350" y="232684"/>
                  <a:pt x="1349829" y="610056"/>
                </a:cubicBezTo>
                <a:lnTo>
                  <a:pt x="0" y="610056"/>
                </a:lnTo>
                <a:close/>
              </a:path>
            </a:pathLst>
          </a:custGeom>
          <a:solidFill>
            <a:srgbClr val="EAB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3DEA5656-AB67-4024-92D9-4A13270D4062}"/>
              </a:ext>
            </a:extLst>
          </p:cNvPr>
          <p:cNvGrpSpPr/>
          <p:nvPr/>
        </p:nvGrpSpPr>
        <p:grpSpPr>
          <a:xfrm>
            <a:off x="7103115" y="598961"/>
            <a:ext cx="698554" cy="696558"/>
            <a:chOff x="2647497" y="596335"/>
            <a:chExt cx="555625" cy="554038"/>
          </a:xfrm>
          <a:solidFill>
            <a:srgbClr val="EAB200"/>
          </a:solidFill>
        </p:grpSpPr>
        <p:sp>
          <p:nvSpPr>
            <p:cNvPr id="15" name="Freeform 5">
              <a:extLst>
                <a:ext uri="{FF2B5EF4-FFF2-40B4-BE49-F238E27FC236}">
                  <a16:creationId xmlns:a16="http://schemas.microsoft.com/office/drawing/2014/main" id="{099D8BA2-28D2-4402-83E4-43CDC41A4DDF}"/>
                </a:ext>
              </a:extLst>
            </p:cNvPr>
            <p:cNvSpPr>
              <a:spLocks noEditPoints="1"/>
            </p:cNvSpPr>
            <p:nvPr/>
          </p:nvSpPr>
          <p:spPr bwMode="auto">
            <a:xfrm>
              <a:off x="2647497" y="596335"/>
              <a:ext cx="555625" cy="554038"/>
            </a:xfrm>
            <a:custGeom>
              <a:avLst/>
              <a:gdLst>
                <a:gd name="T0" fmla="*/ 116 w 120"/>
                <a:gd name="T1" fmla="*/ 0 h 120"/>
                <a:gd name="T2" fmla="*/ 4 w 120"/>
                <a:gd name="T3" fmla="*/ 0 h 120"/>
                <a:gd name="T4" fmla="*/ 0 w 120"/>
                <a:gd name="T5" fmla="*/ 4 h 120"/>
                <a:gd name="T6" fmla="*/ 0 w 120"/>
                <a:gd name="T7" fmla="*/ 116 h 120"/>
                <a:gd name="T8" fmla="*/ 4 w 120"/>
                <a:gd name="T9" fmla="*/ 120 h 120"/>
                <a:gd name="T10" fmla="*/ 116 w 120"/>
                <a:gd name="T11" fmla="*/ 120 h 120"/>
                <a:gd name="T12" fmla="*/ 120 w 120"/>
                <a:gd name="T13" fmla="*/ 116 h 120"/>
                <a:gd name="T14" fmla="*/ 120 w 120"/>
                <a:gd name="T15" fmla="*/ 4 h 120"/>
                <a:gd name="T16" fmla="*/ 116 w 120"/>
                <a:gd name="T17" fmla="*/ 0 h 120"/>
                <a:gd name="T18" fmla="*/ 112 w 120"/>
                <a:gd name="T19" fmla="*/ 112 h 120"/>
                <a:gd name="T20" fmla="*/ 8 w 120"/>
                <a:gd name="T21" fmla="*/ 112 h 120"/>
                <a:gd name="T22" fmla="*/ 8 w 120"/>
                <a:gd name="T23" fmla="*/ 8 h 120"/>
                <a:gd name="T24" fmla="*/ 112 w 120"/>
                <a:gd name="T25" fmla="*/ 8 h 120"/>
                <a:gd name="T26" fmla="*/ 112 w 120"/>
                <a:gd name="T27"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120">
                  <a:moveTo>
                    <a:pt x="116" y="0"/>
                  </a:moveTo>
                  <a:cubicBezTo>
                    <a:pt x="4" y="0"/>
                    <a:pt x="4" y="0"/>
                    <a:pt x="4" y="0"/>
                  </a:cubicBezTo>
                  <a:cubicBezTo>
                    <a:pt x="2" y="0"/>
                    <a:pt x="0" y="2"/>
                    <a:pt x="0" y="4"/>
                  </a:cubicBezTo>
                  <a:cubicBezTo>
                    <a:pt x="0" y="116"/>
                    <a:pt x="0" y="116"/>
                    <a:pt x="0" y="116"/>
                  </a:cubicBezTo>
                  <a:cubicBezTo>
                    <a:pt x="0" y="118"/>
                    <a:pt x="2" y="120"/>
                    <a:pt x="4" y="120"/>
                  </a:cubicBezTo>
                  <a:cubicBezTo>
                    <a:pt x="116" y="120"/>
                    <a:pt x="116" y="120"/>
                    <a:pt x="116" y="120"/>
                  </a:cubicBezTo>
                  <a:cubicBezTo>
                    <a:pt x="118" y="120"/>
                    <a:pt x="120" y="118"/>
                    <a:pt x="120" y="116"/>
                  </a:cubicBezTo>
                  <a:cubicBezTo>
                    <a:pt x="120" y="4"/>
                    <a:pt x="120" y="4"/>
                    <a:pt x="120" y="4"/>
                  </a:cubicBezTo>
                  <a:cubicBezTo>
                    <a:pt x="120" y="2"/>
                    <a:pt x="118" y="0"/>
                    <a:pt x="116" y="0"/>
                  </a:cubicBezTo>
                  <a:close/>
                  <a:moveTo>
                    <a:pt x="112" y="112"/>
                  </a:moveTo>
                  <a:cubicBezTo>
                    <a:pt x="8" y="112"/>
                    <a:pt x="8" y="112"/>
                    <a:pt x="8" y="112"/>
                  </a:cubicBezTo>
                  <a:cubicBezTo>
                    <a:pt x="8" y="8"/>
                    <a:pt x="8" y="8"/>
                    <a:pt x="8" y="8"/>
                  </a:cubicBezTo>
                  <a:cubicBezTo>
                    <a:pt x="112" y="8"/>
                    <a:pt x="112" y="8"/>
                    <a:pt x="112" y="8"/>
                  </a:cubicBezTo>
                  <a:lnTo>
                    <a:pt x="112" y="112"/>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6">
              <a:extLst>
                <a:ext uri="{FF2B5EF4-FFF2-40B4-BE49-F238E27FC236}">
                  <a16:creationId xmlns:a16="http://schemas.microsoft.com/office/drawing/2014/main" id="{E53436C5-5E07-481B-BB84-C2B2C01BD101}"/>
                </a:ext>
              </a:extLst>
            </p:cNvPr>
            <p:cNvSpPr>
              <a:spLocks noEditPoints="1"/>
            </p:cNvSpPr>
            <p:nvPr/>
          </p:nvSpPr>
          <p:spPr bwMode="auto">
            <a:xfrm>
              <a:off x="2703059" y="651897"/>
              <a:ext cx="444500" cy="442913"/>
            </a:xfrm>
            <a:custGeom>
              <a:avLst/>
              <a:gdLst>
                <a:gd name="T0" fmla="*/ 4 w 96"/>
                <a:gd name="T1" fmla="*/ 96 h 96"/>
                <a:gd name="T2" fmla="*/ 8 w 96"/>
                <a:gd name="T3" fmla="*/ 96 h 96"/>
                <a:gd name="T4" fmla="*/ 56 w 96"/>
                <a:gd name="T5" fmla="*/ 96 h 96"/>
                <a:gd name="T6" fmla="*/ 92 w 96"/>
                <a:gd name="T7" fmla="*/ 96 h 96"/>
                <a:gd name="T8" fmla="*/ 93 w 96"/>
                <a:gd name="T9" fmla="*/ 96 h 96"/>
                <a:gd name="T10" fmla="*/ 94 w 96"/>
                <a:gd name="T11" fmla="*/ 96 h 96"/>
                <a:gd name="T12" fmla="*/ 95 w 96"/>
                <a:gd name="T13" fmla="*/ 95 h 96"/>
                <a:gd name="T14" fmla="*/ 95 w 96"/>
                <a:gd name="T15" fmla="*/ 95 h 96"/>
                <a:gd name="T16" fmla="*/ 95 w 96"/>
                <a:gd name="T17" fmla="*/ 94 h 96"/>
                <a:gd name="T18" fmla="*/ 96 w 96"/>
                <a:gd name="T19" fmla="*/ 94 h 96"/>
                <a:gd name="T20" fmla="*/ 96 w 96"/>
                <a:gd name="T21" fmla="*/ 93 h 96"/>
                <a:gd name="T22" fmla="*/ 96 w 96"/>
                <a:gd name="T23" fmla="*/ 92 h 96"/>
                <a:gd name="T24" fmla="*/ 96 w 96"/>
                <a:gd name="T25" fmla="*/ 92 h 96"/>
                <a:gd name="T26" fmla="*/ 96 w 96"/>
                <a:gd name="T27" fmla="*/ 4 h 96"/>
                <a:gd name="T28" fmla="*/ 92 w 96"/>
                <a:gd name="T29" fmla="*/ 0 h 96"/>
                <a:gd name="T30" fmla="*/ 4 w 96"/>
                <a:gd name="T31" fmla="*/ 0 h 96"/>
                <a:gd name="T32" fmla="*/ 0 w 96"/>
                <a:gd name="T33" fmla="*/ 4 h 96"/>
                <a:gd name="T34" fmla="*/ 0 w 96"/>
                <a:gd name="T35" fmla="*/ 92 h 96"/>
                <a:gd name="T36" fmla="*/ 4 w 96"/>
                <a:gd name="T37" fmla="*/ 96 h 96"/>
                <a:gd name="T38" fmla="*/ 15 w 96"/>
                <a:gd name="T39" fmla="*/ 88 h 96"/>
                <a:gd name="T40" fmla="*/ 32 w 96"/>
                <a:gd name="T41" fmla="*/ 56 h 96"/>
                <a:gd name="T42" fmla="*/ 49 w 96"/>
                <a:gd name="T43" fmla="*/ 88 h 96"/>
                <a:gd name="T44" fmla="*/ 15 w 96"/>
                <a:gd name="T45" fmla="*/ 88 h 96"/>
                <a:gd name="T46" fmla="*/ 62 w 96"/>
                <a:gd name="T47" fmla="*/ 88 h 96"/>
                <a:gd name="T48" fmla="*/ 72 w 96"/>
                <a:gd name="T49" fmla="*/ 68 h 96"/>
                <a:gd name="T50" fmla="*/ 85 w 96"/>
                <a:gd name="T51" fmla="*/ 88 h 96"/>
                <a:gd name="T52" fmla="*/ 62 w 96"/>
                <a:gd name="T53" fmla="*/ 88 h 96"/>
                <a:gd name="T54" fmla="*/ 88 w 96"/>
                <a:gd name="T55" fmla="*/ 8 h 96"/>
                <a:gd name="T56" fmla="*/ 88 w 96"/>
                <a:gd name="T57" fmla="*/ 78 h 96"/>
                <a:gd name="T58" fmla="*/ 75 w 96"/>
                <a:gd name="T59" fmla="*/ 58 h 96"/>
                <a:gd name="T60" fmla="*/ 72 w 96"/>
                <a:gd name="T61" fmla="*/ 56 h 96"/>
                <a:gd name="T62" fmla="*/ 68 w 96"/>
                <a:gd name="T63" fmla="*/ 58 h 96"/>
                <a:gd name="T64" fmla="*/ 56 w 96"/>
                <a:gd name="T65" fmla="*/ 83 h 96"/>
                <a:gd name="T66" fmla="*/ 36 w 96"/>
                <a:gd name="T67" fmla="*/ 46 h 96"/>
                <a:gd name="T68" fmla="*/ 28 w 96"/>
                <a:gd name="T69" fmla="*/ 46 h 96"/>
                <a:gd name="T70" fmla="*/ 8 w 96"/>
                <a:gd name="T71" fmla="*/ 84 h 96"/>
                <a:gd name="T72" fmla="*/ 8 w 96"/>
                <a:gd name="T73" fmla="*/ 8 h 96"/>
                <a:gd name="T74" fmla="*/ 88 w 96"/>
                <a:gd name="T75"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6" h="96">
                  <a:moveTo>
                    <a:pt x="4" y="96"/>
                  </a:moveTo>
                  <a:cubicBezTo>
                    <a:pt x="8" y="96"/>
                    <a:pt x="8" y="96"/>
                    <a:pt x="8" y="96"/>
                  </a:cubicBezTo>
                  <a:cubicBezTo>
                    <a:pt x="56" y="96"/>
                    <a:pt x="56" y="96"/>
                    <a:pt x="56" y="96"/>
                  </a:cubicBezTo>
                  <a:cubicBezTo>
                    <a:pt x="92" y="96"/>
                    <a:pt x="92" y="96"/>
                    <a:pt x="92" y="96"/>
                  </a:cubicBezTo>
                  <a:cubicBezTo>
                    <a:pt x="92" y="96"/>
                    <a:pt x="93" y="96"/>
                    <a:pt x="93" y="96"/>
                  </a:cubicBezTo>
                  <a:cubicBezTo>
                    <a:pt x="93" y="96"/>
                    <a:pt x="94" y="96"/>
                    <a:pt x="94" y="96"/>
                  </a:cubicBezTo>
                  <a:cubicBezTo>
                    <a:pt x="94" y="95"/>
                    <a:pt x="94" y="95"/>
                    <a:pt x="95" y="95"/>
                  </a:cubicBezTo>
                  <a:cubicBezTo>
                    <a:pt x="95" y="95"/>
                    <a:pt x="95" y="95"/>
                    <a:pt x="95" y="95"/>
                  </a:cubicBezTo>
                  <a:cubicBezTo>
                    <a:pt x="95" y="95"/>
                    <a:pt x="95" y="94"/>
                    <a:pt x="95" y="94"/>
                  </a:cubicBezTo>
                  <a:cubicBezTo>
                    <a:pt x="96" y="94"/>
                    <a:pt x="96" y="94"/>
                    <a:pt x="96" y="94"/>
                  </a:cubicBezTo>
                  <a:cubicBezTo>
                    <a:pt x="96" y="94"/>
                    <a:pt x="96" y="93"/>
                    <a:pt x="96" y="93"/>
                  </a:cubicBezTo>
                  <a:cubicBezTo>
                    <a:pt x="96" y="93"/>
                    <a:pt x="96" y="93"/>
                    <a:pt x="96" y="92"/>
                  </a:cubicBezTo>
                  <a:cubicBezTo>
                    <a:pt x="96" y="92"/>
                    <a:pt x="96" y="92"/>
                    <a:pt x="96" y="92"/>
                  </a:cubicBezTo>
                  <a:cubicBezTo>
                    <a:pt x="96" y="4"/>
                    <a:pt x="96" y="4"/>
                    <a:pt x="96" y="4"/>
                  </a:cubicBezTo>
                  <a:cubicBezTo>
                    <a:pt x="96" y="2"/>
                    <a:pt x="94" y="0"/>
                    <a:pt x="92" y="0"/>
                  </a:cubicBezTo>
                  <a:cubicBezTo>
                    <a:pt x="4" y="0"/>
                    <a:pt x="4" y="0"/>
                    <a:pt x="4" y="0"/>
                  </a:cubicBezTo>
                  <a:cubicBezTo>
                    <a:pt x="2" y="0"/>
                    <a:pt x="0" y="2"/>
                    <a:pt x="0" y="4"/>
                  </a:cubicBezTo>
                  <a:cubicBezTo>
                    <a:pt x="0" y="92"/>
                    <a:pt x="0" y="92"/>
                    <a:pt x="0" y="92"/>
                  </a:cubicBezTo>
                  <a:cubicBezTo>
                    <a:pt x="0" y="94"/>
                    <a:pt x="2" y="96"/>
                    <a:pt x="4" y="96"/>
                  </a:cubicBezTo>
                  <a:close/>
                  <a:moveTo>
                    <a:pt x="15" y="88"/>
                  </a:moveTo>
                  <a:cubicBezTo>
                    <a:pt x="32" y="56"/>
                    <a:pt x="32" y="56"/>
                    <a:pt x="32" y="56"/>
                  </a:cubicBezTo>
                  <a:cubicBezTo>
                    <a:pt x="49" y="88"/>
                    <a:pt x="49" y="88"/>
                    <a:pt x="49" y="88"/>
                  </a:cubicBezTo>
                  <a:lnTo>
                    <a:pt x="15" y="88"/>
                  </a:lnTo>
                  <a:close/>
                  <a:moveTo>
                    <a:pt x="62" y="88"/>
                  </a:moveTo>
                  <a:cubicBezTo>
                    <a:pt x="72" y="68"/>
                    <a:pt x="72" y="68"/>
                    <a:pt x="72" y="68"/>
                  </a:cubicBezTo>
                  <a:cubicBezTo>
                    <a:pt x="85" y="88"/>
                    <a:pt x="85" y="88"/>
                    <a:pt x="85" y="88"/>
                  </a:cubicBezTo>
                  <a:lnTo>
                    <a:pt x="62" y="88"/>
                  </a:lnTo>
                  <a:close/>
                  <a:moveTo>
                    <a:pt x="88" y="8"/>
                  </a:moveTo>
                  <a:cubicBezTo>
                    <a:pt x="88" y="78"/>
                    <a:pt x="88" y="78"/>
                    <a:pt x="88" y="78"/>
                  </a:cubicBezTo>
                  <a:cubicBezTo>
                    <a:pt x="75" y="58"/>
                    <a:pt x="75" y="58"/>
                    <a:pt x="75" y="58"/>
                  </a:cubicBezTo>
                  <a:cubicBezTo>
                    <a:pt x="75" y="57"/>
                    <a:pt x="73" y="56"/>
                    <a:pt x="72" y="56"/>
                  </a:cubicBezTo>
                  <a:cubicBezTo>
                    <a:pt x="70" y="56"/>
                    <a:pt x="69" y="57"/>
                    <a:pt x="68" y="58"/>
                  </a:cubicBezTo>
                  <a:cubicBezTo>
                    <a:pt x="56" y="83"/>
                    <a:pt x="56" y="83"/>
                    <a:pt x="56" y="83"/>
                  </a:cubicBezTo>
                  <a:cubicBezTo>
                    <a:pt x="36" y="46"/>
                    <a:pt x="36" y="46"/>
                    <a:pt x="36" y="46"/>
                  </a:cubicBezTo>
                  <a:cubicBezTo>
                    <a:pt x="34" y="44"/>
                    <a:pt x="30" y="44"/>
                    <a:pt x="28" y="46"/>
                  </a:cubicBezTo>
                  <a:cubicBezTo>
                    <a:pt x="8" y="84"/>
                    <a:pt x="8" y="84"/>
                    <a:pt x="8" y="84"/>
                  </a:cubicBezTo>
                  <a:cubicBezTo>
                    <a:pt x="8" y="8"/>
                    <a:pt x="8" y="8"/>
                    <a:pt x="8" y="8"/>
                  </a:cubicBezTo>
                  <a:lnTo>
                    <a:pt x="88"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7">
              <a:extLst>
                <a:ext uri="{FF2B5EF4-FFF2-40B4-BE49-F238E27FC236}">
                  <a16:creationId xmlns:a16="http://schemas.microsoft.com/office/drawing/2014/main" id="{A25ACEAC-CEDC-4090-B7A2-122243D1410F}"/>
                </a:ext>
              </a:extLst>
            </p:cNvPr>
            <p:cNvSpPr>
              <a:spLocks noEditPoints="1"/>
            </p:cNvSpPr>
            <p:nvPr/>
          </p:nvSpPr>
          <p:spPr bwMode="auto">
            <a:xfrm>
              <a:off x="2925309" y="763022"/>
              <a:ext cx="111125" cy="111125"/>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8 h 24"/>
                <a:gd name="T12" fmla="*/ 16 w 24"/>
                <a:gd name="T13" fmla="*/ 12 h 24"/>
                <a:gd name="T14" fmla="*/ 12 w 24"/>
                <a:gd name="T15" fmla="*/ 16 h 24"/>
                <a:gd name="T16" fmla="*/ 8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8"/>
                  </a:moveTo>
                  <a:cubicBezTo>
                    <a:pt x="14" y="8"/>
                    <a:pt x="16" y="10"/>
                    <a:pt x="16" y="12"/>
                  </a:cubicBezTo>
                  <a:cubicBezTo>
                    <a:pt x="16" y="14"/>
                    <a:pt x="14" y="16"/>
                    <a:pt x="12" y="16"/>
                  </a:cubicBezTo>
                  <a:cubicBezTo>
                    <a:pt x="10" y="16"/>
                    <a:pt x="8" y="14"/>
                    <a:pt x="8" y="12"/>
                  </a:cubicBezTo>
                  <a:cubicBezTo>
                    <a:pt x="8" y="10"/>
                    <a:pt x="10" y="8"/>
                    <a:pt x="12"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9" name="TextBox 18">
            <a:extLst>
              <a:ext uri="{FF2B5EF4-FFF2-40B4-BE49-F238E27FC236}">
                <a16:creationId xmlns:a16="http://schemas.microsoft.com/office/drawing/2014/main" id="{2525762B-DC1B-4E8A-BB92-2C897B025111}"/>
              </a:ext>
            </a:extLst>
          </p:cNvPr>
          <p:cNvSpPr txBox="1"/>
          <p:nvPr/>
        </p:nvSpPr>
        <p:spPr>
          <a:xfrm>
            <a:off x="6292197" y="1500021"/>
            <a:ext cx="2320390" cy="830997"/>
          </a:xfrm>
          <a:prstGeom prst="rect">
            <a:avLst/>
          </a:prstGeom>
          <a:noFill/>
        </p:spPr>
        <p:txBody>
          <a:bodyPr wrap="square" rtlCol="0">
            <a:spAutoFit/>
          </a:bodyPr>
          <a:lstStyle/>
          <a:p>
            <a:pPr algn="ctr"/>
            <a:r>
              <a:rPr lang="en-US" sz="2400" b="1">
                <a:solidFill>
                  <a:srgbClr val="EAB200"/>
                </a:solidFill>
                <a:latin typeface="Noto Serif" panose="02020600060500020200" pitchFamily="18" charset="0"/>
                <a:ea typeface="Noto Serif" panose="02020600060500020200" pitchFamily="18" charset="0"/>
                <a:cs typeface="Noto Serif" panose="02020600060500020200" pitchFamily="18" charset="0"/>
              </a:rPr>
              <a:t>Indoor </a:t>
            </a:r>
            <a:r>
              <a:rPr lang="en-US" sz="2400" b="1">
                <a:solidFill>
                  <a:schemeClr val="bg1"/>
                </a:solidFill>
                <a:latin typeface="Noto Serif" panose="02020600060500020200" pitchFamily="18" charset="0"/>
                <a:ea typeface="Noto Serif" panose="02020600060500020200" pitchFamily="18" charset="0"/>
                <a:cs typeface="Noto Serif" panose="02020600060500020200" pitchFamily="18" charset="0"/>
              </a:rPr>
              <a:t>Photography</a:t>
            </a:r>
          </a:p>
        </p:txBody>
      </p:sp>
      <p:sp>
        <p:nvSpPr>
          <p:cNvPr id="20" name="TextBox 19">
            <a:extLst>
              <a:ext uri="{FF2B5EF4-FFF2-40B4-BE49-F238E27FC236}">
                <a16:creationId xmlns:a16="http://schemas.microsoft.com/office/drawing/2014/main" id="{E826619A-A497-450E-99A6-305A39CAB062}"/>
              </a:ext>
            </a:extLst>
          </p:cNvPr>
          <p:cNvSpPr txBox="1"/>
          <p:nvPr/>
        </p:nvSpPr>
        <p:spPr>
          <a:xfrm>
            <a:off x="5821473" y="2265060"/>
            <a:ext cx="3261836" cy="820674"/>
          </a:xfrm>
          <a:prstGeom prst="rect">
            <a:avLst/>
          </a:prstGeom>
          <a:noFill/>
        </p:spPr>
        <p:txBody>
          <a:bodyPr wrap="square" rtlCol="0">
            <a:spAutoFit/>
          </a:bodyPr>
          <a:lstStyle/>
          <a:p>
            <a:pPr algn="ctr">
              <a:lnSpc>
                <a:spcPct val="150000"/>
              </a:lnSpc>
            </a:pPr>
            <a:r>
              <a:rPr lang="en-US" sz="1100">
                <a:solidFill>
                  <a:schemeClr val="bg1">
                    <a:lumMod val="95000"/>
                  </a:schemeClr>
                </a:solidFill>
                <a:latin typeface="Lato" panose="020F0502020204030203" pitchFamily="34" charset="0"/>
                <a:ea typeface="Open Sans" panose="020B0606030504020204" pitchFamily="34" charset="0"/>
                <a:cs typeface="Open Sans" panose="020B0606030504020204" pitchFamily="34" charset="0"/>
              </a:rPr>
              <a:t>Voluptate belit esse in cillum ipsum dolor sit the magna aliqua uta enimvas minimasa veniam the nostrud consectetur anime id est laborum.</a:t>
            </a:r>
          </a:p>
        </p:txBody>
      </p:sp>
      <p:sp>
        <p:nvSpPr>
          <p:cNvPr id="25" name="TextBox 24">
            <a:extLst>
              <a:ext uri="{FF2B5EF4-FFF2-40B4-BE49-F238E27FC236}">
                <a16:creationId xmlns:a16="http://schemas.microsoft.com/office/drawing/2014/main" id="{9839835E-B060-4B32-84CB-68B42445A330}"/>
              </a:ext>
            </a:extLst>
          </p:cNvPr>
          <p:cNvSpPr txBox="1"/>
          <p:nvPr/>
        </p:nvSpPr>
        <p:spPr>
          <a:xfrm>
            <a:off x="9080698" y="3607831"/>
            <a:ext cx="2327178" cy="830997"/>
          </a:xfrm>
          <a:prstGeom prst="rect">
            <a:avLst/>
          </a:prstGeom>
          <a:noFill/>
        </p:spPr>
        <p:txBody>
          <a:bodyPr wrap="square" rtlCol="0">
            <a:spAutoFit/>
          </a:bodyPr>
          <a:lstStyle/>
          <a:p>
            <a:pPr algn="ctr"/>
            <a:r>
              <a:rPr lang="en-US" sz="2400" b="1">
                <a:solidFill>
                  <a:srgbClr val="EAB200"/>
                </a:solidFill>
                <a:latin typeface="Noto Serif" panose="02020600060500020200" pitchFamily="18" charset="0"/>
                <a:ea typeface="Noto Serif" panose="02020600060500020200" pitchFamily="18" charset="0"/>
                <a:cs typeface="Noto Serif" panose="02020600060500020200" pitchFamily="18" charset="0"/>
              </a:rPr>
              <a:t>Model </a:t>
            </a:r>
            <a:r>
              <a:rPr lang="en-US" sz="2400" b="1">
                <a:solidFill>
                  <a:schemeClr val="bg1"/>
                </a:solidFill>
                <a:latin typeface="Noto Serif" panose="02020600060500020200" pitchFamily="18" charset="0"/>
                <a:ea typeface="Noto Serif" panose="02020600060500020200" pitchFamily="18" charset="0"/>
                <a:cs typeface="Noto Serif" panose="02020600060500020200" pitchFamily="18" charset="0"/>
              </a:rPr>
              <a:t>Photography</a:t>
            </a:r>
          </a:p>
        </p:txBody>
      </p:sp>
      <p:sp>
        <p:nvSpPr>
          <p:cNvPr id="26" name="TextBox 25">
            <a:extLst>
              <a:ext uri="{FF2B5EF4-FFF2-40B4-BE49-F238E27FC236}">
                <a16:creationId xmlns:a16="http://schemas.microsoft.com/office/drawing/2014/main" id="{379C677F-AE14-4B41-8197-D246131814D3}"/>
              </a:ext>
            </a:extLst>
          </p:cNvPr>
          <p:cNvSpPr txBox="1"/>
          <p:nvPr/>
        </p:nvSpPr>
        <p:spPr>
          <a:xfrm>
            <a:off x="8613369" y="4394584"/>
            <a:ext cx="3261836" cy="820674"/>
          </a:xfrm>
          <a:prstGeom prst="rect">
            <a:avLst/>
          </a:prstGeom>
          <a:noFill/>
        </p:spPr>
        <p:txBody>
          <a:bodyPr wrap="square" rtlCol="0">
            <a:spAutoFit/>
          </a:bodyPr>
          <a:lstStyle/>
          <a:p>
            <a:pPr algn="ctr">
              <a:lnSpc>
                <a:spcPct val="150000"/>
              </a:lnSpc>
            </a:pPr>
            <a:r>
              <a:rPr lang="en-US" sz="1100">
                <a:solidFill>
                  <a:schemeClr val="bg1">
                    <a:lumMod val="95000"/>
                  </a:schemeClr>
                </a:solidFill>
                <a:latin typeface="Lato" panose="020F0502020204030203" pitchFamily="34" charset="0"/>
                <a:ea typeface="Open Sans" panose="020B0606030504020204" pitchFamily="34" charset="0"/>
                <a:cs typeface="Open Sans" panose="020B0606030504020204" pitchFamily="34" charset="0"/>
              </a:rPr>
              <a:t>Voluptate belit esse in cillum ipsum dolor sit the magna aliqua uta enimvas minimasa veniam the nostrud consectetur anime id est laborum.</a:t>
            </a:r>
          </a:p>
        </p:txBody>
      </p:sp>
      <p:grpSp>
        <p:nvGrpSpPr>
          <p:cNvPr id="36" name="Group 35">
            <a:extLst>
              <a:ext uri="{FF2B5EF4-FFF2-40B4-BE49-F238E27FC236}">
                <a16:creationId xmlns:a16="http://schemas.microsoft.com/office/drawing/2014/main" id="{62A000F6-5CDD-461C-9D88-2DC79715915E}"/>
              </a:ext>
            </a:extLst>
          </p:cNvPr>
          <p:cNvGrpSpPr/>
          <p:nvPr/>
        </p:nvGrpSpPr>
        <p:grpSpPr>
          <a:xfrm>
            <a:off x="9897450" y="2893048"/>
            <a:ext cx="693674" cy="601577"/>
            <a:chOff x="3637407" y="598961"/>
            <a:chExt cx="561975" cy="487363"/>
          </a:xfrm>
          <a:solidFill>
            <a:srgbClr val="EAB200"/>
          </a:solidFill>
        </p:grpSpPr>
        <p:sp>
          <p:nvSpPr>
            <p:cNvPr id="33" name="Freeform 18">
              <a:extLst>
                <a:ext uri="{FF2B5EF4-FFF2-40B4-BE49-F238E27FC236}">
                  <a16:creationId xmlns:a16="http://schemas.microsoft.com/office/drawing/2014/main" id="{BE1DB90D-9FF8-4C40-BB14-071C3883A565}"/>
                </a:ext>
              </a:extLst>
            </p:cNvPr>
            <p:cNvSpPr>
              <a:spLocks noEditPoints="1"/>
            </p:cNvSpPr>
            <p:nvPr/>
          </p:nvSpPr>
          <p:spPr bwMode="auto">
            <a:xfrm>
              <a:off x="3637407" y="598961"/>
              <a:ext cx="561975" cy="487363"/>
            </a:xfrm>
            <a:custGeom>
              <a:avLst/>
              <a:gdLst>
                <a:gd name="T0" fmla="*/ 58 w 120"/>
                <a:gd name="T1" fmla="*/ 1 h 104"/>
                <a:gd name="T2" fmla="*/ 32 w 120"/>
                <a:gd name="T3" fmla="*/ 9 h 104"/>
                <a:gd name="T4" fmla="*/ 8 w 120"/>
                <a:gd name="T5" fmla="*/ 9 h 104"/>
                <a:gd name="T6" fmla="*/ 0 w 120"/>
                <a:gd name="T7" fmla="*/ 20 h 104"/>
                <a:gd name="T8" fmla="*/ 0 w 120"/>
                <a:gd name="T9" fmla="*/ 100 h 104"/>
                <a:gd name="T10" fmla="*/ 120 w 120"/>
                <a:gd name="T11" fmla="*/ 100 h 104"/>
                <a:gd name="T12" fmla="*/ 120 w 120"/>
                <a:gd name="T13" fmla="*/ 4 h 104"/>
                <a:gd name="T14" fmla="*/ 80 w 120"/>
                <a:gd name="T15" fmla="*/ 80 h 104"/>
                <a:gd name="T16" fmla="*/ 84 w 120"/>
                <a:gd name="T17" fmla="*/ 75 h 104"/>
                <a:gd name="T18" fmla="*/ 86 w 120"/>
                <a:gd name="T19" fmla="*/ 69 h 104"/>
                <a:gd name="T20" fmla="*/ 88 w 120"/>
                <a:gd name="T21" fmla="*/ 60 h 104"/>
                <a:gd name="T22" fmla="*/ 112 w 120"/>
                <a:gd name="T23" fmla="*/ 80 h 104"/>
                <a:gd name="T24" fmla="*/ 54 w 120"/>
                <a:gd name="T25" fmla="*/ 80 h 104"/>
                <a:gd name="T26" fmla="*/ 49 w 120"/>
                <a:gd name="T27" fmla="*/ 78 h 104"/>
                <a:gd name="T28" fmla="*/ 45 w 120"/>
                <a:gd name="T29" fmla="*/ 74 h 104"/>
                <a:gd name="T30" fmla="*/ 43 w 120"/>
                <a:gd name="T31" fmla="*/ 70 h 104"/>
                <a:gd name="T32" fmla="*/ 41 w 120"/>
                <a:gd name="T33" fmla="*/ 65 h 104"/>
                <a:gd name="T34" fmla="*/ 40 w 120"/>
                <a:gd name="T35" fmla="*/ 56 h 104"/>
                <a:gd name="T36" fmla="*/ 42 w 120"/>
                <a:gd name="T37" fmla="*/ 52 h 104"/>
                <a:gd name="T38" fmla="*/ 44 w 120"/>
                <a:gd name="T39" fmla="*/ 47 h 104"/>
                <a:gd name="T40" fmla="*/ 48 w 120"/>
                <a:gd name="T41" fmla="*/ 44 h 104"/>
                <a:gd name="T42" fmla="*/ 52 w 120"/>
                <a:gd name="T43" fmla="*/ 41 h 104"/>
                <a:gd name="T44" fmla="*/ 56 w 120"/>
                <a:gd name="T45" fmla="*/ 40 h 104"/>
                <a:gd name="T46" fmla="*/ 66 w 120"/>
                <a:gd name="T47" fmla="*/ 40 h 104"/>
                <a:gd name="T48" fmla="*/ 71 w 120"/>
                <a:gd name="T49" fmla="*/ 42 h 104"/>
                <a:gd name="T50" fmla="*/ 75 w 120"/>
                <a:gd name="T51" fmla="*/ 46 h 104"/>
                <a:gd name="T52" fmla="*/ 77 w 120"/>
                <a:gd name="T53" fmla="*/ 50 h 104"/>
                <a:gd name="T54" fmla="*/ 79 w 120"/>
                <a:gd name="T55" fmla="*/ 55 h 104"/>
                <a:gd name="T56" fmla="*/ 80 w 120"/>
                <a:gd name="T57" fmla="*/ 64 h 104"/>
                <a:gd name="T58" fmla="*/ 78 w 120"/>
                <a:gd name="T59" fmla="*/ 68 h 104"/>
                <a:gd name="T60" fmla="*/ 76 w 120"/>
                <a:gd name="T61" fmla="*/ 73 h 104"/>
                <a:gd name="T62" fmla="*/ 72 w 120"/>
                <a:gd name="T63" fmla="*/ 76 h 104"/>
                <a:gd name="T64" fmla="*/ 68 w 120"/>
                <a:gd name="T65" fmla="*/ 79 h 104"/>
                <a:gd name="T66" fmla="*/ 40 w 120"/>
                <a:gd name="T67" fmla="*/ 80 h 104"/>
                <a:gd name="T68" fmla="*/ 40 w 120"/>
                <a:gd name="T69" fmla="*/ 40 h 104"/>
                <a:gd name="T70" fmla="*/ 32 w 120"/>
                <a:gd name="T71" fmla="*/ 65 h 104"/>
                <a:gd name="T72" fmla="*/ 36 w 120"/>
                <a:gd name="T73" fmla="*/ 74 h 104"/>
                <a:gd name="T74" fmla="*/ 39 w 120"/>
                <a:gd name="T75" fmla="*/ 78 h 104"/>
                <a:gd name="T76" fmla="*/ 24 w 120"/>
                <a:gd name="T77" fmla="*/ 13 h 104"/>
                <a:gd name="T78" fmla="*/ 16 w 120"/>
                <a:gd name="T79" fmla="*/ 13 h 104"/>
                <a:gd name="T80" fmla="*/ 28 w 120"/>
                <a:gd name="T81" fmla="*/ 24 h 104"/>
                <a:gd name="T82" fmla="*/ 61 w 120"/>
                <a:gd name="T83" fmla="*/ 8 h 104"/>
                <a:gd name="T84" fmla="*/ 65 w 120"/>
                <a:gd name="T85" fmla="*/ 32 h 104"/>
                <a:gd name="T86" fmla="*/ 55 w 120"/>
                <a:gd name="T87" fmla="*/ 32 h 104"/>
                <a:gd name="T88" fmla="*/ 8 w 120"/>
                <a:gd name="T89" fmla="*/ 96 h 104"/>
                <a:gd name="T90" fmla="*/ 65 w 120"/>
                <a:gd name="T91" fmla="*/ 88 h 104"/>
                <a:gd name="T92" fmla="*/ 8 w 120"/>
                <a:gd name="T93" fmla="*/ 9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0" h="104">
                  <a:moveTo>
                    <a:pt x="116" y="0"/>
                  </a:moveTo>
                  <a:cubicBezTo>
                    <a:pt x="60" y="0"/>
                    <a:pt x="60" y="0"/>
                    <a:pt x="60" y="0"/>
                  </a:cubicBezTo>
                  <a:cubicBezTo>
                    <a:pt x="59" y="0"/>
                    <a:pt x="58" y="0"/>
                    <a:pt x="58" y="1"/>
                  </a:cubicBezTo>
                  <a:cubicBezTo>
                    <a:pt x="39" y="16"/>
                    <a:pt x="39" y="16"/>
                    <a:pt x="39" y="16"/>
                  </a:cubicBezTo>
                  <a:cubicBezTo>
                    <a:pt x="32" y="16"/>
                    <a:pt x="32" y="16"/>
                    <a:pt x="32" y="16"/>
                  </a:cubicBezTo>
                  <a:cubicBezTo>
                    <a:pt x="32" y="9"/>
                    <a:pt x="32" y="9"/>
                    <a:pt x="32" y="9"/>
                  </a:cubicBezTo>
                  <a:cubicBezTo>
                    <a:pt x="32" y="7"/>
                    <a:pt x="30" y="5"/>
                    <a:pt x="28" y="5"/>
                  </a:cubicBezTo>
                  <a:cubicBezTo>
                    <a:pt x="12" y="5"/>
                    <a:pt x="12" y="5"/>
                    <a:pt x="12" y="5"/>
                  </a:cubicBezTo>
                  <a:cubicBezTo>
                    <a:pt x="10" y="5"/>
                    <a:pt x="8" y="7"/>
                    <a:pt x="8" y="9"/>
                  </a:cubicBezTo>
                  <a:cubicBezTo>
                    <a:pt x="8" y="16"/>
                    <a:pt x="8" y="16"/>
                    <a:pt x="8" y="16"/>
                  </a:cubicBezTo>
                  <a:cubicBezTo>
                    <a:pt x="4" y="16"/>
                    <a:pt x="4" y="16"/>
                    <a:pt x="4" y="16"/>
                  </a:cubicBezTo>
                  <a:cubicBezTo>
                    <a:pt x="2" y="16"/>
                    <a:pt x="0" y="18"/>
                    <a:pt x="0" y="20"/>
                  </a:cubicBezTo>
                  <a:cubicBezTo>
                    <a:pt x="0" y="36"/>
                    <a:pt x="0" y="36"/>
                    <a:pt x="0" y="36"/>
                  </a:cubicBezTo>
                  <a:cubicBezTo>
                    <a:pt x="0" y="84"/>
                    <a:pt x="0" y="84"/>
                    <a:pt x="0" y="84"/>
                  </a:cubicBezTo>
                  <a:cubicBezTo>
                    <a:pt x="0" y="100"/>
                    <a:pt x="0" y="100"/>
                    <a:pt x="0" y="100"/>
                  </a:cubicBezTo>
                  <a:cubicBezTo>
                    <a:pt x="0" y="102"/>
                    <a:pt x="2" y="104"/>
                    <a:pt x="4" y="104"/>
                  </a:cubicBezTo>
                  <a:cubicBezTo>
                    <a:pt x="116" y="104"/>
                    <a:pt x="116" y="104"/>
                    <a:pt x="116" y="104"/>
                  </a:cubicBezTo>
                  <a:cubicBezTo>
                    <a:pt x="118" y="104"/>
                    <a:pt x="120" y="102"/>
                    <a:pt x="120" y="100"/>
                  </a:cubicBezTo>
                  <a:cubicBezTo>
                    <a:pt x="120" y="84"/>
                    <a:pt x="120" y="84"/>
                    <a:pt x="120" y="84"/>
                  </a:cubicBezTo>
                  <a:cubicBezTo>
                    <a:pt x="120" y="36"/>
                    <a:pt x="120" y="36"/>
                    <a:pt x="120" y="36"/>
                  </a:cubicBezTo>
                  <a:cubicBezTo>
                    <a:pt x="120" y="4"/>
                    <a:pt x="120" y="4"/>
                    <a:pt x="120" y="4"/>
                  </a:cubicBezTo>
                  <a:cubicBezTo>
                    <a:pt x="120" y="2"/>
                    <a:pt x="118" y="0"/>
                    <a:pt x="116" y="0"/>
                  </a:cubicBezTo>
                  <a:close/>
                  <a:moveTo>
                    <a:pt x="112" y="80"/>
                  </a:moveTo>
                  <a:cubicBezTo>
                    <a:pt x="80" y="80"/>
                    <a:pt x="80" y="80"/>
                    <a:pt x="80" y="80"/>
                  </a:cubicBezTo>
                  <a:cubicBezTo>
                    <a:pt x="81" y="80"/>
                    <a:pt x="81" y="79"/>
                    <a:pt x="82" y="78"/>
                  </a:cubicBezTo>
                  <a:cubicBezTo>
                    <a:pt x="82" y="78"/>
                    <a:pt x="82" y="78"/>
                    <a:pt x="82" y="78"/>
                  </a:cubicBezTo>
                  <a:cubicBezTo>
                    <a:pt x="83" y="77"/>
                    <a:pt x="83" y="76"/>
                    <a:pt x="84" y="75"/>
                  </a:cubicBezTo>
                  <a:cubicBezTo>
                    <a:pt x="84" y="74"/>
                    <a:pt x="84" y="74"/>
                    <a:pt x="84" y="74"/>
                  </a:cubicBezTo>
                  <a:cubicBezTo>
                    <a:pt x="85" y="73"/>
                    <a:pt x="86" y="72"/>
                    <a:pt x="86" y="70"/>
                  </a:cubicBezTo>
                  <a:cubicBezTo>
                    <a:pt x="86" y="70"/>
                    <a:pt x="86" y="70"/>
                    <a:pt x="86" y="69"/>
                  </a:cubicBezTo>
                  <a:cubicBezTo>
                    <a:pt x="87" y="68"/>
                    <a:pt x="87" y="67"/>
                    <a:pt x="88" y="65"/>
                  </a:cubicBezTo>
                  <a:cubicBezTo>
                    <a:pt x="88" y="65"/>
                    <a:pt x="88" y="65"/>
                    <a:pt x="88" y="65"/>
                  </a:cubicBezTo>
                  <a:cubicBezTo>
                    <a:pt x="88" y="63"/>
                    <a:pt x="88" y="62"/>
                    <a:pt x="88" y="60"/>
                  </a:cubicBezTo>
                  <a:cubicBezTo>
                    <a:pt x="88" y="52"/>
                    <a:pt x="85" y="45"/>
                    <a:pt x="80" y="40"/>
                  </a:cubicBezTo>
                  <a:cubicBezTo>
                    <a:pt x="112" y="40"/>
                    <a:pt x="112" y="40"/>
                    <a:pt x="112" y="40"/>
                  </a:cubicBezTo>
                  <a:lnTo>
                    <a:pt x="112" y="80"/>
                  </a:lnTo>
                  <a:close/>
                  <a:moveTo>
                    <a:pt x="65" y="80"/>
                  </a:moveTo>
                  <a:cubicBezTo>
                    <a:pt x="55" y="80"/>
                    <a:pt x="55" y="80"/>
                    <a:pt x="55" y="80"/>
                  </a:cubicBezTo>
                  <a:cubicBezTo>
                    <a:pt x="55" y="80"/>
                    <a:pt x="54" y="80"/>
                    <a:pt x="54" y="80"/>
                  </a:cubicBezTo>
                  <a:cubicBezTo>
                    <a:pt x="53" y="79"/>
                    <a:pt x="53" y="79"/>
                    <a:pt x="52" y="79"/>
                  </a:cubicBezTo>
                  <a:cubicBezTo>
                    <a:pt x="52" y="79"/>
                    <a:pt x="51" y="79"/>
                    <a:pt x="51" y="78"/>
                  </a:cubicBezTo>
                  <a:cubicBezTo>
                    <a:pt x="50" y="78"/>
                    <a:pt x="50" y="78"/>
                    <a:pt x="49" y="78"/>
                  </a:cubicBezTo>
                  <a:cubicBezTo>
                    <a:pt x="49" y="77"/>
                    <a:pt x="48" y="77"/>
                    <a:pt x="48" y="77"/>
                  </a:cubicBezTo>
                  <a:cubicBezTo>
                    <a:pt x="48" y="76"/>
                    <a:pt x="47" y="76"/>
                    <a:pt x="47" y="76"/>
                  </a:cubicBezTo>
                  <a:cubicBezTo>
                    <a:pt x="46" y="75"/>
                    <a:pt x="46" y="75"/>
                    <a:pt x="45" y="74"/>
                  </a:cubicBezTo>
                  <a:cubicBezTo>
                    <a:pt x="45" y="74"/>
                    <a:pt x="45" y="73"/>
                    <a:pt x="44" y="73"/>
                  </a:cubicBezTo>
                  <a:cubicBezTo>
                    <a:pt x="44" y="73"/>
                    <a:pt x="44" y="72"/>
                    <a:pt x="43" y="71"/>
                  </a:cubicBezTo>
                  <a:cubicBezTo>
                    <a:pt x="43" y="71"/>
                    <a:pt x="43" y="71"/>
                    <a:pt x="43" y="70"/>
                  </a:cubicBezTo>
                  <a:cubicBezTo>
                    <a:pt x="42" y="70"/>
                    <a:pt x="42" y="69"/>
                    <a:pt x="42" y="68"/>
                  </a:cubicBezTo>
                  <a:cubicBezTo>
                    <a:pt x="42" y="68"/>
                    <a:pt x="41" y="68"/>
                    <a:pt x="41" y="67"/>
                  </a:cubicBezTo>
                  <a:cubicBezTo>
                    <a:pt x="41" y="66"/>
                    <a:pt x="41" y="66"/>
                    <a:pt x="41" y="65"/>
                  </a:cubicBezTo>
                  <a:cubicBezTo>
                    <a:pt x="40" y="64"/>
                    <a:pt x="40" y="64"/>
                    <a:pt x="40" y="64"/>
                  </a:cubicBezTo>
                  <a:cubicBezTo>
                    <a:pt x="40" y="62"/>
                    <a:pt x="40" y="61"/>
                    <a:pt x="40" y="60"/>
                  </a:cubicBezTo>
                  <a:cubicBezTo>
                    <a:pt x="40" y="59"/>
                    <a:pt x="40" y="58"/>
                    <a:pt x="40" y="56"/>
                  </a:cubicBezTo>
                  <a:cubicBezTo>
                    <a:pt x="40" y="56"/>
                    <a:pt x="41" y="56"/>
                    <a:pt x="41" y="55"/>
                  </a:cubicBezTo>
                  <a:cubicBezTo>
                    <a:pt x="41" y="54"/>
                    <a:pt x="41" y="54"/>
                    <a:pt x="41" y="53"/>
                  </a:cubicBezTo>
                  <a:cubicBezTo>
                    <a:pt x="41" y="52"/>
                    <a:pt x="42" y="52"/>
                    <a:pt x="42" y="52"/>
                  </a:cubicBezTo>
                  <a:cubicBezTo>
                    <a:pt x="42" y="51"/>
                    <a:pt x="42" y="50"/>
                    <a:pt x="43" y="50"/>
                  </a:cubicBezTo>
                  <a:cubicBezTo>
                    <a:pt x="43" y="49"/>
                    <a:pt x="43" y="49"/>
                    <a:pt x="43" y="49"/>
                  </a:cubicBezTo>
                  <a:cubicBezTo>
                    <a:pt x="44" y="48"/>
                    <a:pt x="44" y="47"/>
                    <a:pt x="44" y="47"/>
                  </a:cubicBezTo>
                  <a:cubicBezTo>
                    <a:pt x="45" y="47"/>
                    <a:pt x="45" y="46"/>
                    <a:pt x="45" y="46"/>
                  </a:cubicBezTo>
                  <a:cubicBezTo>
                    <a:pt x="46" y="45"/>
                    <a:pt x="46" y="45"/>
                    <a:pt x="47" y="44"/>
                  </a:cubicBezTo>
                  <a:cubicBezTo>
                    <a:pt x="47" y="44"/>
                    <a:pt x="47" y="44"/>
                    <a:pt x="48" y="44"/>
                  </a:cubicBezTo>
                  <a:cubicBezTo>
                    <a:pt x="48" y="43"/>
                    <a:pt x="49" y="43"/>
                    <a:pt x="49" y="42"/>
                  </a:cubicBezTo>
                  <a:cubicBezTo>
                    <a:pt x="50" y="42"/>
                    <a:pt x="50" y="42"/>
                    <a:pt x="51" y="42"/>
                  </a:cubicBezTo>
                  <a:cubicBezTo>
                    <a:pt x="51" y="41"/>
                    <a:pt x="52" y="41"/>
                    <a:pt x="52" y="41"/>
                  </a:cubicBezTo>
                  <a:cubicBezTo>
                    <a:pt x="53" y="41"/>
                    <a:pt x="53" y="41"/>
                    <a:pt x="54" y="40"/>
                  </a:cubicBezTo>
                  <a:cubicBezTo>
                    <a:pt x="54" y="40"/>
                    <a:pt x="55" y="40"/>
                    <a:pt x="55" y="40"/>
                  </a:cubicBezTo>
                  <a:cubicBezTo>
                    <a:pt x="56" y="40"/>
                    <a:pt x="56" y="40"/>
                    <a:pt x="56" y="40"/>
                  </a:cubicBezTo>
                  <a:cubicBezTo>
                    <a:pt x="64" y="40"/>
                    <a:pt x="64" y="40"/>
                    <a:pt x="64" y="40"/>
                  </a:cubicBezTo>
                  <a:cubicBezTo>
                    <a:pt x="65" y="40"/>
                    <a:pt x="65" y="40"/>
                    <a:pt x="65" y="40"/>
                  </a:cubicBezTo>
                  <a:cubicBezTo>
                    <a:pt x="65" y="40"/>
                    <a:pt x="66" y="40"/>
                    <a:pt x="66" y="40"/>
                  </a:cubicBezTo>
                  <a:cubicBezTo>
                    <a:pt x="67" y="41"/>
                    <a:pt x="67" y="41"/>
                    <a:pt x="68" y="41"/>
                  </a:cubicBezTo>
                  <a:cubicBezTo>
                    <a:pt x="68" y="41"/>
                    <a:pt x="69" y="41"/>
                    <a:pt x="69" y="42"/>
                  </a:cubicBezTo>
                  <a:cubicBezTo>
                    <a:pt x="70" y="42"/>
                    <a:pt x="70" y="42"/>
                    <a:pt x="71" y="42"/>
                  </a:cubicBezTo>
                  <a:cubicBezTo>
                    <a:pt x="71" y="43"/>
                    <a:pt x="72" y="43"/>
                    <a:pt x="72" y="44"/>
                  </a:cubicBezTo>
                  <a:cubicBezTo>
                    <a:pt x="73" y="44"/>
                    <a:pt x="73" y="44"/>
                    <a:pt x="73" y="44"/>
                  </a:cubicBezTo>
                  <a:cubicBezTo>
                    <a:pt x="74" y="45"/>
                    <a:pt x="74" y="45"/>
                    <a:pt x="75" y="46"/>
                  </a:cubicBezTo>
                  <a:cubicBezTo>
                    <a:pt x="75" y="46"/>
                    <a:pt x="75" y="47"/>
                    <a:pt x="76" y="47"/>
                  </a:cubicBezTo>
                  <a:cubicBezTo>
                    <a:pt x="76" y="47"/>
                    <a:pt x="76" y="48"/>
                    <a:pt x="77" y="49"/>
                  </a:cubicBezTo>
                  <a:cubicBezTo>
                    <a:pt x="77" y="49"/>
                    <a:pt x="77" y="49"/>
                    <a:pt x="77" y="50"/>
                  </a:cubicBezTo>
                  <a:cubicBezTo>
                    <a:pt x="78" y="50"/>
                    <a:pt x="78" y="51"/>
                    <a:pt x="78" y="52"/>
                  </a:cubicBezTo>
                  <a:cubicBezTo>
                    <a:pt x="78" y="52"/>
                    <a:pt x="79" y="53"/>
                    <a:pt x="79" y="53"/>
                  </a:cubicBezTo>
                  <a:cubicBezTo>
                    <a:pt x="79" y="54"/>
                    <a:pt x="79" y="54"/>
                    <a:pt x="79" y="55"/>
                  </a:cubicBezTo>
                  <a:cubicBezTo>
                    <a:pt x="80" y="56"/>
                    <a:pt x="80" y="56"/>
                    <a:pt x="80" y="56"/>
                  </a:cubicBezTo>
                  <a:cubicBezTo>
                    <a:pt x="80" y="58"/>
                    <a:pt x="80" y="59"/>
                    <a:pt x="80" y="60"/>
                  </a:cubicBezTo>
                  <a:cubicBezTo>
                    <a:pt x="80" y="61"/>
                    <a:pt x="80" y="62"/>
                    <a:pt x="80" y="64"/>
                  </a:cubicBezTo>
                  <a:cubicBezTo>
                    <a:pt x="80" y="64"/>
                    <a:pt x="80" y="64"/>
                    <a:pt x="79" y="65"/>
                  </a:cubicBezTo>
                  <a:cubicBezTo>
                    <a:pt x="79" y="66"/>
                    <a:pt x="79" y="66"/>
                    <a:pt x="79" y="67"/>
                  </a:cubicBezTo>
                  <a:cubicBezTo>
                    <a:pt x="79" y="67"/>
                    <a:pt x="78" y="68"/>
                    <a:pt x="78" y="68"/>
                  </a:cubicBezTo>
                  <a:cubicBezTo>
                    <a:pt x="78" y="69"/>
                    <a:pt x="78" y="70"/>
                    <a:pt x="77" y="70"/>
                  </a:cubicBezTo>
                  <a:cubicBezTo>
                    <a:pt x="77" y="71"/>
                    <a:pt x="77" y="71"/>
                    <a:pt x="77" y="71"/>
                  </a:cubicBezTo>
                  <a:cubicBezTo>
                    <a:pt x="76" y="72"/>
                    <a:pt x="76" y="73"/>
                    <a:pt x="76" y="73"/>
                  </a:cubicBezTo>
                  <a:cubicBezTo>
                    <a:pt x="75" y="73"/>
                    <a:pt x="75" y="74"/>
                    <a:pt x="75" y="74"/>
                  </a:cubicBezTo>
                  <a:cubicBezTo>
                    <a:pt x="74" y="75"/>
                    <a:pt x="74" y="75"/>
                    <a:pt x="73" y="76"/>
                  </a:cubicBezTo>
                  <a:cubicBezTo>
                    <a:pt x="73" y="76"/>
                    <a:pt x="73" y="76"/>
                    <a:pt x="72" y="76"/>
                  </a:cubicBezTo>
                  <a:cubicBezTo>
                    <a:pt x="72" y="77"/>
                    <a:pt x="71" y="77"/>
                    <a:pt x="71" y="78"/>
                  </a:cubicBezTo>
                  <a:cubicBezTo>
                    <a:pt x="70" y="78"/>
                    <a:pt x="70" y="78"/>
                    <a:pt x="69" y="78"/>
                  </a:cubicBezTo>
                  <a:cubicBezTo>
                    <a:pt x="69" y="79"/>
                    <a:pt x="68" y="79"/>
                    <a:pt x="68" y="79"/>
                  </a:cubicBezTo>
                  <a:cubicBezTo>
                    <a:pt x="67" y="79"/>
                    <a:pt x="67" y="79"/>
                    <a:pt x="66" y="80"/>
                  </a:cubicBezTo>
                  <a:cubicBezTo>
                    <a:pt x="66" y="80"/>
                    <a:pt x="65" y="80"/>
                    <a:pt x="65" y="80"/>
                  </a:cubicBezTo>
                  <a:close/>
                  <a:moveTo>
                    <a:pt x="40" y="80"/>
                  </a:moveTo>
                  <a:cubicBezTo>
                    <a:pt x="8" y="80"/>
                    <a:pt x="8" y="80"/>
                    <a:pt x="8" y="80"/>
                  </a:cubicBezTo>
                  <a:cubicBezTo>
                    <a:pt x="8" y="40"/>
                    <a:pt x="8" y="40"/>
                    <a:pt x="8" y="40"/>
                  </a:cubicBezTo>
                  <a:cubicBezTo>
                    <a:pt x="40" y="40"/>
                    <a:pt x="40" y="40"/>
                    <a:pt x="40" y="40"/>
                  </a:cubicBezTo>
                  <a:cubicBezTo>
                    <a:pt x="35" y="45"/>
                    <a:pt x="32" y="52"/>
                    <a:pt x="32" y="60"/>
                  </a:cubicBezTo>
                  <a:cubicBezTo>
                    <a:pt x="32" y="62"/>
                    <a:pt x="32" y="63"/>
                    <a:pt x="32" y="65"/>
                  </a:cubicBezTo>
                  <a:cubicBezTo>
                    <a:pt x="32" y="65"/>
                    <a:pt x="32" y="65"/>
                    <a:pt x="32" y="65"/>
                  </a:cubicBezTo>
                  <a:cubicBezTo>
                    <a:pt x="33" y="67"/>
                    <a:pt x="33" y="68"/>
                    <a:pt x="34" y="69"/>
                  </a:cubicBezTo>
                  <a:cubicBezTo>
                    <a:pt x="34" y="70"/>
                    <a:pt x="34" y="70"/>
                    <a:pt x="34" y="70"/>
                  </a:cubicBezTo>
                  <a:cubicBezTo>
                    <a:pt x="34" y="72"/>
                    <a:pt x="35" y="73"/>
                    <a:pt x="36" y="74"/>
                  </a:cubicBezTo>
                  <a:cubicBezTo>
                    <a:pt x="36" y="74"/>
                    <a:pt x="36" y="74"/>
                    <a:pt x="36" y="75"/>
                  </a:cubicBezTo>
                  <a:cubicBezTo>
                    <a:pt x="37" y="76"/>
                    <a:pt x="37" y="77"/>
                    <a:pt x="38" y="78"/>
                  </a:cubicBezTo>
                  <a:cubicBezTo>
                    <a:pt x="38" y="78"/>
                    <a:pt x="38" y="78"/>
                    <a:pt x="39" y="78"/>
                  </a:cubicBezTo>
                  <a:cubicBezTo>
                    <a:pt x="39" y="79"/>
                    <a:pt x="39" y="80"/>
                    <a:pt x="40" y="80"/>
                  </a:cubicBezTo>
                  <a:close/>
                  <a:moveTo>
                    <a:pt x="16" y="13"/>
                  </a:moveTo>
                  <a:cubicBezTo>
                    <a:pt x="24" y="13"/>
                    <a:pt x="24" y="13"/>
                    <a:pt x="24" y="13"/>
                  </a:cubicBezTo>
                  <a:cubicBezTo>
                    <a:pt x="24" y="16"/>
                    <a:pt x="24" y="16"/>
                    <a:pt x="24" y="16"/>
                  </a:cubicBezTo>
                  <a:cubicBezTo>
                    <a:pt x="16" y="16"/>
                    <a:pt x="16" y="16"/>
                    <a:pt x="16" y="16"/>
                  </a:cubicBezTo>
                  <a:lnTo>
                    <a:pt x="16" y="13"/>
                  </a:lnTo>
                  <a:close/>
                  <a:moveTo>
                    <a:pt x="8" y="24"/>
                  </a:moveTo>
                  <a:cubicBezTo>
                    <a:pt x="12" y="24"/>
                    <a:pt x="12" y="24"/>
                    <a:pt x="12" y="24"/>
                  </a:cubicBezTo>
                  <a:cubicBezTo>
                    <a:pt x="28" y="24"/>
                    <a:pt x="28" y="24"/>
                    <a:pt x="28" y="24"/>
                  </a:cubicBezTo>
                  <a:cubicBezTo>
                    <a:pt x="40" y="24"/>
                    <a:pt x="40" y="24"/>
                    <a:pt x="40" y="24"/>
                  </a:cubicBezTo>
                  <a:cubicBezTo>
                    <a:pt x="41" y="24"/>
                    <a:pt x="42" y="24"/>
                    <a:pt x="42" y="23"/>
                  </a:cubicBezTo>
                  <a:cubicBezTo>
                    <a:pt x="61" y="8"/>
                    <a:pt x="61" y="8"/>
                    <a:pt x="61" y="8"/>
                  </a:cubicBezTo>
                  <a:cubicBezTo>
                    <a:pt x="112" y="8"/>
                    <a:pt x="112" y="8"/>
                    <a:pt x="112" y="8"/>
                  </a:cubicBezTo>
                  <a:cubicBezTo>
                    <a:pt x="112" y="32"/>
                    <a:pt x="112" y="32"/>
                    <a:pt x="112" y="32"/>
                  </a:cubicBezTo>
                  <a:cubicBezTo>
                    <a:pt x="65" y="32"/>
                    <a:pt x="65" y="32"/>
                    <a:pt x="65" y="32"/>
                  </a:cubicBezTo>
                  <a:cubicBezTo>
                    <a:pt x="64" y="32"/>
                    <a:pt x="64" y="32"/>
                    <a:pt x="64" y="32"/>
                  </a:cubicBezTo>
                  <a:cubicBezTo>
                    <a:pt x="56" y="32"/>
                    <a:pt x="56" y="32"/>
                    <a:pt x="56" y="32"/>
                  </a:cubicBezTo>
                  <a:cubicBezTo>
                    <a:pt x="55" y="32"/>
                    <a:pt x="55" y="32"/>
                    <a:pt x="55" y="32"/>
                  </a:cubicBezTo>
                  <a:cubicBezTo>
                    <a:pt x="8" y="32"/>
                    <a:pt x="8" y="32"/>
                    <a:pt x="8" y="32"/>
                  </a:cubicBezTo>
                  <a:lnTo>
                    <a:pt x="8" y="24"/>
                  </a:lnTo>
                  <a:close/>
                  <a:moveTo>
                    <a:pt x="8" y="96"/>
                  </a:moveTo>
                  <a:cubicBezTo>
                    <a:pt x="8" y="88"/>
                    <a:pt x="8" y="88"/>
                    <a:pt x="8" y="88"/>
                  </a:cubicBezTo>
                  <a:cubicBezTo>
                    <a:pt x="55" y="88"/>
                    <a:pt x="55" y="88"/>
                    <a:pt x="55" y="88"/>
                  </a:cubicBezTo>
                  <a:cubicBezTo>
                    <a:pt x="65" y="88"/>
                    <a:pt x="65" y="88"/>
                    <a:pt x="65" y="88"/>
                  </a:cubicBezTo>
                  <a:cubicBezTo>
                    <a:pt x="112" y="88"/>
                    <a:pt x="112" y="88"/>
                    <a:pt x="112" y="88"/>
                  </a:cubicBezTo>
                  <a:cubicBezTo>
                    <a:pt x="112" y="96"/>
                    <a:pt x="112" y="96"/>
                    <a:pt x="112" y="96"/>
                  </a:cubicBezTo>
                  <a:lnTo>
                    <a:pt x="8" y="9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19">
              <a:extLst>
                <a:ext uri="{FF2B5EF4-FFF2-40B4-BE49-F238E27FC236}">
                  <a16:creationId xmlns:a16="http://schemas.microsoft.com/office/drawing/2014/main" id="{018AC887-CF84-4DEE-8FD3-8F18EAE33074}"/>
                </a:ext>
              </a:extLst>
            </p:cNvPr>
            <p:cNvSpPr>
              <a:spLocks noEditPoints="1"/>
            </p:cNvSpPr>
            <p:nvPr/>
          </p:nvSpPr>
          <p:spPr bwMode="auto">
            <a:xfrm>
              <a:off x="3867594" y="829149"/>
              <a:ext cx="103188" cy="103188"/>
            </a:xfrm>
            <a:custGeom>
              <a:avLst/>
              <a:gdLst>
                <a:gd name="T0" fmla="*/ 22 w 22"/>
                <a:gd name="T1" fmla="*/ 11 h 22"/>
                <a:gd name="T2" fmla="*/ 11 w 22"/>
                <a:gd name="T3" fmla="*/ 0 h 22"/>
                <a:gd name="T4" fmla="*/ 0 w 22"/>
                <a:gd name="T5" fmla="*/ 11 h 22"/>
                <a:gd name="T6" fmla="*/ 11 w 22"/>
                <a:gd name="T7" fmla="*/ 22 h 22"/>
                <a:gd name="T8" fmla="*/ 22 w 22"/>
                <a:gd name="T9" fmla="*/ 11 h 22"/>
                <a:gd name="T10" fmla="*/ 8 w 22"/>
                <a:gd name="T11" fmla="*/ 11 h 22"/>
                <a:gd name="T12" fmla="*/ 11 w 22"/>
                <a:gd name="T13" fmla="*/ 8 h 22"/>
                <a:gd name="T14" fmla="*/ 14 w 22"/>
                <a:gd name="T15" fmla="*/ 11 h 22"/>
                <a:gd name="T16" fmla="*/ 11 w 22"/>
                <a:gd name="T17" fmla="*/ 14 h 22"/>
                <a:gd name="T18" fmla="*/ 8 w 22"/>
                <a:gd name="T19"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22" y="11"/>
                  </a:moveTo>
                  <a:cubicBezTo>
                    <a:pt x="22" y="5"/>
                    <a:pt x="17" y="0"/>
                    <a:pt x="11" y="0"/>
                  </a:cubicBezTo>
                  <a:cubicBezTo>
                    <a:pt x="5" y="0"/>
                    <a:pt x="0" y="5"/>
                    <a:pt x="0" y="11"/>
                  </a:cubicBezTo>
                  <a:cubicBezTo>
                    <a:pt x="0" y="17"/>
                    <a:pt x="5" y="22"/>
                    <a:pt x="11" y="22"/>
                  </a:cubicBezTo>
                  <a:cubicBezTo>
                    <a:pt x="17" y="22"/>
                    <a:pt x="22" y="17"/>
                    <a:pt x="22" y="11"/>
                  </a:cubicBezTo>
                  <a:close/>
                  <a:moveTo>
                    <a:pt x="8" y="11"/>
                  </a:moveTo>
                  <a:cubicBezTo>
                    <a:pt x="8" y="9"/>
                    <a:pt x="9" y="8"/>
                    <a:pt x="11" y="8"/>
                  </a:cubicBezTo>
                  <a:cubicBezTo>
                    <a:pt x="13" y="8"/>
                    <a:pt x="14" y="9"/>
                    <a:pt x="14" y="11"/>
                  </a:cubicBezTo>
                  <a:cubicBezTo>
                    <a:pt x="14" y="13"/>
                    <a:pt x="13" y="14"/>
                    <a:pt x="11" y="14"/>
                  </a:cubicBezTo>
                  <a:cubicBezTo>
                    <a:pt x="9" y="14"/>
                    <a:pt x="8" y="13"/>
                    <a:pt x="8"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20">
              <a:extLst>
                <a:ext uri="{FF2B5EF4-FFF2-40B4-BE49-F238E27FC236}">
                  <a16:creationId xmlns:a16="http://schemas.microsoft.com/office/drawing/2014/main" id="{2543B40C-ECF2-4019-9A4A-68B0335DA22E}"/>
                </a:ext>
              </a:extLst>
            </p:cNvPr>
            <p:cNvSpPr>
              <a:spLocks noEditPoints="1"/>
            </p:cNvSpPr>
            <p:nvPr/>
          </p:nvSpPr>
          <p:spPr bwMode="auto">
            <a:xfrm>
              <a:off x="4031107" y="646586"/>
              <a:ext cx="112713" cy="98425"/>
            </a:xfrm>
            <a:custGeom>
              <a:avLst/>
              <a:gdLst>
                <a:gd name="T0" fmla="*/ 4 w 24"/>
                <a:gd name="T1" fmla="*/ 21 h 21"/>
                <a:gd name="T2" fmla="*/ 20 w 24"/>
                <a:gd name="T3" fmla="*/ 21 h 21"/>
                <a:gd name="T4" fmla="*/ 24 w 24"/>
                <a:gd name="T5" fmla="*/ 17 h 21"/>
                <a:gd name="T6" fmla="*/ 24 w 24"/>
                <a:gd name="T7" fmla="*/ 4 h 21"/>
                <a:gd name="T8" fmla="*/ 20 w 24"/>
                <a:gd name="T9" fmla="*/ 0 h 21"/>
                <a:gd name="T10" fmla="*/ 4 w 24"/>
                <a:gd name="T11" fmla="*/ 0 h 21"/>
                <a:gd name="T12" fmla="*/ 0 w 24"/>
                <a:gd name="T13" fmla="*/ 4 h 21"/>
                <a:gd name="T14" fmla="*/ 0 w 24"/>
                <a:gd name="T15" fmla="*/ 17 h 21"/>
                <a:gd name="T16" fmla="*/ 4 w 24"/>
                <a:gd name="T17" fmla="*/ 21 h 21"/>
                <a:gd name="T18" fmla="*/ 8 w 24"/>
                <a:gd name="T19" fmla="*/ 8 h 21"/>
                <a:gd name="T20" fmla="*/ 16 w 24"/>
                <a:gd name="T21" fmla="*/ 8 h 21"/>
                <a:gd name="T22" fmla="*/ 16 w 24"/>
                <a:gd name="T23" fmla="*/ 13 h 21"/>
                <a:gd name="T24" fmla="*/ 8 w 24"/>
                <a:gd name="T25" fmla="*/ 13 h 21"/>
                <a:gd name="T26" fmla="*/ 8 w 24"/>
                <a:gd name="T27"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1">
                  <a:moveTo>
                    <a:pt x="4" y="21"/>
                  </a:moveTo>
                  <a:cubicBezTo>
                    <a:pt x="20" y="21"/>
                    <a:pt x="20" y="21"/>
                    <a:pt x="20" y="21"/>
                  </a:cubicBezTo>
                  <a:cubicBezTo>
                    <a:pt x="22" y="21"/>
                    <a:pt x="24" y="19"/>
                    <a:pt x="24" y="17"/>
                  </a:cubicBezTo>
                  <a:cubicBezTo>
                    <a:pt x="24" y="4"/>
                    <a:pt x="24" y="4"/>
                    <a:pt x="24" y="4"/>
                  </a:cubicBezTo>
                  <a:cubicBezTo>
                    <a:pt x="24" y="2"/>
                    <a:pt x="22" y="0"/>
                    <a:pt x="20" y="0"/>
                  </a:cubicBezTo>
                  <a:cubicBezTo>
                    <a:pt x="4" y="0"/>
                    <a:pt x="4" y="0"/>
                    <a:pt x="4" y="0"/>
                  </a:cubicBezTo>
                  <a:cubicBezTo>
                    <a:pt x="2" y="0"/>
                    <a:pt x="0" y="2"/>
                    <a:pt x="0" y="4"/>
                  </a:cubicBezTo>
                  <a:cubicBezTo>
                    <a:pt x="0" y="17"/>
                    <a:pt x="0" y="17"/>
                    <a:pt x="0" y="17"/>
                  </a:cubicBezTo>
                  <a:cubicBezTo>
                    <a:pt x="0" y="19"/>
                    <a:pt x="2" y="21"/>
                    <a:pt x="4" y="21"/>
                  </a:cubicBezTo>
                  <a:close/>
                  <a:moveTo>
                    <a:pt x="8" y="8"/>
                  </a:moveTo>
                  <a:cubicBezTo>
                    <a:pt x="16" y="8"/>
                    <a:pt x="16" y="8"/>
                    <a:pt x="16" y="8"/>
                  </a:cubicBezTo>
                  <a:cubicBezTo>
                    <a:pt x="16" y="13"/>
                    <a:pt x="16" y="13"/>
                    <a:pt x="16" y="13"/>
                  </a:cubicBezTo>
                  <a:cubicBezTo>
                    <a:pt x="8" y="13"/>
                    <a:pt x="8" y="13"/>
                    <a:pt x="8" y="13"/>
                  </a:cubicBezTo>
                  <a:lnTo>
                    <a:pt x="8"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37" name="TextBox 36">
            <a:extLst>
              <a:ext uri="{FF2B5EF4-FFF2-40B4-BE49-F238E27FC236}">
                <a16:creationId xmlns:a16="http://schemas.microsoft.com/office/drawing/2014/main" id="{D65B3A3A-80C0-4233-A63A-7D153D8B1C12}"/>
              </a:ext>
            </a:extLst>
          </p:cNvPr>
          <p:cNvSpPr txBox="1"/>
          <p:nvPr/>
        </p:nvSpPr>
        <p:spPr>
          <a:xfrm rot="16200000">
            <a:off x="2977686" y="2013131"/>
            <a:ext cx="4660250" cy="923330"/>
          </a:xfrm>
          <a:prstGeom prst="rect">
            <a:avLst/>
          </a:prstGeom>
          <a:noFill/>
        </p:spPr>
        <p:txBody>
          <a:bodyPr wrap="none" rtlCol="0">
            <a:spAutoFit/>
          </a:bodyPr>
          <a:lstStyle/>
          <a:p>
            <a:r>
              <a:rPr lang="en-US" sz="5400" b="1">
                <a:solidFill>
                  <a:srgbClr val="EAB200"/>
                </a:solidFill>
                <a:latin typeface="Noto Serif" panose="02020600060500020200" pitchFamily="18" charset="0"/>
                <a:ea typeface="Noto Serif" panose="02020600060500020200" pitchFamily="18" charset="0"/>
                <a:cs typeface="Noto Serif" panose="02020600060500020200" pitchFamily="18" charset="0"/>
              </a:rPr>
              <a:t>Our Services</a:t>
            </a:r>
          </a:p>
        </p:txBody>
      </p:sp>
      <p:sp>
        <p:nvSpPr>
          <p:cNvPr id="3" name="Picture Placeholder 2">
            <a:extLst>
              <a:ext uri="{FF2B5EF4-FFF2-40B4-BE49-F238E27FC236}">
                <a16:creationId xmlns:a16="http://schemas.microsoft.com/office/drawing/2014/main" id="{F3C937CE-08F6-4C48-8F28-FA305A02C5F8}"/>
              </a:ext>
            </a:extLst>
          </p:cNvPr>
          <p:cNvSpPr>
            <a:spLocks noGrp="1"/>
          </p:cNvSpPr>
          <p:nvPr>
            <p:ph type="pic" sz="quarter" idx="10"/>
          </p:nvPr>
        </p:nvSpPr>
        <p:spPr/>
      </p:sp>
    </p:spTree>
    <p:extLst>
      <p:ext uri="{BB962C8B-B14F-4D97-AF65-F5344CB8AC3E}">
        <p14:creationId xmlns:p14="http://schemas.microsoft.com/office/powerpoint/2010/main" val="30482289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a:extLst>
              <a:ext uri="{FF2B5EF4-FFF2-40B4-BE49-F238E27FC236}">
                <a16:creationId xmlns:a16="http://schemas.microsoft.com/office/drawing/2014/main" id="{4FB6E95C-95AF-4338-A853-CB3E46003109}"/>
              </a:ext>
            </a:extLst>
          </p:cNvPr>
          <p:cNvSpPr txBox="1"/>
          <p:nvPr/>
        </p:nvSpPr>
        <p:spPr>
          <a:xfrm>
            <a:off x="4383315" y="518157"/>
            <a:ext cx="2975429" cy="1077218"/>
          </a:xfrm>
          <a:prstGeom prst="rect">
            <a:avLst/>
          </a:prstGeom>
          <a:noFill/>
        </p:spPr>
        <p:txBody>
          <a:bodyPr wrap="square" rtlCol="0">
            <a:spAutoFit/>
          </a:bodyPr>
          <a:lstStyle/>
          <a:p>
            <a:r>
              <a:rPr lang="en-US" sz="3200" b="1">
                <a:solidFill>
                  <a:srgbClr val="3D1306"/>
                </a:solidFill>
                <a:latin typeface="Noto Serif" panose="02020600060500020200" pitchFamily="18" charset="0"/>
                <a:ea typeface="Noto Serif" panose="02020600060500020200" pitchFamily="18" charset="0"/>
                <a:cs typeface="Noto Serif" panose="02020600060500020200" pitchFamily="18" charset="0"/>
              </a:rPr>
              <a:t>Sweetbrain </a:t>
            </a:r>
            <a:r>
              <a:rPr lang="en-US" sz="3200" b="1">
                <a:solidFill>
                  <a:srgbClr val="AE694A"/>
                </a:solidFill>
                <a:latin typeface="Noto Serif" panose="02020600060500020200" pitchFamily="18" charset="0"/>
                <a:ea typeface="Noto Serif" panose="02020600060500020200" pitchFamily="18" charset="0"/>
                <a:cs typeface="Noto Serif" panose="02020600060500020200" pitchFamily="18" charset="0"/>
              </a:rPr>
              <a:t>Services</a:t>
            </a:r>
          </a:p>
        </p:txBody>
      </p:sp>
      <p:cxnSp>
        <p:nvCxnSpPr>
          <p:cNvPr id="30" name="Straight Connector 29">
            <a:extLst>
              <a:ext uri="{FF2B5EF4-FFF2-40B4-BE49-F238E27FC236}">
                <a16:creationId xmlns:a16="http://schemas.microsoft.com/office/drawing/2014/main" id="{6D24C959-49BE-4648-AE6E-D8A2A70A3EC6}"/>
              </a:ext>
            </a:extLst>
          </p:cNvPr>
          <p:cNvCxnSpPr>
            <a:cxnSpLocks/>
          </p:cNvCxnSpPr>
          <p:nvPr/>
        </p:nvCxnSpPr>
        <p:spPr>
          <a:xfrm>
            <a:off x="3831772" y="798284"/>
            <a:ext cx="420914" cy="0"/>
          </a:xfrm>
          <a:prstGeom prst="line">
            <a:avLst/>
          </a:prstGeom>
          <a:ln w="28575">
            <a:solidFill>
              <a:srgbClr val="3D1306"/>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56C2E075-957D-4E2A-B5FD-07FB51A47F4C}"/>
              </a:ext>
            </a:extLst>
          </p:cNvPr>
          <p:cNvSpPr txBox="1"/>
          <p:nvPr/>
        </p:nvSpPr>
        <p:spPr>
          <a:xfrm>
            <a:off x="4383315" y="1806931"/>
            <a:ext cx="3831771" cy="2090252"/>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Duis aute irure dolor in reprehenderit in voluptate velit esse cillum ipsum dolor sit es lorem ipsum dolor siabes dolore magna aliqua uta enimvas ad minimasa veniam de nostrud consectetur adipiscinc elita vederico fernandesi uisas aute irure dolor ins reprehenderit that anim id es ast laborum loremvae isapsum dolor siabes dolore macna est ni enimvas minimasa veniam nostrud consectetur lore adipiscinc elita aliquavas uta enimvasminim verasmasuin international</a:t>
            </a:r>
          </a:p>
        </p:txBody>
      </p:sp>
      <p:grpSp>
        <p:nvGrpSpPr>
          <p:cNvPr id="34" name="Group 33">
            <a:extLst>
              <a:ext uri="{FF2B5EF4-FFF2-40B4-BE49-F238E27FC236}">
                <a16:creationId xmlns:a16="http://schemas.microsoft.com/office/drawing/2014/main" id="{4E6F54C5-8F0A-4AC5-80B0-2A1666B09EB0}"/>
              </a:ext>
            </a:extLst>
          </p:cNvPr>
          <p:cNvGrpSpPr/>
          <p:nvPr/>
        </p:nvGrpSpPr>
        <p:grpSpPr>
          <a:xfrm>
            <a:off x="7117223" y="5121267"/>
            <a:ext cx="549237" cy="547668"/>
            <a:chOff x="2647497" y="596335"/>
            <a:chExt cx="555625" cy="554038"/>
          </a:xfrm>
          <a:solidFill>
            <a:srgbClr val="EAB200"/>
          </a:solidFill>
        </p:grpSpPr>
        <p:sp>
          <p:nvSpPr>
            <p:cNvPr id="35" name="Freeform 5">
              <a:extLst>
                <a:ext uri="{FF2B5EF4-FFF2-40B4-BE49-F238E27FC236}">
                  <a16:creationId xmlns:a16="http://schemas.microsoft.com/office/drawing/2014/main" id="{A28C5AA0-5878-4BAF-8F31-83D01E95204B}"/>
                </a:ext>
              </a:extLst>
            </p:cNvPr>
            <p:cNvSpPr>
              <a:spLocks noEditPoints="1"/>
            </p:cNvSpPr>
            <p:nvPr/>
          </p:nvSpPr>
          <p:spPr bwMode="auto">
            <a:xfrm>
              <a:off x="2647497" y="596335"/>
              <a:ext cx="555625" cy="554038"/>
            </a:xfrm>
            <a:custGeom>
              <a:avLst/>
              <a:gdLst>
                <a:gd name="T0" fmla="*/ 116 w 120"/>
                <a:gd name="T1" fmla="*/ 0 h 120"/>
                <a:gd name="T2" fmla="*/ 4 w 120"/>
                <a:gd name="T3" fmla="*/ 0 h 120"/>
                <a:gd name="T4" fmla="*/ 0 w 120"/>
                <a:gd name="T5" fmla="*/ 4 h 120"/>
                <a:gd name="T6" fmla="*/ 0 w 120"/>
                <a:gd name="T7" fmla="*/ 116 h 120"/>
                <a:gd name="T8" fmla="*/ 4 w 120"/>
                <a:gd name="T9" fmla="*/ 120 h 120"/>
                <a:gd name="T10" fmla="*/ 116 w 120"/>
                <a:gd name="T11" fmla="*/ 120 h 120"/>
                <a:gd name="T12" fmla="*/ 120 w 120"/>
                <a:gd name="T13" fmla="*/ 116 h 120"/>
                <a:gd name="T14" fmla="*/ 120 w 120"/>
                <a:gd name="T15" fmla="*/ 4 h 120"/>
                <a:gd name="T16" fmla="*/ 116 w 120"/>
                <a:gd name="T17" fmla="*/ 0 h 120"/>
                <a:gd name="T18" fmla="*/ 112 w 120"/>
                <a:gd name="T19" fmla="*/ 112 h 120"/>
                <a:gd name="T20" fmla="*/ 8 w 120"/>
                <a:gd name="T21" fmla="*/ 112 h 120"/>
                <a:gd name="T22" fmla="*/ 8 w 120"/>
                <a:gd name="T23" fmla="*/ 8 h 120"/>
                <a:gd name="T24" fmla="*/ 112 w 120"/>
                <a:gd name="T25" fmla="*/ 8 h 120"/>
                <a:gd name="T26" fmla="*/ 112 w 120"/>
                <a:gd name="T27"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120">
                  <a:moveTo>
                    <a:pt x="116" y="0"/>
                  </a:moveTo>
                  <a:cubicBezTo>
                    <a:pt x="4" y="0"/>
                    <a:pt x="4" y="0"/>
                    <a:pt x="4" y="0"/>
                  </a:cubicBezTo>
                  <a:cubicBezTo>
                    <a:pt x="2" y="0"/>
                    <a:pt x="0" y="2"/>
                    <a:pt x="0" y="4"/>
                  </a:cubicBezTo>
                  <a:cubicBezTo>
                    <a:pt x="0" y="116"/>
                    <a:pt x="0" y="116"/>
                    <a:pt x="0" y="116"/>
                  </a:cubicBezTo>
                  <a:cubicBezTo>
                    <a:pt x="0" y="118"/>
                    <a:pt x="2" y="120"/>
                    <a:pt x="4" y="120"/>
                  </a:cubicBezTo>
                  <a:cubicBezTo>
                    <a:pt x="116" y="120"/>
                    <a:pt x="116" y="120"/>
                    <a:pt x="116" y="120"/>
                  </a:cubicBezTo>
                  <a:cubicBezTo>
                    <a:pt x="118" y="120"/>
                    <a:pt x="120" y="118"/>
                    <a:pt x="120" y="116"/>
                  </a:cubicBezTo>
                  <a:cubicBezTo>
                    <a:pt x="120" y="4"/>
                    <a:pt x="120" y="4"/>
                    <a:pt x="120" y="4"/>
                  </a:cubicBezTo>
                  <a:cubicBezTo>
                    <a:pt x="120" y="2"/>
                    <a:pt x="118" y="0"/>
                    <a:pt x="116" y="0"/>
                  </a:cubicBezTo>
                  <a:close/>
                  <a:moveTo>
                    <a:pt x="112" y="112"/>
                  </a:moveTo>
                  <a:cubicBezTo>
                    <a:pt x="8" y="112"/>
                    <a:pt x="8" y="112"/>
                    <a:pt x="8" y="112"/>
                  </a:cubicBezTo>
                  <a:cubicBezTo>
                    <a:pt x="8" y="8"/>
                    <a:pt x="8" y="8"/>
                    <a:pt x="8" y="8"/>
                  </a:cubicBezTo>
                  <a:cubicBezTo>
                    <a:pt x="112" y="8"/>
                    <a:pt x="112" y="8"/>
                    <a:pt x="112" y="8"/>
                  </a:cubicBezTo>
                  <a:lnTo>
                    <a:pt x="112" y="112"/>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6">
              <a:extLst>
                <a:ext uri="{FF2B5EF4-FFF2-40B4-BE49-F238E27FC236}">
                  <a16:creationId xmlns:a16="http://schemas.microsoft.com/office/drawing/2014/main" id="{AD1573E0-19C3-478C-A71C-411A529C3D70}"/>
                </a:ext>
              </a:extLst>
            </p:cNvPr>
            <p:cNvSpPr>
              <a:spLocks noEditPoints="1"/>
            </p:cNvSpPr>
            <p:nvPr/>
          </p:nvSpPr>
          <p:spPr bwMode="auto">
            <a:xfrm>
              <a:off x="2703059" y="651897"/>
              <a:ext cx="444500" cy="442913"/>
            </a:xfrm>
            <a:custGeom>
              <a:avLst/>
              <a:gdLst>
                <a:gd name="T0" fmla="*/ 4 w 96"/>
                <a:gd name="T1" fmla="*/ 96 h 96"/>
                <a:gd name="T2" fmla="*/ 8 w 96"/>
                <a:gd name="T3" fmla="*/ 96 h 96"/>
                <a:gd name="T4" fmla="*/ 56 w 96"/>
                <a:gd name="T5" fmla="*/ 96 h 96"/>
                <a:gd name="T6" fmla="*/ 92 w 96"/>
                <a:gd name="T7" fmla="*/ 96 h 96"/>
                <a:gd name="T8" fmla="*/ 93 w 96"/>
                <a:gd name="T9" fmla="*/ 96 h 96"/>
                <a:gd name="T10" fmla="*/ 94 w 96"/>
                <a:gd name="T11" fmla="*/ 96 h 96"/>
                <a:gd name="T12" fmla="*/ 95 w 96"/>
                <a:gd name="T13" fmla="*/ 95 h 96"/>
                <a:gd name="T14" fmla="*/ 95 w 96"/>
                <a:gd name="T15" fmla="*/ 95 h 96"/>
                <a:gd name="T16" fmla="*/ 95 w 96"/>
                <a:gd name="T17" fmla="*/ 94 h 96"/>
                <a:gd name="T18" fmla="*/ 96 w 96"/>
                <a:gd name="T19" fmla="*/ 94 h 96"/>
                <a:gd name="T20" fmla="*/ 96 w 96"/>
                <a:gd name="T21" fmla="*/ 93 h 96"/>
                <a:gd name="T22" fmla="*/ 96 w 96"/>
                <a:gd name="T23" fmla="*/ 92 h 96"/>
                <a:gd name="T24" fmla="*/ 96 w 96"/>
                <a:gd name="T25" fmla="*/ 92 h 96"/>
                <a:gd name="T26" fmla="*/ 96 w 96"/>
                <a:gd name="T27" fmla="*/ 4 h 96"/>
                <a:gd name="T28" fmla="*/ 92 w 96"/>
                <a:gd name="T29" fmla="*/ 0 h 96"/>
                <a:gd name="T30" fmla="*/ 4 w 96"/>
                <a:gd name="T31" fmla="*/ 0 h 96"/>
                <a:gd name="T32" fmla="*/ 0 w 96"/>
                <a:gd name="T33" fmla="*/ 4 h 96"/>
                <a:gd name="T34" fmla="*/ 0 w 96"/>
                <a:gd name="T35" fmla="*/ 92 h 96"/>
                <a:gd name="T36" fmla="*/ 4 w 96"/>
                <a:gd name="T37" fmla="*/ 96 h 96"/>
                <a:gd name="T38" fmla="*/ 15 w 96"/>
                <a:gd name="T39" fmla="*/ 88 h 96"/>
                <a:gd name="T40" fmla="*/ 32 w 96"/>
                <a:gd name="T41" fmla="*/ 56 h 96"/>
                <a:gd name="T42" fmla="*/ 49 w 96"/>
                <a:gd name="T43" fmla="*/ 88 h 96"/>
                <a:gd name="T44" fmla="*/ 15 w 96"/>
                <a:gd name="T45" fmla="*/ 88 h 96"/>
                <a:gd name="T46" fmla="*/ 62 w 96"/>
                <a:gd name="T47" fmla="*/ 88 h 96"/>
                <a:gd name="T48" fmla="*/ 72 w 96"/>
                <a:gd name="T49" fmla="*/ 68 h 96"/>
                <a:gd name="T50" fmla="*/ 85 w 96"/>
                <a:gd name="T51" fmla="*/ 88 h 96"/>
                <a:gd name="T52" fmla="*/ 62 w 96"/>
                <a:gd name="T53" fmla="*/ 88 h 96"/>
                <a:gd name="T54" fmla="*/ 88 w 96"/>
                <a:gd name="T55" fmla="*/ 8 h 96"/>
                <a:gd name="T56" fmla="*/ 88 w 96"/>
                <a:gd name="T57" fmla="*/ 78 h 96"/>
                <a:gd name="T58" fmla="*/ 75 w 96"/>
                <a:gd name="T59" fmla="*/ 58 h 96"/>
                <a:gd name="T60" fmla="*/ 72 w 96"/>
                <a:gd name="T61" fmla="*/ 56 h 96"/>
                <a:gd name="T62" fmla="*/ 68 w 96"/>
                <a:gd name="T63" fmla="*/ 58 h 96"/>
                <a:gd name="T64" fmla="*/ 56 w 96"/>
                <a:gd name="T65" fmla="*/ 83 h 96"/>
                <a:gd name="T66" fmla="*/ 36 w 96"/>
                <a:gd name="T67" fmla="*/ 46 h 96"/>
                <a:gd name="T68" fmla="*/ 28 w 96"/>
                <a:gd name="T69" fmla="*/ 46 h 96"/>
                <a:gd name="T70" fmla="*/ 8 w 96"/>
                <a:gd name="T71" fmla="*/ 84 h 96"/>
                <a:gd name="T72" fmla="*/ 8 w 96"/>
                <a:gd name="T73" fmla="*/ 8 h 96"/>
                <a:gd name="T74" fmla="*/ 88 w 96"/>
                <a:gd name="T75"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6" h="96">
                  <a:moveTo>
                    <a:pt x="4" y="96"/>
                  </a:moveTo>
                  <a:cubicBezTo>
                    <a:pt x="8" y="96"/>
                    <a:pt x="8" y="96"/>
                    <a:pt x="8" y="96"/>
                  </a:cubicBezTo>
                  <a:cubicBezTo>
                    <a:pt x="56" y="96"/>
                    <a:pt x="56" y="96"/>
                    <a:pt x="56" y="96"/>
                  </a:cubicBezTo>
                  <a:cubicBezTo>
                    <a:pt x="92" y="96"/>
                    <a:pt x="92" y="96"/>
                    <a:pt x="92" y="96"/>
                  </a:cubicBezTo>
                  <a:cubicBezTo>
                    <a:pt x="92" y="96"/>
                    <a:pt x="93" y="96"/>
                    <a:pt x="93" y="96"/>
                  </a:cubicBezTo>
                  <a:cubicBezTo>
                    <a:pt x="93" y="96"/>
                    <a:pt x="94" y="96"/>
                    <a:pt x="94" y="96"/>
                  </a:cubicBezTo>
                  <a:cubicBezTo>
                    <a:pt x="94" y="95"/>
                    <a:pt x="94" y="95"/>
                    <a:pt x="95" y="95"/>
                  </a:cubicBezTo>
                  <a:cubicBezTo>
                    <a:pt x="95" y="95"/>
                    <a:pt x="95" y="95"/>
                    <a:pt x="95" y="95"/>
                  </a:cubicBezTo>
                  <a:cubicBezTo>
                    <a:pt x="95" y="95"/>
                    <a:pt x="95" y="94"/>
                    <a:pt x="95" y="94"/>
                  </a:cubicBezTo>
                  <a:cubicBezTo>
                    <a:pt x="96" y="94"/>
                    <a:pt x="96" y="94"/>
                    <a:pt x="96" y="94"/>
                  </a:cubicBezTo>
                  <a:cubicBezTo>
                    <a:pt x="96" y="94"/>
                    <a:pt x="96" y="93"/>
                    <a:pt x="96" y="93"/>
                  </a:cubicBezTo>
                  <a:cubicBezTo>
                    <a:pt x="96" y="93"/>
                    <a:pt x="96" y="93"/>
                    <a:pt x="96" y="92"/>
                  </a:cubicBezTo>
                  <a:cubicBezTo>
                    <a:pt x="96" y="92"/>
                    <a:pt x="96" y="92"/>
                    <a:pt x="96" y="92"/>
                  </a:cubicBezTo>
                  <a:cubicBezTo>
                    <a:pt x="96" y="4"/>
                    <a:pt x="96" y="4"/>
                    <a:pt x="96" y="4"/>
                  </a:cubicBezTo>
                  <a:cubicBezTo>
                    <a:pt x="96" y="2"/>
                    <a:pt x="94" y="0"/>
                    <a:pt x="92" y="0"/>
                  </a:cubicBezTo>
                  <a:cubicBezTo>
                    <a:pt x="4" y="0"/>
                    <a:pt x="4" y="0"/>
                    <a:pt x="4" y="0"/>
                  </a:cubicBezTo>
                  <a:cubicBezTo>
                    <a:pt x="2" y="0"/>
                    <a:pt x="0" y="2"/>
                    <a:pt x="0" y="4"/>
                  </a:cubicBezTo>
                  <a:cubicBezTo>
                    <a:pt x="0" y="92"/>
                    <a:pt x="0" y="92"/>
                    <a:pt x="0" y="92"/>
                  </a:cubicBezTo>
                  <a:cubicBezTo>
                    <a:pt x="0" y="94"/>
                    <a:pt x="2" y="96"/>
                    <a:pt x="4" y="96"/>
                  </a:cubicBezTo>
                  <a:close/>
                  <a:moveTo>
                    <a:pt x="15" y="88"/>
                  </a:moveTo>
                  <a:cubicBezTo>
                    <a:pt x="32" y="56"/>
                    <a:pt x="32" y="56"/>
                    <a:pt x="32" y="56"/>
                  </a:cubicBezTo>
                  <a:cubicBezTo>
                    <a:pt x="49" y="88"/>
                    <a:pt x="49" y="88"/>
                    <a:pt x="49" y="88"/>
                  </a:cubicBezTo>
                  <a:lnTo>
                    <a:pt x="15" y="88"/>
                  </a:lnTo>
                  <a:close/>
                  <a:moveTo>
                    <a:pt x="62" y="88"/>
                  </a:moveTo>
                  <a:cubicBezTo>
                    <a:pt x="72" y="68"/>
                    <a:pt x="72" y="68"/>
                    <a:pt x="72" y="68"/>
                  </a:cubicBezTo>
                  <a:cubicBezTo>
                    <a:pt x="85" y="88"/>
                    <a:pt x="85" y="88"/>
                    <a:pt x="85" y="88"/>
                  </a:cubicBezTo>
                  <a:lnTo>
                    <a:pt x="62" y="88"/>
                  </a:lnTo>
                  <a:close/>
                  <a:moveTo>
                    <a:pt x="88" y="8"/>
                  </a:moveTo>
                  <a:cubicBezTo>
                    <a:pt x="88" y="78"/>
                    <a:pt x="88" y="78"/>
                    <a:pt x="88" y="78"/>
                  </a:cubicBezTo>
                  <a:cubicBezTo>
                    <a:pt x="75" y="58"/>
                    <a:pt x="75" y="58"/>
                    <a:pt x="75" y="58"/>
                  </a:cubicBezTo>
                  <a:cubicBezTo>
                    <a:pt x="75" y="57"/>
                    <a:pt x="73" y="56"/>
                    <a:pt x="72" y="56"/>
                  </a:cubicBezTo>
                  <a:cubicBezTo>
                    <a:pt x="70" y="56"/>
                    <a:pt x="69" y="57"/>
                    <a:pt x="68" y="58"/>
                  </a:cubicBezTo>
                  <a:cubicBezTo>
                    <a:pt x="56" y="83"/>
                    <a:pt x="56" y="83"/>
                    <a:pt x="56" y="83"/>
                  </a:cubicBezTo>
                  <a:cubicBezTo>
                    <a:pt x="36" y="46"/>
                    <a:pt x="36" y="46"/>
                    <a:pt x="36" y="46"/>
                  </a:cubicBezTo>
                  <a:cubicBezTo>
                    <a:pt x="34" y="44"/>
                    <a:pt x="30" y="44"/>
                    <a:pt x="28" y="46"/>
                  </a:cubicBezTo>
                  <a:cubicBezTo>
                    <a:pt x="8" y="84"/>
                    <a:pt x="8" y="84"/>
                    <a:pt x="8" y="84"/>
                  </a:cubicBezTo>
                  <a:cubicBezTo>
                    <a:pt x="8" y="8"/>
                    <a:pt x="8" y="8"/>
                    <a:pt x="8" y="8"/>
                  </a:cubicBezTo>
                  <a:lnTo>
                    <a:pt x="88"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7">
              <a:extLst>
                <a:ext uri="{FF2B5EF4-FFF2-40B4-BE49-F238E27FC236}">
                  <a16:creationId xmlns:a16="http://schemas.microsoft.com/office/drawing/2014/main" id="{6572039A-AA35-4B24-AC6A-F67D533CB45E}"/>
                </a:ext>
              </a:extLst>
            </p:cNvPr>
            <p:cNvSpPr>
              <a:spLocks noEditPoints="1"/>
            </p:cNvSpPr>
            <p:nvPr/>
          </p:nvSpPr>
          <p:spPr bwMode="auto">
            <a:xfrm>
              <a:off x="2925309" y="763022"/>
              <a:ext cx="111125" cy="111125"/>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8 h 24"/>
                <a:gd name="T12" fmla="*/ 16 w 24"/>
                <a:gd name="T13" fmla="*/ 12 h 24"/>
                <a:gd name="T14" fmla="*/ 12 w 24"/>
                <a:gd name="T15" fmla="*/ 16 h 24"/>
                <a:gd name="T16" fmla="*/ 8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8"/>
                  </a:moveTo>
                  <a:cubicBezTo>
                    <a:pt x="14" y="8"/>
                    <a:pt x="16" y="10"/>
                    <a:pt x="16" y="12"/>
                  </a:cubicBezTo>
                  <a:cubicBezTo>
                    <a:pt x="16" y="14"/>
                    <a:pt x="14" y="16"/>
                    <a:pt x="12" y="16"/>
                  </a:cubicBezTo>
                  <a:cubicBezTo>
                    <a:pt x="10" y="16"/>
                    <a:pt x="8" y="14"/>
                    <a:pt x="8" y="12"/>
                  </a:cubicBezTo>
                  <a:cubicBezTo>
                    <a:pt x="8" y="10"/>
                    <a:pt x="10" y="8"/>
                    <a:pt x="12"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8" name="Group 37">
            <a:extLst>
              <a:ext uri="{FF2B5EF4-FFF2-40B4-BE49-F238E27FC236}">
                <a16:creationId xmlns:a16="http://schemas.microsoft.com/office/drawing/2014/main" id="{115EFB36-E441-4BD3-976E-68B27BC87B52}"/>
              </a:ext>
            </a:extLst>
          </p:cNvPr>
          <p:cNvGrpSpPr/>
          <p:nvPr/>
        </p:nvGrpSpPr>
        <p:grpSpPr>
          <a:xfrm>
            <a:off x="4860589" y="5143376"/>
            <a:ext cx="568046" cy="492628"/>
            <a:chOff x="3637407" y="598961"/>
            <a:chExt cx="561975" cy="487363"/>
          </a:xfrm>
          <a:solidFill>
            <a:srgbClr val="EAB200"/>
          </a:solidFill>
        </p:grpSpPr>
        <p:sp>
          <p:nvSpPr>
            <p:cNvPr id="39" name="Freeform 18">
              <a:extLst>
                <a:ext uri="{FF2B5EF4-FFF2-40B4-BE49-F238E27FC236}">
                  <a16:creationId xmlns:a16="http://schemas.microsoft.com/office/drawing/2014/main" id="{5CCF6512-D625-4810-886F-B561811A1B4C}"/>
                </a:ext>
              </a:extLst>
            </p:cNvPr>
            <p:cNvSpPr>
              <a:spLocks noEditPoints="1"/>
            </p:cNvSpPr>
            <p:nvPr/>
          </p:nvSpPr>
          <p:spPr bwMode="auto">
            <a:xfrm>
              <a:off x="3637407" y="598961"/>
              <a:ext cx="561975" cy="487363"/>
            </a:xfrm>
            <a:custGeom>
              <a:avLst/>
              <a:gdLst>
                <a:gd name="T0" fmla="*/ 58 w 120"/>
                <a:gd name="T1" fmla="*/ 1 h 104"/>
                <a:gd name="T2" fmla="*/ 32 w 120"/>
                <a:gd name="T3" fmla="*/ 9 h 104"/>
                <a:gd name="T4" fmla="*/ 8 w 120"/>
                <a:gd name="T5" fmla="*/ 9 h 104"/>
                <a:gd name="T6" fmla="*/ 0 w 120"/>
                <a:gd name="T7" fmla="*/ 20 h 104"/>
                <a:gd name="T8" fmla="*/ 0 w 120"/>
                <a:gd name="T9" fmla="*/ 100 h 104"/>
                <a:gd name="T10" fmla="*/ 120 w 120"/>
                <a:gd name="T11" fmla="*/ 100 h 104"/>
                <a:gd name="T12" fmla="*/ 120 w 120"/>
                <a:gd name="T13" fmla="*/ 4 h 104"/>
                <a:gd name="T14" fmla="*/ 80 w 120"/>
                <a:gd name="T15" fmla="*/ 80 h 104"/>
                <a:gd name="T16" fmla="*/ 84 w 120"/>
                <a:gd name="T17" fmla="*/ 75 h 104"/>
                <a:gd name="T18" fmla="*/ 86 w 120"/>
                <a:gd name="T19" fmla="*/ 69 h 104"/>
                <a:gd name="T20" fmla="*/ 88 w 120"/>
                <a:gd name="T21" fmla="*/ 60 h 104"/>
                <a:gd name="T22" fmla="*/ 112 w 120"/>
                <a:gd name="T23" fmla="*/ 80 h 104"/>
                <a:gd name="T24" fmla="*/ 54 w 120"/>
                <a:gd name="T25" fmla="*/ 80 h 104"/>
                <a:gd name="T26" fmla="*/ 49 w 120"/>
                <a:gd name="T27" fmla="*/ 78 h 104"/>
                <a:gd name="T28" fmla="*/ 45 w 120"/>
                <a:gd name="T29" fmla="*/ 74 h 104"/>
                <a:gd name="T30" fmla="*/ 43 w 120"/>
                <a:gd name="T31" fmla="*/ 70 h 104"/>
                <a:gd name="T32" fmla="*/ 41 w 120"/>
                <a:gd name="T33" fmla="*/ 65 h 104"/>
                <a:gd name="T34" fmla="*/ 40 w 120"/>
                <a:gd name="T35" fmla="*/ 56 h 104"/>
                <a:gd name="T36" fmla="*/ 42 w 120"/>
                <a:gd name="T37" fmla="*/ 52 h 104"/>
                <a:gd name="T38" fmla="*/ 44 w 120"/>
                <a:gd name="T39" fmla="*/ 47 h 104"/>
                <a:gd name="T40" fmla="*/ 48 w 120"/>
                <a:gd name="T41" fmla="*/ 44 h 104"/>
                <a:gd name="T42" fmla="*/ 52 w 120"/>
                <a:gd name="T43" fmla="*/ 41 h 104"/>
                <a:gd name="T44" fmla="*/ 56 w 120"/>
                <a:gd name="T45" fmla="*/ 40 h 104"/>
                <a:gd name="T46" fmla="*/ 66 w 120"/>
                <a:gd name="T47" fmla="*/ 40 h 104"/>
                <a:gd name="T48" fmla="*/ 71 w 120"/>
                <a:gd name="T49" fmla="*/ 42 h 104"/>
                <a:gd name="T50" fmla="*/ 75 w 120"/>
                <a:gd name="T51" fmla="*/ 46 h 104"/>
                <a:gd name="T52" fmla="*/ 77 w 120"/>
                <a:gd name="T53" fmla="*/ 50 h 104"/>
                <a:gd name="T54" fmla="*/ 79 w 120"/>
                <a:gd name="T55" fmla="*/ 55 h 104"/>
                <a:gd name="T56" fmla="*/ 80 w 120"/>
                <a:gd name="T57" fmla="*/ 64 h 104"/>
                <a:gd name="T58" fmla="*/ 78 w 120"/>
                <a:gd name="T59" fmla="*/ 68 h 104"/>
                <a:gd name="T60" fmla="*/ 76 w 120"/>
                <a:gd name="T61" fmla="*/ 73 h 104"/>
                <a:gd name="T62" fmla="*/ 72 w 120"/>
                <a:gd name="T63" fmla="*/ 76 h 104"/>
                <a:gd name="T64" fmla="*/ 68 w 120"/>
                <a:gd name="T65" fmla="*/ 79 h 104"/>
                <a:gd name="T66" fmla="*/ 40 w 120"/>
                <a:gd name="T67" fmla="*/ 80 h 104"/>
                <a:gd name="T68" fmla="*/ 40 w 120"/>
                <a:gd name="T69" fmla="*/ 40 h 104"/>
                <a:gd name="T70" fmla="*/ 32 w 120"/>
                <a:gd name="T71" fmla="*/ 65 h 104"/>
                <a:gd name="T72" fmla="*/ 36 w 120"/>
                <a:gd name="T73" fmla="*/ 74 h 104"/>
                <a:gd name="T74" fmla="*/ 39 w 120"/>
                <a:gd name="T75" fmla="*/ 78 h 104"/>
                <a:gd name="T76" fmla="*/ 24 w 120"/>
                <a:gd name="T77" fmla="*/ 13 h 104"/>
                <a:gd name="T78" fmla="*/ 16 w 120"/>
                <a:gd name="T79" fmla="*/ 13 h 104"/>
                <a:gd name="T80" fmla="*/ 28 w 120"/>
                <a:gd name="T81" fmla="*/ 24 h 104"/>
                <a:gd name="T82" fmla="*/ 61 w 120"/>
                <a:gd name="T83" fmla="*/ 8 h 104"/>
                <a:gd name="T84" fmla="*/ 65 w 120"/>
                <a:gd name="T85" fmla="*/ 32 h 104"/>
                <a:gd name="T86" fmla="*/ 55 w 120"/>
                <a:gd name="T87" fmla="*/ 32 h 104"/>
                <a:gd name="T88" fmla="*/ 8 w 120"/>
                <a:gd name="T89" fmla="*/ 96 h 104"/>
                <a:gd name="T90" fmla="*/ 65 w 120"/>
                <a:gd name="T91" fmla="*/ 88 h 104"/>
                <a:gd name="T92" fmla="*/ 8 w 120"/>
                <a:gd name="T93" fmla="*/ 9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0" h="104">
                  <a:moveTo>
                    <a:pt x="116" y="0"/>
                  </a:moveTo>
                  <a:cubicBezTo>
                    <a:pt x="60" y="0"/>
                    <a:pt x="60" y="0"/>
                    <a:pt x="60" y="0"/>
                  </a:cubicBezTo>
                  <a:cubicBezTo>
                    <a:pt x="59" y="0"/>
                    <a:pt x="58" y="0"/>
                    <a:pt x="58" y="1"/>
                  </a:cubicBezTo>
                  <a:cubicBezTo>
                    <a:pt x="39" y="16"/>
                    <a:pt x="39" y="16"/>
                    <a:pt x="39" y="16"/>
                  </a:cubicBezTo>
                  <a:cubicBezTo>
                    <a:pt x="32" y="16"/>
                    <a:pt x="32" y="16"/>
                    <a:pt x="32" y="16"/>
                  </a:cubicBezTo>
                  <a:cubicBezTo>
                    <a:pt x="32" y="9"/>
                    <a:pt x="32" y="9"/>
                    <a:pt x="32" y="9"/>
                  </a:cubicBezTo>
                  <a:cubicBezTo>
                    <a:pt x="32" y="7"/>
                    <a:pt x="30" y="5"/>
                    <a:pt x="28" y="5"/>
                  </a:cubicBezTo>
                  <a:cubicBezTo>
                    <a:pt x="12" y="5"/>
                    <a:pt x="12" y="5"/>
                    <a:pt x="12" y="5"/>
                  </a:cubicBezTo>
                  <a:cubicBezTo>
                    <a:pt x="10" y="5"/>
                    <a:pt x="8" y="7"/>
                    <a:pt x="8" y="9"/>
                  </a:cubicBezTo>
                  <a:cubicBezTo>
                    <a:pt x="8" y="16"/>
                    <a:pt x="8" y="16"/>
                    <a:pt x="8" y="16"/>
                  </a:cubicBezTo>
                  <a:cubicBezTo>
                    <a:pt x="4" y="16"/>
                    <a:pt x="4" y="16"/>
                    <a:pt x="4" y="16"/>
                  </a:cubicBezTo>
                  <a:cubicBezTo>
                    <a:pt x="2" y="16"/>
                    <a:pt x="0" y="18"/>
                    <a:pt x="0" y="20"/>
                  </a:cubicBezTo>
                  <a:cubicBezTo>
                    <a:pt x="0" y="36"/>
                    <a:pt x="0" y="36"/>
                    <a:pt x="0" y="36"/>
                  </a:cubicBezTo>
                  <a:cubicBezTo>
                    <a:pt x="0" y="84"/>
                    <a:pt x="0" y="84"/>
                    <a:pt x="0" y="84"/>
                  </a:cubicBezTo>
                  <a:cubicBezTo>
                    <a:pt x="0" y="100"/>
                    <a:pt x="0" y="100"/>
                    <a:pt x="0" y="100"/>
                  </a:cubicBezTo>
                  <a:cubicBezTo>
                    <a:pt x="0" y="102"/>
                    <a:pt x="2" y="104"/>
                    <a:pt x="4" y="104"/>
                  </a:cubicBezTo>
                  <a:cubicBezTo>
                    <a:pt x="116" y="104"/>
                    <a:pt x="116" y="104"/>
                    <a:pt x="116" y="104"/>
                  </a:cubicBezTo>
                  <a:cubicBezTo>
                    <a:pt x="118" y="104"/>
                    <a:pt x="120" y="102"/>
                    <a:pt x="120" y="100"/>
                  </a:cubicBezTo>
                  <a:cubicBezTo>
                    <a:pt x="120" y="84"/>
                    <a:pt x="120" y="84"/>
                    <a:pt x="120" y="84"/>
                  </a:cubicBezTo>
                  <a:cubicBezTo>
                    <a:pt x="120" y="36"/>
                    <a:pt x="120" y="36"/>
                    <a:pt x="120" y="36"/>
                  </a:cubicBezTo>
                  <a:cubicBezTo>
                    <a:pt x="120" y="4"/>
                    <a:pt x="120" y="4"/>
                    <a:pt x="120" y="4"/>
                  </a:cubicBezTo>
                  <a:cubicBezTo>
                    <a:pt x="120" y="2"/>
                    <a:pt x="118" y="0"/>
                    <a:pt x="116" y="0"/>
                  </a:cubicBezTo>
                  <a:close/>
                  <a:moveTo>
                    <a:pt x="112" y="80"/>
                  </a:moveTo>
                  <a:cubicBezTo>
                    <a:pt x="80" y="80"/>
                    <a:pt x="80" y="80"/>
                    <a:pt x="80" y="80"/>
                  </a:cubicBezTo>
                  <a:cubicBezTo>
                    <a:pt x="81" y="80"/>
                    <a:pt x="81" y="79"/>
                    <a:pt x="82" y="78"/>
                  </a:cubicBezTo>
                  <a:cubicBezTo>
                    <a:pt x="82" y="78"/>
                    <a:pt x="82" y="78"/>
                    <a:pt x="82" y="78"/>
                  </a:cubicBezTo>
                  <a:cubicBezTo>
                    <a:pt x="83" y="77"/>
                    <a:pt x="83" y="76"/>
                    <a:pt x="84" y="75"/>
                  </a:cubicBezTo>
                  <a:cubicBezTo>
                    <a:pt x="84" y="74"/>
                    <a:pt x="84" y="74"/>
                    <a:pt x="84" y="74"/>
                  </a:cubicBezTo>
                  <a:cubicBezTo>
                    <a:pt x="85" y="73"/>
                    <a:pt x="86" y="72"/>
                    <a:pt x="86" y="70"/>
                  </a:cubicBezTo>
                  <a:cubicBezTo>
                    <a:pt x="86" y="70"/>
                    <a:pt x="86" y="70"/>
                    <a:pt x="86" y="69"/>
                  </a:cubicBezTo>
                  <a:cubicBezTo>
                    <a:pt x="87" y="68"/>
                    <a:pt x="87" y="67"/>
                    <a:pt x="88" y="65"/>
                  </a:cubicBezTo>
                  <a:cubicBezTo>
                    <a:pt x="88" y="65"/>
                    <a:pt x="88" y="65"/>
                    <a:pt x="88" y="65"/>
                  </a:cubicBezTo>
                  <a:cubicBezTo>
                    <a:pt x="88" y="63"/>
                    <a:pt x="88" y="62"/>
                    <a:pt x="88" y="60"/>
                  </a:cubicBezTo>
                  <a:cubicBezTo>
                    <a:pt x="88" y="52"/>
                    <a:pt x="85" y="45"/>
                    <a:pt x="80" y="40"/>
                  </a:cubicBezTo>
                  <a:cubicBezTo>
                    <a:pt x="112" y="40"/>
                    <a:pt x="112" y="40"/>
                    <a:pt x="112" y="40"/>
                  </a:cubicBezTo>
                  <a:lnTo>
                    <a:pt x="112" y="80"/>
                  </a:lnTo>
                  <a:close/>
                  <a:moveTo>
                    <a:pt x="65" y="80"/>
                  </a:moveTo>
                  <a:cubicBezTo>
                    <a:pt x="55" y="80"/>
                    <a:pt x="55" y="80"/>
                    <a:pt x="55" y="80"/>
                  </a:cubicBezTo>
                  <a:cubicBezTo>
                    <a:pt x="55" y="80"/>
                    <a:pt x="54" y="80"/>
                    <a:pt x="54" y="80"/>
                  </a:cubicBezTo>
                  <a:cubicBezTo>
                    <a:pt x="53" y="79"/>
                    <a:pt x="53" y="79"/>
                    <a:pt x="52" y="79"/>
                  </a:cubicBezTo>
                  <a:cubicBezTo>
                    <a:pt x="52" y="79"/>
                    <a:pt x="51" y="79"/>
                    <a:pt x="51" y="78"/>
                  </a:cubicBezTo>
                  <a:cubicBezTo>
                    <a:pt x="50" y="78"/>
                    <a:pt x="50" y="78"/>
                    <a:pt x="49" y="78"/>
                  </a:cubicBezTo>
                  <a:cubicBezTo>
                    <a:pt x="49" y="77"/>
                    <a:pt x="48" y="77"/>
                    <a:pt x="48" y="77"/>
                  </a:cubicBezTo>
                  <a:cubicBezTo>
                    <a:pt x="48" y="76"/>
                    <a:pt x="47" y="76"/>
                    <a:pt x="47" y="76"/>
                  </a:cubicBezTo>
                  <a:cubicBezTo>
                    <a:pt x="46" y="75"/>
                    <a:pt x="46" y="75"/>
                    <a:pt x="45" y="74"/>
                  </a:cubicBezTo>
                  <a:cubicBezTo>
                    <a:pt x="45" y="74"/>
                    <a:pt x="45" y="73"/>
                    <a:pt x="44" y="73"/>
                  </a:cubicBezTo>
                  <a:cubicBezTo>
                    <a:pt x="44" y="73"/>
                    <a:pt x="44" y="72"/>
                    <a:pt x="43" y="71"/>
                  </a:cubicBezTo>
                  <a:cubicBezTo>
                    <a:pt x="43" y="71"/>
                    <a:pt x="43" y="71"/>
                    <a:pt x="43" y="70"/>
                  </a:cubicBezTo>
                  <a:cubicBezTo>
                    <a:pt x="42" y="70"/>
                    <a:pt x="42" y="69"/>
                    <a:pt x="42" y="68"/>
                  </a:cubicBezTo>
                  <a:cubicBezTo>
                    <a:pt x="42" y="68"/>
                    <a:pt x="41" y="68"/>
                    <a:pt x="41" y="67"/>
                  </a:cubicBezTo>
                  <a:cubicBezTo>
                    <a:pt x="41" y="66"/>
                    <a:pt x="41" y="66"/>
                    <a:pt x="41" y="65"/>
                  </a:cubicBezTo>
                  <a:cubicBezTo>
                    <a:pt x="40" y="64"/>
                    <a:pt x="40" y="64"/>
                    <a:pt x="40" y="64"/>
                  </a:cubicBezTo>
                  <a:cubicBezTo>
                    <a:pt x="40" y="62"/>
                    <a:pt x="40" y="61"/>
                    <a:pt x="40" y="60"/>
                  </a:cubicBezTo>
                  <a:cubicBezTo>
                    <a:pt x="40" y="59"/>
                    <a:pt x="40" y="58"/>
                    <a:pt x="40" y="56"/>
                  </a:cubicBezTo>
                  <a:cubicBezTo>
                    <a:pt x="40" y="56"/>
                    <a:pt x="41" y="56"/>
                    <a:pt x="41" y="55"/>
                  </a:cubicBezTo>
                  <a:cubicBezTo>
                    <a:pt x="41" y="54"/>
                    <a:pt x="41" y="54"/>
                    <a:pt x="41" y="53"/>
                  </a:cubicBezTo>
                  <a:cubicBezTo>
                    <a:pt x="41" y="52"/>
                    <a:pt x="42" y="52"/>
                    <a:pt x="42" y="52"/>
                  </a:cubicBezTo>
                  <a:cubicBezTo>
                    <a:pt x="42" y="51"/>
                    <a:pt x="42" y="50"/>
                    <a:pt x="43" y="50"/>
                  </a:cubicBezTo>
                  <a:cubicBezTo>
                    <a:pt x="43" y="49"/>
                    <a:pt x="43" y="49"/>
                    <a:pt x="43" y="49"/>
                  </a:cubicBezTo>
                  <a:cubicBezTo>
                    <a:pt x="44" y="48"/>
                    <a:pt x="44" y="47"/>
                    <a:pt x="44" y="47"/>
                  </a:cubicBezTo>
                  <a:cubicBezTo>
                    <a:pt x="45" y="47"/>
                    <a:pt x="45" y="46"/>
                    <a:pt x="45" y="46"/>
                  </a:cubicBezTo>
                  <a:cubicBezTo>
                    <a:pt x="46" y="45"/>
                    <a:pt x="46" y="45"/>
                    <a:pt x="47" y="44"/>
                  </a:cubicBezTo>
                  <a:cubicBezTo>
                    <a:pt x="47" y="44"/>
                    <a:pt x="47" y="44"/>
                    <a:pt x="48" y="44"/>
                  </a:cubicBezTo>
                  <a:cubicBezTo>
                    <a:pt x="48" y="43"/>
                    <a:pt x="49" y="43"/>
                    <a:pt x="49" y="42"/>
                  </a:cubicBezTo>
                  <a:cubicBezTo>
                    <a:pt x="50" y="42"/>
                    <a:pt x="50" y="42"/>
                    <a:pt x="51" y="42"/>
                  </a:cubicBezTo>
                  <a:cubicBezTo>
                    <a:pt x="51" y="41"/>
                    <a:pt x="52" y="41"/>
                    <a:pt x="52" y="41"/>
                  </a:cubicBezTo>
                  <a:cubicBezTo>
                    <a:pt x="53" y="41"/>
                    <a:pt x="53" y="41"/>
                    <a:pt x="54" y="40"/>
                  </a:cubicBezTo>
                  <a:cubicBezTo>
                    <a:pt x="54" y="40"/>
                    <a:pt x="55" y="40"/>
                    <a:pt x="55" y="40"/>
                  </a:cubicBezTo>
                  <a:cubicBezTo>
                    <a:pt x="56" y="40"/>
                    <a:pt x="56" y="40"/>
                    <a:pt x="56" y="40"/>
                  </a:cubicBezTo>
                  <a:cubicBezTo>
                    <a:pt x="64" y="40"/>
                    <a:pt x="64" y="40"/>
                    <a:pt x="64" y="40"/>
                  </a:cubicBezTo>
                  <a:cubicBezTo>
                    <a:pt x="65" y="40"/>
                    <a:pt x="65" y="40"/>
                    <a:pt x="65" y="40"/>
                  </a:cubicBezTo>
                  <a:cubicBezTo>
                    <a:pt x="65" y="40"/>
                    <a:pt x="66" y="40"/>
                    <a:pt x="66" y="40"/>
                  </a:cubicBezTo>
                  <a:cubicBezTo>
                    <a:pt x="67" y="41"/>
                    <a:pt x="67" y="41"/>
                    <a:pt x="68" y="41"/>
                  </a:cubicBezTo>
                  <a:cubicBezTo>
                    <a:pt x="68" y="41"/>
                    <a:pt x="69" y="41"/>
                    <a:pt x="69" y="42"/>
                  </a:cubicBezTo>
                  <a:cubicBezTo>
                    <a:pt x="70" y="42"/>
                    <a:pt x="70" y="42"/>
                    <a:pt x="71" y="42"/>
                  </a:cubicBezTo>
                  <a:cubicBezTo>
                    <a:pt x="71" y="43"/>
                    <a:pt x="72" y="43"/>
                    <a:pt x="72" y="44"/>
                  </a:cubicBezTo>
                  <a:cubicBezTo>
                    <a:pt x="73" y="44"/>
                    <a:pt x="73" y="44"/>
                    <a:pt x="73" y="44"/>
                  </a:cubicBezTo>
                  <a:cubicBezTo>
                    <a:pt x="74" y="45"/>
                    <a:pt x="74" y="45"/>
                    <a:pt x="75" y="46"/>
                  </a:cubicBezTo>
                  <a:cubicBezTo>
                    <a:pt x="75" y="46"/>
                    <a:pt x="75" y="47"/>
                    <a:pt x="76" y="47"/>
                  </a:cubicBezTo>
                  <a:cubicBezTo>
                    <a:pt x="76" y="47"/>
                    <a:pt x="76" y="48"/>
                    <a:pt x="77" y="49"/>
                  </a:cubicBezTo>
                  <a:cubicBezTo>
                    <a:pt x="77" y="49"/>
                    <a:pt x="77" y="49"/>
                    <a:pt x="77" y="50"/>
                  </a:cubicBezTo>
                  <a:cubicBezTo>
                    <a:pt x="78" y="50"/>
                    <a:pt x="78" y="51"/>
                    <a:pt x="78" y="52"/>
                  </a:cubicBezTo>
                  <a:cubicBezTo>
                    <a:pt x="78" y="52"/>
                    <a:pt x="79" y="53"/>
                    <a:pt x="79" y="53"/>
                  </a:cubicBezTo>
                  <a:cubicBezTo>
                    <a:pt x="79" y="54"/>
                    <a:pt x="79" y="54"/>
                    <a:pt x="79" y="55"/>
                  </a:cubicBezTo>
                  <a:cubicBezTo>
                    <a:pt x="80" y="56"/>
                    <a:pt x="80" y="56"/>
                    <a:pt x="80" y="56"/>
                  </a:cubicBezTo>
                  <a:cubicBezTo>
                    <a:pt x="80" y="58"/>
                    <a:pt x="80" y="59"/>
                    <a:pt x="80" y="60"/>
                  </a:cubicBezTo>
                  <a:cubicBezTo>
                    <a:pt x="80" y="61"/>
                    <a:pt x="80" y="62"/>
                    <a:pt x="80" y="64"/>
                  </a:cubicBezTo>
                  <a:cubicBezTo>
                    <a:pt x="80" y="64"/>
                    <a:pt x="80" y="64"/>
                    <a:pt x="79" y="65"/>
                  </a:cubicBezTo>
                  <a:cubicBezTo>
                    <a:pt x="79" y="66"/>
                    <a:pt x="79" y="66"/>
                    <a:pt x="79" y="67"/>
                  </a:cubicBezTo>
                  <a:cubicBezTo>
                    <a:pt x="79" y="67"/>
                    <a:pt x="78" y="68"/>
                    <a:pt x="78" y="68"/>
                  </a:cubicBezTo>
                  <a:cubicBezTo>
                    <a:pt x="78" y="69"/>
                    <a:pt x="78" y="70"/>
                    <a:pt x="77" y="70"/>
                  </a:cubicBezTo>
                  <a:cubicBezTo>
                    <a:pt x="77" y="71"/>
                    <a:pt x="77" y="71"/>
                    <a:pt x="77" y="71"/>
                  </a:cubicBezTo>
                  <a:cubicBezTo>
                    <a:pt x="76" y="72"/>
                    <a:pt x="76" y="73"/>
                    <a:pt x="76" y="73"/>
                  </a:cubicBezTo>
                  <a:cubicBezTo>
                    <a:pt x="75" y="73"/>
                    <a:pt x="75" y="74"/>
                    <a:pt x="75" y="74"/>
                  </a:cubicBezTo>
                  <a:cubicBezTo>
                    <a:pt x="74" y="75"/>
                    <a:pt x="74" y="75"/>
                    <a:pt x="73" y="76"/>
                  </a:cubicBezTo>
                  <a:cubicBezTo>
                    <a:pt x="73" y="76"/>
                    <a:pt x="73" y="76"/>
                    <a:pt x="72" y="76"/>
                  </a:cubicBezTo>
                  <a:cubicBezTo>
                    <a:pt x="72" y="77"/>
                    <a:pt x="71" y="77"/>
                    <a:pt x="71" y="78"/>
                  </a:cubicBezTo>
                  <a:cubicBezTo>
                    <a:pt x="70" y="78"/>
                    <a:pt x="70" y="78"/>
                    <a:pt x="69" y="78"/>
                  </a:cubicBezTo>
                  <a:cubicBezTo>
                    <a:pt x="69" y="79"/>
                    <a:pt x="68" y="79"/>
                    <a:pt x="68" y="79"/>
                  </a:cubicBezTo>
                  <a:cubicBezTo>
                    <a:pt x="67" y="79"/>
                    <a:pt x="67" y="79"/>
                    <a:pt x="66" y="80"/>
                  </a:cubicBezTo>
                  <a:cubicBezTo>
                    <a:pt x="66" y="80"/>
                    <a:pt x="65" y="80"/>
                    <a:pt x="65" y="80"/>
                  </a:cubicBezTo>
                  <a:close/>
                  <a:moveTo>
                    <a:pt x="40" y="80"/>
                  </a:moveTo>
                  <a:cubicBezTo>
                    <a:pt x="8" y="80"/>
                    <a:pt x="8" y="80"/>
                    <a:pt x="8" y="80"/>
                  </a:cubicBezTo>
                  <a:cubicBezTo>
                    <a:pt x="8" y="40"/>
                    <a:pt x="8" y="40"/>
                    <a:pt x="8" y="40"/>
                  </a:cubicBezTo>
                  <a:cubicBezTo>
                    <a:pt x="40" y="40"/>
                    <a:pt x="40" y="40"/>
                    <a:pt x="40" y="40"/>
                  </a:cubicBezTo>
                  <a:cubicBezTo>
                    <a:pt x="35" y="45"/>
                    <a:pt x="32" y="52"/>
                    <a:pt x="32" y="60"/>
                  </a:cubicBezTo>
                  <a:cubicBezTo>
                    <a:pt x="32" y="62"/>
                    <a:pt x="32" y="63"/>
                    <a:pt x="32" y="65"/>
                  </a:cubicBezTo>
                  <a:cubicBezTo>
                    <a:pt x="32" y="65"/>
                    <a:pt x="32" y="65"/>
                    <a:pt x="32" y="65"/>
                  </a:cubicBezTo>
                  <a:cubicBezTo>
                    <a:pt x="33" y="67"/>
                    <a:pt x="33" y="68"/>
                    <a:pt x="34" y="69"/>
                  </a:cubicBezTo>
                  <a:cubicBezTo>
                    <a:pt x="34" y="70"/>
                    <a:pt x="34" y="70"/>
                    <a:pt x="34" y="70"/>
                  </a:cubicBezTo>
                  <a:cubicBezTo>
                    <a:pt x="34" y="72"/>
                    <a:pt x="35" y="73"/>
                    <a:pt x="36" y="74"/>
                  </a:cubicBezTo>
                  <a:cubicBezTo>
                    <a:pt x="36" y="74"/>
                    <a:pt x="36" y="74"/>
                    <a:pt x="36" y="75"/>
                  </a:cubicBezTo>
                  <a:cubicBezTo>
                    <a:pt x="37" y="76"/>
                    <a:pt x="37" y="77"/>
                    <a:pt x="38" y="78"/>
                  </a:cubicBezTo>
                  <a:cubicBezTo>
                    <a:pt x="38" y="78"/>
                    <a:pt x="38" y="78"/>
                    <a:pt x="39" y="78"/>
                  </a:cubicBezTo>
                  <a:cubicBezTo>
                    <a:pt x="39" y="79"/>
                    <a:pt x="39" y="80"/>
                    <a:pt x="40" y="80"/>
                  </a:cubicBezTo>
                  <a:close/>
                  <a:moveTo>
                    <a:pt x="16" y="13"/>
                  </a:moveTo>
                  <a:cubicBezTo>
                    <a:pt x="24" y="13"/>
                    <a:pt x="24" y="13"/>
                    <a:pt x="24" y="13"/>
                  </a:cubicBezTo>
                  <a:cubicBezTo>
                    <a:pt x="24" y="16"/>
                    <a:pt x="24" y="16"/>
                    <a:pt x="24" y="16"/>
                  </a:cubicBezTo>
                  <a:cubicBezTo>
                    <a:pt x="16" y="16"/>
                    <a:pt x="16" y="16"/>
                    <a:pt x="16" y="16"/>
                  </a:cubicBezTo>
                  <a:lnTo>
                    <a:pt x="16" y="13"/>
                  </a:lnTo>
                  <a:close/>
                  <a:moveTo>
                    <a:pt x="8" y="24"/>
                  </a:moveTo>
                  <a:cubicBezTo>
                    <a:pt x="12" y="24"/>
                    <a:pt x="12" y="24"/>
                    <a:pt x="12" y="24"/>
                  </a:cubicBezTo>
                  <a:cubicBezTo>
                    <a:pt x="28" y="24"/>
                    <a:pt x="28" y="24"/>
                    <a:pt x="28" y="24"/>
                  </a:cubicBezTo>
                  <a:cubicBezTo>
                    <a:pt x="40" y="24"/>
                    <a:pt x="40" y="24"/>
                    <a:pt x="40" y="24"/>
                  </a:cubicBezTo>
                  <a:cubicBezTo>
                    <a:pt x="41" y="24"/>
                    <a:pt x="42" y="24"/>
                    <a:pt x="42" y="23"/>
                  </a:cubicBezTo>
                  <a:cubicBezTo>
                    <a:pt x="61" y="8"/>
                    <a:pt x="61" y="8"/>
                    <a:pt x="61" y="8"/>
                  </a:cubicBezTo>
                  <a:cubicBezTo>
                    <a:pt x="112" y="8"/>
                    <a:pt x="112" y="8"/>
                    <a:pt x="112" y="8"/>
                  </a:cubicBezTo>
                  <a:cubicBezTo>
                    <a:pt x="112" y="32"/>
                    <a:pt x="112" y="32"/>
                    <a:pt x="112" y="32"/>
                  </a:cubicBezTo>
                  <a:cubicBezTo>
                    <a:pt x="65" y="32"/>
                    <a:pt x="65" y="32"/>
                    <a:pt x="65" y="32"/>
                  </a:cubicBezTo>
                  <a:cubicBezTo>
                    <a:pt x="64" y="32"/>
                    <a:pt x="64" y="32"/>
                    <a:pt x="64" y="32"/>
                  </a:cubicBezTo>
                  <a:cubicBezTo>
                    <a:pt x="56" y="32"/>
                    <a:pt x="56" y="32"/>
                    <a:pt x="56" y="32"/>
                  </a:cubicBezTo>
                  <a:cubicBezTo>
                    <a:pt x="55" y="32"/>
                    <a:pt x="55" y="32"/>
                    <a:pt x="55" y="32"/>
                  </a:cubicBezTo>
                  <a:cubicBezTo>
                    <a:pt x="8" y="32"/>
                    <a:pt x="8" y="32"/>
                    <a:pt x="8" y="32"/>
                  </a:cubicBezTo>
                  <a:lnTo>
                    <a:pt x="8" y="24"/>
                  </a:lnTo>
                  <a:close/>
                  <a:moveTo>
                    <a:pt x="8" y="96"/>
                  </a:moveTo>
                  <a:cubicBezTo>
                    <a:pt x="8" y="88"/>
                    <a:pt x="8" y="88"/>
                    <a:pt x="8" y="88"/>
                  </a:cubicBezTo>
                  <a:cubicBezTo>
                    <a:pt x="55" y="88"/>
                    <a:pt x="55" y="88"/>
                    <a:pt x="55" y="88"/>
                  </a:cubicBezTo>
                  <a:cubicBezTo>
                    <a:pt x="65" y="88"/>
                    <a:pt x="65" y="88"/>
                    <a:pt x="65" y="88"/>
                  </a:cubicBezTo>
                  <a:cubicBezTo>
                    <a:pt x="112" y="88"/>
                    <a:pt x="112" y="88"/>
                    <a:pt x="112" y="88"/>
                  </a:cubicBezTo>
                  <a:cubicBezTo>
                    <a:pt x="112" y="96"/>
                    <a:pt x="112" y="96"/>
                    <a:pt x="112" y="96"/>
                  </a:cubicBezTo>
                  <a:lnTo>
                    <a:pt x="8" y="9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19">
              <a:extLst>
                <a:ext uri="{FF2B5EF4-FFF2-40B4-BE49-F238E27FC236}">
                  <a16:creationId xmlns:a16="http://schemas.microsoft.com/office/drawing/2014/main" id="{1E129BB6-F213-4DCF-AC47-4391B443C5D6}"/>
                </a:ext>
              </a:extLst>
            </p:cNvPr>
            <p:cNvSpPr>
              <a:spLocks noEditPoints="1"/>
            </p:cNvSpPr>
            <p:nvPr/>
          </p:nvSpPr>
          <p:spPr bwMode="auto">
            <a:xfrm>
              <a:off x="3867594" y="829149"/>
              <a:ext cx="103188" cy="103188"/>
            </a:xfrm>
            <a:custGeom>
              <a:avLst/>
              <a:gdLst>
                <a:gd name="T0" fmla="*/ 22 w 22"/>
                <a:gd name="T1" fmla="*/ 11 h 22"/>
                <a:gd name="T2" fmla="*/ 11 w 22"/>
                <a:gd name="T3" fmla="*/ 0 h 22"/>
                <a:gd name="T4" fmla="*/ 0 w 22"/>
                <a:gd name="T5" fmla="*/ 11 h 22"/>
                <a:gd name="T6" fmla="*/ 11 w 22"/>
                <a:gd name="T7" fmla="*/ 22 h 22"/>
                <a:gd name="T8" fmla="*/ 22 w 22"/>
                <a:gd name="T9" fmla="*/ 11 h 22"/>
                <a:gd name="T10" fmla="*/ 8 w 22"/>
                <a:gd name="T11" fmla="*/ 11 h 22"/>
                <a:gd name="T12" fmla="*/ 11 w 22"/>
                <a:gd name="T13" fmla="*/ 8 h 22"/>
                <a:gd name="T14" fmla="*/ 14 w 22"/>
                <a:gd name="T15" fmla="*/ 11 h 22"/>
                <a:gd name="T16" fmla="*/ 11 w 22"/>
                <a:gd name="T17" fmla="*/ 14 h 22"/>
                <a:gd name="T18" fmla="*/ 8 w 22"/>
                <a:gd name="T19"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22" y="11"/>
                  </a:moveTo>
                  <a:cubicBezTo>
                    <a:pt x="22" y="5"/>
                    <a:pt x="17" y="0"/>
                    <a:pt x="11" y="0"/>
                  </a:cubicBezTo>
                  <a:cubicBezTo>
                    <a:pt x="5" y="0"/>
                    <a:pt x="0" y="5"/>
                    <a:pt x="0" y="11"/>
                  </a:cubicBezTo>
                  <a:cubicBezTo>
                    <a:pt x="0" y="17"/>
                    <a:pt x="5" y="22"/>
                    <a:pt x="11" y="22"/>
                  </a:cubicBezTo>
                  <a:cubicBezTo>
                    <a:pt x="17" y="22"/>
                    <a:pt x="22" y="17"/>
                    <a:pt x="22" y="11"/>
                  </a:cubicBezTo>
                  <a:close/>
                  <a:moveTo>
                    <a:pt x="8" y="11"/>
                  </a:moveTo>
                  <a:cubicBezTo>
                    <a:pt x="8" y="9"/>
                    <a:pt x="9" y="8"/>
                    <a:pt x="11" y="8"/>
                  </a:cubicBezTo>
                  <a:cubicBezTo>
                    <a:pt x="13" y="8"/>
                    <a:pt x="14" y="9"/>
                    <a:pt x="14" y="11"/>
                  </a:cubicBezTo>
                  <a:cubicBezTo>
                    <a:pt x="14" y="13"/>
                    <a:pt x="13" y="14"/>
                    <a:pt x="11" y="14"/>
                  </a:cubicBezTo>
                  <a:cubicBezTo>
                    <a:pt x="9" y="14"/>
                    <a:pt x="8" y="13"/>
                    <a:pt x="8"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20">
              <a:extLst>
                <a:ext uri="{FF2B5EF4-FFF2-40B4-BE49-F238E27FC236}">
                  <a16:creationId xmlns:a16="http://schemas.microsoft.com/office/drawing/2014/main" id="{F2DAF71D-603B-4283-BE2B-90414A5A8FBD}"/>
                </a:ext>
              </a:extLst>
            </p:cNvPr>
            <p:cNvSpPr>
              <a:spLocks noEditPoints="1"/>
            </p:cNvSpPr>
            <p:nvPr/>
          </p:nvSpPr>
          <p:spPr bwMode="auto">
            <a:xfrm>
              <a:off x="4031107" y="646586"/>
              <a:ext cx="112713" cy="98425"/>
            </a:xfrm>
            <a:custGeom>
              <a:avLst/>
              <a:gdLst>
                <a:gd name="T0" fmla="*/ 4 w 24"/>
                <a:gd name="T1" fmla="*/ 21 h 21"/>
                <a:gd name="T2" fmla="*/ 20 w 24"/>
                <a:gd name="T3" fmla="*/ 21 h 21"/>
                <a:gd name="T4" fmla="*/ 24 w 24"/>
                <a:gd name="T5" fmla="*/ 17 h 21"/>
                <a:gd name="T6" fmla="*/ 24 w 24"/>
                <a:gd name="T7" fmla="*/ 4 h 21"/>
                <a:gd name="T8" fmla="*/ 20 w 24"/>
                <a:gd name="T9" fmla="*/ 0 h 21"/>
                <a:gd name="T10" fmla="*/ 4 w 24"/>
                <a:gd name="T11" fmla="*/ 0 h 21"/>
                <a:gd name="T12" fmla="*/ 0 w 24"/>
                <a:gd name="T13" fmla="*/ 4 h 21"/>
                <a:gd name="T14" fmla="*/ 0 w 24"/>
                <a:gd name="T15" fmla="*/ 17 h 21"/>
                <a:gd name="T16" fmla="*/ 4 w 24"/>
                <a:gd name="T17" fmla="*/ 21 h 21"/>
                <a:gd name="T18" fmla="*/ 8 w 24"/>
                <a:gd name="T19" fmla="*/ 8 h 21"/>
                <a:gd name="T20" fmla="*/ 16 w 24"/>
                <a:gd name="T21" fmla="*/ 8 h 21"/>
                <a:gd name="T22" fmla="*/ 16 w 24"/>
                <a:gd name="T23" fmla="*/ 13 h 21"/>
                <a:gd name="T24" fmla="*/ 8 w 24"/>
                <a:gd name="T25" fmla="*/ 13 h 21"/>
                <a:gd name="T26" fmla="*/ 8 w 24"/>
                <a:gd name="T27"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1">
                  <a:moveTo>
                    <a:pt x="4" y="21"/>
                  </a:moveTo>
                  <a:cubicBezTo>
                    <a:pt x="20" y="21"/>
                    <a:pt x="20" y="21"/>
                    <a:pt x="20" y="21"/>
                  </a:cubicBezTo>
                  <a:cubicBezTo>
                    <a:pt x="22" y="21"/>
                    <a:pt x="24" y="19"/>
                    <a:pt x="24" y="17"/>
                  </a:cubicBezTo>
                  <a:cubicBezTo>
                    <a:pt x="24" y="4"/>
                    <a:pt x="24" y="4"/>
                    <a:pt x="24" y="4"/>
                  </a:cubicBezTo>
                  <a:cubicBezTo>
                    <a:pt x="24" y="2"/>
                    <a:pt x="22" y="0"/>
                    <a:pt x="20" y="0"/>
                  </a:cubicBezTo>
                  <a:cubicBezTo>
                    <a:pt x="4" y="0"/>
                    <a:pt x="4" y="0"/>
                    <a:pt x="4" y="0"/>
                  </a:cubicBezTo>
                  <a:cubicBezTo>
                    <a:pt x="2" y="0"/>
                    <a:pt x="0" y="2"/>
                    <a:pt x="0" y="4"/>
                  </a:cubicBezTo>
                  <a:cubicBezTo>
                    <a:pt x="0" y="17"/>
                    <a:pt x="0" y="17"/>
                    <a:pt x="0" y="17"/>
                  </a:cubicBezTo>
                  <a:cubicBezTo>
                    <a:pt x="0" y="19"/>
                    <a:pt x="2" y="21"/>
                    <a:pt x="4" y="21"/>
                  </a:cubicBezTo>
                  <a:close/>
                  <a:moveTo>
                    <a:pt x="8" y="8"/>
                  </a:moveTo>
                  <a:cubicBezTo>
                    <a:pt x="16" y="8"/>
                    <a:pt x="16" y="8"/>
                    <a:pt x="16" y="8"/>
                  </a:cubicBezTo>
                  <a:cubicBezTo>
                    <a:pt x="16" y="13"/>
                    <a:pt x="16" y="13"/>
                    <a:pt x="16" y="13"/>
                  </a:cubicBezTo>
                  <a:cubicBezTo>
                    <a:pt x="8" y="13"/>
                    <a:pt x="8" y="13"/>
                    <a:pt x="8" y="13"/>
                  </a:cubicBezTo>
                  <a:lnTo>
                    <a:pt x="8"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0" name="Group 49">
            <a:extLst>
              <a:ext uri="{FF2B5EF4-FFF2-40B4-BE49-F238E27FC236}">
                <a16:creationId xmlns:a16="http://schemas.microsoft.com/office/drawing/2014/main" id="{17523EE9-B896-4772-B419-0E5D60625ADE}"/>
              </a:ext>
            </a:extLst>
          </p:cNvPr>
          <p:cNvGrpSpPr/>
          <p:nvPr/>
        </p:nvGrpSpPr>
        <p:grpSpPr>
          <a:xfrm>
            <a:off x="9320865" y="5070370"/>
            <a:ext cx="594209" cy="594209"/>
            <a:chOff x="5875338" y="3814763"/>
            <a:chExt cx="520700" cy="520700"/>
          </a:xfrm>
          <a:solidFill>
            <a:srgbClr val="EAB200"/>
          </a:solidFill>
        </p:grpSpPr>
        <p:sp>
          <p:nvSpPr>
            <p:cNvPr id="46" name="Freeform 5">
              <a:extLst>
                <a:ext uri="{FF2B5EF4-FFF2-40B4-BE49-F238E27FC236}">
                  <a16:creationId xmlns:a16="http://schemas.microsoft.com/office/drawing/2014/main" id="{264A6A0D-DB59-4BE5-B322-690D4B3C7E4B}"/>
                </a:ext>
              </a:extLst>
            </p:cNvPr>
            <p:cNvSpPr>
              <a:spLocks noEditPoints="1"/>
            </p:cNvSpPr>
            <p:nvPr/>
          </p:nvSpPr>
          <p:spPr bwMode="auto">
            <a:xfrm>
              <a:off x="5875338" y="3814763"/>
              <a:ext cx="520700" cy="520700"/>
            </a:xfrm>
            <a:custGeom>
              <a:avLst/>
              <a:gdLst>
                <a:gd name="T0" fmla="*/ 108 w 120"/>
                <a:gd name="T1" fmla="*/ 48 h 120"/>
                <a:gd name="T2" fmla="*/ 96 w 120"/>
                <a:gd name="T3" fmla="*/ 20 h 120"/>
                <a:gd name="T4" fmla="*/ 84 w 120"/>
                <a:gd name="T5" fmla="*/ 16 h 120"/>
                <a:gd name="T6" fmla="*/ 80 w 120"/>
                <a:gd name="T7" fmla="*/ 0 h 120"/>
                <a:gd name="T8" fmla="*/ 52 w 120"/>
                <a:gd name="T9" fmla="*/ 1 h 120"/>
                <a:gd name="T10" fmla="*/ 36 w 120"/>
                <a:gd name="T11" fmla="*/ 16 h 120"/>
                <a:gd name="T12" fmla="*/ 24 w 120"/>
                <a:gd name="T13" fmla="*/ 20 h 120"/>
                <a:gd name="T14" fmla="*/ 12 w 120"/>
                <a:gd name="T15" fmla="*/ 48 h 120"/>
                <a:gd name="T16" fmla="*/ 0 w 120"/>
                <a:gd name="T17" fmla="*/ 60 h 120"/>
                <a:gd name="T18" fmla="*/ 0 w 120"/>
                <a:gd name="T19" fmla="*/ 77 h 120"/>
                <a:gd name="T20" fmla="*/ 13 w 120"/>
                <a:gd name="T21" fmla="*/ 112 h 120"/>
                <a:gd name="T22" fmla="*/ 36 w 120"/>
                <a:gd name="T23" fmla="*/ 116 h 120"/>
                <a:gd name="T24" fmla="*/ 80 w 120"/>
                <a:gd name="T25" fmla="*/ 120 h 120"/>
                <a:gd name="T26" fmla="*/ 84 w 120"/>
                <a:gd name="T27" fmla="*/ 112 h 120"/>
                <a:gd name="T28" fmla="*/ 120 w 120"/>
                <a:gd name="T29" fmla="*/ 99 h 120"/>
                <a:gd name="T30" fmla="*/ 117 w 120"/>
                <a:gd name="T31" fmla="*/ 68 h 120"/>
                <a:gd name="T32" fmla="*/ 88 w 120"/>
                <a:gd name="T33" fmla="*/ 24 h 120"/>
                <a:gd name="T34" fmla="*/ 84 w 120"/>
                <a:gd name="T35" fmla="*/ 48 h 120"/>
                <a:gd name="T36" fmla="*/ 88 w 120"/>
                <a:gd name="T37" fmla="*/ 24 h 120"/>
                <a:gd name="T38" fmla="*/ 56 w 120"/>
                <a:gd name="T39" fmla="*/ 8 h 120"/>
                <a:gd name="T40" fmla="*/ 76 w 120"/>
                <a:gd name="T41" fmla="*/ 20 h 120"/>
                <a:gd name="T42" fmla="*/ 44 w 120"/>
                <a:gd name="T43" fmla="*/ 48 h 120"/>
                <a:gd name="T44" fmla="*/ 44 w 120"/>
                <a:gd name="T45" fmla="*/ 18 h 120"/>
                <a:gd name="T46" fmla="*/ 36 w 120"/>
                <a:gd name="T47" fmla="*/ 24 h 120"/>
                <a:gd name="T48" fmla="*/ 32 w 120"/>
                <a:gd name="T49" fmla="*/ 48 h 120"/>
                <a:gd name="T50" fmla="*/ 9 w 120"/>
                <a:gd name="T51" fmla="*/ 57 h 120"/>
                <a:gd name="T52" fmla="*/ 28 w 120"/>
                <a:gd name="T53" fmla="*/ 56 h 120"/>
                <a:gd name="T54" fmla="*/ 80 w 120"/>
                <a:gd name="T55" fmla="*/ 56 h 120"/>
                <a:gd name="T56" fmla="*/ 108 w 120"/>
                <a:gd name="T57" fmla="*/ 56 h 120"/>
                <a:gd name="T58" fmla="*/ 111 w 120"/>
                <a:gd name="T59" fmla="*/ 63 h 120"/>
                <a:gd name="T60" fmla="*/ 107 w 120"/>
                <a:gd name="T61" fmla="*/ 64 h 120"/>
                <a:gd name="T62" fmla="*/ 12 w 120"/>
                <a:gd name="T63" fmla="*/ 64 h 120"/>
                <a:gd name="T64" fmla="*/ 9 w 120"/>
                <a:gd name="T65" fmla="*/ 57 h 120"/>
                <a:gd name="T66" fmla="*/ 44 w 120"/>
                <a:gd name="T67" fmla="*/ 112 h 120"/>
                <a:gd name="T68" fmla="*/ 44 w 120"/>
                <a:gd name="T69" fmla="*/ 92 h 120"/>
                <a:gd name="T70" fmla="*/ 76 w 120"/>
                <a:gd name="T71" fmla="*/ 108 h 120"/>
                <a:gd name="T72" fmla="*/ 112 w 120"/>
                <a:gd name="T73" fmla="*/ 99 h 120"/>
                <a:gd name="T74" fmla="*/ 84 w 120"/>
                <a:gd name="T75" fmla="*/ 104 h 120"/>
                <a:gd name="T76" fmla="*/ 88 w 120"/>
                <a:gd name="T77" fmla="*/ 88 h 120"/>
                <a:gd name="T78" fmla="*/ 80 w 120"/>
                <a:gd name="T79" fmla="*/ 84 h 120"/>
                <a:gd name="T80" fmla="*/ 36 w 120"/>
                <a:gd name="T81" fmla="*/ 84 h 120"/>
                <a:gd name="T82" fmla="*/ 36 w 120"/>
                <a:gd name="T83" fmla="*/ 92 h 120"/>
                <a:gd name="T84" fmla="*/ 13 w 120"/>
                <a:gd name="T85" fmla="*/ 104 h 120"/>
                <a:gd name="T86" fmla="*/ 8 w 120"/>
                <a:gd name="T87" fmla="*/ 77 h 120"/>
                <a:gd name="T88" fmla="*/ 107 w 120"/>
                <a:gd name="T89" fmla="*/ 72 h 120"/>
                <a:gd name="T90" fmla="*/ 112 w 120"/>
                <a:gd name="T91" fmla="*/ 9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 h="120">
                  <a:moveTo>
                    <a:pt x="120" y="60"/>
                  </a:moveTo>
                  <a:cubicBezTo>
                    <a:pt x="120" y="53"/>
                    <a:pt x="115" y="48"/>
                    <a:pt x="108" y="48"/>
                  </a:cubicBezTo>
                  <a:cubicBezTo>
                    <a:pt x="96" y="48"/>
                    <a:pt x="96" y="48"/>
                    <a:pt x="96" y="48"/>
                  </a:cubicBezTo>
                  <a:cubicBezTo>
                    <a:pt x="96" y="20"/>
                    <a:pt x="96" y="20"/>
                    <a:pt x="96" y="20"/>
                  </a:cubicBezTo>
                  <a:cubicBezTo>
                    <a:pt x="96" y="18"/>
                    <a:pt x="94" y="16"/>
                    <a:pt x="92" y="16"/>
                  </a:cubicBezTo>
                  <a:cubicBezTo>
                    <a:pt x="84" y="16"/>
                    <a:pt x="84" y="16"/>
                    <a:pt x="84" y="16"/>
                  </a:cubicBezTo>
                  <a:cubicBezTo>
                    <a:pt x="84" y="4"/>
                    <a:pt x="84" y="4"/>
                    <a:pt x="84" y="4"/>
                  </a:cubicBezTo>
                  <a:cubicBezTo>
                    <a:pt x="84" y="2"/>
                    <a:pt x="82" y="0"/>
                    <a:pt x="80" y="0"/>
                  </a:cubicBezTo>
                  <a:cubicBezTo>
                    <a:pt x="55" y="0"/>
                    <a:pt x="55" y="0"/>
                    <a:pt x="55" y="0"/>
                  </a:cubicBezTo>
                  <a:cubicBezTo>
                    <a:pt x="54" y="0"/>
                    <a:pt x="53" y="0"/>
                    <a:pt x="52" y="1"/>
                  </a:cubicBezTo>
                  <a:cubicBezTo>
                    <a:pt x="37" y="13"/>
                    <a:pt x="37" y="13"/>
                    <a:pt x="37" y="13"/>
                  </a:cubicBezTo>
                  <a:cubicBezTo>
                    <a:pt x="37" y="14"/>
                    <a:pt x="36" y="15"/>
                    <a:pt x="36" y="16"/>
                  </a:cubicBezTo>
                  <a:cubicBezTo>
                    <a:pt x="28" y="16"/>
                    <a:pt x="28" y="16"/>
                    <a:pt x="28" y="16"/>
                  </a:cubicBezTo>
                  <a:cubicBezTo>
                    <a:pt x="26" y="16"/>
                    <a:pt x="24" y="18"/>
                    <a:pt x="24" y="20"/>
                  </a:cubicBezTo>
                  <a:cubicBezTo>
                    <a:pt x="24" y="48"/>
                    <a:pt x="24" y="48"/>
                    <a:pt x="24" y="48"/>
                  </a:cubicBezTo>
                  <a:cubicBezTo>
                    <a:pt x="12" y="48"/>
                    <a:pt x="12" y="48"/>
                    <a:pt x="12" y="48"/>
                  </a:cubicBezTo>
                  <a:cubicBezTo>
                    <a:pt x="9" y="48"/>
                    <a:pt x="6" y="49"/>
                    <a:pt x="4" y="51"/>
                  </a:cubicBezTo>
                  <a:cubicBezTo>
                    <a:pt x="1" y="54"/>
                    <a:pt x="0" y="57"/>
                    <a:pt x="0" y="60"/>
                  </a:cubicBezTo>
                  <a:cubicBezTo>
                    <a:pt x="0" y="63"/>
                    <a:pt x="1" y="66"/>
                    <a:pt x="3" y="68"/>
                  </a:cubicBezTo>
                  <a:cubicBezTo>
                    <a:pt x="1" y="70"/>
                    <a:pt x="0" y="73"/>
                    <a:pt x="0" y="77"/>
                  </a:cubicBezTo>
                  <a:cubicBezTo>
                    <a:pt x="0" y="99"/>
                    <a:pt x="0" y="99"/>
                    <a:pt x="0" y="99"/>
                  </a:cubicBezTo>
                  <a:cubicBezTo>
                    <a:pt x="0" y="106"/>
                    <a:pt x="6" y="112"/>
                    <a:pt x="13" y="112"/>
                  </a:cubicBezTo>
                  <a:cubicBezTo>
                    <a:pt x="36" y="112"/>
                    <a:pt x="36" y="112"/>
                    <a:pt x="36" y="112"/>
                  </a:cubicBezTo>
                  <a:cubicBezTo>
                    <a:pt x="36" y="116"/>
                    <a:pt x="36" y="116"/>
                    <a:pt x="36" y="116"/>
                  </a:cubicBezTo>
                  <a:cubicBezTo>
                    <a:pt x="36" y="118"/>
                    <a:pt x="38" y="120"/>
                    <a:pt x="40" y="120"/>
                  </a:cubicBezTo>
                  <a:cubicBezTo>
                    <a:pt x="80" y="120"/>
                    <a:pt x="80" y="120"/>
                    <a:pt x="80" y="120"/>
                  </a:cubicBezTo>
                  <a:cubicBezTo>
                    <a:pt x="82" y="120"/>
                    <a:pt x="84" y="118"/>
                    <a:pt x="84" y="116"/>
                  </a:cubicBezTo>
                  <a:cubicBezTo>
                    <a:pt x="84" y="112"/>
                    <a:pt x="84" y="112"/>
                    <a:pt x="84" y="112"/>
                  </a:cubicBezTo>
                  <a:cubicBezTo>
                    <a:pt x="107" y="112"/>
                    <a:pt x="107" y="112"/>
                    <a:pt x="107" y="112"/>
                  </a:cubicBezTo>
                  <a:cubicBezTo>
                    <a:pt x="114" y="112"/>
                    <a:pt x="120" y="106"/>
                    <a:pt x="120" y="99"/>
                  </a:cubicBezTo>
                  <a:cubicBezTo>
                    <a:pt x="120" y="77"/>
                    <a:pt x="120" y="77"/>
                    <a:pt x="120" y="77"/>
                  </a:cubicBezTo>
                  <a:cubicBezTo>
                    <a:pt x="120" y="73"/>
                    <a:pt x="119" y="70"/>
                    <a:pt x="117" y="68"/>
                  </a:cubicBezTo>
                  <a:cubicBezTo>
                    <a:pt x="119" y="66"/>
                    <a:pt x="120" y="63"/>
                    <a:pt x="120" y="60"/>
                  </a:cubicBezTo>
                  <a:close/>
                  <a:moveTo>
                    <a:pt x="88" y="24"/>
                  </a:moveTo>
                  <a:cubicBezTo>
                    <a:pt x="88" y="48"/>
                    <a:pt x="88" y="48"/>
                    <a:pt x="88" y="48"/>
                  </a:cubicBezTo>
                  <a:cubicBezTo>
                    <a:pt x="84" y="48"/>
                    <a:pt x="84" y="48"/>
                    <a:pt x="84" y="48"/>
                  </a:cubicBezTo>
                  <a:cubicBezTo>
                    <a:pt x="84" y="24"/>
                    <a:pt x="84" y="24"/>
                    <a:pt x="84" y="24"/>
                  </a:cubicBezTo>
                  <a:lnTo>
                    <a:pt x="88" y="24"/>
                  </a:lnTo>
                  <a:close/>
                  <a:moveTo>
                    <a:pt x="44" y="18"/>
                  </a:moveTo>
                  <a:cubicBezTo>
                    <a:pt x="56" y="8"/>
                    <a:pt x="56" y="8"/>
                    <a:pt x="56" y="8"/>
                  </a:cubicBezTo>
                  <a:cubicBezTo>
                    <a:pt x="76" y="8"/>
                    <a:pt x="76" y="8"/>
                    <a:pt x="76" y="8"/>
                  </a:cubicBezTo>
                  <a:cubicBezTo>
                    <a:pt x="76" y="20"/>
                    <a:pt x="76" y="20"/>
                    <a:pt x="76" y="20"/>
                  </a:cubicBezTo>
                  <a:cubicBezTo>
                    <a:pt x="76" y="48"/>
                    <a:pt x="76" y="48"/>
                    <a:pt x="76" y="48"/>
                  </a:cubicBezTo>
                  <a:cubicBezTo>
                    <a:pt x="44" y="48"/>
                    <a:pt x="44" y="48"/>
                    <a:pt x="44" y="48"/>
                  </a:cubicBezTo>
                  <a:cubicBezTo>
                    <a:pt x="44" y="20"/>
                    <a:pt x="44" y="20"/>
                    <a:pt x="44" y="20"/>
                  </a:cubicBezTo>
                  <a:lnTo>
                    <a:pt x="44" y="18"/>
                  </a:lnTo>
                  <a:close/>
                  <a:moveTo>
                    <a:pt x="32" y="24"/>
                  </a:moveTo>
                  <a:cubicBezTo>
                    <a:pt x="36" y="24"/>
                    <a:pt x="36" y="24"/>
                    <a:pt x="36" y="24"/>
                  </a:cubicBezTo>
                  <a:cubicBezTo>
                    <a:pt x="36" y="48"/>
                    <a:pt x="36" y="48"/>
                    <a:pt x="36" y="48"/>
                  </a:cubicBezTo>
                  <a:cubicBezTo>
                    <a:pt x="32" y="48"/>
                    <a:pt x="32" y="48"/>
                    <a:pt x="32" y="48"/>
                  </a:cubicBezTo>
                  <a:lnTo>
                    <a:pt x="32" y="24"/>
                  </a:lnTo>
                  <a:close/>
                  <a:moveTo>
                    <a:pt x="9" y="57"/>
                  </a:moveTo>
                  <a:cubicBezTo>
                    <a:pt x="10" y="56"/>
                    <a:pt x="11" y="56"/>
                    <a:pt x="12" y="56"/>
                  </a:cubicBezTo>
                  <a:cubicBezTo>
                    <a:pt x="28" y="56"/>
                    <a:pt x="28" y="56"/>
                    <a:pt x="28" y="56"/>
                  </a:cubicBezTo>
                  <a:cubicBezTo>
                    <a:pt x="40" y="56"/>
                    <a:pt x="40" y="56"/>
                    <a:pt x="40" y="56"/>
                  </a:cubicBezTo>
                  <a:cubicBezTo>
                    <a:pt x="80" y="56"/>
                    <a:pt x="80" y="56"/>
                    <a:pt x="80" y="56"/>
                  </a:cubicBezTo>
                  <a:cubicBezTo>
                    <a:pt x="92" y="56"/>
                    <a:pt x="92" y="56"/>
                    <a:pt x="92" y="56"/>
                  </a:cubicBezTo>
                  <a:cubicBezTo>
                    <a:pt x="108" y="56"/>
                    <a:pt x="108" y="56"/>
                    <a:pt x="108" y="56"/>
                  </a:cubicBezTo>
                  <a:cubicBezTo>
                    <a:pt x="110" y="56"/>
                    <a:pt x="112" y="58"/>
                    <a:pt x="112" y="60"/>
                  </a:cubicBezTo>
                  <a:cubicBezTo>
                    <a:pt x="112" y="61"/>
                    <a:pt x="112" y="62"/>
                    <a:pt x="111" y="63"/>
                  </a:cubicBezTo>
                  <a:cubicBezTo>
                    <a:pt x="110" y="64"/>
                    <a:pt x="109" y="64"/>
                    <a:pt x="108" y="64"/>
                  </a:cubicBezTo>
                  <a:cubicBezTo>
                    <a:pt x="107" y="64"/>
                    <a:pt x="107" y="64"/>
                    <a:pt x="107" y="64"/>
                  </a:cubicBezTo>
                  <a:cubicBezTo>
                    <a:pt x="13" y="64"/>
                    <a:pt x="13" y="64"/>
                    <a:pt x="13" y="64"/>
                  </a:cubicBezTo>
                  <a:cubicBezTo>
                    <a:pt x="12" y="64"/>
                    <a:pt x="12" y="64"/>
                    <a:pt x="12" y="64"/>
                  </a:cubicBezTo>
                  <a:cubicBezTo>
                    <a:pt x="10" y="64"/>
                    <a:pt x="8" y="62"/>
                    <a:pt x="8" y="60"/>
                  </a:cubicBezTo>
                  <a:cubicBezTo>
                    <a:pt x="8" y="59"/>
                    <a:pt x="8" y="58"/>
                    <a:pt x="9" y="57"/>
                  </a:cubicBezTo>
                  <a:close/>
                  <a:moveTo>
                    <a:pt x="76" y="112"/>
                  </a:moveTo>
                  <a:cubicBezTo>
                    <a:pt x="44" y="112"/>
                    <a:pt x="44" y="112"/>
                    <a:pt x="44" y="112"/>
                  </a:cubicBezTo>
                  <a:cubicBezTo>
                    <a:pt x="44" y="108"/>
                    <a:pt x="44" y="108"/>
                    <a:pt x="44" y="108"/>
                  </a:cubicBezTo>
                  <a:cubicBezTo>
                    <a:pt x="44" y="92"/>
                    <a:pt x="44" y="92"/>
                    <a:pt x="44" y="92"/>
                  </a:cubicBezTo>
                  <a:cubicBezTo>
                    <a:pt x="76" y="92"/>
                    <a:pt x="76" y="92"/>
                    <a:pt x="76" y="92"/>
                  </a:cubicBezTo>
                  <a:cubicBezTo>
                    <a:pt x="76" y="108"/>
                    <a:pt x="76" y="108"/>
                    <a:pt x="76" y="108"/>
                  </a:cubicBezTo>
                  <a:lnTo>
                    <a:pt x="76" y="112"/>
                  </a:lnTo>
                  <a:close/>
                  <a:moveTo>
                    <a:pt x="112" y="99"/>
                  </a:moveTo>
                  <a:cubicBezTo>
                    <a:pt x="112" y="102"/>
                    <a:pt x="110" y="104"/>
                    <a:pt x="107" y="104"/>
                  </a:cubicBezTo>
                  <a:cubicBezTo>
                    <a:pt x="84" y="104"/>
                    <a:pt x="84" y="104"/>
                    <a:pt x="84" y="104"/>
                  </a:cubicBezTo>
                  <a:cubicBezTo>
                    <a:pt x="84" y="92"/>
                    <a:pt x="84" y="92"/>
                    <a:pt x="84" y="92"/>
                  </a:cubicBezTo>
                  <a:cubicBezTo>
                    <a:pt x="86" y="92"/>
                    <a:pt x="88" y="90"/>
                    <a:pt x="88" y="88"/>
                  </a:cubicBezTo>
                  <a:cubicBezTo>
                    <a:pt x="88" y="86"/>
                    <a:pt x="86" y="84"/>
                    <a:pt x="84" y="84"/>
                  </a:cubicBezTo>
                  <a:cubicBezTo>
                    <a:pt x="80" y="84"/>
                    <a:pt x="80" y="84"/>
                    <a:pt x="80" y="84"/>
                  </a:cubicBezTo>
                  <a:cubicBezTo>
                    <a:pt x="40" y="84"/>
                    <a:pt x="40" y="84"/>
                    <a:pt x="40" y="84"/>
                  </a:cubicBezTo>
                  <a:cubicBezTo>
                    <a:pt x="36" y="84"/>
                    <a:pt x="36" y="84"/>
                    <a:pt x="36" y="84"/>
                  </a:cubicBezTo>
                  <a:cubicBezTo>
                    <a:pt x="34" y="84"/>
                    <a:pt x="32" y="86"/>
                    <a:pt x="32" y="88"/>
                  </a:cubicBezTo>
                  <a:cubicBezTo>
                    <a:pt x="32" y="90"/>
                    <a:pt x="34" y="92"/>
                    <a:pt x="36" y="92"/>
                  </a:cubicBezTo>
                  <a:cubicBezTo>
                    <a:pt x="36" y="104"/>
                    <a:pt x="36" y="104"/>
                    <a:pt x="36" y="104"/>
                  </a:cubicBezTo>
                  <a:cubicBezTo>
                    <a:pt x="13" y="104"/>
                    <a:pt x="13" y="104"/>
                    <a:pt x="13" y="104"/>
                  </a:cubicBezTo>
                  <a:cubicBezTo>
                    <a:pt x="10" y="104"/>
                    <a:pt x="8" y="102"/>
                    <a:pt x="8" y="99"/>
                  </a:cubicBezTo>
                  <a:cubicBezTo>
                    <a:pt x="8" y="77"/>
                    <a:pt x="8" y="77"/>
                    <a:pt x="8" y="77"/>
                  </a:cubicBezTo>
                  <a:cubicBezTo>
                    <a:pt x="8" y="74"/>
                    <a:pt x="10" y="72"/>
                    <a:pt x="13" y="72"/>
                  </a:cubicBezTo>
                  <a:cubicBezTo>
                    <a:pt x="107" y="72"/>
                    <a:pt x="107" y="72"/>
                    <a:pt x="107" y="72"/>
                  </a:cubicBezTo>
                  <a:cubicBezTo>
                    <a:pt x="110" y="72"/>
                    <a:pt x="112" y="74"/>
                    <a:pt x="112" y="77"/>
                  </a:cubicBezTo>
                  <a:lnTo>
                    <a:pt x="11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6">
              <a:extLst>
                <a:ext uri="{FF2B5EF4-FFF2-40B4-BE49-F238E27FC236}">
                  <a16:creationId xmlns:a16="http://schemas.microsoft.com/office/drawing/2014/main" id="{6AC42A0E-BAD7-4A2B-8FB2-68FD458E7A86}"/>
                </a:ext>
              </a:extLst>
            </p:cNvPr>
            <p:cNvSpPr>
              <a:spLocks/>
            </p:cNvSpPr>
            <p:nvPr/>
          </p:nvSpPr>
          <p:spPr bwMode="auto">
            <a:xfrm>
              <a:off x="6083300" y="3902075"/>
              <a:ext cx="104775" cy="33338"/>
            </a:xfrm>
            <a:custGeom>
              <a:avLst/>
              <a:gdLst>
                <a:gd name="T0" fmla="*/ 4 w 24"/>
                <a:gd name="T1" fmla="*/ 8 h 8"/>
                <a:gd name="T2" fmla="*/ 20 w 24"/>
                <a:gd name="T3" fmla="*/ 8 h 8"/>
                <a:gd name="T4" fmla="*/ 24 w 24"/>
                <a:gd name="T5" fmla="*/ 4 h 8"/>
                <a:gd name="T6" fmla="*/ 20 w 24"/>
                <a:gd name="T7" fmla="*/ 0 h 8"/>
                <a:gd name="T8" fmla="*/ 4 w 24"/>
                <a:gd name="T9" fmla="*/ 0 h 8"/>
                <a:gd name="T10" fmla="*/ 0 w 24"/>
                <a:gd name="T11" fmla="*/ 4 h 8"/>
                <a:gd name="T12" fmla="*/ 4 w 2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4" y="8"/>
                  </a:moveTo>
                  <a:cubicBezTo>
                    <a:pt x="20" y="8"/>
                    <a:pt x="20" y="8"/>
                    <a:pt x="20" y="8"/>
                  </a:cubicBezTo>
                  <a:cubicBezTo>
                    <a:pt x="22" y="8"/>
                    <a:pt x="24" y="6"/>
                    <a:pt x="24" y="4"/>
                  </a:cubicBezTo>
                  <a:cubicBezTo>
                    <a:pt x="24" y="2"/>
                    <a:pt x="22" y="0"/>
                    <a:pt x="20"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7">
              <a:extLst>
                <a:ext uri="{FF2B5EF4-FFF2-40B4-BE49-F238E27FC236}">
                  <a16:creationId xmlns:a16="http://schemas.microsoft.com/office/drawing/2014/main" id="{7C879DA0-0113-4544-80CF-292B2BAE895A}"/>
                </a:ext>
              </a:extLst>
            </p:cNvPr>
            <p:cNvSpPr>
              <a:spLocks/>
            </p:cNvSpPr>
            <p:nvPr/>
          </p:nvSpPr>
          <p:spPr bwMode="auto">
            <a:xfrm>
              <a:off x="6083300" y="3952875"/>
              <a:ext cx="104775" cy="34925"/>
            </a:xfrm>
            <a:custGeom>
              <a:avLst/>
              <a:gdLst>
                <a:gd name="T0" fmla="*/ 4 w 24"/>
                <a:gd name="T1" fmla="*/ 8 h 8"/>
                <a:gd name="T2" fmla="*/ 20 w 24"/>
                <a:gd name="T3" fmla="*/ 8 h 8"/>
                <a:gd name="T4" fmla="*/ 24 w 24"/>
                <a:gd name="T5" fmla="*/ 4 h 8"/>
                <a:gd name="T6" fmla="*/ 20 w 24"/>
                <a:gd name="T7" fmla="*/ 0 h 8"/>
                <a:gd name="T8" fmla="*/ 4 w 24"/>
                <a:gd name="T9" fmla="*/ 0 h 8"/>
                <a:gd name="T10" fmla="*/ 0 w 24"/>
                <a:gd name="T11" fmla="*/ 4 h 8"/>
                <a:gd name="T12" fmla="*/ 4 w 2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4" y="8"/>
                  </a:moveTo>
                  <a:cubicBezTo>
                    <a:pt x="20" y="8"/>
                    <a:pt x="20" y="8"/>
                    <a:pt x="20" y="8"/>
                  </a:cubicBezTo>
                  <a:cubicBezTo>
                    <a:pt x="22" y="8"/>
                    <a:pt x="24" y="6"/>
                    <a:pt x="24" y="4"/>
                  </a:cubicBezTo>
                  <a:cubicBezTo>
                    <a:pt x="24" y="2"/>
                    <a:pt x="22" y="0"/>
                    <a:pt x="20"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8">
              <a:extLst>
                <a:ext uri="{FF2B5EF4-FFF2-40B4-BE49-F238E27FC236}">
                  <a16:creationId xmlns:a16="http://schemas.microsoft.com/office/drawing/2014/main" id="{E8D1A208-53F4-46F0-939C-AA47B9A9001E}"/>
                </a:ext>
              </a:extLst>
            </p:cNvPr>
            <p:cNvSpPr>
              <a:spLocks/>
            </p:cNvSpPr>
            <p:nvPr/>
          </p:nvSpPr>
          <p:spPr bwMode="auto">
            <a:xfrm>
              <a:off x="6083300" y="4248150"/>
              <a:ext cx="104775" cy="34925"/>
            </a:xfrm>
            <a:custGeom>
              <a:avLst/>
              <a:gdLst>
                <a:gd name="T0" fmla="*/ 20 w 24"/>
                <a:gd name="T1" fmla="*/ 0 h 8"/>
                <a:gd name="T2" fmla="*/ 4 w 24"/>
                <a:gd name="T3" fmla="*/ 0 h 8"/>
                <a:gd name="T4" fmla="*/ 0 w 24"/>
                <a:gd name="T5" fmla="*/ 4 h 8"/>
                <a:gd name="T6" fmla="*/ 4 w 24"/>
                <a:gd name="T7" fmla="*/ 8 h 8"/>
                <a:gd name="T8" fmla="*/ 20 w 24"/>
                <a:gd name="T9" fmla="*/ 8 h 8"/>
                <a:gd name="T10" fmla="*/ 24 w 24"/>
                <a:gd name="T11" fmla="*/ 4 h 8"/>
                <a:gd name="T12" fmla="*/ 20 w 2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20" y="0"/>
                  </a:moveTo>
                  <a:cubicBezTo>
                    <a:pt x="4" y="0"/>
                    <a:pt x="4" y="0"/>
                    <a:pt x="4" y="0"/>
                  </a:cubicBezTo>
                  <a:cubicBezTo>
                    <a:pt x="2" y="0"/>
                    <a:pt x="0" y="2"/>
                    <a:pt x="0" y="4"/>
                  </a:cubicBezTo>
                  <a:cubicBezTo>
                    <a:pt x="0" y="6"/>
                    <a:pt x="2" y="8"/>
                    <a:pt x="4" y="8"/>
                  </a:cubicBezTo>
                  <a:cubicBezTo>
                    <a:pt x="20" y="8"/>
                    <a:pt x="20" y="8"/>
                    <a:pt x="20" y="8"/>
                  </a:cubicBezTo>
                  <a:cubicBezTo>
                    <a:pt x="22" y="8"/>
                    <a:pt x="24" y="6"/>
                    <a:pt x="24" y="4"/>
                  </a:cubicBezTo>
                  <a:cubicBezTo>
                    <a:pt x="24" y="2"/>
                    <a:pt x="22"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1" name="TextBox 50">
            <a:extLst>
              <a:ext uri="{FF2B5EF4-FFF2-40B4-BE49-F238E27FC236}">
                <a16:creationId xmlns:a16="http://schemas.microsoft.com/office/drawing/2014/main" id="{53F874A3-81FE-4A38-9B62-868548EF5C17}"/>
              </a:ext>
            </a:extLst>
          </p:cNvPr>
          <p:cNvSpPr txBox="1"/>
          <p:nvPr/>
        </p:nvSpPr>
        <p:spPr>
          <a:xfrm>
            <a:off x="4387033" y="6025946"/>
            <a:ext cx="1515158" cy="307777"/>
          </a:xfrm>
          <a:prstGeom prst="rect">
            <a:avLst/>
          </a:prstGeom>
          <a:noFill/>
        </p:spPr>
        <p:txBody>
          <a:bodyPr wrap="none" rtlCol="0">
            <a:spAutoFit/>
          </a:bodyPr>
          <a:lstStyle/>
          <a:p>
            <a:r>
              <a:rPr lang="en-US" sz="1400" b="1" i="1" spc="100">
                <a:solidFill>
                  <a:srgbClr val="EAB200"/>
                </a:solidFill>
                <a:latin typeface="Noto Serif" panose="02020600060500020200" pitchFamily="18" charset="0"/>
                <a:ea typeface="Noto Serif" panose="02020600060500020200" pitchFamily="18" charset="0"/>
                <a:cs typeface="Noto Serif" panose="02020600060500020200" pitchFamily="18" charset="0"/>
              </a:rPr>
              <a:t>Photography</a:t>
            </a:r>
          </a:p>
        </p:txBody>
      </p:sp>
      <p:sp>
        <p:nvSpPr>
          <p:cNvPr id="52" name="Oval 51">
            <a:extLst>
              <a:ext uri="{FF2B5EF4-FFF2-40B4-BE49-F238E27FC236}">
                <a16:creationId xmlns:a16="http://schemas.microsoft.com/office/drawing/2014/main" id="{0CFC01F2-3A1A-407A-96C9-CC50C857F22C}"/>
              </a:ext>
            </a:extLst>
          </p:cNvPr>
          <p:cNvSpPr/>
          <p:nvPr/>
        </p:nvSpPr>
        <p:spPr>
          <a:xfrm>
            <a:off x="4638329" y="4883407"/>
            <a:ext cx="1012567" cy="1012567"/>
          </a:xfrm>
          <a:prstGeom prst="ellipse">
            <a:avLst/>
          </a:prstGeom>
          <a:noFill/>
          <a:ln w="63500">
            <a:solidFill>
              <a:srgbClr val="EAB200">
                <a:alpha val="7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a:extLst>
              <a:ext uri="{FF2B5EF4-FFF2-40B4-BE49-F238E27FC236}">
                <a16:creationId xmlns:a16="http://schemas.microsoft.com/office/drawing/2014/main" id="{8A978B59-D7BF-40FC-8149-AAAE39E58726}"/>
              </a:ext>
            </a:extLst>
          </p:cNvPr>
          <p:cNvSpPr txBox="1"/>
          <p:nvPr/>
        </p:nvSpPr>
        <p:spPr>
          <a:xfrm>
            <a:off x="6921781" y="6025946"/>
            <a:ext cx="926857" cy="307777"/>
          </a:xfrm>
          <a:prstGeom prst="rect">
            <a:avLst/>
          </a:prstGeom>
          <a:noFill/>
        </p:spPr>
        <p:txBody>
          <a:bodyPr wrap="none" rtlCol="0">
            <a:spAutoFit/>
          </a:bodyPr>
          <a:lstStyle/>
          <a:p>
            <a:r>
              <a:rPr lang="en-US" sz="1400" b="1" i="1" spc="100">
                <a:solidFill>
                  <a:srgbClr val="EAB200"/>
                </a:solidFill>
                <a:latin typeface="Noto Serif" panose="02020600060500020200" pitchFamily="18" charset="0"/>
                <a:ea typeface="Noto Serif" panose="02020600060500020200" pitchFamily="18" charset="0"/>
                <a:cs typeface="Noto Serif" panose="02020600060500020200" pitchFamily="18" charset="0"/>
              </a:rPr>
              <a:t>Editing</a:t>
            </a:r>
          </a:p>
        </p:txBody>
      </p:sp>
      <p:sp>
        <p:nvSpPr>
          <p:cNvPr id="58" name="Oval 57">
            <a:extLst>
              <a:ext uri="{FF2B5EF4-FFF2-40B4-BE49-F238E27FC236}">
                <a16:creationId xmlns:a16="http://schemas.microsoft.com/office/drawing/2014/main" id="{0CBE4AD3-3AD3-45F2-B7BF-556868BDAE5E}"/>
              </a:ext>
            </a:extLst>
          </p:cNvPr>
          <p:cNvSpPr/>
          <p:nvPr/>
        </p:nvSpPr>
        <p:spPr>
          <a:xfrm>
            <a:off x="6878926" y="4883407"/>
            <a:ext cx="1012567" cy="1012567"/>
          </a:xfrm>
          <a:prstGeom prst="ellipse">
            <a:avLst/>
          </a:prstGeom>
          <a:noFill/>
          <a:ln w="63500">
            <a:solidFill>
              <a:srgbClr val="EAB200">
                <a:alpha val="7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22041D0B-67DF-4130-AFE0-588F1D7FFA24}"/>
              </a:ext>
            </a:extLst>
          </p:cNvPr>
          <p:cNvSpPr txBox="1"/>
          <p:nvPr/>
        </p:nvSpPr>
        <p:spPr>
          <a:xfrm>
            <a:off x="9083089" y="6025946"/>
            <a:ext cx="1053494" cy="307777"/>
          </a:xfrm>
          <a:prstGeom prst="rect">
            <a:avLst/>
          </a:prstGeom>
          <a:noFill/>
        </p:spPr>
        <p:txBody>
          <a:bodyPr wrap="none" rtlCol="0">
            <a:spAutoFit/>
          </a:bodyPr>
          <a:lstStyle/>
          <a:p>
            <a:r>
              <a:rPr lang="en-US" sz="1400" b="1" i="1" spc="100">
                <a:solidFill>
                  <a:srgbClr val="EAB200"/>
                </a:solidFill>
                <a:latin typeface="Noto Serif" panose="02020600060500020200" pitchFamily="18" charset="0"/>
                <a:ea typeface="Noto Serif" panose="02020600060500020200" pitchFamily="18" charset="0"/>
                <a:cs typeface="Noto Serif" panose="02020600060500020200" pitchFamily="18" charset="0"/>
              </a:rPr>
              <a:t>Printing</a:t>
            </a:r>
          </a:p>
        </p:txBody>
      </p:sp>
      <p:sp>
        <p:nvSpPr>
          <p:cNvPr id="64" name="Oval 63">
            <a:extLst>
              <a:ext uri="{FF2B5EF4-FFF2-40B4-BE49-F238E27FC236}">
                <a16:creationId xmlns:a16="http://schemas.microsoft.com/office/drawing/2014/main" id="{AAEB1A1D-D8FD-4EA3-9B72-475AE4DEEF08}"/>
              </a:ext>
            </a:extLst>
          </p:cNvPr>
          <p:cNvSpPr/>
          <p:nvPr/>
        </p:nvSpPr>
        <p:spPr>
          <a:xfrm>
            <a:off x="9103553" y="4883407"/>
            <a:ext cx="1012567" cy="1012567"/>
          </a:xfrm>
          <a:prstGeom prst="ellipse">
            <a:avLst/>
          </a:prstGeom>
          <a:noFill/>
          <a:ln w="63500">
            <a:solidFill>
              <a:srgbClr val="EAB200">
                <a:alpha val="7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57A220B7-858A-4BAA-BAFC-90C0E58DFA59}"/>
              </a:ext>
            </a:extLst>
          </p:cNvPr>
          <p:cNvSpPr>
            <a:spLocks noGrp="1"/>
          </p:cNvSpPr>
          <p:nvPr>
            <p:ph type="pic" sz="quarter" idx="10"/>
          </p:nvPr>
        </p:nvSpPr>
        <p:spPr/>
      </p:sp>
      <p:sp>
        <p:nvSpPr>
          <p:cNvPr id="5" name="Picture Placeholder 4">
            <a:extLst>
              <a:ext uri="{FF2B5EF4-FFF2-40B4-BE49-F238E27FC236}">
                <a16:creationId xmlns:a16="http://schemas.microsoft.com/office/drawing/2014/main" id="{98D7BF42-88D9-4E83-83B7-AE8CADFE697F}"/>
              </a:ext>
            </a:extLst>
          </p:cNvPr>
          <p:cNvSpPr>
            <a:spLocks noGrp="1"/>
          </p:cNvSpPr>
          <p:nvPr>
            <p:ph type="pic" sz="quarter" idx="11"/>
          </p:nvPr>
        </p:nvSpPr>
        <p:spPr/>
      </p:sp>
    </p:spTree>
    <p:extLst>
      <p:ext uri="{BB962C8B-B14F-4D97-AF65-F5344CB8AC3E}">
        <p14:creationId xmlns:p14="http://schemas.microsoft.com/office/powerpoint/2010/main" val="10487769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445B5492-878A-4BEC-A284-BC1ECC3732D3}"/>
              </a:ext>
            </a:extLst>
          </p:cNvPr>
          <p:cNvGrpSpPr/>
          <p:nvPr/>
        </p:nvGrpSpPr>
        <p:grpSpPr>
          <a:xfrm>
            <a:off x="700733" y="4369754"/>
            <a:ext cx="867956" cy="865500"/>
            <a:chOff x="1111250" y="1085850"/>
            <a:chExt cx="560388" cy="558801"/>
          </a:xfrm>
        </p:grpSpPr>
        <p:sp>
          <p:nvSpPr>
            <p:cNvPr id="8" name="AutoShape 3">
              <a:extLst>
                <a:ext uri="{FF2B5EF4-FFF2-40B4-BE49-F238E27FC236}">
                  <a16:creationId xmlns:a16="http://schemas.microsoft.com/office/drawing/2014/main" id="{F4F84F5A-D155-407B-BD6E-715F8D32D491}"/>
                </a:ext>
              </a:extLst>
            </p:cNvPr>
            <p:cNvSpPr>
              <a:spLocks noChangeAspect="1" noChangeArrowheads="1" noTextEdit="1"/>
            </p:cNvSpPr>
            <p:nvPr/>
          </p:nvSpPr>
          <p:spPr bwMode="auto">
            <a:xfrm>
              <a:off x="1111250" y="1085850"/>
              <a:ext cx="55562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5">
              <a:extLst>
                <a:ext uri="{FF2B5EF4-FFF2-40B4-BE49-F238E27FC236}">
                  <a16:creationId xmlns:a16="http://schemas.microsoft.com/office/drawing/2014/main" id="{8253A871-0B7A-4D8C-9EC0-CAC79684CF15}"/>
                </a:ext>
              </a:extLst>
            </p:cNvPr>
            <p:cNvSpPr>
              <a:spLocks noEditPoints="1"/>
            </p:cNvSpPr>
            <p:nvPr/>
          </p:nvSpPr>
          <p:spPr bwMode="auto">
            <a:xfrm>
              <a:off x="1116013" y="1090613"/>
              <a:ext cx="555625" cy="554038"/>
            </a:xfrm>
            <a:custGeom>
              <a:avLst/>
              <a:gdLst>
                <a:gd name="T0" fmla="*/ 116 w 120"/>
                <a:gd name="T1" fmla="*/ 0 h 120"/>
                <a:gd name="T2" fmla="*/ 4 w 120"/>
                <a:gd name="T3" fmla="*/ 0 h 120"/>
                <a:gd name="T4" fmla="*/ 0 w 120"/>
                <a:gd name="T5" fmla="*/ 4 h 120"/>
                <a:gd name="T6" fmla="*/ 0 w 120"/>
                <a:gd name="T7" fmla="*/ 116 h 120"/>
                <a:gd name="T8" fmla="*/ 4 w 120"/>
                <a:gd name="T9" fmla="*/ 120 h 120"/>
                <a:gd name="T10" fmla="*/ 116 w 120"/>
                <a:gd name="T11" fmla="*/ 120 h 120"/>
                <a:gd name="T12" fmla="*/ 120 w 120"/>
                <a:gd name="T13" fmla="*/ 116 h 120"/>
                <a:gd name="T14" fmla="*/ 120 w 120"/>
                <a:gd name="T15" fmla="*/ 4 h 120"/>
                <a:gd name="T16" fmla="*/ 116 w 120"/>
                <a:gd name="T17" fmla="*/ 0 h 120"/>
                <a:gd name="T18" fmla="*/ 112 w 120"/>
                <a:gd name="T19" fmla="*/ 112 h 120"/>
                <a:gd name="T20" fmla="*/ 8 w 120"/>
                <a:gd name="T21" fmla="*/ 112 h 120"/>
                <a:gd name="T22" fmla="*/ 8 w 120"/>
                <a:gd name="T23" fmla="*/ 8 h 120"/>
                <a:gd name="T24" fmla="*/ 112 w 120"/>
                <a:gd name="T25" fmla="*/ 8 h 120"/>
                <a:gd name="T26" fmla="*/ 112 w 120"/>
                <a:gd name="T27"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120">
                  <a:moveTo>
                    <a:pt x="116" y="0"/>
                  </a:moveTo>
                  <a:cubicBezTo>
                    <a:pt x="4" y="0"/>
                    <a:pt x="4" y="0"/>
                    <a:pt x="4" y="0"/>
                  </a:cubicBezTo>
                  <a:cubicBezTo>
                    <a:pt x="2" y="0"/>
                    <a:pt x="0" y="2"/>
                    <a:pt x="0" y="4"/>
                  </a:cubicBezTo>
                  <a:cubicBezTo>
                    <a:pt x="0" y="116"/>
                    <a:pt x="0" y="116"/>
                    <a:pt x="0" y="116"/>
                  </a:cubicBezTo>
                  <a:cubicBezTo>
                    <a:pt x="0" y="118"/>
                    <a:pt x="2" y="120"/>
                    <a:pt x="4" y="120"/>
                  </a:cubicBezTo>
                  <a:cubicBezTo>
                    <a:pt x="116" y="120"/>
                    <a:pt x="116" y="120"/>
                    <a:pt x="116" y="120"/>
                  </a:cubicBezTo>
                  <a:cubicBezTo>
                    <a:pt x="118" y="120"/>
                    <a:pt x="120" y="118"/>
                    <a:pt x="120" y="116"/>
                  </a:cubicBezTo>
                  <a:cubicBezTo>
                    <a:pt x="120" y="4"/>
                    <a:pt x="120" y="4"/>
                    <a:pt x="120" y="4"/>
                  </a:cubicBezTo>
                  <a:cubicBezTo>
                    <a:pt x="120" y="2"/>
                    <a:pt x="118" y="0"/>
                    <a:pt x="116" y="0"/>
                  </a:cubicBezTo>
                  <a:close/>
                  <a:moveTo>
                    <a:pt x="112" y="112"/>
                  </a:moveTo>
                  <a:cubicBezTo>
                    <a:pt x="8" y="112"/>
                    <a:pt x="8" y="112"/>
                    <a:pt x="8" y="112"/>
                  </a:cubicBezTo>
                  <a:cubicBezTo>
                    <a:pt x="8" y="8"/>
                    <a:pt x="8" y="8"/>
                    <a:pt x="8" y="8"/>
                  </a:cubicBezTo>
                  <a:cubicBezTo>
                    <a:pt x="112" y="8"/>
                    <a:pt x="112" y="8"/>
                    <a:pt x="112" y="8"/>
                  </a:cubicBezTo>
                  <a:lnTo>
                    <a:pt x="112" y="112"/>
                  </a:lnTo>
                  <a:close/>
                </a:path>
              </a:pathLst>
            </a:custGeom>
            <a:solidFill>
              <a:srgbClr val="AE694A"/>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6">
              <a:extLst>
                <a:ext uri="{FF2B5EF4-FFF2-40B4-BE49-F238E27FC236}">
                  <a16:creationId xmlns:a16="http://schemas.microsoft.com/office/drawing/2014/main" id="{F6CF4D16-5624-40FE-A35F-CCD013BF9757}"/>
                </a:ext>
              </a:extLst>
            </p:cNvPr>
            <p:cNvSpPr>
              <a:spLocks noEditPoints="1"/>
            </p:cNvSpPr>
            <p:nvPr/>
          </p:nvSpPr>
          <p:spPr bwMode="auto">
            <a:xfrm>
              <a:off x="1171575" y="1146175"/>
              <a:ext cx="444500" cy="442913"/>
            </a:xfrm>
            <a:custGeom>
              <a:avLst/>
              <a:gdLst>
                <a:gd name="T0" fmla="*/ 4 w 96"/>
                <a:gd name="T1" fmla="*/ 96 h 96"/>
                <a:gd name="T2" fmla="*/ 8 w 96"/>
                <a:gd name="T3" fmla="*/ 96 h 96"/>
                <a:gd name="T4" fmla="*/ 56 w 96"/>
                <a:gd name="T5" fmla="*/ 96 h 96"/>
                <a:gd name="T6" fmla="*/ 92 w 96"/>
                <a:gd name="T7" fmla="*/ 96 h 96"/>
                <a:gd name="T8" fmla="*/ 93 w 96"/>
                <a:gd name="T9" fmla="*/ 96 h 96"/>
                <a:gd name="T10" fmla="*/ 94 w 96"/>
                <a:gd name="T11" fmla="*/ 96 h 96"/>
                <a:gd name="T12" fmla="*/ 95 w 96"/>
                <a:gd name="T13" fmla="*/ 95 h 96"/>
                <a:gd name="T14" fmla="*/ 95 w 96"/>
                <a:gd name="T15" fmla="*/ 95 h 96"/>
                <a:gd name="T16" fmla="*/ 95 w 96"/>
                <a:gd name="T17" fmla="*/ 94 h 96"/>
                <a:gd name="T18" fmla="*/ 96 w 96"/>
                <a:gd name="T19" fmla="*/ 94 h 96"/>
                <a:gd name="T20" fmla="*/ 96 w 96"/>
                <a:gd name="T21" fmla="*/ 93 h 96"/>
                <a:gd name="T22" fmla="*/ 96 w 96"/>
                <a:gd name="T23" fmla="*/ 92 h 96"/>
                <a:gd name="T24" fmla="*/ 96 w 96"/>
                <a:gd name="T25" fmla="*/ 92 h 96"/>
                <a:gd name="T26" fmla="*/ 96 w 96"/>
                <a:gd name="T27" fmla="*/ 4 h 96"/>
                <a:gd name="T28" fmla="*/ 92 w 96"/>
                <a:gd name="T29" fmla="*/ 0 h 96"/>
                <a:gd name="T30" fmla="*/ 4 w 96"/>
                <a:gd name="T31" fmla="*/ 0 h 96"/>
                <a:gd name="T32" fmla="*/ 0 w 96"/>
                <a:gd name="T33" fmla="*/ 4 h 96"/>
                <a:gd name="T34" fmla="*/ 0 w 96"/>
                <a:gd name="T35" fmla="*/ 92 h 96"/>
                <a:gd name="T36" fmla="*/ 4 w 96"/>
                <a:gd name="T37" fmla="*/ 96 h 96"/>
                <a:gd name="T38" fmla="*/ 15 w 96"/>
                <a:gd name="T39" fmla="*/ 88 h 96"/>
                <a:gd name="T40" fmla="*/ 32 w 96"/>
                <a:gd name="T41" fmla="*/ 56 h 96"/>
                <a:gd name="T42" fmla="*/ 49 w 96"/>
                <a:gd name="T43" fmla="*/ 88 h 96"/>
                <a:gd name="T44" fmla="*/ 15 w 96"/>
                <a:gd name="T45" fmla="*/ 88 h 96"/>
                <a:gd name="T46" fmla="*/ 62 w 96"/>
                <a:gd name="T47" fmla="*/ 88 h 96"/>
                <a:gd name="T48" fmla="*/ 72 w 96"/>
                <a:gd name="T49" fmla="*/ 68 h 96"/>
                <a:gd name="T50" fmla="*/ 85 w 96"/>
                <a:gd name="T51" fmla="*/ 88 h 96"/>
                <a:gd name="T52" fmla="*/ 62 w 96"/>
                <a:gd name="T53" fmla="*/ 88 h 96"/>
                <a:gd name="T54" fmla="*/ 88 w 96"/>
                <a:gd name="T55" fmla="*/ 8 h 96"/>
                <a:gd name="T56" fmla="*/ 88 w 96"/>
                <a:gd name="T57" fmla="*/ 78 h 96"/>
                <a:gd name="T58" fmla="*/ 75 w 96"/>
                <a:gd name="T59" fmla="*/ 58 h 96"/>
                <a:gd name="T60" fmla="*/ 72 w 96"/>
                <a:gd name="T61" fmla="*/ 56 h 96"/>
                <a:gd name="T62" fmla="*/ 68 w 96"/>
                <a:gd name="T63" fmla="*/ 58 h 96"/>
                <a:gd name="T64" fmla="*/ 56 w 96"/>
                <a:gd name="T65" fmla="*/ 83 h 96"/>
                <a:gd name="T66" fmla="*/ 36 w 96"/>
                <a:gd name="T67" fmla="*/ 46 h 96"/>
                <a:gd name="T68" fmla="*/ 28 w 96"/>
                <a:gd name="T69" fmla="*/ 46 h 96"/>
                <a:gd name="T70" fmla="*/ 8 w 96"/>
                <a:gd name="T71" fmla="*/ 84 h 96"/>
                <a:gd name="T72" fmla="*/ 8 w 96"/>
                <a:gd name="T73" fmla="*/ 8 h 96"/>
                <a:gd name="T74" fmla="*/ 88 w 96"/>
                <a:gd name="T75"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6" h="96">
                  <a:moveTo>
                    <a:pt x="4" y="96"/>
                  </a:moveTo>
                  <a:cubicBezTo>
                    <a:pt x="8" y="96"/>
                    <a:pt x="8" y="96"/>
                    <a:pt x="8" y="96"/>
                  </a:cubicBezTo>
                  <a:cubicBezTo>
                    <a:pt x="56" y="96"/>
                    <a:pt x="56" y="96"/>
                    <a:pt x="56" y="96"/>
                  </a:cubicBezTo>
                  <a:cubicBezTo>
                    <a:pt x="92" y="96"/>
                    <a:pt x="92" y="96"/>
                    <a:pt x="92" y="96"/>
                  </a:cubicBezTo>
                  <a:cubicBezTo>
                    <a:pt x="92" y="96"/>
                    <a:pt x="93" y="96"/>
                    <a:pt x="93" y="96"/>
                  </a:cubicBezTo>
                  <a:cubicBezTo>
                    <a:pt x="93" y="96"/>
                    <a:pt x="94" y="96"/>
                    <a:pt x="94" y="96"/>
                  </a:cubicBezTo>
                  <a:cubicBezTo>
                    <a:pt x="94" y="95"/>
                    <a:pt x="94" y="95"/>
                    <a:pt x="95" y="95"/>
                  </a:cubicBezTo>
                  <a:cubicBezTo>
                    <a:pt x="95" y="95"/>
                    <a:pt x="95" y="95"/>
                    <a:pt x="95" y="95"/>
                  </a:cubicBezTo>
                  <a:cubicBezTo>
                    <a:pt x="95" y="95"/>
                    <a:pt x="95" y="94"/>
                    <a:pt x="95" y="94"/>
                  </a:cubicBezTo>
                  <a:cubicBezTo>
                    <a:pt x="96" y="94"/>
                    <a:pt x="96" y="94"/>
                    <a:pt x="96" y="94"/>
                  </a:cubicBezTo>
                  <a:cubicBezTo>
                    <a:pt x="96" y="94"/>
                    <a:pt x="96" y="93"/>
                    <a:pt x="96" y="93"/>
                  </a:cubicBezTo>
                  <a:cubicBezTo>
                    <a:pt x="96" y="93"/>
                    <a:pt x="96" y="93"/>
                    <a:pt x="96" y="92"/>
                  </a:cubicBezTo>
                  <a:cubicBezTo>
                    <a:pt x="96" y="92"/>
                    <a:pt x="96" y="92"/>
                    <a:pt x="96" y="92"/>
                  </a:cubicBezTo>
                  <a:cubicBezTo>
                    <a:pt x="96" y="4"/>
                    <a:pt x="96" y="4"/>
                    <a:pt x="96" y="4"/>
                  </a:cubicBezTo>
                  <a:cubicBezTo>
                    <a:pt x="96" y="2"/>
                    <a:pt x="94" y="0"/>
                    <a:pt x="92" y="0"/>
                  </a:cubicBezTo>
                  <a:cubicBezTo>
                    <a:pt x="4" y="0"/>
                    <a:pt x="4" y="0"/>
                    <a:pt x="4" y="0"/>
                  </a:cubicBezTo>
                  <a:cubicBezTo>
                    <a:pt x="2" y="0"/>
                    <a:pt x="0" y="2"/>
                    <a:pt x="0" y="4"/>
                  </a:cubicBezTo>
                  <a:cubicBezTo>
                    <a:pt x="0" y="92"/>
                    <a:pt x="0" y="92"/>
                    <a:pt x="0" y="92"/>
                  </a:cubicBezTo>
                  <a:cubicBezTo>
                    <a:pt x="0" y="94"/>
                    <a:pt x="2" y="96"/>
                    <a:pt x="4" y="96"/>
                  </a:cubicBezTo>
                  <a:close/>
                  <a:moveTo>
                    <a:pt x="15" y="88"/>
                  </a:moveTo>
                  <a:cubicBezTo>
                    <a:pt x="32" y="56"/>
                    <a:pt x="32" y="56"/>
                    <a:pt x="32" y="56"/>
                  </a:cubicBezTo>
                  <a:cubicBezTo>
                    <a:pt x="49" y="88"/>
                    <a:pt x="49" y="88"/>
                    <a:pt x="49" y="88"/>
                  </a:cubicBezTo>
                  <a:lnTo>
                    <a:pt x="15" y="88"/>
                  </a:lnTo>
                  <a:close/>
                  <a:moveTo>
                    <a:pt x="62" y="88"/>
                  </a:moveTo>
                  <a:cubicBezTo>
                    <a:pt x="72" y="68"/>
                    <a:pt x="72" y="68"/>
                    <a:pt x="72" y="68"/>
                  </a:cubicBezTo>
                  <a:cubicBezTo>
                    <a:pt x="85" y="88"/>
                    <a:pt x="85" y="88"/>
                    <a:pt x="85" y="88"/>
                  </a:cubicBezTo>
                  <a:lnTo>
                    <a:pt x="62" y="88"/>
                  </a:lnTo>
                  <a:close/>
                  <a:moveTo>
                    <a:pt x="88" y="8"/>
                  </a:moveTo>
                  <a:cubicBezTo>
                    <a:pt x="88" y="78"/>
                    <a:pt x="88" y="78"/>
                    <a:pt x="88" y="78"/>
                  </a:cubicBezTo>
                  <a:cubicBezTo>
                    <a:pt x="75" y="58"/>
                    <a:pt x="75" y="58"/>
                    <a:pt x="75" y="58"/>
                  </a:cubicBezTo>
                  <a:cubicBezTo>
                    <a:pt x="75" y="57"/>
                    <a:pt x="73" y="56"/>
                    <a:pt x="72" y="56"/>
                  </a:cubicBezTo>
                  <a:cubicBezTo>
                    <a:pt x="70" y="56"/>
                    <a:pt x="69" y="57"/>
                    <a:pt x="68" y="58"/>
                  </a:cubicBezTo>
                  <a:cubicBezTo>
                    <a:pt x="56" y="83"/>
                    <a:pt x="56" y="83"/>
                    <a:pt x="56" y="83"/>
                  </a:cubicBezTo>
                  <a:cubicBezTo>
                    <a:pt x="36" y="46"/>
                    <a:pt x="36" y="46"/>
                    <a:pt x="36" y="46"/>
                  </a:cubicBezTo>
                  <a:cubicBezTo>
                    <a:pt x="34" y="44"/>
                    <a:pt x="30" y="44"/>
                    <a:pt x="28" y="46"/>
                  </a:cubicBezTo>
                  <a:cubicBezTo>
                    <a:pt x="8" y="84"/>
                    <a:pt x="8" y="84"/>
                    <a:pt x="8" y="84"/>
                  </a:cubicBezTo>
                  <a:cubicBezTo>
                    <a:pt x="8" y="8"/>
                    <a:pt x="8" y="8"/>
                    <a:pt x="8" y="8"/>
                  </a:cubicBezTo>
                  <a:lnTo>
                    <a:pt x="88" y="8"/>
                  </a:lnTo>
                  <a:close/>
                </a:path>
              </a:pathLst>
            </a:custGeom>
            <a:solidFill>
              <a:srgbClr val="AE694A"/>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7">
              <a:extLst>
                <a:ext uri="{FF2B5EF4-FFF2-40B4-BE49-F238E27FC236}">
                  <a16:creationId xmlns:a16="http://schemas.microsoft.com/office/drawing/2014/main" id="{4B0C54D8-52CC-4025-9561-DECDC2A8A7A7}"/>
                </a:ext>
              </a:extLst>
            </p:cNvPr>
            <p:cNvSpPr>
              <a:spLocks noEditPoints="1"/>
            </p:cNvSpPr>
            <p:nvPr/>
          </p:nvSpPr>
          <p:spPr bwMode="auto">
            <a:xfrm>
              <a:off x="1393825" y="1257300"/>
              <a:ext cx="111125" cy="111125"/>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8 h 24"/>
                <a:gd name="T12" fmla="*/ 16 w 24"/>
                <a:gd name="T13" fmla="*/ 12 h 24"/>
                <a:gd name="T14" fmla="*/ 12 w 24"/>
                <a:gd name="T15" fmla="*/ 16 h 24"/>
                <a:gd name="T16" fmla="*/ 8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8"/>
                  </a:moveTo>
                  <a:cubicBezTo>
                    <a:pt x="14" y="8"/>
                    <a:pt x="16" y="10"/>
                    <a:pt x="16" y="12"/>
                  </a:cubicBezTo>
                  <a:cubicBezTo>
                    <a:pt x="16" y="14"/>
                    <a:pt x="14" y="16"/>
                    <a:pt x="12" y="16"/>
                  </a:cubicBezTo>
                  <a:cubicBezTo>
                    <a:pt x="10" y="16"/>
                    <a:pt x="8" y="14"/>
                    <a:pt x="8" y="12"/>
                  </a:cubicBezTo>
                  <a:cubicBezTo>
                    <a:pt x="8" y="10"/>
                    <a:pt x="10" y="8"/>
                    <a:pt x="12" y="8"/>
                  </a:cubicBezTo>
                  <a:close/>
                </a:path>
              </a:pathLst>
            </a:custGeom>
            <a:solidFill>
              <a:srgbClr val="AE694A"/>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2" name="TextBox 11">
            <a:extLst>
              <a:ext uri="{FF2B5EF4-FFF2-40B4-BE49-F238E27FC236}">
                <a16:creationId xmlns:a16="http://schemas.microsoft.com/office/drawing/2014/main" id="{2E89B809-482E-44D7-965E-FA93BD4296F3}"/>
              </a:ext>
            </a:extLst>
          </p:cNvPr>
          <p:cNvSpPr txBox="1"/>
          <p:nvPr/>
        </p:nvSpPr>
        <p:spPr>
          <a:xfrm>
            <a:off x="1912921" y="4449363"/>
            <a:ext cx="3337773" cy="461665"/>
          </a:xfrm>
          <a:prstGeom prst="rect">
            <a:avLst/>
          </a:prstGeom>
          <a:noFill/>
        </p:spPr>
        <p:txBody>
          <a:bodyPr wrap="square" rtlCol="0">
            <a:spAutoFit/>
          </a:bodyPr>
          <a:lstStyle/>
          <a:p>
            <a:r>
              <a:rPr lang="en-US" sz="2400" b="1">
                <a:solidFill>
                  <a:srgbClr val="744834"/>
                </a:solidFill>
                <a:latin typeface="Noto Serif" panose="02020600060500020200" pitchFamily="18" charset="0"/>
                <a:ea typeface="Noto Serif" panose="02020600060500020200" pitchFamily="18" charset="0"/>
                <a:cs typeface="Noto Serif" panose="02020600060500020200" pitchFamily="18" charset="0"/>
              </a:rPr>
              <a:t>Indoor Photography</a:t>
            </a:r>
          </a:p>
        </p:txBody>
      </p:sp>
      <p:sp>
        <p:nvSpPr>
          <p:cNvPr id="21" name="TextBox 20">
            <a:extLst>
              <a:ext uri="{FF2B5EF4-FFF2-40B4-BE49-F238E27FC236}">
                <a16:creationId xmlns:a16="http://schemas.microsoft.com/office/drawing/2014/main" id="{C4C46871-3CD7-4DAD-B8FD-E2B44A2AE16B}"/>
              </a:ext>
            </a:extLst>
          </p:cNvPr>
          <p:cNvSpPr txBox="1"/>
          <p:nvPr/>
        </p:nvSpPr>
        <p:spPr>
          <a:xfrm>
            <a:off x="1912920" y="4855441"/>
            <a:ext cx="3337773" cy="1328505"/>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Voluptate beliton essesa in cillum ipsum dolor sthe mawna aliqua uta consectetur goku anime id estas laborum Lorem enimvas internase doloras nostrud consectur anime id est laborumer in wepsum dolor sit in emase anime laborum ipsum dolor versacer.</a:t>
            </a:r>
          </a:p>
        </p:txBody>
      </p:sp>
      <p:sp>
        <p:nvSpPr>
          <p:cNvPr id="28" name="TextBox 27">
            <a:extLst>
              <a:ext uri="{FF2B5EF4-FFF2-40B4-BE49-F238E27FC236}">
                <a16:creationId xmlns:a16="http://schemas.microsoft.com/office/drawing/2014/main" id="{7144851D-613C-45CB-BC0D-481C211DBFB5}"/>
              </a:ext>
            </a:extLst>
          </p:cNvPr>
          <p:cNvSpPr txBox="1"/>
          <p:nvPr/>
        </p:nvSpPr>
        <p:spPr>
          <a:xfrm>
            <a:off x="8008920" y="4449363"/>
            <a:ext cx="3337773" cy="461665"/>
          </a:xfrm>
          <a:prstGeom prst="rect">
            <a:avLst/>
          </a:prstGeom>
          <a:noFill/>
        </p:spPr>
        <p:txBody>
          <a:bodyPr wrap="square" rtlCol="0">
            <a:spAutoFit/>
          </a:bodyPr>
          <a:lstStyle/>
          <a:p>
            <a:r>
              <a:rPr lang="en-US" sz="2400" b="1">
                <a:solidFill>
                  <a:srgbClr val="744834"/>
                </a:solidFill>
                <a:latin typeface="Noto Serif" panose="02020600060500020200" pitchFamily="18" charset="0"/>
                <a:ea typeface="Noto Serif" panose="02020600060500020200" pitchFamily="18" charset="0"/>
                <a:cs typeface="Noto Serif" panose="02020600060500020200" pitchFamily="18" charset="0"/>
              </a:rPr>
              <a:t>Model Photography</a:t>
            </a:r>
          </a:p>
        </p:txBody>
      </p:sp>
      <p:sp>
        <p:nvSpPr>
          <p:cNvPr id="29" name="TextBox 28">
            <a:extLst>
              <a:ext uri="{FF2B5EF4-FFF2-40B4-BE49-F238E27FC236}">
                <a16:creationId xmlns:a16="http://schemas.microsoft.com/office/drawing/2014/main" id="{541B1E17-A392-41B8-84D8-61AB1CC490A7}"/>
              </a:ext>
            </a:extLst>
          </p:cNvPr>
          <p:cNvSpPr txBox="1"/>
          <p:nvPr/>
        </p:nvSpPr>
        <p:spPr>
          <a:xfrm>
            <a:off x="8008919" y="4855441"/>
            <a:ext cx="3337773" cy="1328505"/>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Voluptate beliton essesa in cillum ipsum dolor sthe mawna aliqua uta consectetur goku anime id estas laborum Lorem enimvas internase doloras nostrud consectur anime id est laborumer in wepsum dolor sit in emase anime laborum ipsum dolor versacer.</a:t>
            </a:r>
          </a:p>
        </p:txBody>
      </p:sp>
      <p:grpSp>
        <p:nvGrpSpPr>
          <p:cNvPr id="30" name="Group 29">
            <a:extLst>
              <a:ext uri="{FF2B5EF4-FFF2-40B4-BE49-F238E27FC236}">
                <a16:creationId xmlns:a16="http://schemas.microsoft.com/office/drawing/2014/main" id="{69D77784-E96A-4025-8AF0-94D6F9F0FF0E}"/>
              </a:ext>
            </a:extLst>
          </p:cNvPr>
          <p:cNvGrpSpPr/>
          <p:nvPr/>
        </p:nvGrpSpPr>
        <p:grpSpPr>
          <a:xfrm>
            <a:off x="6804108" y="4435988"/>
            <a:ext cx="844170" cy="733032"/>
            <a:chOff x="1111250" y="3843338"/>
            <a:chExt cx="566738" cy="492125"/>
          </a:xfrm>
        </p:grpSpPr>
        <p:sp>
          <p:nvSpPr>
            <p:cNvPr id="31" name="AutoShape 16">
              <a:extLst>
                <a:ext uri="{FF2B5EF4-FFF2-40B4-BE49-F238E27FC236}">
                  <a16:creationId xmlns:a16="http://schemas.microsoft.com/office/drawing/2014/main" id="{E00C5281-96FF-4D7A-A830-FED1A578CBEA}"/>
                </a:ext>
              </a:extLst>
            </p:cNvPr>
            <p:cNvSpPr>
              <a:spLocks noChangeAspect="1" noChangeArrowheads="1" noTextEdit="1"/>
            </p:cNvSpPr>
            <p:nvPr/>
          </p:nvSpPr>
          <p:spPr bwMode="auto">
            <a:xfrm>
              <a:off x="1111250" y="3843338"/>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8">
              <a:extLst>
                <a:ext uri="{FF2B5EF4-FFF2-40B4-BE49-F238E27FC236}">
                  <a16:creationId xmlns:a16="http://schemas.microsoft.com/office/drawing/2014/main" id="{01C54DD2-BD76-484B-A0BA-7317FF86AAA7}"/>
                </a:ext>
              </a:extLst>
            </p:cNvPr>
            <p:cNvSpPr>
              <a:spLocks noEditPoints="1"/>
            </p:cNvSpPr>
            <p:nvPr/>
          </p:nvSpPr>
          <p:spPr bwMode="auto">
            <a:xfrm>
              <a:off x="1116013" y="3843338"/>
              <a:ext cx="561975" cy="487363"/>
            </a:xfrm>
            <a:custGeom>
              <a:avLst/>
              <a:gdLst>
                <a:gd name="T0" fmla="*/ 58 w 120"/>
                <a:gd name="T1" fmla="*/ 1 h 104"/>
                <a:gd name="T2" fmla="*/ 32 w 120"/>
                <a:gd name="T3" fmla="*/ 9 h 104"/>
                <a:gd name="T4" fmla="*/ 8 w 120"/>
                <a:gd name="T5" fmla="*/ 9 h 104"/>
                <a:gd name="T6" fmla="*/ 0 w 120"/>
                <a:gd name="T7" fmla="*/ 20 h 104"/>
                <a:gd name="T8" fmla="*/ 0 w 120"/>
                <a:gd name="T9" fmla="*/ 100 h 104"/>
                <a:gd name="T10" fmla="*/ 120 w 120"/>
                <a:gd name="T11" fmla="*/ 100 h 104"/>
                <a:gd name="T12" fmla="*/ 120 w 120"/>
                <a:gd name="T13" fmla="*/ 4 h 104"/>
                <a:gd name="T14" fmla="*/ 80 w 120"/>
                <a:gd name="T15" fmla="*/ 80 h 104"/>
                <a:gd name="T16" fmla="*/ 84 w 120"/>
                <a:gd name="T17" fmla="*/ 75 h 104"/>
                <a:gd name="T18" fmla="*/ 86 w 120"/>
                <a:gd name="T19" fmla="*/ 69 h 104"/>
                <a:gd name="T20" fmla="*/ 88 w 120"/>
                <a:gd name="T21" fmla="*/ 60 h 104"/>
                <a:gd name="T22" fmla="*/ 112 w 120"/>
                <a:gd name="T23" fmla="*/ 80 h 104"/>
                <a:gd name="T24" fmla="*/ 54 w 120"/>
                <a:gd name="T25" fmla="*/ 80 h 104"/>
                <a:gd name="T26" fmla="*/ 49 w 120"/>
                <a:gd name="T27" fmla="*/ 78 h 104"/>
                <a:gd name="T28" fmla="*/ 45 w 120"/>
                <a:gd name="T29" fmla="*/ 74 h 104"/>
                <a:gd name="T30" fmla="*/ 43 w 120"/>
                <a:gd name="T31" fmla="*/ 70 h 104"/>
                <a:gd name="T32" fmla="*/ 41 w 120"/>
                <a:gd name="T33" fmla="*/ 65 h 104"/>
                <a:gd name="T34" fmla="*/ 40 w 120"/>
                <a:gd name="T35" fmla="*/ 56 h 104"/>
                <a:gd name="T36" fmla="*/ 42 w 120"/>
                <a:gd name="T37" fmla="*/ 52 h 104"/>
                <a:gd name="T38" fmla="*/ 44 w 120"/>
                <a:gd name="T39" fmla="*/ 47 h 104"/>
                <a:gd name="T40" fmla="*/ 48 w 120"/>
                <a:gd name="T41" fmla="*/ 44 h 104"/>
                <a:gd name="T42" fmla="*/ 52 w 120"/>
                <a:gd name="T43" fmla="*/ 41 h 104"/>
                <a:gd name="T44" fmla="*/ 56 w 120"/>
                <a:gd name="T45" fmla="*/ 40 h 104"/>
                <a:gd name="T46" fmla="*/ 66 w 120"/>
                <a:gd name="T47" fmla="*/ 40 h 104"/>
                <a:gd name="T48" fmla="*/ 71 w 120"/>
                <a:gd name="T49" fmla="*/ 42 h 104"/>
                <a:gd name="T50" fmla="*/ 75 w 120"/>
                <a:gd name="T51" fmla="*/ 46 h 104"/>
                <a:gd name="T52" fmla="*/ 77 w 120"/>
                <a:gd name="T53" fmla="*/ 50 h 104"/>
                <a:gd name="T54" fmla="*/ 79 w 120"/>
                <a:gd name="T55" fmla="*/ 55 h 104"/>
                <a:gd name="T56" fmla="*/ 80 w 120"/>
                <a:gd name="T57" fmla="*/ 64 h 104"/>
                <a:gd name="T58" fmla="*/ 78 w 120"/>
                <a:gd name="T59" fmla="*/ 68 h 104"/>
                <a:gd name="T60" fmla="*/ 76 w 120"/>
                <a:gd name="T61" fmla="*/ 73 h 104"/>
                <a:gd name="T62" fmla="*/ 72 w 120"/>
                <a:gd name="T63" fmla="*/ 76 h 104"/>
                <a:gd name="T64" fmla="*/ 68 w 120"/>
                <a:gd name="T65" fmla="*/ 79 h 104"/>
                <a:gd name="T66" fmla="*/ 40 w 120"/>
                <a:gd name="T67" fmla="*/ 80 h 104"/>
                <a:gd name="T68" fmla="*/ 40 w 120"/>
                <a:gd name="T69" fmla="*/ 40 h 104"/>
                <a:gd name="T70" fmla="*/ 32 w 120"/>
                <a:gd name="T71" fmla="*/ 65 h 104"/>
                <a:gd name="T72" fmla="*/ 36 w 120"/>
                <a:gd name="T73" fmla="*/ 74 h 104"/>
                <a:gd name="T74" fmla="*/ 39 w 120"/>
                <a:gd name="T75" fmla="*/ 78 h 104"/>
                <a:gd name="T76" fmla="*/ 24 w 120"/>
                <a:gd name="T77" fmla="*/ 13 h 104"/>
                <a:gd name="T78" fmla="*/ 16 w 120"/>
                <a:gd name="T79" fmla="*/ 13 h 104"/>
                <a:gd name="T80" fmla="*/ 28 w 120"/>
                <a:gd name="T81" fmla="*/ 24 h 104"/>
                <a:gd name="T82" fmla="*/ 61 w 120"/>
                <a:gd name="T83" fmla="*/ 8 h 104"/>
                <a:gd name="T84" fmla="*/ 65 w 120"/>
                <a:gd name="T85" fmla="*/ 32 h 104"/>
                <a:gd name="T86" fmla="*/ 55 w 120"/>
                <a:gd name="T87" fmla="*/ 32 h 104"/>
                <a:gd name="T88" fmla="*/ 8 w 120"/>
                <a:gd name="T89" fmla="*/ 96 h 104"/>
                <a:gd name="T90" fmla="*/ 65 w 120"/>
                <a:gd name="T91" fmla="*/ 88 h 104"/>
                <a:gd name="T92" fmla="*/ 8 w 120"/>
                <a:gd name="T93" fmla="*/ 9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0" h="104">
                  <a:moveTo>
                    <a:pt x="116" y="0"/>
                  </a:moveTo>
                  <a:cubicBezTo>
                    <a:pt x="60" y="0"/>
                    <a:pt x="60" y="0"/>
                    <a:pt x="60" y="0"/>
                  </a:cubicBezTo>
                  <a:cubicBezTo>
                    <a:pt x="59" y="0"/>
                    <a:pt x="58" y="0"/>
                    <a:pt x="58" y="1"/>
                  </a:cubicBezTo>
                  <a:cubicBezTo>
                    <a:pt x="39" y="16"/>
                    <a:pt x="39" y="16"/>
                    <a:pt x="39" y="16"/>
                  </a:cubicBezTo>
                  <a:cubicBezTo>
                    <a:pt x="32" y="16"/>
                    <a:pt x="32" y="16"/>
                    <a:pt x="32" y="16"/>
                  </a:cubicBezTo>
                  <a:cubicBezTo>
                    <a:pt x="32" y="9"/>
                    <a:pt x="32" y="9"/>
                    <a:pt x="32" y="9"/>
                  </a:cubicBezTo>
                  <a:cubicBezTo>
                    <a:pt x="32" y="7"/>
                    <a:pt x="30" y="5"/>
                    <a:pt x="28" y="5"/>
                  </a:cubicBezTo>
                  <a:cubicBezTo>
                    <a:pt x="12" y="5"/>
                    <a:pt x="12" y="5"/>
                    <a:pt x="12" y="5"/>
                  </a:cubicBezTo>
                  <a:cubicBezTo>
                    <a:pt x="10" y="5"/>
                    <a:pt x="8" y="7"/>
                    <a:pt x="8" y="9"/>
                  </a:cubicBezTo>
                  <a:cubicBezTo>
                    <a:pt x="8" y="16"/>
                    <a:pt x="8" y="16"/>
                    <a:pt x="8" y="16"/>
                  </a:cubicBezTo>
                  <a:cubicBezTo>
                    <a:pt x="4" y="16"/>
                    <a:pt x="4" y="16"/>
                    <a:pt x="4" y="16"/>
                  </a:cubicBezTo>
                  <a:cubicBezTo>
                    <a:pt x="2" y="16"/>
                    <a:pt x="0" y="18"/>
                    <a:pt x="0" y="20"/>
                  </a:cubicBezTo>
                  <a:cubicBezTo>
                    <a:pt x="0" y="36"/>
                    <a:pt x="0" y="36"/>
                    <a:pt x="0" y="36"/>
                  </a:cubicBezTo>
                  <a:cubicBezTo>
                    <a:pt x="0" y="84"/>
                    <a:pt x="0" y="84"/>
                    <a:pt x="0" y="84"/>
                  </a:cubicBezTo>
                  <a:cubicBezTo>
                    <a:pt x="0" y="100"/>
                    <a:pt x="0" y="100"/>
                    <a:pt x="0" y="100"/>
                  </a:cubicBezTo>
                  <a:cubicBezTo>
                    <a:pt x="0" y="102"/>
                    <a:pt x="2" y="104"/>
                    <a:pt x="4" y="104"/>
                  </a:cubicBezTo>
                  <a:cubicBezTo>
                    <a:pt x="116" y="104"/>
                    <a:pt x="116" y="104"/>
                    <a:pt x="116" y="104"/>
                  </a:cubicBezTo>
                  <a:cubicBezTo>
                    <a:pt x="118" y="104"/>
                    <a:pt x="120" y="102"/>
                    <a:pt x="120" y="100"/>
                  </a:cubicBezTo>
                  <a:cubicBezTo>
                    <a:pt x="120" y="84"/>
                    <a:pt x="120" y="84"/>
                    <a:pt x="120" y="84"/>
                  </a:cubicBezTo>
                  <a:cubicBezTo>
                    <a:pt x="120" y="36"/>
                    <a:pt x="120" y="36"/>
                    <a:pt x="120" y="36"/>
                  </a:cubicBezTo>
                  <a:cubicBezTo>
                    <a:pt x="120" y="4"/>
                    <a:pt x="120" y="4"/>
                    <a:pt x="120" y="4"/>
                  </a:cubicBezTo>
                  <a:cubicBezTo>
                    <a:pt x="120" y="2"/>
                    <a:pt x="118" y="0"/>
                    <a:pt x="116" y="0"/>
                  </a:cubicBezTo>
                  <a:close/>
                  <a:moveTo>
                    <a:pt x="112" y="80"/>
                  </a:moveTo>
                  <a:cubicBezTo>
                    <a:pt x="80" y="80"/>
                    <a:pt x="80" y="80"/>
                    <a:pt x="80" y="80"/>
                  </a:cubicBezTo>
                  <a:cubicBezTo>
                    <a:pt x="81" y="80"/>
                    <a:pt x="81" y="79"/>
                    <a:pt x="82" y="78"/>
                  </a:cubicBezTo>
                  <a:cubicBezTo>
                    <a:pt x="82" y="78"/>
                    <a:pt x="82" y="78"/>
                    <a:pt x="82" y="78"/>
                  </a:cubicBezTo>
                  <a:cubicBezTo>
                    <a:pt x="83" y="77"/>
                    <a:pt x="83" y="76"/>
                    <a:pt x="84" y="75"/>
                  </a:cubicBezTo>
                  <a:cubicBezTo>
                    <a:pt x="84" y="74"/>
                    <a:pt x="84" y="74"/>
                    <a:pt x="84" y="74"/>
                  </a:cubicBezTo>
                  <a:cubicBezTo>
                    <a:pt x="85" y="73"/>
                    <a:pt x="86" y="72"/>
                    <a:pt x="86" y="70"/>
                  </a:cubicBezTo>
                  <a:cubicBezTo>
                    <a:pt x="86" y="70"/>
                    <a:pt x="86" y="70"/>
                    <a:pt x="86" y="69"/>
                  </a:cubicBezTo>
                  <a:cubicBezTo>
                    <a:pt x="87" y="68"/>
                    <a:pt x="87" y="67"/>
                    <a:pt x="88" y="65"/>
                  </a:cubicBezTo>
                  <a:cubicBezTo>
                    <a:pt x="88" y="65"/>
                    <a:pt x="88" y="65"/>
                    <a:pt x="88" y="65"/>
                  </a:cubicBezTo>
                  <a:cubicBezTo>
                    <a:pt x="88" y="63"/>
                    <a:pt x="88" y="62"/>
                    <a:pt x="88" y="60"/>
                  </a:cubicBezTo>
                  <a:cubicBezTo>
                    <a:pt x="88" y="52"/>
                    <a:pt x="85" y="45"/>
                    <a:pt x="80" y="40"/>
                  </a:cubicBezTo>
                  <a:cubicBezTo>
                    <a:pt x="112" y="40"/>
                    <a:pt x="112" y="40"/>
                    <a:pt x="112" y="40"/>
                  </a:cubicBezTo>
                  <a:lnTo>
                    <a:pt x="112" y="80"/>
                  </a:lnTo>
                  <a:close/>
                  <a:moveTo>
                    <a:pt x="65" y="80"/>
                  </a:moveTo>
                  <a:cubicBezTo>
                    <a:pt x="55" y="80"/>
                    <a:pt x="55" y="80"/>
                    <a:pt x="55" y="80"/>
                  </a:cubicBezTo>
                  <a:cubicBezTo>
                    <a:pt x="55" y="80"/>
                    <a:pt x="54" y="80"/>
                    <a:pt x="54" y="80"/>
                  </a:cubicBezTo>
                  <a:cubicBezTo>
                    <a:pt x="53" y="79"/>
                    <a:pt x="53" y="79"/>
                    <a:pt x="52" y="79"/>
                  </a:cubicBezTo>
                  <a:cubicBezTo>
                    <a:pt x="52" y="79"/>
                    <a:pt x="51" y="79"/>
                    <a:pt x="51" y="78"/>
                  </a:cubicBezTo>
                  <a:cubicBezTo>
                    <a:pt x="50" y="78"/>
                    <a:pt x="50" y="78"/>
                    <a:pt x="49" y="78"/>
                  </a:cubicBezTo>
                  <a:cubicBezTo>
                    <a:pt x="49" y="77"/>
                    <a:pt x="48" y="77"/>
                    <a:pt x="48" y="77"/>
                  </a:cubicBezTo>
                  <a:cubicBezTo>
                    <a:pt x="48" y="76"/>
                    <a:pt x="47" y="76"/>
                    <a:pt x="47" y="76"/>
                  </a:cubicBezTo>
                  <a:cubicBezTo>
                    <a:pt x="46" y="75"/>
                    <a:pt x="46" y="75"/>
                    <a:pt x="45" y="74"/>
                  </a:cubicBezTo>
                  <a:cubicBezTo>
                    <a:pt x="45" y="74"/>
                    <a:pt x="45" y="73"/>
                    <a:pt x="44" y="73"/>
                  </a:cubicBezTo>
                  <a:cubicBezTo>
                    <a:pt x="44" y="73"/>
                    <a:pt x="44" y="72"/>
                    <a:pt x="43" y="71"/>
                  </a:cubicBezTo>
                  <a:cubicBezTo>
                    <a:pt x="43" y="71"/>
                    <a:pt x="43" y="71"/>
                    <a:pt x="43" y="70"/>
                  </a:cubicBezTo>
                  <a:cubicBezTo>
                    <a:pt x="42" y="70"/>
                    <a:pt x="42" y="69"/>
                    <a:pt x="42" y="68"/>
                  </a:cubicBezTo>
                  <a:cubicBezTo>
                    <a:pt x="42" y="68"/>
                    <a:pt x="41" y="68"/>
                    <a:pt x="41" y="67"/>
                  </a:cubicBezTo>
                  <a:cubicBezTo>
                    <a:pt x="41" y="66"/>
                    <a:pt x="41" y="66"/>
                    <a:pt x="41" y="65"/>
                  </a:cubicBezTo>
                  <a:cubicBezTo>
                    <a:pt x="40" y="64"/>
                    <a:pt x="40" y="64"/>
                    <a:pt x="40" y="64"/>
                  </a:cubicBezTo>
                  <a:cubicBezTo>
                    <a:pt x="40" y="62"/>
                    <a:pt x="40" y="61"/>
                    <a:pt x="40" y="60"/>
                  </a:cubicBezTo>
                  <a:cubicBezTo>
                    <a:pt x="40" y="59"/>
                    <a:pt x="40" y="58"/>
                    <a:pt x="40" y="56"/>
                  </a:cubicBezTo>
                  <a:cubicBezTo>
                    <a:pt x="40" y="56"/>
                    <a:pt x="41" y="56"/>
                    <a:pt x="41" y="55"/>
                  </a:cubicBezTo>
                  <a:cubicBezTo>
                    <a:pt x="41" y="54"/>
                    <a:pt x="41" y="54"/>
                    <a:pt x="41" y="53"/>
                  </a:cubicBezTo>
                  <a:cubicBezTo>
                    <a:pt x="41" y="52"/>
                    <a:pt x="42" y="52"/>
                    <a:pt x="42" y="52"/>
                  </a:cubicBezTo>
                  <a:cubicBezTo>
                    <a:pt x="42" y="51"/>
                    <a:pt x="42" y="50"/>
                    <a:pt x="43" y="50"/>
                  </a:cubicBezTo>
                  <a:cubicBezTo>
                    <a:pt x="43" y="49"/>
                    <a:pt x="43" y="49"/>
                    <a:pt x="43" y="49"/>
                  </a:cubicBezTo>
                  <a:cubicBezTo>
                    <a:pt x="44" y="48"/>
                    <a:pt x="44" y="47"/>
                    <a:pt x="44" y="47"/>
                  </a:cubicBezTo>
                  <a:cubicBezTo>
                    <a:pt x="45" y="47"/>
                    <a:pt x="45" y="46"/>
                    <a:pt x="45" y="46"/>
                  </a:cubicBezTo>
                  <a:cubicBezTo>
                    <a:pt x="46" y="45"/>
                    <a:pt x="46" y="45"/>
                    <a:pt x="47" y="44"/>
                  </a:cubicBezTo>
                  <a:cubicBezTo>
                    <a:pt x="47" y="44"/>
                    <a:pt x="47" y="44"/>
                    <a:pt x="48" y="44"/>
                  </a:cubicBezTo>
                  <a:cubicBezTo>
                    <a:pt x="48" y="43"/>
                    <a:pt x="49" y="43"/>
                    <a:pt x="49" y="42"/>
                  </a:cubicBezTo>
                  <a:cubicBezTo>
                    <a:pt x="50" y="42"/>
                    <a:pt x="50" y="42"/>
                    <a:pt x="51" y="42"/>
                  </a:cubicBezTo>
                  <a:cubicBezTo>
                    <a:pt x="51" y="41"/>
                    <a:pt x="52" y="41"/>
                    <a:pt x="52" y="41"/>
                  </a:cubicBezTo>
                  <a:cubicBezTo>
                    <a:pt x="53" y="41"/>
                    <a:pt x="53" y="41"/>
                    <a:pt x="54" y="40"/>
                  </a:cubicBezTo>
                  <a:cubicBezTo>
                    <a:pt x="54" y="40"/>
                    <a:pt x="55" y="40"/>
                    <a:pt x="55" y="40"/>
                  </a:cubicBezTo>
                  <a:cubicBezTo>
                    <a:pt x="56" y="40"/>
                    <a:pt x="56" y="40"/>
                    <a:pt x="56" y="40"/>
                  </a:cubicBezTo>
                  <a:cubicBezTo>
                    <a:pt x="64" y="40"/>
                    <a:pt x="64" y="40"/>
                    <a:pt x="64" y="40"/>
                  </a:cubicBezTo>
                  <a:cubicBezTo>
                    <a:pt x="65" y="40"/>
                    <a:pt x="65" y="40"/>
                    <a:pt x="65" y="40"/>
                  </a:cubicBezTo>
                  <a:cubicBezTo>
                    <a:pt x="65" y="40"/>
                    <a:pt x="66" y="40"/>
                    <a:pt x="66" y="40"/>
                  </a:cubicBezTo>
                  <a:cubicBezTo>
                    <a:pt x="67" y="41"/>
                    <a:pt x="67" y="41"/>
                    <a:pt x="68" y="41"/>
                  </a:cubicBezTo>
                  <a:cubicBezTo>
                    <a:pt x="68" y="41"/>
                    <a:pt x="69" y="41"/>
                    <a:pt x="69" y="42"/>
                  </a:cubicBezTo>
                  <a:cubicBezTo>
                    <a:pt x="70" y="42"/>
                    <a:pt x="70" y="42"/>
                    <a:pt x="71" y="42"/>
                  </a:cubicBezTo>
                  <a:cubicBezTo>
                    <a:pt x="71" y="43"/>
                    <a:pt x="72" y="43"/>
                    <a:pt x="72" y="44"/>
                  </a:cubicBezTo>
                  <a:cubicBezTo>
                    <a:pt x="73" y="44"/>
                    <a:pt x="73" y="44"/>
                    <a:pt x="73" y="44"/>
                  </a:cubicBezTo>
                  <a:cubicBezTo>
                    <a:pt x="74" y="45"/>
                    <a:pt x="74" y="45"/>
                    <a:pt x="75" y="46"/>
                  </a:cubicBezTo>
                  <a:cubicBezTo>
                    <a:pt x="75" y="46"/>
                    <a:pt x="75" y="47"/>
                    <a:pt x="76" y="47"/>
                  </a:cubicBezTo>
                  <a:cubicBezTo>
                    <a:pt x="76" y="47"/>
                    <a:pt x="76" y="48"/>
                    <a:pt x="77" y="49"/>
                  </a:cubicBezTo>
                  <a:cubicBezTo>
                    <a:pt x="77" y="49"/>
                    <a:pt x="77" y="49"/>
                    <a:pt x="77" y="50"/>
                  </a:cubicBezTo>
                  <a:cubicBezTo>
                    <a:pt x="78" y="50"/>
                    <a:pt x="78" y="51"/>
                    <a:pt x="78" y="52"/>
                  </a:cubicBezTo>
                  <a:cubicBezTo>
                    <a:pt x="78" y="52"/>
                    <a:pt x="79" y="53"/>
                    <a:pt x="79" y="53"/>
                  </a:cubicBezTo>
                  <a:cubicBezTo>
                    <a:pt x="79" y="54"/>
                    <a:pt x="79" y="54"/>
                    <a:pt x="79" y="55"/>
                  </a:cubicBezTo>
                  <a:cubicBezTo>
                    <a:pt x="80" y="56"/>
                    <a:pt x="80" y="56"/>
                    <a:pt x="80" y="56"/>
                  </a:cubicBezTo>
                  <a:cubicBezTo>
                    <a:pt x="80" y="58"/>
                    <a:pt x="80" y="59"/>
                    <a:pt x="80" y="60"/>
                  </a:cubicBezTo>
                  <a:cubicBezTo>
                    <a:pt x="80" y="61"/>
                    <a:pt x="80" y="62"/>
                    <a:pt x="80" y="64"/>
                  </a:cubicBezTo>
                  <a:cubicBezTo>
                    <a:pt x="80" y="64"/>
                    <a:pt x="80" y="64"/>
                    <a:pt x="79" y="65"/>
                  </a:cubicBezTo>
                  <a:cubicBezTo>
                    <a:pt x="79" y="66"/>
                    <a:pt x="79" y="66"/>
                    <a:pt x="79" y="67"/>
                  </a:cubicBezTo>
                  <a:cubicBezTo>
                    <a:pt x="79" y="67"/>
                    <a:pt x="78" y="68"/>
                    <a:pt x="78" y="68"/>
                  </a:cubicBezTo>
                  <a:cubicBezTo>
                    <a:pt x="78" y="69"/>
                    <a:pt x="78" y="70"/>
                    <a:pt x="77" y="70"/>
                  </a:cubicBezTo>
                  <a:cubicBezTo>
                    <a:pt x="77" y="71"/>
                    <a:pt x="77" y="71"/>
                    <a:pt x="77" y="71"/>
                  </a:cubicBezTo>
                  <a:cubicBezTo>
                    <a:pt x="76" y="72"/>
                    <a:pt x="76" y="73"/>
                    <a:pt x="76" y="73"/>
                  </a:cubicBezTo>
                  <a:cubicBezTo>
                    <a:pt x="75" y="73"/>
                    <a:pt x="75" y="74"/>
                    <a:pt x="75" y="74"/>
                  </a:cubicBezTo>
                  <a:cubicBezTo>
                    <a:pt x="74" y="75"/>
                    <a:pt x="74" y="75"/>
                    <a:pt x="73" y="76"/>
                  </a:cubicBezTo>
                  <a:cubicBezTo>
                    <a:pt x="73" y="76"/>
                    <a:pt x="73" y="76"/>
                    <a:pt x="72" y="76"/>
                  </a:cubicBezTo>
                  <a:cubicBezTo>
                    <a:pt x="72" y="77"/>
                    <a:pt x="71" y="77"/>
                    <a:pt x="71" y="78"/>
                  </a:cubicBezTo>
                  <a:cubicBezTo>
                    <a:pt x="70" y="78"/>
                    <a:pt x="70" y="78"/>
                    <a:pt x="69" y="78"/>
                  </a:cubicBezTo>
                  <a:cubicBezTo>
                    <a:pt x="69" y="79"/>
                    <a:pt x="68" y="79"/>
                    <a:pt x="68" y="79"/>
                  </a:cubicBezTo>
                  <a:cubicBezTo>
                    <a:pt x="67" y="79"/>
                    <a:pt x="67" y="79"/>
                    <a:pt x="66" y="80"/>
                  </a:cubicBezTo>
                  <a:cubicBezTo>
                    <a:pt x="66" y="80"/>
                    <a:pt x="65" y="80"/>
                    <a:pt x="65" y="80"/>
                  </a:cubicBezTo>
                  <a:close/>
                  <a:moveTo>
                    <a:pt x="40" y="80"/>
                  </a:moveTo>
                  <a:cubicBezTo>
                    <a:pt x="8" y="80"/>
                    <a:pt x="8" y="80"/>
                    <a:pt x="8" y="80"/>
                  </a:cubicBezTo>
                  <a:cubicBezTo>
                    <a:pt x="8" y="40"/>
                    <a:pt x="8" y="40"/>
                    <a:pt x="8" y="40"/>
                  </a:cubicBezTo>
                  <a:cubicBezTo>
                    <a:pt x="40" y="40"/>
                    <a:pt x="40" y="40"/>
                    <a:pt x="40" y="40"/>
                  </a:cubicBezTo>
                  <a:cubicBezTo>
                    <a:pt x="35" y="45"/>
                    <a:pt x="32" y="52"/>
                    <a:pt x="32" y="60"/>
                  </a:cubicBezTo>
                  <a:cubicBezTo>
                    <a:pt x="32" y="62"/>
                    <a:pt x="32" y="63"/>
                    <a:pt x="32" y="65"/>
                  </a:cubicBezTo>
                  <a:cubicBezTo>
                    <a:pt x="32" y="65"/>
                    <a:pt x="32" y="65"/>
                    <a:pt x="32" y="65"/>
                  </a:cubicBezTo>
                  <a:cubicBezTo>
                    <a:pt x="33" y="67"/>
                    <a:pt x="33" y="68"/>
                    <a:pt x="34" y="69"/>
                  </a:cubicBezTo>
                  <a:cubicBezTo>
                    <a:pt x="34" y="70"/>
                    <a:pt x="34" y="70"/>
                    <a:pt x="34" y="70"/>
                  </a:cubicBezTo>
                  <a:cubicBezTo>
                    <a:pt x="34" y="72"/>
                    <a:pt x="35" y="73"/>
                    <a:pt x="36" y="74"/>
                  </a:cubicBezTo>
                  <a:cubicBezTo>
                    <a:pt x="36" y="74"/>
                    <a:pt x="36" y="74"/>
                    <a:pt x="36" y="75"/>
                  </a:cubicBezTo>
                  <a:cubicBezTo>
                    <a:pt x="37" y="76"/>
                    <a:pt x="37" y="77"/>
                    <a:pt x="38" y="78"/>
                  </a:cubicBezTo>
                  <a:cubicBezTo>
                    <a:pt x="38" y="78"/>
                    <a:pt x="38" y="78"/>
                    <a:pt x="39" y="78"/>
                  </a:cubicBezTo>
                  <a:cubicBezTo>
                    <a:pt x="39" y="79"/>
                    <a:pt x="39" y="80"/>
                    <a:pt x="40" y="80"/>
                  </a:cubicBezTo>
                  <a:close/>
                  <a:moveTo>
                    <a:pt x="16" y="13"/>
                  </a:moveTo>
                  <a:cubicBezTo>
                    <a:pt x="24" y="13"/>
                    <a:pt x="24" y="13"/>
                    <a:pt x="24" y="13"/>
                  </a:cubicBezTo>
                  <a:cubicBezTo>
                    <a:pt x="24" y="16"/>
                    <a:pt x="24" y="16"/>
                    <a:pt x="24" y="16"/>
                  </a:cubicBezTo>
                  <a:cubicBezTo>
                    <a:pt x="16" y="16"/>
                    <a:pt x="16" y="16"/>
                    <a:pt x="16" y="16"/>
                  </a:cubicBezTo>
                  <a:lnTo>
                    <a:pt x="16" y="13"/>
                  </a:lnTo>
                  <a:close/>
                  <a:moveTo>
                    <a:pt x="8" y="24"/>
                  </a:moveTo>
                  <a:cubicBezTo>
                    <a:pt x="12" y="24"/>
                    <a:pt x="12" y="24"/>
                    <a:pt x="12" y="24"/>
                  </a:cubicBezTo>
                  <a:cubicBezTo>
                    <a:pt x="28" y="24"/>
                    <a:pt x="28" y="24"/>
                    <a:pt x="28" y="24"/>
                  </a:cubicBezTo>
                  <a:cubicBezTo>
                    <a:pt x="40" y="24"/>
                    <a:pt x="40" y="24"/>
                    <a:pt x="40" y="24"/>
                  </a:cubicBezTo>
                  <a:cubicBezTo>
                    <a:pt x="41" y="24"/>
                    <a:pt x="42" y="24"/>
                    <a:pt x="42" y="23"/>
                  </a:cubicBezTo>
                  <a:cubicBezTo>
                    <a:pt x="61" y="8"/>
                    <a:pt x="61" y="8"/>
                    <a:pt x="61" y="8"/>
                  </a:cubicBezTo>
                  <a:cubicBezTo>
                    <a:pt x="112" y="8"/>
                    <a:pt x="112" y="8"/>
                    <a:pt x="112" y="8"/>
                  </a:cubicBezTo>
                  <a:cubicBezTo>
                    <a:pt x="112" y="32"/>
                    <a:pt x="112" y="32"/>
                    <a:pt x="112" y="32"/>
                  </a:cubicBezTo>
                  <a:cubicBezTo>
                    <a:pt x="65" y="32"/>
                    <a:pt x="65" y="32"/>
                    <a:pt x="65" y="32"/>
                  </a:cubicBezTo>
                  <a:cubicBezTo>
                    <a:pt x="64" y="32"/>
                    <a:pt x="64" y="32"/>
                    <a:pt x="64" y="32"/>
                  </a:cubicBezTo>
                  <a:cubicBezTo>
                    <a:pt x="56" y="32"/>
                    <a:pt x="56" y="32"/>
                    <a:pt x="56" y="32"/>
                  </a:cubicBezTo>
                  <a:cubicBezTo>
                    <a:pt x="55" y="32"/>
                    <a:pt x="55" y="32"/>
                    <a:pt x="55" y="32"/>
                  </a:cubicBezTo>
                  <a:cubicBezTo>
                    <a:pt x="8" y="32"/>
                    <a:pt x="8" y="32"/>
                    <a:pt x="8" y="32"/>
                  </a:cubicBezTo>
                  <a:lnTo>
                    <a:pt x="8" y="24"/>
                  </a:lnTo>
                  <a:close/>
                  <a:moveTo>
                    <a:pt x="8" y="96"/>
                  </a:moveTo>
                  <a:cubicBezTo>
                    <a:pt x="8" y="88"/>
                    <a:pt x="8" y="88"/>
                    <a:pt x="8" y="88"/>
                  </a:cubicBezTo>
                  <a:cubicBezTo>
                    <a:pt x="55" y="88"/>
                    <a:pt x="55" y="88"/>
                    <a:pt x="55" y="88"/>
                  </a:cubicBezTo>
                  <a:cubicBezTo>
                    <a:pt x="65" y="88"/>
                    <a:pt x="65" y="88"/>
                    <a:pt x="65" y="88"/>
                  </a:cubicBezTo>
                  <a:cubicBezTo>
                    <a:pt x="112" y="88"/>
                    <a:pt x="112" y="88"/>
                    <a:pt x="112" y="88"/>
                  </a:cubicBezTo>
                  <a:cubicBezTo>
                    <a:pt x="112" y="96"/>
                    <a:pt x="112" y="96"/>
                    <a:pt x="112" y="96"/>
                  </a:cubicBezTo>
                  <a:lnTo>
                    <a:pt x="8" y="96"/>
                  </a:lnTo>
                  <a:close/>
                </a:path>
              </a:pathLst>
            </a:custGeom>
            <a:solidFill>
              <a:srgbClr val="AE694A"/>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19">
              <a:extLst>
                <a:ext uri="{FF2B5EF4-FFF2-40B4-BE49-F238E27FC236}">
                  <a16:creationId xmlns:a16="http://schemas.microsoft.com/office/drawing/2014/main" id="{956BFCE4-DD6C-48C3-A60C-ED1B0CCBCBD5}"/>
                </a:ext>
              </a:extLst>
            </p:cNvPr>
            <p:cNvSpPr>
              <a:spLocks noEditPoints="1"/>
            </p:cNvSpPr>
            <p:nvPr/>
          </p:nvSpPr>
          <p:spPr bwMode="auto">
            <a:xfrm>
              <a:off x="1346200" y="4073526"/>
              <a:ext cx="103188" cy="103188"/>
            </a:xfrm>
            <a:custGeom>
              <a:avLst/>
              <a:gdLst>
                <a:gd name="T0" fmla="*/ 22 w 22"/>
                <a:gd name="T1" fmla="*/ 11 h 22"/>
                <a:gd name="T2" fmla="*/ 11 w 22"/>
                <a:gd name="T3" fmla="*/ 0 h 22"/>
                <a:gd name="T4" fmla="*/ 0 w 22"/>
                <a:gd name="T5" fmla="*/ 11 h 22"/>
                <a:gd name="T6" fmla="*/ 11 w 22"/>
                <a:gd name="T7" fmla="*/ 22 h 22"/>
                <a:gd name="T8" fmla="*/ 22 w 22"/>
                <a:gd name="T9" fmla="*/ 11 h 22"/>
                <a:gd name="T10" fmla="*/ 8 w 22"/>
                <a:gd name="T11" fmla="*/ 11 h 22"/>
                <a:gd name="T12" fmla="*/ 11 w 22"/>
                <a:gd name="T13" fmla="*/ 8 h 22"/>
                <a:gd name="T14" fmla="*/ 14 w 22"/>
                <a:gd name="T15" fmla="*/ 11 h 22"/>
                <a:gd name="T16" fmla="*/ 11 w 22"/>
                <a:gd name="T17" fmla="*/ 14 h 22"/>
                <a:gd name="T18" fmla="*/ 8 w 22"/>
                <a:gd name="T19"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22" y="11"/>
                  </a:moveTo>
                  <a:cubicBezTo>
                    <a:pt x="22" y="5"/>
                    <a:pt x="17" y="0"/>
                    <a:pt x="11" y="0"/>
                  </a:cubicBezTo>
                  <a:cubicBezTo>
                    <a:pt x="5" y="0"/>
                    <a:pt x="0" y="5"/>
                    <a:pt x="0" y="11"/>
                  </a:cubicBezTo>
                  <a:cubicBezTo>
                    <a:pt x="0" y="17"/>
                    <a:pt x="5" y="22"/>
                    <a:pt x="11" y="22"/>
                  </a:cubicBezTo>
                  <a:cubicBezTo>
                    <a:pt x="17" y="22"/>
                    <a:pt x="22" y="17"/>
                    <a:pt x="22" y="11"/>
                  </a:cubicBezTo>
                  <a:close/>
                  <a:moveTo>
                    <a:pt x="8" y="11"/>
                  </a:moveTo>
                  <a:cubicBezTo>
                    <a:pt x="8" y="9"/>
                    <a:pt x="9" y="8"/>
                    <a:pt x="11" y="8"/>
                  </a:cubicBezTo>
                  <a:cubicBezTo>
                    <a:pt x="13" y="8"/>
                    <a:pt x="14" y="9"/>
                    <a:pt x="14" y="11"/>
                  </a:cubicBezTo>
                  <a:cubicBezTo>
                    <a:pt x="14" y="13"/>
                    <a:pt x="13" y="14"/>
                    <a:pt x="11" y="14"/>
                  </a:cubicBezTo>
                  <a:cubicBezTo>
                    <a:pt x="9" y="14"/>
                    <a:pt x="8" y="13"/>
                    <a:pt x="8" y="11"/>
                  </a:cubicBezTo>
                  <a:close/>
                </a:path>
              </a:pathLst>
            </a:custGeom>
            <a:solidFill>
              <a:srgbClr val="AE694A"/>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20">
              <a:extLst>
                <a:ext uri="{FF2B5EF4-FFF2-40B4-BE49-F238E27FC236}">
                  <a16:creationId xmlns:a16="http://schemas.microsoft.com/office/drawing/2014/main" id="{E353A882-A4EE-4939-A3A5-5E62A2152D96}"/>
                </a:ext>
              </a:extLst>
            </p:cNvPr>
            <p:cNvSpPr>
              <a:spLocks noEditPoints="1"/>
            </p:cNvSpPr>
            <p:nvPr/>
          </p:nvSpPr>
          <p:spPr bwMode="auto">
            <a:xfrm>
              <a:off x="1509713" y="3890963"/>
              <a:ext cx="112713" cy="98425"/>
            </a:xfrm>
            <a:custGeom>
              <a:avLst/>
              <a:gdLst>
                <a:gd name="T0" fmla="*/ 4 w 24"/>
                <a:gd name="T1" fmla="*/ 21 h 21"/>
                <a:gd name="T2" fmla="*/ 20 w 24"/>
                <a:gd name="T3" fmla="*/ 21 h 21"/>
                <a:gd name="T4" fmla="*/ 24 w 24"/>
                <a:gd name="T5" fmla="*/ 17 h 21"/>
                <a:gd name="T6" fmla="*/ 24 w 24"/>
                <a:gd name="T7" fmla="*/ 4 h 21"/>
                <a:gd name="T8" fmla="*/ 20 w 24"/>
                <a:gd name="T9" fmla="*/ 0 h 21"/>
                <a:gd name="T10" fmla="*/ 4 w 24"/>
                <a:gd name="T11" fmla="*/ 0 h 21"/>
                <a:gd name="T12" fmla="*/ 0 w 24"/>
                <a:gd name="T13" fmla="*/ 4 h 21"/>
                <a:gd name="T14" fmla="*/ 0 w 24"/>
                <a:gd name="T15" fmla="*/ 17 h 21"/>
                <a:gd name="T16" fmla="*/ 4 w 24"/>
                <a:gd name="T17" fmla="*/ 21 h 21"/>
                <a:gd name="T18" fmla="*/ 8 w 24"/>
                <a:gd name="T19" fmla="*/ 8 h 21"/>
                <a:gd name="T20" fmla="*/ 16 w 24"/>
                <a:gd name="T21" fmla="*/ 8 h 21"/>
                <a:gd name="T22" fmla="*/ 16 w 24"/>
                <a:gd name="T23" fmla="*/ 13 h 21"/>
                <a:gd name="T24" fmla="*/ 8 w 24"/>
                <a:gd name="T25" fmla="*/ 13 h 21"/>
                <a:gd name="T26" fmla="*/ 8 w 24"/>
                <a:gd name="T27"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1">
                  <a:moveTo>
                    <a:pt x="4" y="21"/>
                  </a:moveTo>
                  <a:cubicBezTo>
                    <a:pt x="20" y="21"/>
                    <a:pt x="20" y="21"/>
                    <a:pt x="20" y="21"/>
                  </a:cubicBezTo>
                  <a:cubicBezTo>
                    <a:pt x="22" y="21"/>
                    <a:pt x="24" y="19"/>
                    <a:pt x="24" y="17"/>
                  </a:cubicBezTo>
                  <a:cubicBezTo>
                    <a:pt x="24" y="4"/>
                    <a:pt x="24" y="4"/>
                    <a:pt x="24" y="4"/>
                  </a:cubicBezTo>
                  <a:cubicBezTo>
                    <a:pt x="24" y="2"/>
                    <a:pt x="22" y="0"/>
                    <a:pt x="20" y="0"/>
                  </a:cubicBezTo>
                  <a:cubicBezTo>
                    <a:pt x="4" y="0"/>
                    <a:pt x="4" y="0"/>
                    <a:pt x="4" y="0"/>
                  </a:cubicBezTo>
                  <a:cubicBezTo>
                    <a:pt x="2" y="0"/>
                    <a:pt x="0" y="2"/>
                    <a:pt x="0" y="4"/>
                  </a:cubicBezTo>
                  <a:cubicBezTo>
                    <a:pt x="0" y="17"/>
                    <a:pt x="0" y="17"/>
                    <a:pt x="0" y="17"/>
                  </a:cubicBezTo>
                  <a:cubicBezTo>
                    <a:pt x="0" y="19"/>
                    <a:pt x="2" y="21"/>
                    <a:pt x="4" y="21"/>
                  </a:cubicBezTo>
                  <a:close/>
                  <a:moveTo>
                    <a:pt x="8" y="8"/>
                  </a:moveTo>
                  <a:cubicBezTo>
                    <a:pt x="16" y="8"/>
                    <a:pt x="16" y="8"/>
                    <a:pt x="16" y="8"/>
                  </a:cubicBezTo>
                  <a:cubicBezTo>
                    <a:pt x="16" y="13"/>
                    <a:pt x="16" y="13"/>
                    <a:pt x="16" y="13"/>
                  </a:cubicBezTo>
                  <a:cubicBezTo>
                    <a:pt x="8" y="13"/>
                    <a:pt x="8" y="13"/>
                    <a:pt x="8" y="13"/>
                  </a:cubicBezTo>
                  <a:lnTo>
                    <a:pt x="8" y="8"/>
                  </a:lnTo>
                  <a:close/>
                </a:path>
              </a:pathLst>
            </a:custGeom>
            <a:solidFill>
              <a:srgbClr val="AE694A"/>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3" name="Picture Placeholder 2">
            <a:extLst>
              <a:ext uri="{FF2B5EF4-FFF2-40B4-BE49-F238E27FC236}">
                <a16:creationId xmlns:a16="http://schemas.microsoft.com/office/drawing/2014/main" id="{7051A8D5-3226-4C52-9720-9C342E025E80}"/>
              </a:ext>
            </a:extLst>
          </p:cNvPr>
          <p:cNvSpPr>
            <a:spLocks noGrp="1"/>
          </p:cNvSpPr>
          <p:nvPr>
            <p:ph type="pic" sz="quarter" idx="10"/>
          </p:nvPr>
        </p:nvSpPr>
        <p:spPr/>
      </p:sp>
    </p:spTree>
    <p:extLst>
      <p:ext uri="{BB962C8B-B14F-4D97-AF65-F5344CB8AC3E}">
        <p14:creationId xmlns:p14="http://schemas.microsoft.com/office/powerpoint/2010/main" val="10319282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DABF4A27-729C-4080-84CF-29766F37D56A}"/>
              </a:ext>
            </a:extLst>
          </p:cNvPr>
          <p:cNvSpPr>
            <a:spLocks noGrp="1"/>
          </p:cNvSpPr>
          <p:nvPr>
            <p:ph type="pic" sz="quarter" idx="10"/>
          </p:nvPr>
        </p:nvSpPr>
        <p:spPr/>
      </p:sp>
      <p:sp>
        <p:nvSpPr>
          <p:cNvPr id="2" name="TextBox 1">
            <a:extLst>
              <a:ext uri="{FF2B5EF4-FFF2-40B4-BE49-F238E27FC236}">
                <a16:creationId xmlns:a16="http://schemas.microsoft.com/office/drawing/2014/main" id="{960A7644-B632-4F8E-89B1-F319F0D4342F}"/>
              </a:ext>
            </a:extLst>
          </p:cNvPr>
          <p:cNvSpPr txBox="1"/>
          <p:nvPr/>
        </p:nvSpPr>
        <p:spPr>
          <a:xfrm>
            <a:off x="1752069" y="1698874"/>
            <a:ext cx="6293711" cy="1446550"/>
          </a:xfrm>
          <a:prstGeom prst="rect">
            <a:avLst/>
          </a:prstGeom>
          <a:noFill/>
        </p:spPr>
        <p:txBody>
          <a:bodyPr wrap="none" rtlCol="0">
            <a:spAutoFit/>
          </a:bodyPr>
          <a:lstStyle/>
          <a:p>
            <a:pPr algn="ctr"/>
            <a:r>
              <a:rPr lang="en-US" sz="8800" b="1">
                <a:solidFill>
                  <a:srgbClr val="4A3929"/>
                </a:solidFill>
                <a:latin typeface="Noto Serif" panose="02020600060500020200" pitchFamily="18" charset="0"/>
                <a:ea typeface="Noto Serif" panose="02020600060500020200" pitchFamily="18" charset="0"/>
                <a:cs typeface="Noto Serif" panose="02020600060500020200" pitchFamily="18" charset="0"/>
              </a:rPr>
              <a:t>Break</a:t>
            </a:r>
            <a:r>
              <a:rPr lang="en-US" sz="8800" b="1">
                <a:solidFill>
                  <a:schemeClr val="bg1">
                    <a:lumMod val="95000"/>
                  </a:schemeClr>
                </a:solidFill>
                <a:latin typeface="Noto Serif" panose="02020600060500020200" pitchFamily="18" charset="0"/>
                <a:ea typeface="Noto Serif" panose="02020600060500020200" pitchFamily="18" charset="0"/>
                <a:cs typeface="Noto Serif" panose="02020600060500020200" pitchFamily="18" charset="0"/>
              </a:rPr>
              <a:t>slide</a:t>
            </a:r>
          </a:p>
        </p:txBody>
      </p:sp>
      <p:sp>
        <p:nvSpPr>
          <p:cNvPr id="3" name="TextBox 2">
            <a:extLst>
              <a:ext uri="{FF2B5EF4-FFF2-40B4-BE49-F238E27FC236}">
                <a16:creationId xmlns:a16="http://schemas.microsoft.com/office/drawing/2014/main" id="{C8DA6DC9-6C71-401A-8B1F-08161FF45B29}"/>
              </a:ext>
            </a:extLst>
          </p:cNvPr>
          <p:cNvSpPr txBox="1"/>
          <p:nvPr/>
        </p:nvSpPr>
        <p:spPr>
          <a:xfrm>
            <a:off x="4519453" y="2976147"/>
            <a:ext cx="3425939" cy="338554"/>
          </a:xfrm>
          <a:prstGeom prst="rect">
            <a:avLst/>
          </a:prstGeom>
          <a:noFill/>
        </p:spPr>
        <p:txBody>
          <a:bodyPr wrap="none" rtlCol="0">
            <a:spAutoFit/>
          </a:bodyPr>
          <a:lstStyle/>
          <a:p>
            <a:pPr algn="r"/>
            <a:r>
              <a:rPr lang="en-US" sz="1600" spc="100">
                <a:solidFill>
                  <a:schemeClr val="bg1"/>
                </a:solidFill>
                <a:latin typeface="Noto Serif" panose="02020600060500020200" pitchFamily="18" charset="0"/>
                <a:ea typeface="Noto Serif" panose="02020600060500020200" pitchFamily="18" charset="0"/>
                <a:cs typeface="Noto Serif" panose="02020600060500020200" pitchFamily="18" charset="0"/>
              </a:rPr>
              <a:t>Five minutes for Coffee times</a:t>
            </a:r>
          </a:p>
        </p:txBody>
      </p:sp>
      <p:cxnSp>
        <p:nvCxnSpPr>
          <p:cNvPr id="23" name="Straight Connector 22">
            <a:extLst>
              <a:ext uri="{FF2B5EF4-FFF2-40B4-BE49-F238E27FC236}">
                <a16:creationId xmlns:a16="http://schemas.microsoft.com/office/drawing/2014/main" id="{9E0DF08B-34A6-4B0F-B7FF-D0803915E1E2}"/>
              </a:ext>
            </a:extLst>
          </p:cNvPr>
          <p:cNvCxnSpPr>
            <a:cxnSpLocks/>
          </p:cNvCxnSpPr>
          <p:nvPr/>
        </p:nvCxnSpPr>
        <p:spPr>
          <a:xfrm>
            <a:off x="523875" y="2407401"/>
            <a:ext cx="904344" cy="0"/>
          </a:xfrm>
          <a:prstGeom prst="line">
            <a:avLst/>
          </a:prstGeom>
          <a:ln w="28575">
            <a:solidFill>
              <a:srgbClr val="4A3929"/>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F812C62D-1EEC-45B8-9D29-196A2076A0CC}"/>
              </a:ext>
            </a:extLst>
          </p:cNvPr>
          <p:cNvCxnSpPr/>
          <p:nvPr/>
        </p:nvCxnSpPr>
        <p:spPr>
          <a:xfrm>
            <a:off x="523875" y="542925"/>
            <a:ext cx="0" cy="577215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3E2C3FCE-CFBA-440A-B743-FEE8000E7FA6}"/>
              </a:ext>
            </a:extLst>
          </p:cNvPr>
          <p:cNvGrpSpPr/>
          <p:nvPr/>
        </p:nvGrpSpPr>
        <p:grpSpPr>
          <a:xfrm>
            <a:off x="523875" y="542925"/>
            <a:ext cx="11144252" cy="5778500"/>
            <a:chOff x="523875" y="542925"/>
            <a:chExt cx="11144252" cy="5778500"/>
          </a:xfrm>
        </p:grpSpPr>
        <p:cxnSp>
          <p:nvCxnSpPr>
            <p:cNvPr id="25" name="Straight Connector 24">
              <a:extLst>
                <a:ext uri="{FF2B5EF4-FFF2-40B4-BE49-F238E27FC236}">
                  <a16:creationId xmlns:a16="http://schemas.microsoft.com/office/drawing/2014/main" id="{A49D5AA0-2183-4E16-AD6E-808AF7884D09}"/>
                </a:ext>
              </a:extLst>
            </p:cNvPr>
            <p:cNvCxnSpPr>
              <a:cxnSpLocks/>
            </p:cNvCxnSpPr>
            <p:nvPr/>
          </p:nvCxnSpPr>
          <p:spPr>
            <a:xfrm flipH="1">
              <a:off x="523875" y="542925"/>
              <a:ext cx="11144252"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E20DAB36-DE09-41FE-828E-5513464017B7}"/>
                </a:ext>
              </a:extLst>
            </p:cNvPr>
            <p:cNvCxnSpPr>
              <a:cxnSpLocks/>
            </p:cNvCxnSpPr>
            <p:nvPr/>
          </p:nvCxnSpPr>
          <p:spPr>
            <a:xfrm>
              <a:off x="11668125" y="542925"/>
              <a:ext cx="0" cy="577850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560FA3C-D62D-44B8-BE35-E91C6AE5B794}"/>
                </a:ext>
              </a:extLst>
            </p:cNvPr>
            <p:cNvCxnSpPr>
              <a:cxnSpLocks/>
            </p:cNvCxnSpPr>
            <p:nvPr/>
          </p:nvCxnSpPr>
          <p:spPr>
            <a:xfrm flipH="1">
              <a:off x="11125200" y="6321425"/>
              <a:ext cx="542925"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1C8D4EBD-C2CC-4304-AB3A-591A7D25B75E}"/>
                </a:ext>
              </a:extLst>
            </p:cNvPr>
            <p:cNvCxnSpPr>
              <a:cxnSpLocks/>
            </p:cNvCxnSpPr>
            <p:nvPr/>
          </p:nvCxnSpPr>
          <p:spPr>
            <a:xfrm>
              <a:off x="523875" y="6321425"/>
              <a:ext cx="4905375"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988385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14AA6594-9F12-4C83-945C-53EE16A9B7B1}"/>
              </a:ext>
            </a:extLst>
          </p:cNvPr>
          <p:cNvSpPr txBox="1"/>
          <p:nvPr/>
        </p:nvSpPr>
        <p:spPr>
          <a:xfrm>
            <a:off x="1484671" y="1660194"/>
            <a:ext cx="3810000" cy="1077218"/>
          </a:xfrm>
          <a:prstGeom prst="rect">
            <a:avLst/>
          </a:prstGeom>
          <a:noFill/>
        </p:spPr>
        <p:txBody>
          <a:bodyPr wrap="square" rtlCol="0">
            <a:spAutoFit/>
          </a:bodyPr>
          <a:lstStyle/>
          <a:p>
            <a:r>
              <a:rPr lang="en-US" sz="3200" b="1">
                <a:solidFill>
                  <a:srgbClr val="3D1306"/>
                </a:solidFill>
                <a:latin typeface="Noto Serif" panose="02020600060500020200" pitchFamily="18" charset="0"/>
                <a:ea typeface="Noto Serif" panose="02020600060500020200" pitchFamily="18" charset="0"/>
                <a:cs typeface="Noto Serif" panose="02020600060500020200" pitchFamily="18" charset="0"/>
              </a:rPr>
              <a:t>Our </a:t>
            </a:r>
            <a:r>
              <a:rPr lang="en-US" sz="3200" b="1">
                <a:solidFill>
                  <a:srgbClr val="7E0000"/>
                </a:solidFill>
                <a:latin typeface="Noto Serif" panose="02020600060500020200" pitchFamily="18" charset="0"/>
                <a:ea typeface="Noto Serif" panose="02020600060500020200" pitchFamily="18" charset="0"/>
                <a:cs typeface="Noto Serif" panose="02020600060500020200" pitchFamily="18" charset="0"/>
              </a:rPr>
              <a:t>Favourite</a:t>
            </a:r>
            <a:r>
              <a:rPr lang="en-US" sz="3200" b="1">
                <a:solidFill>
                  <a:srgbClr val="3D1306"/>
                </a:solidFill>
                <a:latin typeface="Noto Serif" panose="02020600060500020200" pitchFamily="18" charset="0"/>
                <a:ea typeface="Noto Serif" panose="02020600060500020200" pitchFamily="18" charset="0"/>
                <a:cs typeface="Noto Serif" panose="02020600060500020200" pitchFamily="18" charset="0"/>
              </a:rPr>
              <a:t> Photos</a:t>
            </a:r>
          </a:p>
        </p:txBody>
      </p:sp>
      <p:sp>
        <p:nvSpPr>
          <p:cNvPr id="28" name="TextBox 27">
            <a:extLst>
              <a:ext uri="{FF2B5EF4-FFF2-40B4-BE49-F238E27FC236}">
                <a16:creationId xmlns:a16="http://schemas.microsoft.com/office/drawing/2014/main" id="{4F70F4A1-7F34-492F-9459-F997C253C615}"/>
              </a:ext>
            </a:extLst>
          </p:cNvPr>
          <p:cNvSpPr txBox="1"/>
          <p:nvPr/>
        </p:nvSpPr>
        <p:spPr>
          <a:xfrm>
            <a:off x="1462900" y="3107555"/>
            <a:ext cx="3831771" cy="2090252"/>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Duis aute irure dolor in reprehenderit in voluptate velit esse cillum ipsum dolor sit es lorem ipsum dolor siabes dolore magna aliqua uta enimvas ad minimasa veniam de nostrud consectetur adipiscinc elita vederico fernandesi uisas aute irure dolor ins reprehenderit that anim id es ast laborum loremvae isapsum dolor siabes dolore macna est ni enimvas minimasa veniam nostrud consectetur lore adipiscinc elita aliquavas uta enimvasminim verasmasuin international</a:t>
            </a:r>
          </a:p>
        </p:txBody>
      </p:sp>
      <p:sp>
        <p:nvSpPr>
          <p:cNvPr id="3" name="Picture Placeholder 2">
            <a:extLst>
              <a:ext uri="{FF2B5EF4-FFF2-40B4-BE49-F238E27FC236}">
                <a16:creationId xmlns:a16="http://schemas.microsoft.com/office/drawing/2014/main" id="{C79D4F3B-F601-4D34-B08E-77750BE1750B}"/>
              </a:ext>
            </a:extLst>
          </p:cNvPr>
          <p:cNvSpPr>
            <a:spLocks noGrp="1"/>
          </p:cNvSpPr>
          <p:nvPr>
            <p:ph type="pic" sz="quarter" idx="11"/>
          </p:nvPr>
        </p:nvSpPr>
        <p:spPr/>
      </p:sp>
      <p:sp>
        <p:nvSpPr>
          <p:cNvPr id="5" name="Picture Placeholder 4">
            <a:extLst>
              <a:ext uri="{FF2B5EF4-FFF2-40B4-BE49-F238E27FC236}">
                <a16:creationId xmlns:a16="http://schemas.microsoft.com/office/drawing/2014/main" id="{8C1574B6-4217-4199-BD5F-4F65FF1B9F5A}"/>
              </a:ext>
            </a:extLst>
          </p:cNvPr>
          <p:cNvSpPr>
            <a:spLocks noGrp="1"/>
          </p:cNvSpPr>
          <p:nvPr>
            <p:ph type="pic" sz="quarter" idx="10"/>
          </p:nvPr>
        </p:nvSpPr>
        <p:spPr/>
      </p:sp>
      <p:sp>
        <p:nvSpPr>
          <p:cNvPr id="8" name="Picture Placeholder 7">
            <a:extLst>
              <a:ext uri="{FF2B5EF4-FFF2-40B4-BE49-F238E27FC236}">
                <a16:creationId xmlns:a16="http://schemas.microsoft.com/office/drawing/2014/main" id="{5185BF1F-FC7B-4A35-866A-9C1DA499D44E}"/>
              </a:ext>
            </a:extLst>
          </p:cNvPr>
          <p:cNvSpPr>
            <a:spLocks noGrp="1"/>
          </p:cNvSpPr>
          <p:nvPr>
            <p:ph type="pic" sz="quarter" idx="12"/>
          </p:nvPr>
        </p:nvSpPr>
        <p:spPr/>
      </p:sp>
    </p:spTree>
    <p:extLst>
      <p:ext uri="{BB962C8B-B14F-4D97-AF65-F5344CB8AC3E}">
        <p14:creationId xmlns:p14="http://schemas.microsoft.com/office/powerpoint/2010/main" val="8151239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D3769CB-A9C1-441A-B98F-E0D771AEE3D2}"/>
              </a:ext>
            </a:extLst>
          </p:cNvPr>
          <p:cNvSpPr txBox="1"/>
          <p:nvPr/>
        </p:nvSpPr>
        <p:spPr>
          <a:xfrm flipH="1">
            <a:off x="5447069" y="1418303"/>
            <a:ext cx="4862054" cy="830997"/>
          </a:xfrm>
          <a:prstGeom prst="rect">
            <a:avLst/>
          </a:prstGeom>
          <a:noFill/>
        </p:spPr>
        <p:txBody>
          <a:bodyPr wrap="square" rtlCol="0">
            <a:spAutoFit/>
          </a:bodyPr>
          <a:lstStyle/>
          <a:p>
            <a:r>
              <a:rPr lang="en-US" sz="4800" b="1">
                <a:solidFill>
                  <a:srgbClr val="6C5D4A"/>
                </a:solidFill>
                <a:latin typeface="Noto Serif" panose="02020600060500020200" pitchFamily="18" charset="0"/>
                <a:ea typeface="Noto Serif" panose="02020600060500020200" pitchFamily="18" charset="0"/>
                <a:cs typeface="Noto Serif" panose="02020600060500020200" pitchFamily="18" charset="0"/>
              </a:rPr>
              <a:t>Introduction</a:t>
            </a:r>
          </a:p>
        </p:txBody>
      </p:sp>
      <p:sp>
        <p:nvSpPr>
          <p:cNvPr id="9" name="TextBox 8">
            <a:extLst>
              <a:ext uri="{FF2B5EF4-FFF2-40B4-BE49-F238E27FC236}">
                <a16:creationId xmlns:a16="http://schemas.microsoft.com/office/drawing/2014/main" id="{54FC1648-1C2E-4443-A74E-C00537B722D0}"/>
              </a:ext>
            </a:extLst>
          </p:cNvPr>
          <p:cNvSpPr txBox="1"/>
          <p:nvPr/>
        </p:nvSpPr>
        <p:spPr>
          <a:xfrm>
            <a:off x="5447070" y="3142968"/>
            <a:ext cx="4508091" cy="2090252"/>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Duis aute irure sona dolor in reprehenderit in voluptate velit esse cillum dolore eu fugiat nulla pariatur. Excepteur sint occaecat cupidatat non proident, sunt in culpa qui officia deserunt mollit anim id est laborum Sed ut perspiciatis unde omnis iste natus error sit voluptatem accusantium doloremque laudantium,.</a:t>
            </a:r>
          </a:p>
        </p:txBody>
      </p:sp>
      <p:cxnSp>
        <p:nvCxnSpPr>
          <p:cNvPr id="11" name="Straight Connector 10">
            <a:extLst>
              <a:ext uri="{FF2B5EF4-FFF2-40B4-BE49-F238E27FC236}">
                <a16:creationId xmlns:a16="http://schemas.microsoft.com/office/drawing/2014/main" id="{A0A2A985-9A8A-4695-BF2B-02870C325D88}"/>
              </a:ext>
            </a:extLst>
          </p:cNvPr>
          <p:cNvCxnSpPr>
            <a:cxnSpLocks/>
          </p:cNvCxnSpPr>
          <p:nvPr/>
        </p:nvCxnSpPr>
        <p:spPr>
          <a:xfrm>
            <a:off x="5553075" y="2498929"/>
            <a:ext cx="542925" cy="0"/>
          </a:xfrm>
          <a:prstGeom prst="line">
            <a:avLst/>
          </a:prstGeom>
          <a:ln w="28575">
            <a:solidFill>
              <a:srgbClr val="7E0000"/>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7C6B7225-AC43-449A-AAB0-9A1832882992}"/>
              </a:ext>
            </a:extLst>
          </p:cNvPr>
          <p:cNvSpPr>
            <a:spLocks noGrp="1"/>
          </p:cNvSpPr>
          <p:nvPr>
            <p:ph type="pic" sz="quarter" idx="10"/>
          </p:nvPr>
        </p:nvSpPr>
        <p:spPr/>
      </p:sp>
    </p:spTree>
    <p:extLst>
      <p:ext uri="{BB962C8B-B14F-4D97-AF65-F5344CB8AC3E}">
        <p14:creationId xmlns:p14="http://schemas.microsoft.com/office/powerpoint/2010/main" val="6259417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12D40FC5-A3D6-481C-BD28-673490ACAD3E}"/>
              </a:ext>
            </a:extLst>
          </p:cNvPr>
          <p:cNvSpPr txBox="1"/>
          <p:nvPr/>
        </p:nvSpPr>
        <p:spPr>
          <a:xfrm>
            <a:off x="7300685" y="1775879"/>
            <a:ext cx="4963885" cy="1687898"/>
          </a:xfrm>
          <a:prstGeom prst="rect">
            <a:avLst/>
          </a:prstGeom>
          <a:noFill/>
        </p:spPr>
        <p:txBody>
          <a:bodyPr wrap="square" rtlCol="0">
            <a:spAutoFit/>
          </a:bodyPr>
          <a:lstStyle/>
          <a:p>
            <a:pPr>
              <a:lnSpc>
                <a:spcPct val="110000"/>
              </a:lnSpc>
            </a:pPr>
            <a:r>
              <a:rPr lang="en-US" sz="3200" b="1">
                <a:solidFill>
                  <a:srgbClr val="3D1306"/>
                </a:solidFill>
                <a:latin typeface="Noto Serif" panose="02020600060500020200" pitchFamily="18" charset="0"/>
                <a:ea typeface="Noto Serif" panose="02020600060500020200" pitchFamily="18" charset="0"/>
                <a:cs typeface="Noto Serif" panose="02020600060500020200" pitchFamily="18" charset="0"/>
              </a:rPr>
              <a:t>What is your best formula to beat another players?</a:t>
            </a:r>
          </a:p>
        </p:txBody>
      </p:sp>
      <p:sp>
        <p:nvSpPr>
          <p:cNvPr id="17" name="TextBox 16">
            <a:extLst>
              <a:ext uri="{FF2B5EF4-FFF2-40B4-BE49-F238E27FC236}">
                <a16:creationId xmlns:a16="http://schemas.microsoft.com/office/drawing/2014/main" id="{AA53A09D-D3B5-4298-BA42-9452469E6CD3}"/>
              </a:ext>
            </a:extLst>
          </p:cNvPr>
          <p:cNvSpPr txBox="1"/>
          <p:nvPr/>
        </p:nvSpPr>
        <p:spPr>
          <a:xfrm>
            <a:off x="5430157" y="4725845"/>
            <a:ext cx="2375028" cy="261610"/>
          </a:xfrm>
          <a:prstGeom prst="rect">
            <a:avLst/>
          </a:prstGeom>
          <a:noFill/>
        </p:spPr>
        <p:txBody>
          <a:bodyPr wrap="square" rtlCol="0">
            <a:spAutoFit/>
          </a:bodyPr>
          <a:lstStyle/>
          <a:p>
            <a:pPr algn="ctr"/>
            <a:r>
              <a:rPr lang="en-US" sz="1100" b="1" spc="100">
                <a:solidFill>
                  <a:srgbClr val="3D1306"/>
                </a:solidFill>
                <a:latin typeface="Noto Serif" panose="02020600060500020200" pitchFamily="18" charset="0"/>
                <a:ea typeface="Noto Serif" panose="02020600060500020200" pitchFamily="18" charset="0"/>
                <a:cs typeface="Noto Serif" panose="02020600060500020200" pitchFamily="18" charset="0"/>
              </a:rPr>
              <a:t>OUR CONCEPT IN FRAME</a:t>
            </a:r>
          </a:p>
        </p:txBody>
      </p:sp>
      <p:sp>
        <p:nvSpPr>
          <p:cNvPr id="19" name="TextBox 18">
            <a:extLst>
              <a:ext uri="{FF2B5EF4-FFF2-40B4-BE49-F238E27FC236}">
                <a16:creationId xmlns:a16="http://schemas.microsoft.com/office/drawing/2014/main" id="{A0217A5B-E3B2-4E18-BE6E-A2E83B90FDF9}"/>
              </a:ext>
            </a:extLst>
          </p:cNvPr>
          <p:cNvSpPr txBox="1"/>
          <p:nvPr/>
        </p:nvSpPr>
        <p:spPr>
          <a:xfrm>
            <a:off x="5122700" y="5034964"/>
            <a:ext cx="2989941" cy="1074590"/>
          </a:xfrm>
          <a:prstGeom prst="rect">
            <a:avLst/>
          </a:prstGeom>
          <a:noFill/>
        </p:spPr>
        <p:txBody>
          <a:bodyPr wrap="square" rtlCol="0">
            <a:spAutoFit/>
          </a:bodyPr>
          <a:lstStyle/>
          <a:p>
            <a:pPr algn="ctr">
              <a:lnSpc>
                <a:spcPct val="150000"/>
              </a:lnSpc>
            </a:pPr>
            <a:r>
              <a:rPr lang="en-US" sz="1100">
                <a:solidFill>
                  <a:schemeClr val="tx1">
                    <a:lumMod val="50000"/>
                    <a:lumOff val="50000"/>
                  </a:schemeClr>
                </a:solidFill>
                <a:latin typeface="Lato" panose="020F0502020204030203" pitchFamily="34" charset="0"/>
              </a:rPr>
              <a:t>Cunelinves officie was in smava mesin </a:t>
            </a: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duisun aunti </a:t>
            </a:r>
            <a:r>
              <a:rPr lang="en-US" sz="1100">
                <a:solidFill>
                  <a:schemeClr val="tx1">
                    <a:lumMod val="50000"/>
                    <a:lumOff val="50000"/>
                  </a:schemeClr>
                </a:solidFill>
                <a:latin typeface="Lato" panose="020F0502020204030203" pitchFamily="34" charset="0"/>
              </a:rPr>
              <a:t>cote apis cnse dorin intra lormre veras nonisa exclue pre sunca culpa tan sa</a:t>
            </a: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 irurem dolore effe reprenderit in volupte velivica</a:t>
            </a:r>
            <a:endParaRPr lang="en-US" sz="1100">
              <a:solidFill>
                <a:schemeClr val="tx1">
                  <a:lumMod val="50000"/>
                  <a:lumOff val="50000"/>
                </a:schemeClr>
              </a:solidFill>
              <a:latin typeface="Lato" panose="020F0502020204030203" pitchFamily="34" charset="0"/>
            </a:endParaRPr>
          </a:p>
        </p:txBody>
      </p:sp>
      <p:sp>
        <p:nvSpPr>
          <p:cNvPr id="20" name="TextBox 19">
            <a:extLst>
              <a:ext uri="{FF2B5EF4-FFF2-40B4-BE49-F238E27FC236}">
                <a16:creationId xmlns:a16="http://schemas.microsoft.com/office/drawing/2014/main" id="{B61F5A84-9CB6-44A1-854D-C4D5371A12F2}"/>
              </a:ext>
            </a:extLst>
          </p:cNvPr>
          <p:cNvSpPr txBox="1"/>
          <p:nvPr/>
        </p:nvSpPr>
        <p:spPr>
          <a:xfrm>
            <a:off x="8927256" y="4725845"/>
            <a:ext cx="2375028" cy="261610"/>
          </a:xfrm>
          <a:prstGeom prst="rect">
            <a:avLst/>
          </a:prstGeom>
          <a:noFill/>
        </p:spPr>
        <p:txBody>
          <a:bodyPr wrap="square" rtlCol="0">
            <a:spAutoFit/>
          </a:bodyPr>
          <a:lstStyle/>
          <a:p>
            <a:pPr algn="ctr"/>
            <a:r>
              <a:rPr lang="en-US" sz="1100" b="1" spc="100">
                <a:solidFill>
                  <a:srgbClr val="3D1306"/>
                </a:solidFill>
                <a:latin typeface="Noto Serif" panose="02020600060500020200" pitchFamily="18" charset="0"/>
                <a:ea typeface="Noto Serif" panose="02020600060500020200" pitchFamily="18" charset="0"/>
                <a:cs typeface="Noto Serif" panose="02020600060500020200" pitchFamily="18" charset="0"/>
              </a:rPr>
              <a:t>MESSAGE FROM CREATOR</a:t>
            </a:r>
          </a:p>
        </p:txBody>
      </p:sp>
      <p:sp>
        <p:nvSpPr>
          <p:cNvPr id="21" name="TextBox 20">
            <a:extLst>
              <a:ext uri="{FF2B5EF4-FFF2-40B4-BE49-F238E27FC236}">
                <a16:creationId xmlns:a16="http://schemas.microsoft.com/office/drawing/2014/main" id="{93B4B67A-0C56-4F24-86E5-4587F831616E}"/>
              </a:ext>
            </a:extLst>
          </p:cNvPr>
          <p:cNvSpPr txBox="1"/>
          <p:nvPr/>
        </p:nvSpPr>
        <p:spPr>
          <a:xfrm>
            <a:off x="8619799" y="5034964"/>
            <a:ext cx="2989941" cy="1074590"/>
          </a:xfrm>
          <a:prstGeom prst="rect">
            <a:avLst/>
          </a:prstGeom>
          <a:noFill/>
        </p:spPr>
        <p:txBody>
          <a:bodyPr wrap="square" rtlCol="0">
            <a:spAutoFit/>
          </a:bodyPr>
          <a:lstStyle/>
          <a:p>
            <a:pPr algn="ctr">
              <a:lnSpc>
                <a:spcPct val="150000"/>
              </a:lnSpc>
            </a:pPr>
            <a:r>
              <a:rPr lang="en-US" sz="1100">
                <a:solidFill>
                  <a:schemeClr val="tx1">
                    <a:lumMod val="50000"/>
                    <a:lumOff val="50000"/>
                  </a:schemeClr>
                </a:solidFill>
                <a:latin typeface="Lato" panose="020F0502020204030203" pitchFamily="34" charset="0"/>
              </a:rPr>
              <a:t>Cunelinves officie was in smava mesin </a:t>
            </a: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duisun aunti </a:t>
            </a:r>
            <a:r>
              <a:rPr lang="en-US" sz="1100">
                <a:solidFill>
                  <a:schemeClr val="tx1">
                    <a:lumMod val="50000"/>
                    <a:lumOff val="50000"/>
                  </a:schemeClr>
                </a:solidFill>
                <a:latin typeface="Lato" panose="020F0502020204030203" pitchFamily="34" charset="0"/>
              </a:rPr>
              <a:t>cote apis cnse dorin intra lormre veras nonisa exclue pre sunca culpa tan sa</a:t>
            </a: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 irurem dolore effe reprenderit in volupte velivica</a:t>
            </a:r>
            <a:endParaRPr lang="en-US" sz="1100">
              <a:solidFill>
                <a:schemeClr val="tx1">
                  <a:lumMod val="50000"/>
                  <a:lumOff val="50000"/>
                </a:schemeClr>
              </a:solidFill>
              <a:latin typeface="Lato" panose="020F0502020204030203" pitchFamily="34" charset="0"/>
            </a:endParaRPr>
          </a:p>
        </p:txBody>
      </p:sp>
      <p:sp>
        <p:nvSpPr>
          <p:cNvPr id="3" name="Picture Placeholder 2">
            <a:extLst>
              <a:ext uri="{FF2B5EF4-FFF2-40B4-BE49-F238E27FC236}">
                <a16:creationId xmlns:a16="http://schemas.microsoft.com/office/drawing/2014/main" id="{C221681A-AEAF-4ED1-B7CB-232D6D9CCB65}"/>
              </a:ext>
            </a:extLst>
          </p:cNvPr>
          <p:cNvSpPr>
            <a:spLocks noGrp="1"/>
          </p:cNvSpPr>
          <p:nvPr>
            <p:ph type="pic" sz="quarter" idx="11"/>
          </p:nvPr>
        </p:nvSpPr>
        <p:spPr/>
      </p:sp>
      <p:sp>
        <p:nvSpPr>
          <p:cNvPr id="5" name="Picture Placeholder 4">
            <a:extLst>
              <a:ext uri="{FF2B5EF4-FFF2-40B4-BE49-F238E27FC236}">
                <a16:creationId xmlns:a16="http://schemas.microsoft.com/office/drawing/2014/main" id="{1A04C707-3EB6-4C84-BCCA-E09302CE7203}"/>
              </a:ext>
            </a:extLst>
          </p:cNvPr>
          <p:cNvSpPr>
            <a:spLocks noGrp="1"/>
          </p:cNvSpPr>
          <p:nvPr>
            <p:ph type="pic" sz="quarter" idx="12"/>
          </p:nvPr>
        </p:nvSpPr>
        <p:spPr/>
      </p:sp>
      <p:sp>
        <p:nvSpPr>
          <p:cNvPr id="7" name="Picture Placeholder 6">
            <a:extLst>
              <a:ext uri="{FF2B5EF4-FFF2-40B4-BE49-F238E27FC236}">
                <a16:creationId xmlns:a16="http://schemas.microsoft.com/office/drawing/2014/main" id="{1625F7DD-0C26-404B-B956-E1466F76B861}"/>
              </a:ext>
            </a:extLst>
          </p:cNvPr>
          <p:cNvSpPr>
            <a:spLocks noGrp="1"/>
          </p:cNvSpPr>
          <p:nvPr>
            <p:ph type="pic" sz="quarter" idx="13"/>
          </p:nvPr>
        </p:nvSpPr>
        <p:spPr/>
      </p:sp>
    </p:spTree>
    <p:extLst>
      <p:ext uri="{BB962C8B-B14F-4D97-AF65-F5344CB8AC3E}">
        <p14:creationId xmlns:p14="http://schemas.microsoft.com/office/powerpoint/2010/main" val="965027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D4BDCC5-D127-4E94-A4FC-1225C7E14AF2}"/>
              </a:ext>
            </a:extLst>
          </p:cNvPr>
          <p:cNvSpPr>
            <a:spLocks noGrp="1"/>
          </p:cNvSpPr>
          <p:nvPr>
            <p:ph type="pic" sz="quarter" idx="11"/>
          </p:nvPr>
        </p:nvSpPr>
        <p:spPr/>
      </p:sp>
      <p:sp>
        <p:nvSpPr>
          <p:cNvPr id="3" name="TextBox 2">
            <a:extLst>
              <a:ext uri="{FF2B5EF4-FFF2-40B4-BE49-F238E27FC236}">
                <a16:creationId xmlns:a16="http://schemas.microsoft.com/office/drawing/2014/main" id="{79A4FCD7-EC8B-43C0-B806-DCA98CA6BE18}"/>
              </a:ext>
            </a:extLst>
          </p:cNvPr>
          <p:cNvSpPr txBox="1"/>
          <p:nvPr/>
        </p:nvSpPr>
        <p:spPr>
          <a:xfrm>
            <a:off x="7526946" y="1576819"/>
            <a:ext cx="2653536" cy="830997"/>
          </a:xfrm>
          <a:prstGeom prst="rect">
            <a:avLst/>
          </a:prstGeom>
          <a:noFill/>
        </p:spPr>
        <p:txBody>
          <a:bodyPr wrap="square" rtlCol="0">
            <a:spAutoFit/>
          </a:bodyPr>
          <a:lstStyle/>
          <a:p>
            <a:pPr algn="ctr"/>
            <a:r>
              <a:rPr lang="en-US" sz="2400" b="1">
                <a:solidFill>
                  <a:srgbClr val="3D1306"/>
                </a:solidFill>
                <a:latin typeface="Noto Serif" panose="02020600060500020200" pitchFamily="18" charset="0"/>
                <a:ea typeface="Noto Serif" panose="02020600060500020200" pitchFamily="18" charset="0"/>
                <a:cs typeface="Noto Serif" panose="02020600060500020200" pitchFamily="18" charset="0"/>
              </a:rPr>
              <a:t>Message From Creator</a:t>
            </a:r>
          </a:p>
        </p:txBody>
      </p:sp>
      <p:sp>
        <p:nvSpPr>
          <p:cNvPr id="5" name="TextBox 4">
            <a:extLst>
              <a:ext uri="{FF2B5EF4-FFF2-40B4-BE49-F238E27FC236}">
                <a16:creationId xmlns:a16="http://schemas.microsoft.com/office/drawing/2014/main" id="{D57067E3-A985-41FF-9B6B-F18A1D5BE6D2}"/>
              </a:ext>
            </a:extLst>
          </p:cNvPr>
          <p:cNvSpPr txBox="1"/>
          <p:nvPr/>
        </p:nvSpPr>
        <p:spPr>
          <a:xfrm>
            <a:off x="7294718" y="2603268"/>
            <a:ext cx="3117992" cy="2598084"/>
          </a:xfrm>
          <a:prstGeom prst="rect">
            <a:avLst/>
          </a:prstGeom>
          <a:noFill/>
        </p:spPr>
        <p:txBody>
          <a:bodyPr wrap="square" rtlCol="0">
            <a:spAutoFit/>
          </a:bodyPr>
          <a:lstStyle/>
          <a:p>
            <a:pPr algn="ctr">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Duis aute irure dolor in reprehenderit in voluptate velit esse cillum ipsum dolor sit es lorem ipsum dolor siabes dolore magna aliqua uta enimvas ad minimasa veniam de nostrud consectetur adipiscinc elita vederico fernandesi uisas aute irure dolor ins reprehenderit that anim id es ast laborum loremvae isapsum dolor siabes dolore macna est ni enimvas minimasa veniam nostrud consectetur lore adipiscinc elita aliquavas uta enimvasminim verasmasuin in.</a:t>
            </a:r>
          </a:p>
        </p:txBody>
      </p:sp>
      <p:sp>
        <p:nvSpPr>
          <p:cNvPr id="8" name="TextBox 7">
            <a:extLst>
              <a:ext uri="{FF2B5EF4-FFF2-40B4-BE49-F238E27FC236}">
                <a16:creationId xmlns:a16="http://schemas.microsoft.com/office/drawing/2014/main" id="{6D009155-5358-4B73-9786-B11AE1F4FA45}"/>
              </a:ext>
            </a:extLst>
          </p:cNvPr>
          <p:cNvSpPr txBox="1"/>
          <p:nvPr/>
        </p:nvSpPr>
        <p:spPr>
          <a:xfrm rot="16200000">
            <a:off x="1851895" y="2967335"/>
            <a:ext cx="5726248" cy="923330"/>
          </a:xfrm>
          <a:prstGeom prst="rect">
            <a:avLst/>
          </a:prstGeom>
          <a:noFill/>
        </p:spPr>
        <p:txBody>
          <a:bodyPr wrap="none" rtlCol="0">
            <a:spAutoFit/>
          </a:bodyPr>
          <a:lstStyle/>
          <a:p>
            <a:r>
              <a:rPr lang="en-US" sz="5400" b="1" i="1">
                <a:solidFill>
                  <a:srgbClr val="EAB200"/>
                </a:solidFill>
                <a:latin typeface="Noto Serif" panose="02020600060500020200" pitchFamily="18" charset="0"/>
                <a:ea typeface="Noto Serif" panose="02020600060500020200" pitchFamily="18" charset="0"/>
                <a:cs typeface="Noto Serif" panose="02020600060500020200" pitchFamily="18" charset="0"/>
              </a:rPr>
              <a:t>Our Porto</a:t>
            </a:r>
            <a:r>
              <a:rPr lang="en-US" sz="5400" b="1" i="1">
                <a:solidFill>
                  <a:schemeClr val="bg1"/>
                </a:solidFill>
                <a:latin typeface="Noto Serif" panose="02020600060500020200" pitchFamily="18" charset="0"/>
                <a:ea typeface="Noto Serif" panose="02020600060500020200" pitchFamily="18" charset="0"/>
                <a:cs typeface="Noto Serif" panose="02020600060500020200" pitchFamily="18" charset="0"/>
              </a:rPr>
              <a:t>folios</a:t>
            </a:r>
          </a:p>
        </p:txBody>
      </p:sp>
    </p:spTree>
    <p:extLst>
      <p:ext uri="{BB962C8B-B14F-4D97-AF65-F5344CB8AC3E}">
        <p14:creationId xmlns:p14="http://schemas.microsoft.com/office/powerpoint/2010/main" val="17589835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CF6DC5E2-3446-4E6F-B5CB-F173F5B8417E}"/>
              </a:ext>
            </a:extLst>
          </p:cNvPr>
          <p:cNvSpPr txBox="1"/>
          <p:nvPr/>
        </p:nvSpPr>
        <p:spPr>
          <a:xfrm>
            <a:off x="1105042" y="869430"/>
            <a:ext cx="3067172" cy="1277914"/>
          </a:xfrm>
          <a:prstGeom prst="rect">
            <a:avLst/>
          </a:prstGeom>
          <a:noFill/>
        </p:spPr>
        <p:txBody>
          <a:bodyPr wrap="square" rtlCol="0">
            <a:spAutoFit/>
          </a:bodyPr>
          <a:lstStyle/>
          <a:p>
            <a:pPr>
              <a:lnSpc>
                <a:spcPct val="110000"/>
              </a:lnSpc>
            </a:pPr>
            <a:r>
              <a:rPr lang="en-US" sz="3600" b="1">
                <a:solidFill>
                  <a:srgbClr val="3D1306"/>
                </a:solidFill>
                <a:latin typeface="Noto Serif" panose="02020600060500020200" pitchFamily="18" charset="0"/>
                <a:ea typeface="Noto Serif" panose="02020600060500020200" pitchFamily="18" charset="0"/>
                <a:cs typeface="Noto Serif" panose="02020600060500020200" pitchFamily="18" charset="0"/>
              </a:rPr>
              <a:t>Sweetbrain Portofolios</a:t>
            </a:r>
          </a:p>
        </p:txBody>
      </p:sp>
      <p:sp>
        <p:nvSpPr>
          <p:cNvPr id="17" name="TextBox 16">
            <a:extLst>
              <a:ext uri="{FF2B5EF4-FFF2-40B4-BE49-F238E27FC236}">
                <a16:creationId xmlns:a16="http://schemas.microsoft.com/office/drawing/2014/main" id="{4006EC49-6D4E-452F-BAC9-DEA5A218282D}"/>
              </a:ext>
            </a:extLst>
          </p:cNvPr>
          <p:cNvSpPr txBox="1"/>
          <p:nvPr/>
        </p:nvSpPr>
        <p:spPr>
          <a:xfrm>
            <a:off x="1105041" y="2717896"/>
            <a:ext cx="3067172" cy="261610"/>
          </a:xfrm>
          <a:prstGeom prst="rect">
            <a:avLst/>
          </a:prstGeom>
          <a:noFill/>
        </p:spPr>
        <p:txBody>
          <a:bodyPr wrap="square" rtlCol="0">
            <a:spAutoFit/>
          </a:bodyPr>
          <a:lstStyle/>
          <a:p>
            <a:r>
              <a:rPr lang="en-US" sz="1100" b="1" spc="100">
                <a:solidFill>
                  <a:srgbClr val="3D1306"/>
                </a:solidFill>
                <a:latin typeface="Noto Serif" panose="02020600060500020200" pitchFamily="18" charset="0"/>
                <a:ea typeface="Noto Serif" panose="02020600060500020200" pitchFamily="18" charset="0"/>
                <a:cs typeface="Noto Serif" panose="02020600060500020200" pitchFamily="18" charset="0"/>
              </a:rPr>
              <a:t>BEST PHOTOGRAPHY PROJECT</a:t>
            </a:r>
          </a:p>
        </p:txBody>
      </p:sp>
      <p:sp>
        <p:nvSpPr>
          <p:cNvPr id="18" name="TextBox 17">
            <a:extLst>
              <a:ext uri="{FF2B5EF4-FFF2-40B4-BE49-F238E27FC236}">
                <a16:creationId xmlns:a16="http://schemas.microsoft.com/office/drawing/2014/main" id="{60B934A3-A22D-4C87-A938-90F80BC6CAC6}"/>
              </a:ext>
            </a:extLst>
          </p:cNvPr>
          <p:cNvSpPr txBox="1"/>
          <p:nvPr/>
        </p:nvSpPr>
        <p:spPr>
          <a:xfrm>
            <a:off x="1105041" y="3017606"/>
            <a:ext cx="3067172" cy="1074590"/>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Duis aute reprehenderit in voluptate velit esse cillum dolore europes vui officia deserut mollit anim id est laborum Lorem ipsum dolor sit vers lorem ipsum dolor solore magna aliquasameas</a:t>
            </a:r>
          </a:p>
        </p:txBody>
      </p:sp>
      <p:sp>
        <p:nvSpPr>
          <p:cNvPr id="19" name="TextBox 18">
            <a:extLst>
              <a:ext uri="{FF2B5EF4-FFF2-40B4-BE49-F238E27FC236}">
                <a16:creationId xmlns:a16="http://schemas.microsoft.com/office/drawing/2014/main" id="{3300142F-D276-42D0-B75B-10AA479AE376}"/>
              </a:ext>
            </a:extLst>
          </p:cNvPr>
          <p:cNvSpPr txBox="1"/>
          <p:nvPr/>
        </p:nvSpPr>
        <p:spPr>
          <a:xfrm>
            <a:off x="1681588" y="4962458"/>
            <a:ext cx="2490626" cy="820674"/>
          </a:xfrm>
          <a:prstGeom prst="rect">
            <a:avLst/>
          </a:prstGeom>
          <a:noFill/>
        </p:spPr>
        <p:txBody>
          <a:bodyPr wrap="square" rtlCol="0">
            <a:spAutoFit/>
          </a:bodyPr>
          <a:lstStyle/>
          <a:p>
            <a:pPr algn="r">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Voluptate beliton essesa in cillumes ipsum dolor sthe mawna aliqua uta consectetur internase nostru con</a:t>
            </a:r>
          </a:p>
        </p:txBody>
      </p:sp>
      <p:sp>
        <p:nvSpPr>
          <p:cNvPr id="20" name="TextBox 19">
            <a:extLst>
              <a:ext uri="{FF2B5EF4-FFF2-40B4-BE49-F238E27FC236}">
                <a16:creationId xmlns:a16="http://schemas.microsoft.com/office/drawing/2014/main" id="{15AABBBC-7350-4150-80BD-F18B9D6DE24E}"/>
              </a:ext>
            </a:extLst>
          </p:cNvPr>
          <p:cNvSpPr txBox="1"/>
          <p:nvPr/>
        </p:nvSpPr>
        <p:spPr>
          <a:xfrm>
            <a:off x="1681587" y="4700848"/>
            <a:ext cx="2490627" cy="261610"/>
          </a:xfrm>
          <a:prstGeom prst="rect">
            <a:avLst/>
          </a:prstGeom>
          <a:noFill/>
        </p:spPr>
        <p:txBody>
          <a:bodyPr wrap="square" rtlCol="0">
            <a:spAutoFit/>
          </a:bodyPr>
          <a:lstStyle/>
          <a:p>
            <a:pPr algn="r"/>
            <a:r>
              <a:rPr lang="en-US" sz="1100" b="1" spc="100">
                <a:solidFill>
                  <a:srgbClr val="3D1306"/>
                </a:solidFill>
                <a:latin typeface="Noto Serif" panose="02020600060500020200" pitchFamily="18" charset="0"/>
                <a:ea typeface="Noto Serif" panose="02020600060500020200" pitchFamily="18" charset="0"/>
                <a:cs typeface="Noto Serif" panose="02020600060500020200" pitchFamily="18" charset="0"/>
              </a:rPr>
              <a:t>MODELLING PROJECTS</a:t>
            </a:r>
          </a:p>
        </p:txBody>
      </p:sp>
      <p:sp>
        <p:nvSpPr>
          <p:cNvPr id="3" name="Picture Placeholder 2">
            <a:extLst>
              <a:ext uri="{FF2B5EF4-FFF2-40B4-BE49-F238E27FC236}">
                <a16:creationId xmlns:a16="http://schemas.microsoft.com/office/drawing/2014/main" id="{698C15D2-8C74-4991-8EB2-17F732EB0702}"/>
              </a:ext>
            </a:extLst>
          </p:cNvPr>
          <p:cNvSpPr>
            <a:spLocks noGrp="1"/>
          </p:cNvSpPr>
          <p:nvPr>
            <p:ph type="pic" sz="quarter" idx="11"/>
          </p:nvPr>
        </p:nvSpPr>
        <p:spPr/>
      </p:sp>
      <p:sp>
        <p:nvSpPr>
          <p:cNvPr id="5" name="Picture Placeholder 4">
            <a:extLst>
              <a:ext uri="{FF2B5EF4-FFF2-40B4-BE49-F238E27FC236}">
                <a16:creationId xmlns:a16="http://schemas.microsoft.com/office/drawing/2014/main" id="{E8C388BB-8A08-436F-84A7-AF8F9DA77962}"/>
              </a:ext>
            </a:extLst>
          </p:cNvPr>
          <p:cNvSpPr>
            <a:spLocks noGrp="1"/>
          </p:cNvSpPr>
          <p:nvPr>
            <p:ph type="pic" sz="quarter" idx="12"/>
          </p:nvPr>
        </p:nvSpPr>
        <p:spPr/>
      </p:sp>
    </p:spTree>
    <p:extLst>
      <p:ext uri="{BB962C8B-B14F-4D97-AF65-F5344CB8AC3E}">
        <p14:creationId xmlns:p14="http://schemas.microsoft.com/office/powerpoint/2010/main" val="20153505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42ACBE14-CE35-4954-92C4-A05EC8D41D2A}"/>
              </a:ext>
            </a:extLst>
          </p:cNvPr>
          <p:cNvSpPr txBox="1"/>
          <p:nvPr/>
        </p:nvSpPr>
        <p:spPr>
          <a:xfrm>
            <a:off x="6701863" y="1422738"/>
            <a:ext cx="4964111" cy="981551"/>
          </a:xfrm>
          <a:prstGeom prst="rect">
            <a:avLst/>
          </a:prstGeom>
          <a:noFill/>
        </p:spPr>
        <p:txBody>
          <a:bodyPr wrap="square" rtlCol="0">
            <a:spAutoFit/>
          </a:bodyPr>
          <a:lstStyle/>
          <a:p>
            <a:pPr>
              <a:lnSpc>
                <a:spcPct val="110000"/>
              </a:lnSpc>
            </a:pPr>
            <a:r>
              <a:rPr lang="en-US" sz="2700" b="1">
                <a:solidFill>
                  <a:srgbClr val="3D1306"/>
                </a:solidFill>
                <a:latin typeface="Noto Serif" panose="02020600060500020200" pitchFamily="18" charset="0"/>
                <a:ea typeface="Noto Serif" panose="02020600060500020200" pitchFamily="18" charset="0"/>
                <a:cs typeface="Noto Serif" panose="02020600060500020200" pitchFamily="18" charset="0"/>
              </a:rPr>
              <a:t>What is your best formula to beat another players?</a:t>
            </a:r>
          </a:p>
        </p:txBody>
      </p:sp>
      <p:sp>
        <p:nvSpPr>
          <p:cNvPr id="14" name="TextBox 13">
            <a:extLst>
              <a:ext uri="{FF2B5EF4-FFF2-40B4-BE49-F238E27FC236}">
                <a16:creationId xmlns:a16="http://schemas.microsoft.com/office/drawing/2014/main" id="{F6074CCA-40F5-4E6F-B0E2-9DA6FD6DA633}"/>
              </a:ext>
            </a:extLst>
          </p:cNvPr>
          <p:cNvSpPr txBox="1"/>
          <p:nvPr/>
        </p:nvSpPr>
        <p:spPr>
          <a:xfrm>
            <a:off x="6701863" y="2986100"/>
            <a:ext cx="2523800" cy="261610"/>
          </a:xfrm>
          <a:prstGeom prst="rect">
            <a:avLst/>
          </a:prstGeom>
          <a:noFill/>
        </p:spPr>
        <p:txBody>
          <a:bodyPr wrap="square" rtlCol="0">
            <a:spAutoFit/>
          </a:bodyPr>
          <a:lstStyle/>
          <a:p>
            <a:r>
              <a:rPr lang="en-US" sz="1100" b="1" spc="100">
                <a:solidFill>
                  <a:schemeClr val="tx1">
                    <a:lumMod val="85000"/>
                    <a:lumOff val="15000"/>
                  </a:schemeClr>
                </a:solidFill>
                <a:latin typeface="Noto Serif" panose="02020600060500020200" pitchFamily="18" charset="0"/>
                <a:ea typeface="Noto Serif" panose="02020600060500020200" pitchFamily="18" charset="0"/>
                <a:cs typeface="Noto Serif" panose="02020600060500020200" pitchFamily="18" charset="0"/>
              </a:rPr>
              <a:t>OUR MODEL IN FRAME</a:t>
            </a:r>
          </a:p>
        </p:txBody>
      </p:sp>
      <p:sp>
        <p:nvSpPr>
          <p:cNvPr id="15" name="TextBox 14">
            <a:extLst>
              <a:ext uri="{FF2B5EF4-FFF2-40B4-BE49-F238E27FC236}">
                <a16:creationId xmlns:a16="http://schemas.microsoft.com/office/drawing/2014/main" id="{7B0419B8-5994-467A-973C-718E6B591B72}"/>
              </a:ext>
            </a:extLst>
          </p:cNvPr>
          <p:cNvSpPr txBox="1"/>
          <p:nvPr/>
        </p:nvSpPr>
        <p:spPr>
          <a:xfrm>
            <a:off x="6716377" y="3280392"/>
            <a:ext cx="4831610" cy="820674"/>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veronica sit ameta consectetur adipiscing sedion dorotin eiusmoden nordic tempor incididunt ute laboresa et dolore magna aliqua quis nostrud exercitation esa ullamco laborison nisi ut aliquip extend veras</a:t>
            </a:r>
          </a:p>
        </p:txBody>
      </p:sp>
      <p:sp>
        <p:nvSpPr>
          <p:cNvPr id="16" name="TextBox 15">
            <a:extLst>
              <a:ext uri="{FF2B5EF4-FFF2-40B4-BE49-F238E27FC236}">
                <a16:creationId xmlns:a16="http://schemas.microsoft.com/office/drawing/2014/main" id="{6065578C-ECAE-486B-9B1B-01D622F5169A}"/>
              </a:ext>
            </a:extLst>
          </p:cNvPr>
          <p:cNvSpPr txBox="1"/>
          <p:nvPr/>
        </p:nvSpPr>
        <p:spPr>
          <a:xfrm>
            <a:off x="6701863" y="4320296"/>
            <a:ext cx="2523800" cy="261610"/>
          </a:xfrm>
          <a:prstGeom prst="rect">
            <a:avLst/>
          </a:prstGeom>
          <a:noFill/>
        </p:spPr>
        <p:txBody>
          <a:bodyPr wrap="square" rtlCol="0">
            <a:spAutoFit/>
          </a:bodyPr>
          <a:lstStyle/>
          <a:p>
            <a:r>
              <a:rPr lang="en-US" sz="1100" b="1" spc="100">
                <a:solidFill>
                  <a:schemeClr val="tx1">
                    <a:lumMod val="85000"/>
                    <a:lumOff val="15000"/>
                  </a:schemeClr>
                </a:solidFill>
                <a:latin typeface="Noto Serif" panose="02020600060500020200" pitchFamily="18" charset="0"/>
                <a:ea typeface="Noto Serif" panose="02020600060500020200" pitchFamily="18" charset="0"/>
                <a:cs typeface="Noto Serif" panose="02020600060500020200" pitchFamily="18" charset="0"/>
              </a:rPr>
              <a:t>OUR FAVOURITE PHOTOS</a:t>
            </a:r>
          </a:p>
        </p:txBody>
      </p:sp>
      <p:sp>
        <p:nvSpPr>
          <p:cNvPr id="17" name="TextBox 16">
            <a:extLst>
              <a:ext uri="{FF2B5EF4-FFF2-40B4-BE49-F238E27FC236}">
                <a16:creationId xmlns:a16="http://schemas.microsoft.com/office/drawing/2014/main" id="{A631BA7A-EE90-4934-9CFC-2A5748DE7CDF}"/>
              </a:ext>
            </a:extLst>
          </p:cNvPr>
          <p:cNvSpPr txBox="1"/>
          <p:nvPr/>
        </p:nvSpPr>
        <p:spPr>
          <a:xfrm>
            <a:off x="6716376" y="4614588"/>
            <a:ext cx="4831609" cy="820674"/>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veronica sit ameta consectetur adipiscing sedion dorotin eiusmoden nordic tempor incididunt ute laboresa et dolore magna aliqua quis nostrud exercitation esa ullamco laborison nisi ut aliquip extend veras</a:t>
            </a:r>
          </a:p>
        </p:txBody>
      </p:sp>
      <p:sp>
        <p:nvSpPr>
          <p:cNvPr id="19" name="TextBox 18">
            <a:extLst>
              <a:ext uri="{FF2B5EF4-FFF2-40B4-BE49-F238E27FC236}">
                <a16:creationId xmlns:a16="http://schemas.microsoft.com/office/drawing/2014/main" id="{A4D652EE-1E5F-49FF-8417-08CC3EC17C35}"/>
              </a:ext>
            </a:extLst>
          </p:cNvPr>
          <p:cNvSpPr txBox="1"/>
          <p:nvPr/>
        </p:nvSpPr>
        <p:spPr>
          <a:xfrm rot="16200000">
            <a:off x="3046537" y="3229064"/>
            <a:ext cx="5726248" cy="923330"/>
          </a:xfrm>
          <a:prstGeom prst="rect">
            <a:avLst/>
          </a:prstGeom>
          <a:noFill/>
        </p:spPr>
        <p:txBody>
          <a:bodyPr wrap="none" rtlCol="0">
            <a:spAutoFit/>
          </a:bodyPr>
          <a:lstStyle/>
          <a:p>
            <a:r>
              <a:rPr lang="en-US" sz="5400" b="1" i="1">
                <a:solidFill>
                  <a:srgbClr val="EAB200"/>
                </a:solidFill>
                <a:latin typeface="Noto Serif" panose="02020600060500020200" pitchFamily="18" charset="0"/>
                <a:ea typeface="Noto Serif" panose="02020600060500020200" pitchFamily="18" charset="0"/>
                <a:cs typeface="Noto Serif" panose="02020600060500020200" pitchFamily="18" charset="0"/>
              </a:rPr>
              <a:t>Our Portofolios</a:t>
            </a:r>
          </a:p>
        </p:txBody>
      </p:sp>
      <p:sp>
        <p:nvSpPr>
          <p:cNvPr id="18" name="Picture Placeholder 17">
            <a:extLst>
              <a:ext uri="{FF2B5EF4-FFF2-40B4-BE49-F238E27FC236}">
                <a16:creationId xmlns:a16="http://schemas.microsoft.com/office/drawing/2014/main" id="{266826CF-E38C-420F-BCD8-BF972E9B98AE}"/>
              </a:ext>
            </a:extLst>
          </p:cNvPr>
          <p:cNvSpPr>
            <a:spLocks noGrp="1"/>
          </p:cNvSpPr>
          <p:nvPr>
            <p:ph type="pic" sz="quarter" idx="12"/>
          </p:nvPr>
        </p:nvSpPr>
        <p:spPr/>
      </p:sp>
      <p:sp>
        <p:nvSpPr>
          <p:cNvPr id="21" name="Picture Placeholder 20">
            <a:extLst>
              <a:ext uri="{FF2B5EF4-FFF2-40B4-BE49-F238E27FC236}">
                <a16:creationId xmlns:a16="http://schemas.microsoft.com/office/drawing/2014/main" id="{42F186B4-0015-418D-A8E1-EB4E4BE0C9F6}"/>
              </a:ext>
            </a:extLst>
          </p:cNvPr>
          <p:cNvSpPr>
            <a:spLocks noGrp="1"/>
          </p:cNvSpPr>
          <p:nvPr>
            <p:ph type="pic" sz="quarter" idx="11"/>
          </p:nvPr>
        </p:nvSpPr>
        <p:spPr/>
      </p:sp>
    </p:spTree>
    <p:extLst>
      <p:ext uri="{BB962C8B-B14F-4D97-AF65-F5344CB8AC3E}">
        <p14:creationId xmlns:p14="http://schemas.microsoft.com/office/powerpoint/2010/main" val="5763546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62F5F1A0-D8BA-46E4-87D9-44B47738303B}"/>
              </a:ext>
            </a:extLst>
          </p:cNvPr>
          <p:cNvSpPr txBox="1"/>
          <p:nvPr/>
        </p:nvSpPr>
        <p:spPr>
          <a:xfrm>
            <a:off x="3104152" y="1276902"/>
            <a:ext cx="3228484" cy="1409681"/>
          </a:xfrm>
          <a:prstGeom prst="rect">
            <a:avLst/>
          </a:prstGeom>
          <a:noFill/>
        </p:spPr>
        <p:txBody>
          <a:bodyPr wrap="square" rtlCol="0">
            <a:spAutoFit/>
          </a:bodyPr>
          <a:lstStyle/>
          <a:p>
            <a:pPr>
              <a:lnSpc>
                <a:spcPct val="110000"/>
              </a:lnSpc>
            </a:pPr>
            <a:r>
              <a:rPr lang="en-US" sz="4000" b="1">
                <a:solidFill>
                  <a:srgbClr val="7E0000"/>
                </a:solidFill>
                <a:latin typeface="Noto Serif" panose="02020600060500020200" pitchFamily="18" charset="0"/>
                <a:ea typeface="Noto Serif" panose="02020600060500020200" pitchFamily="18" charset="0"/>
                <a:cs typeface="Noto Serif" panose="02020600060500020200" pitchFamily="18" charset="0"/>
              </a:rPr>
              <a:t>Sweetbrain Works</a:t>
            </a:r>
          </a:p>
        </p:txBody>
      </p:sp>
      <p:sp>
        <p:nvSpPr>
          <p:cNvPr id="14" name="TextBox 13">
            <a:extLst>
              <a:ext uri="{FF2B5EF4-FFF2-40B4-BE49-F238E27FC236}">
                <a16:creationId xmlns:a16="http://schemas.microsoft.com/office/drawing/2014/main" id="{C9C408E0-8CA0-47CB-A998-E2A51886A463}"/>
              </a:ext>
            </a:extLst>
          </p:cNvPr>
          <p:cNvSpPr txBox="1"/>
          <p:nvPr/>
        </p:nvSpPr>
        <p:spPr>
          <a:xfrm>
            <a:off x="3104151" y="3239109"/>
            <a:ext cx="2584362" cy="261610"/>
          </a:xfrm>
          <a:prstGeom prst="rect">
            <a:avLst/>
          </a:prstGeom>
          <a:noFill/>
        </p:spPr>
        <p:txBody>
          <a:bodyPr wrap="none" rtlCol="0">
            <a:spAutoFit/>
          </a:bodyPr>
          <a:lstStyle/>
          <a:p>
            <a:r>
              <a:rPr lang="en-US" sz="1100" b="1" spc="100">
                <a:solidFill>
                  <a:schemeClr val="tx1">
                    <a:lumMod val="95000"/>
                    <a:lumOff val="5000"/>
                  </a:schemeClr>
                </a:solidFill>
                <a:latin typeface="Noto Serif" panose="02020600060500020200" pitchFamily="18" charset="0"/>
                <a:ea typeface="Noto Serif" panose="02020600060500020200" pitchFamily="18" charset="0"/>
                <a:cs typeface="Noto Serif" panose="02020600060500020200" pitchFamily="18" charset="0"/>
              </a:rPr>
              <a:t>BEST PHOTOGRAPHY WORKS</a:t>
            </a:r>
          </a:p>
        </p:txBody>
      </p:sp>
      <p:sp>
        <p:nvSpPr>
          <p:cNvPr id="15" name="TextBox 14">
            <a:extLst>
              <a:ext uri="{FF2B5EF4-FFF2-40B4-BE49-F238E27FC236}">
                <a16:creationId xmlns:a16="http://schemas.microsoft.com/office/drawing/2014/main" id="{E3304C65-74FF-454F-AC31-33975568DB76}"/>
              </a:ext>
            </a:extLst>
          </p:cNvPr>
          <p:cNvSpPr txBox="1"/>
          <p:nvPr/>
        </p:nvSpPr>
        <p:spPr>
          <a:xfrm>
            <a:off x="3092355" y="3570235"/>
            <a:ext cx="3274909" cy="1836337"/>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Voluptate beliton esesa in cillume ipsum dolorans sthe mawna aliua uta consectetr internationale nostru consctur animat oreeasa awe some duis aute irure dolor in repreh enderit in voluptate velit esse cillum dolore europes vuinera officia deserut mollit anim id est labo rum Lorem ipsum dolor sit uta enimvas ad minim veniam com modo conseu</a:t>
            </a:r>
          </a:p>
        </p:txBody>
      </p:sp>
      <p:sp>
        <p:nvSpPr>
          <p:cNvPr id="3" name="Picture Placeholder 2">
            <a:extLst>
              <a:ext uri="{FF2B5EF4-FFF2-40B4-BE49-F238E27FC236}">
                <a16:creationId xmlns:a16="http://schemas.microsoft.com/office/drawing/2014/main" id="{87525E79-720D-4678-B6F7-431ABAE6E33F}"/>
              </a:ext>
            </a:extLst>
          </p:cNvPr>
          <p:cNvSpPr>
            <a:spLocks noGrp="1"/>
          </p:cNvSpPr>
          <p:nvPr>
            <p:ph type="pic" sz="quarter" idx="12"/>
          </p:nvPr>
        </p:nvSpPr>
        <p:spPr/>
      </p:sp>
      <p:sp>
        <p:nvSpPr>
          <p:cNvPr id="5" name="Picture Placeholder 4">
            <a:extLst>
              <a:ext uri="{FF2B5EF4-FFF2-40B4-BE49-F238E27FC236}">
                <a16:creationId xmlns:a16="http://schemas.microsoft.com/office/drawing/2014/main" id="{0E060819-7FD2-421C-B99A-E428604B57D6}"/>
              </a:ext>
            </a:extLst>
          </p:cNvPr>
          <p:cNvSpPr>
            <a:spLocks noGrp="1"/>
          </p:cNvSpPr>
          <p:nvPr>
            <p:ph type="pic" sz="quarter" idx="13"/>
          </p:nvPr>
        </p:nvSpPr>
        <p:spPr/>
      </p:sp>
    </p:spTree>
    <p:extLst>
      <p:ext uri="{BB962C8B-B14F-4D97-AF65-F5344CB8AC3E}">
        <p14:creationId xmlns:p14="http://schemas.microsoft.com/office/powerpoint/2010/main" val="11297616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6DD4BD5-0071-4374-84D3-8D79D43210D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32398" y="462509"/>
            <a:ext cx="3345202" cy="5932982"/>
          </a:xfrm>
          <a:prstGeom prst="rect">
            <a:avLst/>
          </a:prstGeom>
        </p:spPr>
      </p:pic>
      <p:sp>
        <p:nvSpPr>
          <p:cNvPr id="19" name="TextBox 18">
            <a:extLst>
              <a:ext uri="{FF2B5EF4-FFF2-40B4-BE49-F238E27FC236}">
                <a16:creationId xmlns:a16="http://schemas.microsoft.com/office/drawing/2014/main" id="{AD71D48F-491A-40A8-87F2-E85F0A7893A8}"/>
              </a:ext>
            </a:extLst>
          </p:cNvPr>
          <p:cNvSpPr txBox="1"/>
          <p:nvPr/>
        </p:nvSpPr>
        <p:spPr>
          <a:xfrm>
            <a:off x="1504335" y="1482131"/>
            <a:ext cx="5294671" cy="1569660"/>
          </a:xfrm>
          <a:prstGeom prst="rect">
            <a:avLst/>
          </a:prstGeom>
          <a:noFill/>
        </p:spPr>
        <p:txBody>
          <a:bodyPr wrap="square" rtlCol="0">
            <a:spAutoFit/>
          </a:bodyPr>
          <a:lstStyle/>
          <a:p>
            <a:r>
              <a:rPr lang="en-US" sz="4800" b="1">
                <a:solidFill>
                  <a:srgbClr val="3D1306"/>
                </a:solidFill>
                <a:latin typeface="Noto Serif" panose="02020600060500020200" pitchFamily="18" charset="0"/>
                <a:ea typeface="Noto Serif" panose="02020600060500020200" pitchFamily="18" charset="0"/>
                <a:cs typeface="Noto Serif" panose="02020600060500020200" pitchFamily="18" charset="0"/>
              </a:rPr>
              <a:t>Easy order with Our Apps</a:t>
            </a:r>
          </a:p>
        </p:txBody>
      </p:sp>
      <p:sp>
        <p:nvSpPr>
          <p:cNvPr id="20" name="TextBox 19">
            <a:extLst>
              <a:ext uri="{FF2B5EF4-FFF2-40B4-BE49-F238E27FC236}">
                <a16:creationId xmlns:a16="http://schemas.microsoft.com/office/drawing/2014/main" id="{FB83D537-688C-474D-BE15-D4EBD47EF602}"/>
              </a:ext>
            </a:extLst>
          </p:cNvPr>
          <p:cNvSpPr txBox="1"/>
          <p:nvPr/>
        </p:nvSpPr>
        <p:spPr>
          <a:xfrm>
            <a:off x="2241755" y="3539532"/>
            <a:ext cx="45719" cy="369332"/>
          </a:xfrm>
          <a:prstGeom prst="rect">
            <a:avLst/>
          </a:prstGeom>
          <a:noFill/>
        </p:spPr>
        <p:txBody>
          <a:bodyPr wrap="square" rtlCol="0">
            <a:spAutoFit/>
          </a:bodyPr>
          <a:lstStyle/>
          <a:p>
            <a:endParaRPr lang="en-US"/>
          </a:p>
        </p:txBody>
      </p:sp>
      <p:sp>
        <p:nvSpPr>
          <p:cNvPr id="21" name="TextBox 20">
            <a:extLst>
              <a:ext uri="{FF2B5EF4-FFF2-40B4-BE49-F238E27FC236}">
                <a16:creationId xmlns:a16="http://schemas.microsoft.com/office/drawing/2014/main" id="{C2E48658-A67D-401E-8215-B229472C4114}"/>
              </a:ext>
            </a:extLst>
          </p:cNvPr>
          <p:cNvSpPr txBox="1"/>
          <p:nvPr/>
        </p:nvSpPr>
        <p:spPr>
          <a:xfrm>
            <a:off x="1504335" y="3539532"/>
            <a:ext cx="5294671" cy="1836337"/>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Sed ut perspiciatis unde omnis iste natus error sit dolor voluptatem accusantium doloremque laudantium, totam rem aperiam, eaque ipsa quae ab illo prota inventore veritatis et quasi architecto beatae vitae dicta sunt explicabo. Nemo enim ipsam voluptatem quia voluptas sit aspernatur aut odit aut fugit, sed quia consequuntur magni dolores eos qui ratione voluptatem sequi nesciunt. Neque porro quisquam est, qui dolorem ipsum quia dolor sit amet, consectetur, adipisci velit, sed quia non numquam eius modi tempora incidunt ut labore et dolore magnam aliquam.</a:t>
            </a:r>
          </a:p>
        </p:txBody>
      </p:sp>
      <p:sp>
        <p:nvSpPr>
          <p:cNvPr id="3" name="Picture Placeholder 2">
            <a:extLst>
              <a:ext uri="{FF2B5EF4-FFF2-40B4-BE49-F238E27FC236}">
                <a16:creationId xmlns:a16="http://schemas.microsoft.com/office/drawing/2014/main" id="{1FCBFD8C-F5AF-4507-9DE7-649E2A9CCB1A}"/>
              </a:ext>
            </a:extLst>
          </p:cNvPr>
          <p:cNvSpPr>
            <a:spLocks noGrp="1"/>
          </p:cNvSpPr>
          <p:nvPr>
            <p:ph type="pic" sz="quarter" idx="12"/>
          </p:nvPr>
        </p:nvSpPr>
        <p:spPr/>
      </p:sp>
    </p:spTree>
    <p:extLst>
      <p:ext uri="{BB962C8B-B14F-4D97-AF65-F5344CB8AC3E}">
        <p14:creationId xmlns:p14="http://schemas.microsoft.com/office/powerpoint/2010/main" val="31355176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724F2B3-CE19-4113-96F4-CDD093A4226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900000">
            <a:off x="1212052" y="458433"/>
            <a:ext cx="3883418" cy="5941134"/>
          </a:xfrm>
          <a:prstGeom prst="rect">
            <a:avLst/>
          </a:prstGeom>
        </p:spPr>
      </p:pic>
      <p:sp>
        <p:nvSpPr>
          <p:cNvPr id="7" name="TextBox 6">
            <a:extLst>
              <a:ext uri="{FF2B5EF4-FFF2-40B4-BE49-F238E27FC236}">
                <a16:creationId xmlns:a16="http://schemas.microsoft.com/office/drawing/2014/main" id="{87024770-9BCC-402F-9E99-DA69A9C4835C}"/>
              </a:ext>
            </a:extLst>
          </p:cNvPr>
          <p:cNvSpPr txBox="1"/>
          <p:nvPr/>
        </p:nvSpPr>
        <p:spPr>
          <a:xfrm>
            <a:off x="6387956" y="1491819"/>
            <a:ext cx="4245632" cy="1077218"/>
          </a:xfrm>
          <a:prstGeom prst="rect">
            <a:avLst/>
          </a:prstGeom>
          <a:noFill/>
        </p:spPr>
        <p:txBody>
          <a:bodyPr wrap="square" rtlCol="0">
            <a:spAutoFit/>
          </a:bodyPr>
          <a:lstStyle/>
          <a:p>
            <a:r>
              <a:rPr lang="en-US" sz="3200" b="1">
                <a:solidFill>
                  <a:srgbClr val="3D1306"/>
                </a:solidFill>
                <a:latin typeface="Noto Serif" panose="02020600060500020200" pitchFamily="18" charset="0"/>
                <a:ea typeface="Noto Serif" panose="02020600060500020200" pitchFamily="18" charset="0"/>
                <a:cs typeface="Noto Serif" panose="02020600060500020200" pitchFamily="18" charset="0"/>
              </a:rPr>
              <a:t>Easy order with Our Apps</a:t>
            </a:r>
          </a:p>
        </p:txBody>
      </p:sp>
      <p:sp>
        <p:nvSpPr>
          <p:cNvPr id="8" name="TextBox 7">
            <a:extLst>
              <a:ext uri="{FF2B5EF4-FFF2-40B4-BE49-F238E27FC236}">
                <a16:creationId xmlns:a16="http://schemas.microsoft.com/office/drawing/2014/main" id="{F44F612E-8D82-411F-9E5A-B0D3CE3C5587}"/>
              </a:ext>
            </a:extLst>
          </p:cNvPr>
          <p:cNvSpPr txBox="1"/>
          <p:nvPr/>
        </p:nvSpPr>
        <p:spPr>
          <a:xfrm>
            <a:off x="6387956" y="3275930"/>
            <a:ext cx="4702832" cy="2090252"/>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Sed ut perspiciatis unde omnis iste natus error de sit dolor voluptatem accusantium doloremque laudantium, totam rem aperiam, eaque ipsa quae ab illo prota inventore veritatis et quasi architecto beatae vitae dicta sunt explicabo. Nemo enim ipsam voluptatem quia voluptas sit aspernatur aut odit aut fugit, sed quia consequuntur magni dolores eos qui ratione voluptatem sequi nesciunt. Neque porro quisquam est, qui dolorem ipsum quia dolor sit amet, consectetur, adipisci velit, sed quia non numquam eius modi tempora incidunt ut labore et dolore magnam aliquam.</a:t>
            </a:r>
          </a:p>
        </p:txBody>
      </p:sp>
      <p:cxnSp>
        <p:nvCxnSpPr>
          <p:cNvPr id="10" name="Straight Connector 9">
            <a:extLst>
              <a:ext uri="{FF2B5EF4-FFF2-40B4-BE49-F238E27FC236}">
                <a16:creationId xmlns:a16="http://schemas.microsoft.com/office/drawing/2014/main" id="{D180DF0D-BF90-4B86-A54F-EAF32F50E6BA}"/>
              </a:ext>
            </a:extLst>
          </p:cNvPr>
          <p:cNvCxnSpPr>
            <a:cxnSpLocks/>
          </p:cNvCxnSpPr>
          <p:nvPr/>
        </p:nvCxnSpPr>
        <p:spPr>
          <a:xfrm>
            <a:off x="6504039" y="2939361"/>
            <a:ext cx="621336" cy="0"/>
          </a:xfrm>
          <a:prstGeom prst="line">
            <a:avLst/>
          </a:prstGeom>
          <a:ln w="28575">
            <a:solidFill>
              <a:srgbClr val="3D1306"/>
            </a:solidFill>
          </a:ln>
        </p:spPr>
        <p:style>
          <a:lnRef idx="1">
            <a:schemeClr val="accent1"/>
          </a:lnRef>
          <a:fillRef idx="0">
            <a:schemeClr val="accent1"/>
          </a:fillRef>
          <a:effectRef idx="0">
            <a:schemeClr val="accent1"/>
          </a:effectRef>
          <a:fontRef idx="minor">
            <a:schemeClr val="tx1"/>
          </a:fontRef>
        </p:style>
      </p:cxnSp>
      <p:sp>
        <p:nvSpPr>
          <p:cNvPr id="4" name="Picture Placeholder 3">
            <a:extLst>
              <a:ext uri="{FF2B5EF4-FFF2-40B4-BE49-F238E27FC236}">
                <a16:creationId xmlns:a16="http://schemas.microsoft.com/office/drawing/2014/main" id="{AE754388-98E5-4ED3-802D-484B6DF4F281}"/>
              </a:ext>
            </a:extLst>
          </p:cNvPr>
          <p:cNvSpPr>
            <a:spLocks noGrp="1"/>
          </p:cNvSpPr>
          <p:nvPr>
            <p:ph type="pic" sz="quarter" idx="10"/>
          </p:nvPr>
        </p:nvSpPr>
        <p:spPr/>
      </p:sp>
    </p:spTree>
    <p:extLst>
      <p:ext uri="{BB962C8B-B14F-4D97-AF65-F5344CB8AC3E}">
        <p14:creationId xmlns:p14="http://schemas.microsoft.com/office/powerpoint/2010/main" val="18720803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57F86F1-3749-41E0-828E-185C82AD40B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2749" b="2041"/>
          <a:stretch/>
        </p:blipFill>
        <p:spPr>
          <a:xfrm>
            <a:off x="5807460" y="1358640"/>
            <a:ext cx="5718418" cy="4748908"/>
          </a:xfrm>
          <a:prstGeom prst="rect">
            <a:avLst/>
          </a:prstGeom>
        </p:spPr>
      </p:pic>
      <p:sp>
        <p:nvSpPr>
          <p:cNvPr id="7" name="TextBox 6">
            <a:extLst>
              <a:ext uri="{FF2B5EF4-FFF2-40B4-BE49-F238E27FC236}">
                <a16:creationId xmlns:a16="http://schemas.microsoft.com/office/drawing/2014/main" id="{4AE4ED53-050A-4398-8079-4761FB4F7231}"/>
              </a:ext>
            </a:extLst>
          </p:cNvPr>
          <p:cNvSpPr txBox="1"/>
          <p:nvPr/>
        </p:nvSpPr>
        <p:spPr>
          <a:xfrm>
            <a:off x="843102" y="1727580"/>
            <a:ext cx="3796480" cy="276999"/>
          </a:xfrm>
          <a:prstGeom prst="rect">
            <a:avLst/>
          </a:prstGeom>
          <a:noFill/>
        </p:spPr>
        <p:txBody>
          <a:bodyPr wrap="square" rtlCol="0">
            <a:spAutoFit/>
          </a:bodyPr>
          <a:lstStyle/>
          <a:p>
            <a:r>
              <a:rPr lang="en-US" sz="1200" spc="100">
                <a:solidFill>
                  <a:srgbClr val="7E0000"/>
                </a:solidFill>
                <a:latin typeface="Poppins Medium" panose="00000600000000000000" pitchFamily="2" charset="0"/>
                <a:ea typeface="Noto Serif" panose="02020600060500020200" pitchFamily="18" charset="0"/>
                <a:cs typeface="Poppins Medium" panose="00000600000000000000" pitchFamily="2" charset="0"/>
              </a:rPr>
              <a:t>Mockup Devices</a:t>
            </a:r>
          </a:p>
        </p:txBody>
      </p:sp>
      <p:sp>
        <p:nvSpPr>
          <p:cNvPr id="24" name="TextBox 23">
            <a:extLst>
              <a:ext uri="{FF2B5EF4-FFF2-40B4-BE49-F238E27FC236}">
                <a16:creationId xmlns:a16="http://schemas.microsoft.com/office/drawing/2014/main" id="{A2407915-4AF6-4506-8EC7-90F9CDD10054}"/>
              </a:ext>
            </a:extLst>
          </p:cNvPr>
          <p:cNvSpPr txBox="1"/>
          <p:nvPr/>
        </p:nvSpPr>
        <p:spPr>
          <a:xfrm>
            <a:off x="843102" y="2050692"/>
            <a:ext cx="3905878" cy="1077218"/>
          </a:xfrm>
          <a:prstGeom prst="rect">
            <a:avLst/>
          </a:prstGeom>
          <a:noFill/>
        </p:spPr>
        <p:txBody>
          <a:bodyPr wrap="square" rtlCol="0">
            <a:spAutoFit/>
          </a:bodyPr>
          <a:lstStyle/>
          <a:p>
            <a:r>
              <a:rPr lang="en-US" sz="3200" b="1">
                <a:solidFill>
                  <a:srgbClr val="3D1306"/>
                </a:solidFill>
                <a:latin typeface="Noto Serif" panose="02020600060500020200" pitchFamily="18" charset="0"/>
                <a:ea typeface="Noto Serif" panose="02020600060500020200" pitchFamily="18" charset="0"/>
                <a:cs typeface="Noto Serif" panose="02020600060500020200" pitchFamily="18" charset="0"/>
              </a:rPr>
              <a:t>New Site is Coming</a:t>
            </a:r>
          </a:p>
        </p:txBody>
      </p:sp>
      <p:sp>
        <p:nvSpPr>
          <p:cNvPr id="25" name="TextBox 24">
            <a:extLst>
              <a:ext uri="{FF2B5EF4-FFF2-40B4-BE49-F238E27FC236}">
                <a16:creationId xmlns:a16="http://schemas.microsoft.com/office/drawing/2014/main" id="{6A19AF05-E306-484B-BE97-727C779AECB6}"/>
              </a:ext>
            </a:extLst>
          </p:cNvPr>
          <p:cNvSpPr txBox="1"/>
          <p:nvPr/>
        </p:nvSpPr>
        <p:spPr>
          <a:xfrm>
            <a:off x="843102" y="3589048"/>
            <a:ext cx="3905879" cy="1836337"/>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Sed ut perspiciatis unde omnis iste natus error de sit dolor voluptatem accusantium doloremque laudantium, totam rem aperiam, eaque ipsa quae ab illo prota inventore veritatis et quasi architecto beatae vitae dicta sunt explicabo. Nemo enim ipsam voluptatem quia voluptas sit aspernatur aut odit aut fugit, sed quia consequuntur magni duite dolores eos qui ratione voluptatem sequi nesciunt. Neque porro.</a:t>
            </a:r>
          </a:p>
        </p:txBody>
      </p:sp>
      <p:cxnSp>
        <p:nvCxnSpPr>
          <p:cNvPr id="29" name="Straight Connector 28">
            <a:extLst>
              <a:ext uri="{FF2B5EF4-FFF2-40B4-BE49-F238E27FC236}">
                <a16:creationId xmlns:a16="http://schemas.microsoft.com/office/drawing/2014/main" id="{AB0E46AB-C47B-4ADC-A44C-C5AD906530B1}"/>
              </a:ext>
            </a:extLst>
          </p:cNvPr>
          <p:cNvCxnSpPr/>
          <p:nvPr/>
        </p:nvCxnSpPr>
        <p:spPr>
          <a:xfrm>
            <a:off x="967241" y="3352627"/>
            <a:ext cx="758320" cy="0"/>
          </a:xfrm>
          <a:prstGeom prst="line">
            <a:avLst/>
          </a:prstGeom>
          <a:ln w="28575">
            <a:solidFill>
              <a:srgbClr val="3D1306"/>
            </a:solidFill>
          </a:ln>
        </p:spPr>
        <p:style>
          <a:lnRef idx="1">
            <a:schemeClr val="accent1"/>
          </a:lnRef>
          <a:fillRef idx="0">
            <a:schemeClr val="accent1"/>
          </a:fillRef>
          <a:effectRef idx="0">
            <a:schemeClr val="accent1"/>
          </a:effectRef>
          <a:fontRef idx="minor">
            <a:schemeClr val="tx1"/>
          </a:fontRef>
        </p:style>
      </p:cxnSp>
      <p:sp>
        <p:nvSpPr>
          <p:cNvPr id="4" name="Picture Placeholder 3">
            <a:extLst>
              <a:ext uri="{FF2B5EF4-FFF2-40B4-BE49-F238E27FC236}">
                <a16:creationId xmlns:a16="http://schemas.microsoft.com/office/drawing/2014/main" id="{A6C6E61B-B660-467C-8A22-DD5EDD63EA01}"/>
              </a:ext>
            </a:extLst>
          </p:cNvPr>
          <p:cNvSpPr>
            <a:spLocks noGrp="1"/>
          </p:cNvSpPr>
          <p:nvPr>
            <p:ph type="pic" sz="quarter" idx="10"/>
          </p:nvPr>
        </p:nvSpPr>
        <p:spPr/>
      </p:sp>
    </p:spTree>
    <p:extLst>
      <p:ext uri="{BB962C8B-B14F-4D97-AF65-F5344CB8AC3E}">
        <p14:creationId xmlns:p14="http://schemas.microsoft.com/office/powerpoint/2010/main" val="14804001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a:extLst>
              <a:ext uri="{FF2B5EF4-FFF2-40B4-BE49-F238E27FC236}">
                <a16:creationId xmlns:a16="http://schemas.microsoft.com/office/drawing/2014/main" id="{0430707C-27E1-4D7D-A0FD-FFF3B10E19BF}"/>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4380309" y="2200930"/>
            <a:ext cx="3417888" cy="3419475"/>
          </a:xfrm>
          <a:prstGeom prst="rect">
            <a:avLst/>
          </a:prstGeom>
          <a:solidFill>
            <a:schemeClr val="accent3">
              <a:lumMod val="50000"/>
            </a:schemeClr>
          </a:solidFill>
          <a:ln>
            <a:noFill/>
          </a:ln>
        </p:spPr>
      </p:pic>
      <p:sp>
        <p:nvSpPr>
          <p:cNvPr id="30" name="Oval 29">
            <a:extLst>
              <a:ext uri="{FF2B5EF4-FFF2-40B4-BE49-F238E27FC236}">
                <a16:creationId xmlns:a16="http://schemas.microsoft.com/office/drawing/2014/main" id="{1006E12A-1F51-43D1-B4C5-EEC31A63AE41}"/>
              </a:ext>
            </a:extLst>
          </p:cNvPr>
          <p:cNvSpPr/>
          <p:nvPr/>
        </p:nvSpPr>
        <p:spPr>
          <a:xfrm>
            <a:off x="5347097" y="1604031"/>
            <a:ext cx="1524000" cy="1524000"/>
          </a:xfrm>
          <a:prstGeom prst="ellipse">
            <a:avLst/>
          </a:prstGeom>
          <a:solidFill>
            <a:srgbClr val="AE694A"/>
          </a:solidFill>
          <a:ln w="476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82B65C06-010F-4233-AE2F-2609A35DCFDC}"/>
              </a:ext>
            </a:extLst>
          </p:cNvPr>
          <p:cNvSpPr/>
          <p:nvPr/>
        </p:nvSpPr>
        <p:spPr>
          <a:xfrm>
            <a:off x="6882185" y="3147874"/>
            <a:ext cx="1524000" cy="1524000"/>
          </a:xfrm>
          <a:prstGeom prst="ellipse">
            <a:avLst/>
          </a:prstGeom>
          <a:solidFill>
            <a:srgbClr val="AE694A"/>
          </a:solidFill>
          <a:ln w="476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B08A8D62-BE33-4B37-A78A-ADE9E7CEF075}"/>
              </a:ext>
            </a:extLst>
          </p:cNvPr>
          <p:cNvSpPr/>
          <p:nvPr/>
        </p:nvSpPr>
        <p:spPr>
          <a:xfrm>
            <a:off x="3785816" y="3147874"/>
            <a:ext cx="1524000" cy="1524000"/>
          </a:xfrm>
          <a:prstGeom prst="ellipse">
            <a:avLst/>
          </a:prstGeom>
          <a:solidFill>
            <a:srgbClr val="AE694A"/>
          </a:solidFill>
          <a:ln w="476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184EF080-AEBB-4819-840D-36DD7E2EDBC3}"/>
              </a:ext>
            </a:extLst>
          </p:cNvPr>
          <p:cNvSpPr/>
          <p:nvPr/>
        </p:nvSpPr>
        <p:spPr>
          <a:xfrm>
            <a:off x="5330582" y="4694842"/>
            <a:ext cx="1524000" cy="1524000"/>
          </a:xfrm>
          <a:prstGeom prst="ellipse">
            <a:avLst/>
          </a:prstGeom>
          <a:solidFill>
            <a:srgbClr val="AE694A"/>
          </a:solidFill>
          <a:ln w="476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28">
            <a:extLst>
              <a:ext uri="{FF2B5EF4-FFF2-40B4-BE49-F238E27FC236}">
                <a16:creationId xmlns:a16="http://schemas.microsoft.com/office/drawing/2014/main" id="{5CAAA01C-3E62-48C7-A197-59CA4BE45873}"/>
              </a:ext>
            </a:extLst>
          </p:cNvPr>
          <p:cNvSpPr>
            <a:spLocks noChangeArrowheads="1"/>
          </p:cNvSpPr>
          <p:nvPr/>
        </p:nvSpPr>
        <p:spPr bwMode="auto">
          <a:xfrm>
            <a:off x="5372125" y="3761443"/>
            <a:ext cx="144775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i="0" u="none" strike="noStrike" cap="none" normalizeH="0" baseline="0">
                <a:ln>
                  <a:noFill/>
                </a:ln>
                <a:solidFill>
                  <a:srgbClr val="3D1306"/>
                </a:solidFill>
                <a:effectLst/>
                <a:latin typeface="Poppins" panose="00000500000000000000" pitchFamily="2" charset="0"/>
                <a:cs typeface="Poppins" panose="00000500000000000000" pitchFamily="2" charset="0"/>
              </a:rPr>
              <a:t>Infographics</a:t>
            </a:r>
            <a:endParaRPr kumimoji="0" lang="en-US" altLang="en-US" sz="1800" i="0" u="none" strike="noStrike" cap="none" normalizeH="0" baseline="0">
              <a:ln>
                <a:noFill/>
              </a:ln>
              <a:solidFill>
                <a:srgbClr val="3D1306"/>
              </a:solidFill>
              <a:effectLst/>
              <a:latin typeface="Poppins" panose="00000500000000000000" pitchFamily="2" charset="0"/>
              <a:cs typeface="Poppins" panose="00000500000000000000" pitchFamily="2" charset="0"/>
            </a:endParaRPr>
          </a:p>
        </p:txBody>
      </p:sp>
      <p:sp>
        <p:nvSpPr>
          <p:cNvPr id="17" name="Rectangle 29">
            <a:extLst>
              <a:ext uri="{FF2B5EF4-FFF2-40B4-BE49-F238E27FC236}">
                <a16:creationId xmlns:a16="http://schemas.microsoft.com/office/drawing/2014/main" id="{3CBE5A0F-456F-430A-9A67-E51FB2CBFF89}"/>
              </a:ext>
            </a:extLst>
          </p:cNvPr>
          <p:cNvSpPr>
            <a:spLocks noChangeArrowheads="1"/>
          </p:cNvSpPr>
          <p:nvPr/>
        </p:nvSpPr>
        <p:spPr bwMode="auto">
          <a:xfrm>
            <a:off x="3614552" y="699305"/>
            <a:ext cx="496289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sz="3200" b="1">
                <a:solidFill>
                  <a:srgbClr val="3D1306"/>
                </a:solidFill>
                <a:latin typeface="Noto Serif" panose="02020600060500020200" pitchFamily="18" charset="0"/>
                <a:ea typeface="Noto Serif" panose="02020600060500020200" pitchFamily="18" charset="0"/>
                <a:cs typeface="Noto Serif" panose="02020600060500020200" pitchFamily="18" charset="0"/>
              </a:rPr>
              <a:t>Sweetbrain </a:t>
            </a:r>
            <a:r>
              <a:rPr lang="en-US" altLang="en-US" sz="3200" b="1" i="1">
                <a:solidFill>
                  <a:srgbClr val="3D1306"/>
                </a:solidFill>
                <a:latin typeface="Noto Serif" panose="02020600060500020200" pitchFamily="18" charset="0"/>
                <a:ea typeface="Noto Serif" panose="02020600060500020200" pitchFamily="18" charset="0"/>
                <a:cs typeface="Noto Serif" panose="02020600060500020200" pitchFamily="18" charset="0"/>
              </a:rPr>
              <a:t>Infographic</a:t>
            </a:r>
            <a:endParaRPr kumimoji="0" lang="en-US" altLang="en-US" sz="3600" b="0" i="1" u="none" strike="noStrike" cap="none" normalizeH="0" baseline="0">
              <a:ln>
                <a:noFill/>
              </a:ln>
              <a:solidFill>
                <a:srgbClr val="3D1306"/>
              </a:solidFill>
              <a:effectLst/>
              <a:latin typeface="Noto Serif" panose="02020600060500020200" pitchFamily="18" charset="0"/>
              <a:ea typeface="Noto Serif" panose="02020600060500020200" pitchFamily="18" charset="0"/>
              <a:cs typeface="Noto Serif" panose="02020600060500020200" pitchFamily="18" charset="0"/>
            </a:endParaRPr>
          </a:p>
        </p:txBody>
      </p:sp>
      <p:grpSp>
        <p:nvGrpSpPr>
          <p:cNvPr id="33" name="Group 32">
            <a:extLst>
              <a:ext uri="{FF2B5EF4-FFF2-40B4-BE49-F238E27FC236}">
                <a16:creationId xmlns:a16="http://schemas.microsoft.com/office/drawing/2014/main" id="{2DF07906-4904-4F69-A2F1-7C03CC529FE0}"/>
              </a:ext>
            </a:extLst>
          </p:cNvPr>
          <p:cNvGrpSpPr/>
          <p:nvPr/>
        </p:nvGrpSpPr>
        <p:grpSpPr>
          <a:xfrm>
            <a:off x="5831284" y="2089012"/>
            <a:ext cx="555625" cy="554038"/>
            <a:chOff x="1341305" y="1565233"/>
            <a:chExt cx="555625" cy="554038"/>
          </a:xfrm>
          <a:solidFill>
            <a:schemeClr val="bg1"/>
          </a:solidFill>
        </p:grpSpPr>
        <p:sp>
          <p:nvSpPr>
            <p:cNvPr id="52" name="Freeform 5">
              <a:extLst>
                <a:ext uri="{FF2B5EF4-FFF2-40B4-BE49-F238E27FC236}">
                  <a16:creationId xmlns:a16="http://schemas.microsoft.com/office/drawing/2014/main" id="{30FE0940-CBA6-45EF-989A-104F88A354CA}"/>
                </a:ext>
              </a:extLst>
            </p:cNvPr>
            <p:cNvSpPr>
              <a:spLocks noEditPoints="1"/>
            </p:cNvSpPr>
            <p:nvPr/>
          </p:nvSpPr>
          <p:spPr bwMode="auto">
            <a:xfrm>
              <a:off x="1341305" y="1565233"/>
              <a:ext cx="555625" cy="554038"/>
            </a:xfrm>
            <a:custGeom>
              <a:avLst/>
              <a:gdLst>
                <a:gd name="T0" fmla="*/ 116 w 120"/>
                <a:gd name="T1" fmla="*/ 0 h 120"/>
                <a:gd name="T2" fmla="*/ 4 w 120"/>
                <a:gd name="T3" fmla="*/ 0 h 120"/>
                <a:gd name="T4" fmla="*/ 0 w 120"/>
                <a:gd name="T5" fmla="*/ 4 h 120"/>
                <a:gd name="T6" fmla="*/ 0 w 120"/>
                <a:gd name="T7" fmla="*/ 116 h 120"/>
                <a:gd name="T8" fmla="*/ 4 w 120"/>
                <a:gd name="T9" fmla="*/ 120 h 120"/>
                <a:gd name="T10" fmla="*/ 116 w 120"/>
                <a:gd name="T11" fmla="*/ 120 h 120"/>
                <a:gd name="T12" fmla="*/ 120 w 120"/>
                <a:gd name="T13" fmla="*/ 116 h 120"/>
                <a:gd name="T14" fmla="*/ 120 w 120"/>
                <a:gd name="T15" fmla="*/ 4 h 120"/>
                <a:gd name="T16" fmla="*/ 116 w 120"/>
                <a:gd name="T17" fmla="*/ 0 h 120"/>
                <a:gd name="T18" fmla="*/ 112 w 120"/>
                <a:gd name="T19" fmla="*/ 112 h 120"/>
                <a:gd name="T20" fmla="*/ 8 w 120"/>
                <a:gd name="T21" fmla="*/ 112 h 120"/>
                <a:gd name="T22" fmla="*/ 8 w 120"/>
                <a:gd name="T23" fmla="*/ 8 h 120"/>
                <a:gd name="T24" fmla="*/ 112 w 120"/>
                <a:gd name="T25" fmla="*/ 8 h 120"/>
                <a:gd name="T26" fmla="*/ 112 w 120"/>
                <a:gd name="T27"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120">
                  <a:moveTo>
                    <a:pt x="116" y="0"/>
                  </a:moveTo>
                  <a:cubicBezTo>
                    <a:pt x="4" y="0"/>
                    <a:pt x="4" y="0"/>
                    <a:pt x="4" y="0"/>
                  </a:cubicBezTo>
                  <a:cubicBezTo>
                    <a:pt x="2" y="0"/>
                    <a:pt x="0" y="2"/>
                    <a:pt x="0" y="4"/>
                  </a:cubicBezTo>
                  <a:cubicBezTo>
                    <a:pt x="0" y="116"/>
                    <a:pt x="0" y="116"/>
                    <a:pt x="0" y="116"/>
                  </a:cubicBezTo>
                  <a:cubicBezTo>
                    <a:pt x="0" y="118"/>
                    <a:pt x="2" y="120"/>
                    <a:pt x="4" y="120"/>
                  </a:cubicBezTo>
                  <a:cubicBezTo>
                    <a:pt x="116" y="120"/>
                    <a:pt x="116" y="120"/>
                    <a:pt x="116" y="120"/>
                  </a:cubicBezTo>
                  <a:cubicBezTo>
                    <a:pt x="118" y="120"/>
                    <a:pt x="120" y="118"/>
                    <a:pt x="120" y="116"/>
                  </a:cubicBezTo>
                  <a:cubicBezTo>
                    <a:pt x="120" y="4"/>
                    <a:pt x="120" y="4"/>
                    <a:pt x="120" y="4"/>
                  </a:cubicBezTo>
                  <a:cubicBezTo>
                    <a:pt x="120" y="2"/>
                    <a:pt x="118" y="0"/>
                    <a:pt x="116" y="0"/>
                  </a:cubicBezTo>
                  <a:close/>
                  <a:moveTo>
                    <a:pt x="112" y="112"/>
                  </a:moveTo>
                  <a:cubicBezTo>
                    <a:pt x="8" y="112"/>
                    <a:pt x="8" y="112"/>
                    <a:pt x="8" y="112"/>
                  </a:cubicBezTo>
                  <a:cubicBezTo>
                    <a:pt x="8" y="8"/>
                    <a:pt x="8" y="8"/>
                    <a:pt x="8" y="8"/>
                  </a:cubicBezTo>
                  <a:cubicBezTo>
                    <a:pt x="112" y="8"/>
                    <a:pt x="112" y="8"/>
                    <a:pt x="112" y="8"/>
                  </a:cubicBezTo>
                  <a:lnTo>
                    <a:pt x="112" y="112"/>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6">
              <a:extLst>
                <a:ext uri="{FF2B5EF4-FFF2-40B4-BE49-F238E27FC236}">
                  <a16:creationId xmlns:a16="http://schemas.microsoft.com/office/drawing/2014/main" id="{66257EC5-510B-40C9-97A2-19ED1F1758DF}"/>
                </a:ext>
              </a:extLst>
            </p:cNvPr>
            <p:cNvSpPr>
              <a:spLocks noEditPoints="1"/>
            </p:cNvSpPr>
            <p:nvPr/>
          </p:nvSpPr>
          <p:spPr bwMode="auto">
            <a:xfrm>
              <a:off x="1396867" y="1620795"/>
              <a:ext cx="444500" cy="442913"/>
            </a:xfrm>
            <a:custGeom>
              <a:avLst/>
              <a:gdLst>
                <a:gd name="T0" fmla="*/ 4 w 96"/>
                <a:gd name="T1" fmla="*/ 96 h 96"/>
                <a:gd name="T2" fmla="*/ 8 w 96"/>
                <a:gd name="T3" fmla="*/ 96 h 96"/>
                <a:gd name="T4" fmla="*/ 56 w 96"/>
                <a:gd name="T5" fmla="*/ 96 h 96"/>
                <a:gd name="T6" fmla="*/ 92 w 96"/>
                <a:gd name="T7" fmla="*/ 96 h 96"/>
                <a:gd name="T8" fmla="*/ 93 w 96"/>
                <a:gd name="T9" fmla="*/ 96 h 96"/>
                <a:gd name="T10" fmla="*/ 94 w 96"/>
                <a:gd name="T11" fmla="*/ 96 h 96"/>
                <a:gd name="T12" fmla="*/ 95 w 96"/>
                <a:gd name="T13" fmla="*/ 95 h 96"/>
                <a:gd name="T14" fmla="*/ 95 w 96"/>
                <a:gd name="T15" fmla="*/ 95 h 96"/>
                <a:gd name="T16" fmla="*/ 95 w 96"/>
                <a:gd name="T17" fmla="*/ 94 h 96"/>
                <a:gd name="T18" fmla="*/ 96 w 96"/>
                <a:gd name="T19" fmla="*/ 94 h 96"/>
                <a:gd name="T20" fmla="*/ 96 w 96"/>
                <a:gd name="T21" fmla="*/ 93 h 96"/>
                <a:gd name="T22" fmla="*/ 96 w 96"/>
                <a:gd name="T23" fmla="*/ 92 h 96"/>
                <a:gd name="T24" fmla="*/ 96 w 96"/>
                <a:gd name="T25" fmla="*/ 92 h 96"/>
                <a:gd name="T26" fmla="*/ 96 w 96"/>
                <a:gd name="T27" fmla="*/ 4 h 96"/>
                <a:gd name="T28" fmla="*/ 92 w 96"/>
                <a:gd name="T29" fmla="*/ 0 h 96"/>
                <a:gd name="T30" fmla="*/ 4 w 96"/>
                <a:gd name="T31" fmla="*/ 0 h 96"/>
                <a:gd name="T32" fmla="*/ 0 w 96"/>
                <a:gd name="T33" fmla="*/ 4 h 96"/>
                <a:gd name="T34" fmla="*/ 0 w 96"/>
                <a:gd name="T35" fmla="*/ 92 h 96"/>
                <a:gd name="T36" fmla="*/ 4 w 96"/>
                <a:gd name="T37" fmla="*/ 96 h 96"/>
                <a:gd name="T38" fmla="*/ 15 w 96"/>
                <a:gd name="T39" fmla="*/ 88 h 96"/>
                <a:gd name="T40" fmla="*/ 32 w 96"/>
                <a:gd name="T41" fmla="*/ 56 h 96"/>
                <a:gd name="T42" fmla="*/ 49 w 96"/>
                <a:gd name="T43" fmla="*/ 88 h 96"/>
                <a:gd name="T44" fmla="*/ 15 w 96"/>
                <a:gd name="T45" fmla="*/ 88 h 96"/>
                <a:gd name="T46" fmla="*/ 62 w 96"/>
                <a:gd name="T47" fmla="*/ 88 h 96"/>
                <a:gd name="T48" fmla="*/ 72 w 96"/>
                <a:gd name="T49" fmla="*/ 68 h 96"/>
                <a:gd name="T50" fmla="*/ 85 w 96"/>
                <a:gd name="T51" fmla="*/ 88 h 96"/>
                <a:gd name="T52" fmla="*/ 62 w 96"/>
                <a:gd name="T53" fmla="*/ 88 h 96"/>
                <a:gd name="T54" fmla="*/ 88 w 96"/>
                <a:gd name="T55" fmla="*/ 8 h 96"/>
                <a:gd name="T56" fmla="*/ 88 w 96"/>
                <a:gd name="T57" fmla="*/ 78 h 96"/>
                <a:gd name="T58" fmla="*/ 75 w 96"/>
                <a:gd name="T59" fmla="*/ 58 h 96"/>
                <a:gd name="T60" fmla="*/ 72 w 96"/>
                <a:gd name="T61" fmla="*/ 56 h 96"/>
                <a:gd name="T62" fmla="*/ 68 w 96"/>
                <a:gd name="T63" fmla="*/ 58 h 96"/>
                <a:gd name="T64" fmla="*/ 56 w 96"/>
                <a:gd name="T65" fmla="*/ 83 h 96"/>
                <a:gd name="T66" fmla="*/ 36 w 96"/>
                <a:gd name="T67" fmla="*/ 46 h 96"/>
                <a:gd name="T68" fmla="*/ 28 w 96"/>
                <a:gd name="T69" fmla="*/ 46 h 96"/>
                <a:gd name="T70" fmla="*/ 8 w 96"/>
                <a:gd name="T71" fmla="*/ 84 h 96"/>
                <a:gd name="T72" fmla="*/ 8 w 96"/>
                <a:gd name="T73" fmla="*/ 8 h 96"/>
                <a:gd name="T74" fmla="*/ 88 w 96"/>
                <a:gd name="T75"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6" h="96">
                  <a:moveTo>
                    <a:pt x="4" y="96"/>
                  </a:moveTo>
                  <a:cubicBezTo>
                    <a:pt x="8" y="96"/>
                    <a:pt x="8" y="96"/>
                    <a:pt x="8" y="96"/>
                  </a:cubicBezTo>
                  <a:cubicBezTo>
                    <a:pt x="56" y="96"/>
                    <a:pt x="56" y="96"/>
                    <a:pt x="56" y="96"/>
                  </a:cubicBezTo>
                  <a:cubicBezTo>
                    <a:pt x="92" y="96"/>
                    <a:pt x="92" y="96"/>
                    <a:pt x="92" y="96"/>
                  </a:cubicBezTo>
                  <a:cubicBezTo>
                    <a:pt x="92" y="96"/>
                    <a:pt x="93" y="96"/>
                    <a:pt x="93" y="96"/>
                  </a:cubicBezTo>
                  <a:cubicBezTo>
                    <a:pt x="93" y="96"/>
                    <a:pt x="94" y="96"/>
                    <a:pt x="94" y="96"/>
                  </a:cubicBezTo>
                  <a:cubicBezTo>
                    <a:pt x="94" y="95"/>
                    <a:pt x="94" y="95"/>
                    <a:pt x="95" y="95"/>
                  </a:cubicBezTo>
                  <a:cubicBezTo>
                    <a:pt x="95" y="95"/>
                    <a:pt x="95" y="95"/>
                    <a:pt x="95" y="95"/>
                  </a:cubicBezTo>
                  <a:cubicBezTo>
                    <a:pt x="95" y="95"/>
                    <a:pt x="95" y="94"/>
                    <a:pt x="95" y="94"/>
                  </a:cubicBezTo>
                  <a:cubicBezTo>
                    <a:pt x="96" y="94"/>
                    <a:pt x="96" y="94"/>
                    <a:pt x="96" y="94"/>
                  </a:cubicBezTo>
                  <a:cubicBezTo>
                    <a:pt x="96" y="94"/>
                    <a:pt x="96" y="93"/>
                    <a:pt x="96" y="93"/>
                  </a:cubicBezTo>
                  <a:cubicBezTo>
                    <a:pt x="96" y="93"/>
                    <a:pt x="96" y="93"/>
                    <a:pt x="96" y="92"/>
                  </a:cubicBezTo>
                  <a:cubicBezTo>
                    <a:pt x="96" y="92"/>
                    <a:pt x="96" y="92"/>
                    <a:pt x="96" y="92"/>
                  </a:cubicBezTo>
                  <a:cubicBezTo>
                    <a:pt x="96" y="4"/>
                    <a:pt x="96" y="4"/>
                    <a:pt x="96" y="4"/>
                  </a:cubicBezTo>
                  <a:cubicBezTo>
                    <a:pt x="96" y="2"/>
                    <a:pt x="94" y="0"/>
                    <a:pt x="92" y="0"/>
                  </a:cubicBezTo>
                  <a:cubicBezTo>
                    <a:pt x="4" y="0"/>
                    <a:pt x="4" y="0"/>
                    <a:pt x="4" y="0"/>
                  </a:cubicBezTo>
                  <a:cubicBezTo>
                    <a:pt x="2" y="0"/>
                    <a:pt x="0" y="2"/>
                    <a:pt x="0" y="4"/>
                  </a:cubicBezTo>
                  <a:cubicBezTo>
                    <a:pt x="0" y="92"/>
                    <a:pt x="0" y="92"/>
                    <a:pt x="0" y="92"/>
                  </a:cubicBezTo>
                  <a:cubicBezTo>
                    <a:pt x="0" y="94"/>
                    <a:pt x="2" y="96"/>
                    <a:pt x="4" y="96"/>
                  </a:cubicBezTo>
                  <a:close/>
                  <a:moveTo>
                    <a:pt x="15" y="88"/>
                  </a:moveTo>
                  <a:cubicBezTo>
                    <a:pt x="32" y="56"/>
                    <a:pt x="32" y="56"/>
                    <a:pt x="32" y="56"/>
                  </a:cubicBezTo>
                  <a:cubicBezTo>
                    <a:pt x="49" y="88"/>
                    <a:pt x="49" y="88"/>
                    <a:pt x="49" y="88"/>
                  </a:cubicBezTo>
                  <a:lnTo>
                    <a:pt x="15" y="88"/>
                  </a:lnTo>
                  <a:close/>
                  <a:moveTo>
                    <a:pt x="62" y="88"/>
                  </a:moveTo>
                  <a:cubicBezTo>
                    <a:pt x="72" y="68"/>
                    <a:pt x="72" y="68"/>
                    <a:pt x="72" y="68"/>
                  </a:cubicBezTo>
                  <a:cubicBezTo>
                    <a:pt x="85" y="88"/>
                    <a:pt x="85" y="88"/>
                    <a:pt x="85" y="88"/>
                  </a:cubicBezTo>
                  <a:lnTo>
                    <a:pt x="62" y="88"/>
                  </a:lnTo>
                  <a:close/>
                  <a:moveTo>
                    <a:pt x="88" y="8"/>
                  </a:moveTo>
                  <a:cubicBezTo>
                    <a:pt x="88" y="78"/>
                    <a:pt x="88" y="78"/>
                    <a:pt x="88" y="78"/>
                  </a:cubicBezTo>
                  <a:cubicBezTo>
                    <a:pt x="75" y="58"/>
                    <a:pt x="75" y="58"/>
                    <a:pt x="75" y="58"/>
                  </a:cubicBezTo>
                  <a:cubicBezTo>
                    <a:pt x="75" y="57"/>
                    <a:pt x="73" y="56"/>
                    <a:pt x="72" y="56"/>
                  </a:cubicBezTo>
                  <a:cubicBezTo>
                    <a:pt x="70" y="56"/>
                    <a:pt x="69" y="57"/>
                    <a:pt x="68" y="58"/>
                  </a:cubicBezTo>
                  <a:cubicBezTo>
                    <a:pt x="56" y="83"/>
                    <a:pt x="56" y="83"/>
                    <a:pt x="56" y="83"/>
                  </a:cubicBezTo>
                  <a:cubicBezTo>
                    <a:pt x="36" y="46"/>
                    <a:pt x="36" y="46"/>
                    <a:pt x="36" y="46"/>
                  </a:cubicBezTo>
                  <a:cubicBezTo>
                    <a:pt x="34" y="44"/>
                    <a:pt x="30" y="44"/>
                    <a:pt x="28" y="46"/>
                  </a:cubicBezTo>
                  <a:cubicBezTo>
                    <a:pt x="8" y="84"/>
                    <a:pt x="8" y="84"/>
                    <a:pt x="8" y="84"/>
                  </a:cubicBezTo>
                  <a:cubicBezTo>
                    <a:pt x="8" y="8"/>
                    <a:pt x="8" y="8"/>
                    <a:pt x="8" y="8"/>
                  </a:cubicBezTo>
                  <a:lnTo>
                    <a:pt x="88"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7">
              <a:extLst>
                <a:ext uri="{FF2B5EF4-FFF2-40B4-BE49-F238E27FC236}">
                  <a16:creationId xmlns:a16="http://schemas.microsoft.com/office/drawing/2014/main" id="{8960102E-BAEC-4AEA-9ED4-CADA921F42D4}"/>
                </a:ext>
              </a:extLst>
            </p:cNvPr>
            <p:cNvSpPr>
              <a:spLocks noEditPoints="1"/>
            </p:cNvSpPr>
            <p:nvPr/>
          </p:nvSpPr>
          <p:spPr bwMode="auto">
            <a:xfrm>
              <a:off x="1619117" y="1731920"/>
              <a:ext cx="111125" cy="111125"/>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8 h 24"/>
                <a:gd name="T12" fmla="*/ 16 w 24"/>
                <a:gd name="T13" fmla="*/ 12 h 24"/>
                <a:gd name="T14" fmla="*/ 12 w 24"/>
                <a:gd name="T15" fmla="*/ 16 h 24"/>
                <a:gd name="T16" fmla="*/ 8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8"/>
                  </a:moveTo>
                  <a:cubicBezTo>
                    <a:pt x="14" y="8"/>
                    <a:pt x="16" y="10"/>
                    <a:pt x="16" y="12"/>
                  </a:cubicBezTo>
                  <a:cubicBezTo>
                    <a:pt x="16" y="14"/>
                    <a:pt x="14" y="16"/>
                    <a:pt x="12" y="16"/>
                  </a:cubicBezTo>
                  <a:cubicBezTo>
                    <a:pt x="10" y="16"/>
                    <a:pt x="8" y="14"/>
                    <a:pt x="8" y="12"/>
                  </a:cubicBezTo>
                  <a:cubicBezTo>
                    <a:pt x="8" y="10"/>
                    <a:pt x="10" y="8"/>
                    <a:pt x="12"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4" name="Group 33">
            <a:extLst>
              <a:ext uri="{FF2B5EF4-FFF2-40B4-BE49-F238E27FC236}">
                <a16:creationId xmlns:a16="http://schemas.microsoft.com/office/drawing/2014/main" id="{2958E3DE-2DDD-457E-96A8-C545457A0F00}"/>
              </a:ext>
            </a:extLst>
          </p:cNvPr>
          <p:cNvGrpSpPr/>
          <p:nvPr/>
        </p:nvGrpSpPr>
        <p:grpSpPr>
          <a:xfrm>
            <a:off x="7363222" y="3639205"/>
            <a:ext cx="549275" cy="617537"/>
            <a:chOff x="1377817" y="2590188"/>
            <a:chExt cx="549275" cy="617537"/>
          </a:xfrm>
          <a:solidFill>
            <a:schemeClr val="bg1"/>
          </a:solidFill>
        </p:grpSpPr>
        <p:sp>
          <p:nvSpPr>
            <p:cNvPr id="56" name="Freeform 11">
              <a:extLst>
                <a:ext uri="{FF2B5EF4-FFF2-40B4-BE49-F238E27FC236}">
                  <a16:creationId xmlns:a16="http://schemas.microsoft.com/office/drawing/2014/main" id="{DBDCAECA-A073-41BF-8F39-60FA9163F7FF}"/>
                </a:ext>
              </a:extLst>
            </p:cNvPr>
            <p:cNvSpPr>
              <a:spLocks noEditPoints="1"/>
            </p:cNvSpPr>
            <p:nvPr/>
          </p:nvSpPr>
          <p:spPr bwMode="auto">
            <a:xfrm>
              <a:off x="1377817" y="2590188"/>
              <a:ext cx="549275" cy="617537"/>
            </a:xfrm>
            <a:custGeom>
              <a:avLst/>
              <a:gdLst>
                <a:gd name="T0" fmla="*/ 90 w 92"/>
                <a:gd name="T1" fmla="*/ 12 h 116"/>
                <a:gd name="T2" fmla="*/ 80 w 92"/>
                <a:gd name="T3" fmla="*/ 12 h 116"/>
                <a:gd name="T4" fmla="*/ 80 w 92"/>
                <a:gd name="T5" fmla="*/ 4 h 116"/>
                <a:gd name="T6" fmla="*/ 78 w 92"/>
                <a:gd name="T7" fmla="*/ 0 h 116"/>
                <a:gd name="T8" fmla="*/ 6 w 92"/>
                <a:gd name="T9" fmla="*/ 0 h 116"/>
                <a:gd name="T10" fmla="*/ 0 w 92"/>
                <a:gd name="T11" fmla="*/ 4 h 116"/>
                <a:gd name="T12" fmla="*/ 0 w 92"/>
                <a:gd name="T13" fmla="*/ 100 h 116"/>
                <a:gd name="T14" fmla="*/ 6 w 92"/>
                <a:gd name="T15" fmla="*/ 104 h 116"/>
                <a:gd name="T16" fmla="*/ 12 w 92"/>
                <a:gd name="T17" fmla="*/ 104 h 116"/>
                <a:gd name="T18" fmla="*/ 12 w 92"/>
                <a:gd name="T19" fmla="*/ 112 h 116"/>
                <a:gd name="T20" fmla="*/ 18 w 92"/>
                <a:gd name="T21" fmla="*/ 116 h 116"/>
                <a:gd name="T22" fmla="*/ 90 w 92"/>
                <a:gd name="T23" fmla="*/ 116 h 116"/>
                <a:gd name="T24" fmla="*/ 92 w 92"/>
                <a:gd name="T25" fmla="*/ 112 h 116"/>
                <a:gd name="T26" fmla="*/ 92 w 92"/>
                <a:gd name="T27" fmla="*/ 16 h 116"/>
                <a:gd name="T28" fmla="*/ 90 w 92"/>
                <a:gd name="T29" fmla="*/ 12 h 116"/>
                <a:gd name="T30" fmla="*/ 8 w 92"/>
                <a:gd name="T31" fmla="*/ 8 h 116"/>
                <a:gd name="T32" fmla="*/ 72 w 92"/>
                <a:gd name="T33" fmla="*/ 8 h 116"/>
                <a:gd name="T34" fmla="*/ 72 w 92"/>
                <a:gd name="T35" fmla="*/ 16 h 116"/>
                <a:gd name="T36" fmla="*/ 72 w 92"/>
                <a:gd name="T37" fmla="*/ 96 h 116"/>
                <a:gd name="T38" fmla="*/ 18 w 92"/>
                <a:gd name="T39" fmla="*/ 96 h 116"/>
                <a:gd name="T40" fmla="*/ 8 w 92"/>
                <a:gd name="T41" fmla="*/ 96 h 116"/>
                <a:gd name="T42" fmla="*/ 8 w 92"/>
                <a:gd name="T43" fmla="*/ 8 h 116"/>
                <a:gd name="T44" fmla="*/ 84 w 92"/>
                <a:gd name="T45" fmla="*/ 108 h 116"/>
                <a:gd name="T46" fmla="*/ 20 w 92"/>
                <a:gd name="T47" fmla="*/ 108 h 116"/>
                <a:gd name="T48" fmla="*/ 20 w 92"/>
                <a:gd name="T49" fmla="*/ 104 h 116"/>
                <a:gd name="T50" fmla="*/ 78 w 92"/>
                <a:gd name="T51" fmla="*/ 104 h 116"/>
                <a:gd name="T52" fmla="*/ 80 w 92"/>
                <a:gd name="T53" fmla="*/ 100 h 116"/>
                <a:gd name="T54" fmla="*/ 80 w 92"/>
                <a:gd name="T55" fmla="*/ 20 h 116"/>
                <a:gd name="T56" fmla="*/ 84 w 92"/>
                <a:gd name="T57" fmla="*/ 20 h 116"/>
                <a:gd name="T58" fmla="*/ 84 w 92"/>
                <a:gd name="T59" fmla="*/ 10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2" h="116">
                  <a:moveTo>
                    <a:pt x="90" y="12"/>
                  </a:moveTo>
                  <a:cubicBezTo>
                    <a:pt x="80" y="12"/>
                    <a:pt x="80" y="12"/>
                    <a:pt x="80" y="12"/>
                  </a:cubicBezTo>
                  <a:cubicBezTo>
                    <a:pt x="80" y="4"/>
                    <a:pt x="80" y="4"/>
                    <a:pt x="80" y="4"/>
                  </a:cubicBezTo>
                  <a:cubicBezTo>
                    <a:pt x="80" y="2"/>
                    <a:pt x="80" y="0"/>
                    <a:pt x="78" y="0"/>
                  </a:cubicBezTo>
                  <a:cubicBezTo>
                    <a:pt x="6" y="0"/>
                    <a:pt x="6" y="0"/>
                    <a:pt x="6" y="0"/>
                  </a:cubicBezTo>
                  <a:cubicBezTo>
                    <a:pt x="4" y="0"/>
                    <a:pt x="0" y="2"/>
                    <a:pt x="0" y="4"/>
                  </a:cubicBezTo>
                  <a:cubicBezTo>
                    <a:pt x="0" y="100"/>
                    <a:pt x="0" y="100"/>
                    <a:pt x="0" y="100"/>
                  </a:cubicBezTo>
                  <a:cubicBezTo>
                    <a:pt x="0" y="102"/>
                    <a:pt x="4" y="104"/>
                    <a:pt x="6" y="104"/>
                  </a:cubicBezTo>
                  <a:cubicBezTo>
                    <a:pt x="12" y="104"/>
                    <a:pt x="12" y="104"/>
                    <a:pt x="12" y="104"/>
                  </a:cubicBezTo>
                  <a:cubicBezTo>
                    <a:pt x="12" y="112"/>
                    <a:pt x="12" y="112"/>
                    <a:pt x="12" y="112"/>
                  </a:cubicBezTo>
                  <a:cubicBezTo>
                    <a:pt x="12" y="114"/>
                    <a:pt x="16" y="116"/>
                    <a:pt x="18" y="116"/>
                  </a:cubicBezTo>
                  <a:cubicBezTo>
                    <a:pt x="90" y="116"/>
                    <a:pt x="90" y="116"/>
                    <a:pt x="90" y="116"/>
                  </a:cubicBezTo>
                  <a:cubicBezTo>
                    <a:pt x="92" y="116"/>
                    <a:pt x="92" y="114"/>
                    <a:pt x="92" y="112"/>
                  </a:cubicBezTo>
                  <a:cubicBezTo>
                    <a:pt x="92" y="16"/>
                    <a:pt x="92" y="16"/>
                    <a:pt x="92" y="16"/>
                  </a:cubicBezTo>
                  <a:cubicBezTo>
                    <a:pt x="92" y="14"/>
                    <a:pt x="92" y="12"/>
                    <a:pt x="90" y="12"/>
                  </a:cubicBezTo>
                  <a:close/>
                  <a:moveTo>
                    <a:pt x="8" y="8"/>
                  </a:moveTo>
                  <a:cubicBezTo>
                    <a:pt x="72" y="8"/>
                    <a:pt x="72" y="8"/>
                    <a:pt x="72" y="8"/>
                  </a:cubicBezTo>
                  <a:cubicBezTo>
                    <a:pt x="72" y="16"/>
                    <a:pt x="72" y="16"/>
                    <a:pt x="72" y="16"/>
                  </a:cubicBezTo>
                  <a:cubicBezTo>
                    <a:pt x="72" y="96"/>
                    <a:pt x="72" y="96"/>
                    <a:pt x="72" y="96"/>
                  </a:cubicBezTo>
                  <a:cubicBezTo>
                    <a:pt x="18" y="96"/>
                    <a:pt x="18" y="96"/>
                    <a:pt x="18" y="96"/>
                  </a:cubicBezTo>
                  <a:cubicBezTo>
                    <a:pt x="8" y="96"/>
                    <a:pt x="8" y="96"/>
                    <a:pt x="8" y="96"/>
                  </a:cubicBezTo>
                  <a:lnTo>
                    <a:pt x="8" y="8"/>
                  </a:lnTo>
                  <a:close/>
                  <a:moveTo>
                    <a:pt x="84" y="108"/>
                  </a:moveTo>
                  <a:cubicBezTo>
                    <a:pt x="20" y="108"/>
                    <a:pt x="20" y="108"/>
                    <a:pt x="20" y="108"/>
                  </a:cubicBezTo>
                  <a:cubicBezTo>
                    <a:pt x="20" y="104"/>
                    <a:pt x="20" y="104"/>
                    <a:pt x="20" y="104"/>
                  </a:cubicBezTo>
                  <a:cubicBezTo>
                    <a:pt x="78" y="104"/>
                    <a:pt x="78" y="104"/>
                    <a:pt x="78" y="104"/>
                  </a:cubicBezTo>
                  <a:cubicBezTo>
                    <a:pt x="80" y="104"/>
                    <a:pt x="80" y="102"/>
                    <a:pt x="80" y="100"/>
                  </a:cubicBezTo>
                  <a:cubicBezTo>
                    <a:pt x="80" y="20"/>
                    <a:pt x="80" y="20"/>
                    <a:pt x="80" y="20"/>
                  </a:cubicBezTo>
                  <a:cubicBezTo>
                    <a:pt x="84" y="20"/>
                    <a:pt x="84" y="20"/>
                    <a:pt x="84" y="20"/>
                  </a:cubicBezTo>
                  <a:lnTo>
                    <a:pt x="84" y="10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12">
              <a:extLst>
                <a:ext uri="{FF2B5EF4-FFF2-40B4-BE49-F238E27FC236}">
                  <a16:creationId xmlns:a16="http://schemas.microsoft.com/office/drawing/2014/main" id="{19B9E958-1774-4837-877C-D85DBC7A67A8}"/>
                </a:ext>
              </a:extLst>
            </p:cNvPr>
            <p:cNvSpPr>
              <a:spLocks noEditPoints="1"/>
            </p:cNvSpPr>
            <p:nvPr/>
          </p:nvSpPr>
          <p:spPr bwMode="auto">
            <a:xfrm>
              <a:off x="1449255" y="2674325"/>
              <a:ext cx="334963" cy="214312"/>
            </a:xfrm>
            <a:custGeom>
              <a:avLst/>
              <a:gdLst>
                <a:gd name="T0" fmla="*/ 56 w 56"/>
                <a:gd name="T1" fmla="*/ 4 h 40"/>
                <a:gd name="T2" fmla="*/ 52 w 56"/>
                <a:gd name="T3" fmla="*/ 0 h 40"/>
                <a:gd name="T4" fmla="*/ 4 w 56"/>
                <a:gd name="T5" fmla="*/ 0 h 40"/>
                <a:gd name="T6" fmla="*/ 0 w 56"/>
                <a:gd name="T7" fmla="*/ 4 h 40"/>
                <a:gd name="T8" fmla="*/ 0 w 56"/>
                <a:gd name="T9" fmla="*/ 36 h 40"/>
                <a:gd name="T10" fmla="*/ 4 w 56"/>
                <a:gd name="T11" fmla="*/ 40 h 40"/>
                <a:gd name="T12" fmla="*/ 52 w 56"/>
                <a:gd name="T13" fmla="*/ 40 h 40"/>
                <a:gd name="T14" fmla="*/ 56 w 56"/>
                <a:gd name="T15" fmla="*/ 36 h 40"/>
                <a:gd name="T16" fmla="*/ 56 w 56"/>
                <a:gd name="T17" fmla="*/ 4 h 40"/>
                <a:gd name="T18" fmla="*/ 8 w 56"/>
                <a:gd name="T19" fmla="*/ 8 h 40"/>
                <a:gd name="T20" fmla="*/ 48 w 56"/>
                <a:gd name="T21" fmla="*/ 8 h 40"/>
                <a:gd name="T22" fmla="*/ 48 w 56"/>
                <a:gd name="T23" fmla="*/ 32 h 40"/>
                <a:gd name="T24" fmla="*/ 8 w 56"/>
                <a:gd name="T25" fmla="*/ 32 h 40"/>
                <a:gd name="T26" fmla="*/ 8 w 56"/>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40">
                  <a:moveTo>
                    <a:pt x="56" y="4"/>
                  </a:moveTo>
                  <a:cubicBezTo>
                    <a:pt x="56" y="2"/>
                    <a:pt x="54" y="0"/>
                    <a:pt x="52" y="0"/>
                  </a:cubicBezTo>
                  <a:cubicBezTo>
                    <a:pt x="4" y="0"/>
                    <a:pt x="4" y="0"/>
                    <a:pt x="4" y="0"/>
                  </a:cubicBezTo>
                  <a:cubicBezTo>
                    <a:pt x="2" y="0"/>
                    <a:pt x="0" y="2"/>
                    <a:pt x="0" y="4"/>
                  </a:cubicBezTo>
                  <a:cubicBezTo>
                    <a:pt x="0" y="36"/>
                    <a:pt x="0" y="36"/>
                    <a:pt x="0" y="36"/>
                  </a:cubicBezTo>
                  <a:cubicBezTo>
                    <a:pt x="0" y="38"/>
                    <a:pt x="2" y="40"/>
                    <a:pt x="4" y="40"/>
                  </a:cubicBezTo>
                  <a:cubicBezTo>
                    <a:pt x="52" y="40"/>
                    <a:pt x="52" y="40"/>
                    <a:pt x="52" y="40"/>
                  </a:cubicBezTo>
                  <a:cubicBezTo>
                    <a:pt x="54" y="40"/>
                    <a:pt x="56" y="38"/>
                    <a:pt x="56" y="36"/>
                  </a:cubicBezTo>
                  <a:lnTo>
                    <a:pt x="56" y="4"/>
                  </a:lnTo>
                  <a:close/>
                  <a:moveTo>
                    <a:pt x="8" y="8"/>
                  </a:moveTo>
                  <a:cubicBezTo>
                    <a:pt x="48" y="8"/>
                    <a:pt x="48" y="8"/>
                    <a:pt x="48" y="8"/>
                  </a:cubicBezTo>
                  <a:cubicBezTo>
                    <a:pt x="48" y="32"/>
                    <a:pt x="48" y="32"/>
                    <a:pt x="48" y="32"/>
                  </a:cubicBezTo>
                  <a:cubicBezTo>
                    <a:pt x="8" y="32"/>
                    <a:pt x="8" y="32"/>
                    <a:pt x="8" y="32"/>
                  </a:cubicBezTo>
                  <a:lnTo>
                    <a:pt x="8"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13">
              <a:extLst>
                <a:ext uri="{FF2B5EF4-FFF2-40B4-BE49-F238E27FC236}">
                  <a16:creationId xmlns:a16="http://schemas.microsoft.com/office/drawing/2014/main" id="{93C84B87-30A4-4D0A-AC45-C6CB8457FBA0}"/>
                </a:ext>
              </a:extLst>
            </p:cNvPr>
            <p:cNvSpPr>
              <a:spLocks/>
            </p:cNvSpPr>
            <p:nvPr/>
          </p:nvSpPr>
          <p:spPr bwMode="auto">
            <a:xfrm>
              <a:off x="1509580" y="2931500"/>
              <a:ext cx="214313" cy="42862"/>
            </a:xfrm>
            <a:custGeom>
              <a:avLst/>
              <a:gdLst>
                <a:gd name="T0" fmla="*/ 32 w 36"/>
                <a:gd name="T1" fmla="*/ 0 h 8"/>
                <a:gd name="T2" fmla="*/ 4 w 36"/>
                <a:gd name="T3" fmla="*/ 0 h 8"/>
                <a:gd name="T4" fmla="*/ 0 w 36"/>
                <a:gd name="T5" fmla="*/ 4 h 8"/>
                <a:gd name="T6" fmla="*/ 4 w 36"/>
                <a:gd name="T7" fmla="*/ 8 h 8"/>
                <a:gd name="T8" fmla="*/ 32 w 36"/>
                <a:gd name="T9" fmla="*/ 8 h 8"/>
                <a:gd name="T10" fmla="*/ 36 w 36"/>
                <a:gd name="T11" fmla="*/ 4 h 8"/>
                <a:gd name="T12" fmla="*/ 32 w 3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6" h="8">
                  <a:moveTo>
                    <a:pt x="32" y="0"/>
                  </a:moveTo>
                  <a:cubicBezTo>
                    <a:pt x="4" y="0"/>
                    <a:pt x="4" y="0"/>
                    <a:pt x="4" y="0"/>
                  </a:cubicBezTo>
                  <a:cubicBezTo>
                    <a:pt x="2" y="0"/>
                    <a:pt x="0" y="2"/>
                    <a:pt x="0" y="4"/>
                  </a:cubicBezTo>
                  <a:cubicBezTo>
                    <a:pt x="0" y="6"/>
                    <a:pt x="2" y="8"/>
                    <a:pt x="4" y="8"/>
                  </a:cubicBezTo>
                  <a:cubicBezTo>
                    <a:pt x="32" y="8"/>
                    <a:pt x="32" y="8"/>
                    <a:pt x="32" y="8"/>
                  </a:cubicBezTo>
                  <a:cubicBezTo>
                    <a:pt x="34" y="8"/>
                    <a:pt x="36" y="6"/>
                    <a:pt x="36" y="4"/>
                  </a:cubicBezTo>
                  <a:cubicBezTo>
                    <a:pt x="36" y="2"/>
                    <a:pt x="34" y="0"/>
                    <a:pt x="3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9" name="Freeform 14">
              <a:extLst>
                <a:ext uri="{FF2B5EF4-FFF2-40B4-BE49-F238E27FC236}">
                  <a16:creationId xmlns:a16="http://schemas.microsoft.com/office/drawing/2014/main" id="{3BD021B9-C39E-4839-962D-A5B09DCE3F5B}"/>
                </a:ext>
              </a:extLst>
            </p:cNvPr>
            <p:cNvSpPr>
              <a:spLocks/>
            </p:cNvSpPr>
            <p:nvPr/>
          </p:nvSpPr>
          <p:spPr bwMode="auto">
            <a:xfrm>
              <a:off x="1509580" y="2995000"/>
              <a:ext cx="214313" cy="42862"/>
            </a:xfrm>
            <a:custGeom>
              <a:avLst/>
              <a:gdLst>
                <a:gd name="T0" fmla="*/ 32 w 36"/>
                <a:gd name="T1" fmla="*/ 0 h 8"/>
                <a:gd name="T2" fmla="*/ 4 w 36"/>
                <a:gd name="T3" fmla="*/ 0 h 8"/>
                <a:gd name="T4" fmla="*/ 0 w 36"/>
                <a:gd name="T5" fmla="*/ 4 h 8"/>
                <a:gd name="T6" fmla="*/ 4 w 36"/>
                <a:gd name="T7" fmla="*/ 8 h 8"/>
                <a:gd name="T8" fmla="*/ 32 w 36"/>
                <a:gd name="T9" fmla="*/ 8 h 8"/>
                <a:gd name="T10" fmla="*/ 36 w 36"/>
                <a:gd name="T11" fmla="*/ 4 h 8"/>
                <a:gd name="T12" fmla="*/ 32 w 3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6" h="8">
                  <a:moveTo>
                    <a:pt x="32" y="0"/>
                  </a:moveTo>
                  <a:cubicBezTo>
                    <a:pt x="4" y="0"/>
                    <a:pt x="4" y="0"/>
                    <a:pt x="4" y="0"/>
                  </a:cubicBezTo>
                  <a:cubicBezTo>
                    <a:pt x="2" y="0"/>
                    <a:pt x="0" y="2"/>
                    <a:pt x="0" y="4"/>
                  </a:cubicBezTo>
                  <a:cubicBezTo>
                    <a:pt x="0" y="6"/>
                    <a:pt x="2" y="8"/>
                    <a:pt x="4" y="8"/>
                  </a:cubicBezTo>
                  <a:cubicBezTo>
                    <a:pt x="32" y="8"/>
                    <a:pt x="32" y="8"/>
                    <a:pt x="32" y="8"/>
                  </a:cubicBezTo>
                  <a:cubicBezTo>
                    <a:pt x="34" y="8"/>
                    <a:pt x="36" y="6"/>
                    <a:pt x="36" y="4"/>
                  </a:cubicBezTo>
                  <a:cubicBezTo>
                    <a:pt x="36" y="2"/>
                    <a:pt x="34" y="0"/>
                    <a:pt x="3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7" name="Group 36">
            <a:extLst>
              <a:ext uri="{FF2B5EF4-FFF2-40B4-BE49-F238E27FC236}">
                <a16:creationId xmlns:a16="http://schemas.microsoft.com/office/drawing/2014/main" id="{7A59E185-F5BE-4101-A040-D757CC125E42}"/>
              </a:ext>
            </a:extLst>
          </p:cNvPr>
          <p:cNvGrpSpPr/>
          <p:nvPr/>
        </p:nvGrpSpPr>
        <p:grpSpPr>
          <a:xfrm>
            <a:off x="4264471" y="3666192"/>
            <a:ext cx="561975" cy="487363"/>
            <a:chOff x="1498477" y="3679203"/>
            <a:chExt cx="561975" cy="487363"/>
          </a:xfrm>
          <a:solidFill>
            <a:schemeClr val="bg1"/>
          </a:solidFill>
        </p:grpSpPr>
        <p:sp>
          <p:nvSpPr>
            <p:cNvPr id="62" name="Freeform 18">
              <a:extLst>
                <a:ext uri="{FF2B5EF4-FFF2-40B4-BE49-F238E27FC236}">
                  <a16:creationId xmlns:a16="http://schemas.microsoft.com/office/drawing/2014/main" id="{DDF138ED-E3DB-46C1-A652-D245D7783E25}"/>
                </a:ext>
              </a:extLst>
            </p:cNvPr>
            <p:cNvSpPr>
              <a:spLocks noEditPoints="1"/>
            </p:cNvSpPr>
            <p:nvPr/>
          </p:nvSpPr>
          <p:spPr bwMode="auto">
            <a:xfrm>
              <a:off x="1498477" y="3679203"/>
              <a:ext cx="561975" cy="487363"/>
            </a:xfrm>
            <a:custGeom>
              <a:avLst/>
              <a:gdLst>
                <a:gd name="T0" fmla="*/ 58 w 120"/>
                <a:gd name="T1" fmla="*/ 1 h 104"/>
                <a:gd name="T2" fmla="*/ 32 w 120"/>
                <a:gd name="T3" fmla="*/ 9 h 104"/>
                <a:gd name="T4" fmla="*/ 8 w 120"/>
                <a:gd name="T5" fmla="*/ 9 h 104"/>
                <a:gd name="T6" fmla="*/ 0 w 120"/>
                <a:gd name="T7" fmla="*/ 20 h 104"/>
                <a:gd name="T8" fmla="*/ 0 w 120"/>
                <a:gd name="T9" fmla="*/ 100 h 104"/>
                <a:gd name="T10" fmla="*/ 120 w 120"/>
                <a:gd name="T11" fmla="*/ 100 h 104"/>
                <a:gd name="T12" fmla="*/ 120 w 120"/>
                <a:gd name="T13" fmla="*/ 4 h 104"/>
                <a:gd name="T14" fmla="*/ 80 w 120"/>
                <a:gd name="T15" fmla="*/ 80 h 104"/>
                <a:gd name="T16" fmla="*/ 84 w 120"/>
                <a:gd name="T17" fmla="*/ 75 h 104"/>
                <a:gd name="T18" fmla="*/ 86 w 120"/>
                <a:gd name="T19" fmla="*/ 69 h 104"/>
                <a:gd name="T20" fmla="*/ 88 w 120"/>
                <a:gd name="T21" fmla="*/ 60 h 104"/>
                <a:gd name="T22" fmla="*/ 112 w 120"/>
                <a:gd name="T23" fmla="*/ 80 h 104"/>
                <a:gd name="T24" fmla="*/ 54 w 120"/>
                <a:gd name="T25" fmla="*/ 80 h 104"/>
                <a:gd name="T26" fmla="*/ 49 w 120"/>
                <a:gd name="T27" fmla="*/ 78 h 104"/>
                <a:gd name="T28" fmla="*/ 45 w 120"/>
                <a:gd name="T29" fmla="*/ 74 h 104"/>
                <a:gd name="T30" fmla="*/ 43 w 120"/>
                <a:gd name="T31" fmla="*/ 70 h 104"/>
                <a:gd name="T32" fmla="*/ 41 w 120"/>
                <a:gd name="T33" fmla="*/ 65 h 104"/>
                <a:gd name="T34" fmla="*/ 40 w 120"/>
                <a:gd name="T35" fmla="*/ 56 h 104"/>
                <a:gd name="T36" fmla="*/ 42 w 120"/>
                <a:gd name="T37" fmla="*/ 52 h 104"/>
                <a:gd name="T38" fmla="*/ 44 w 120"/>
                <a:gd name="T39" fmla="*/ 47 h 104"/>
                <a:gd name="T40" fmla="*/ 48 w 120"/>
                <a:gd name="T41" fmla="*/ 44 h 104"/>
                <a:gd name="T42" fmla="*/ 52 w 120"/>
                <a:gd name="T43" fmla="*/ 41 h 104"/>
                <a:gd name="T44" fmla="*/ 56 w 120"/>
                <a:gd name="T45" fmla="*/ 40 h 104"/>
                <a:gd name="T46" fmla="*/ 66 w 120"/>
                <a:gd name="T47" fmla="*/ 40 h 104"/>
                <a:gd name="T48" fmla="*/ 71 w 120"/>
                <a:gd name="T49" fmla="*/ 42 h 104"/>
                <a:gd name="T50" fmla="*/ 75 w 120"/>
                <a:gd name="T51" fmla="*/ 46 h 104"/>
                <a:gd name="T52" fmla="*/ 77 w 120"/>
                <a:gd name="T53" fmla="*/ 50 h 104"/>
                <a:gd name="T54" fmla="*/ 79 w 120"/>
                <a:gd name="T55" fmla="*/ 55 h 104"/>
                <a:gd name="T56" fmla="*/ 80 w 120"/>
                <a:gd name="T57" fmla="*/ 64 h 104"/>
                <a:gd name="T58" fmla="*/ 78 w 120"/>
                <a:gd name="T59" fmla="*/ 68 h 104"/>
                <a:gd name="T60" fmla="*/ 76 w 120"/>
                <a:gd name="T61" fmla="*/ 73 h 104"/>
                <a:gd name="T62" fmla="*/ 72 w 120"/>
                <a:gd name="T63" fmla="*/ 76 h 104"/>
                <a:gd name="T64" fmla="*/ 68 w 120"/>
                <a:gd name="T65" fmla="*/ 79 h 104"/>
                <a:gd name="T66" fmla="*/ 40 w 120"/>
                <a:gd name="T67" fmla="*/ 80 h 104"/>
                <a:gd name="T68" fmla="*/ 40 w 120"/>
                <a:gd name="T69" fmla="*/ 40 h 104"/>
                <a:gd name="T70" fmla="*/ 32 w 120"/>
                <a:gd name="T71" fmla="*/ 65 h 104"/>
                <a:gd name="T72" fmla="*/ 36 w 120"/>
                <a:gd name="T73" fmla="*/ 74 h 104"/>
                <a:gd name="T74" fmla="*/ 39 w 120"/>
                <a:gd name="T75" fmla="*/ 78 h 104"/>
                <a:gd name="T76" fmla="*/ 24 w 120"/>
                <a:gd name="T77" fmla="*/ 13 h 104"/>
                <a:gd name="T78" fmla="*/ 16 w 120"/>
                <a:gd name="T79" fmla="*/ 13 h 104"/>
                <a:gd name="T80" fmla="*/ 28 w 120"/>
                <a:gd name="T81" fmla="*/ 24 h 104"/>
                <a:gd name="T82" fmla="*/ 61 w 120"/>
                <a:gd name="T83" fmla="*/ 8 h 104"/>
                <a:gd name="T84" fmla="*/ 65 w 120"/>
                <a:gd name="T85" fmla="*/ 32 h 104"/>
                <a:gd name="T86" fmla="*/ 55 w 120"/>
                <a:gd name="T87" fmla="*/ 32 h 104"/>
                <a:gd name="T88" fmla="*/ 8 w 120"/>
                <a:gd name="T89" fmla="*/ 96 h 104"/>
                <a:gd name="T90" fmla="*/ 65 w 120"/>
                <a:gd name="T91" fmla="*/ 88 h 104"/>
                <a:gd name="T92" fmla="*/ 8 w 120"/>
                <a:gd name="T93" fmla="*/ 9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0" h="104">
                  <a:moveTo>
                    <a:pt x="116" y="0"/>
                  </a:moveTo>
                  <a:cubicBezTo>
                    <a:pt x="60" y="0"/>
                    <a:pt x="60" y="0"/>
                    <a:pt x="60" y="0"/>
                  </a:cubicBezTo>
                  <a:cubicBezTo>
                    <a:pt x="59" y="0"/>
                    <a:pt x="58" y="0"/>
                    <a:pt x="58" y="1"/>
                  </a:cubicBezTo>
                  <a:cubicBezTo>
                    <a:pt x="39" y="16"/>
                    <a:pt x="39" y="16"/>
                    <a:pt x="39" y="16"/>
                  </a:cubicBezTo>
                  <a:cubicBezTo>
                    <a:pt x="32" y="16"/>
                    <a:pt x="32" y="16"/>
                    <a:pt x="32" y="16"/>
                  </a:cubicBezTo>
                  <a:cubicBezTo>
                    <a:pt x="32" y="9"/>
                    <a:pt x="32" y="9"/>
                    <a:pt x="32" y="9"/>
                  </a:cubicBezTo>
                  <a:cubicBezTo>
                    <a:pt x="32" y="7"/>
                    <a:pt x="30" y="5"/>
                    <a:pt x="28" y="5"/>
                  </a:cubicBezTo>
                  <a:cubicBezTo>
                    <a:pt x="12" y="5"/>
                    <a:pt x="12" y="5"/>
                    <a:pt x="12" y="5"/>
                  </a:cubicBezTo>
                  <a:cubicBezTo>
                    <a:pt x="10" y="5"/>
                    <a:pt x="8" y="7"/>
                    <a:pt x="8" y="9"/>
                  </a:cubicBezTo>
                  <a:cubicBezTo>
                    <a:pt x="8" y="16"/>
                    <a:pt x="8" y="16"/>
                    <a:pt x="8" y="16"/>
                  </a:cubicBezTo>
                  <a:cubicBezTo>
                    <a:pt x="4" y="16"/>
                    <a:pt x="4" y="16"/>
                    <a:pt x="4" y="16"/>
                  </a:cubicBezTo>
                  <a:cubicBezTo>
                    <a:pt x="2" y="16"/>
                    <a:pt x="0" y="18"/>
                    <a:pt x="0" y="20"/>
                  </a:cubicBezTo>
                  <a:cubicBezTo>
                    <a:pt x="0" y="36"/>
                    <a:pt x="0" y="36"/>
                    <a:pt x="0" y="36"/>
                  </a:cubicBezTo>
                  <a:cubicBezTo>
                    <a:pt x="0" y="84"/>
                    <a:pt x="0" y="84"/>
                    <a:pt x="0" y="84"/>
                  </a:cubicBezTo>
                  <a:cubicBezTo>
                    <a:pt x="0" y="100"/>
                    <a:pt x="0" y="100"/>
                    <a:pt x="0" y="100"/>
                  </a:cubicBezTo>
                  <a:cubicBezTo>
                    <a:pt x="0" y="102"/>
                    <a:pt x="2" y="104"/>
                    <a:pt x="4" y="104"/>
                  </a:cubicBezTo>
                  <a:cubicBezTo>
                    <a:pt x="116" y="104"/>
                    <a:pt x="116" y="104"/>
                    <a:pt x="116" y="104"/>
                  </a:cubicBezTo>
                  <a:cubicBezTo>
                    <a:pt x="118" y="104"/>
                    <a:pt x="120" y="102"/>
                    <a:pt x="120" y="100"/>
                  </a:cubicBezTo>
                  <a:cubicBezTo>
                    <a:pt x="120" y="84"/>
                    <a:pt x="120" y="84"/>
                    <a:pt x="120" y="84"/>
                  </a:cubicBezTo>
                  <a:cubicBezTo>
                    <a:pt x="120" y="36"/>
                    <a:pt x="120" y="36"/>
                    <a:pt x="120" y="36"/>
                  </a:cubicBezTo>
                  <a:cubicBezTo>
                    <a:pt x="120" y="4"/>
                    <a:pt x="120" y="4"/>
                    <a:pt x="120" y="4"/>
                  </a:cubicBezTo>
                  <a:cubicBezTo>
                    <a:pt x="120" y="2"/>
                    <a:pt x="118" y="0"/>
                    <a:pt x="116" y="0"/>
                  </a:cubicBezTo>
                  <a:close/>
                  <a:moveTo>
                    <a:pt x="112" y="80"/>
                  </a:moveTo>
                  <a:cubicBezTo>
                    <a:pt x="80" y="80"/>
                    <a:pt x="80" y="80"/>
                    <a:pt x="80" y="80"/>
                  </a:cubicBezTo>
                  <a:cubicBezTo>
                    <a:pt x="81" y="80"/>
                    <a:pt x="81" y="79"/>
                    <a:pt x="82" y="78"/>
                  </a:cubicBezTo>
                  <a:cubicBezTo>
                    <a:pt x="82" y="78"/>
                    <a:pt x="82" y="78"/>
                    <a:pt x="82" y="78"/>
                  </a:cubicBezTo>
                  <a:cubicBezTo>
                    <a:pt x="83" y="77"/>
                    <a:pt x="83" y="76"/>
                    <a:pt x="84" y="75"/>
                  </a:cubicBezTo>
                  <a:cubicBezTo>
                    <a:pt x="84" y="74"/>
                    <a:pt x="84" y="74"/>
                    <a:pt x="84" y="74"/>
                  </a:cubicBezTo>
                  <a:cubicBezTo>
                    <a:pt x="85" y="73"/>
                    <a:pt x="86" y="72"/>
                    <a:pt x="86" y="70"/>
                  </a:cubicBezTo>
                  <a:cubicBezTo>
                    <a:pt x="86" y="70"/>
                    <a:pt x="86" y="70"/>
                    <a:pt x="86" y="69"/>
                  </a:cubicBezTo>
                  <a:cubicBezTo>
                    <a:pt x="87" y="68"/>
                    <a:pt x="87" y="67"/>
                    <a:pt x="88" y="65"/>
                  </a:cubicBezTo>
                  <a:cubicBezTo>
                    <a:pt x="88" y="65"/>
                    <a:pt x="88" y="65"/>
                    <a:pt x="88" y="65"/>
                  </a:cubicBezTo>
                  <a:cubicBezTo>
                    <a:pt x="88" y="63"/>
                    <a:pt x="88" y="62"/>
                    <a:pt x="88" y="60"/>
                  </a:cubicBezTo>
                  <a:cubicBezTo>
                    <a:pt x="88" y="52"/>
                    <a:pt x="85" y="45"/>
                    <a:pt x="80" y="40"/>
                  </a:cubicBezTo>
                  <a:cubicBezTo>
                    <a:pt x="112" y="40"/>
                    <a:pt x="112" y="40"/>
                    <a:pt x="112" y="40"/>
                  </a:cubicBezTo>
                  <a:lnTo>
                    <a:pt x="112" y="80"/>
                  </a:lnTo>
                  <a:close/>
                  <a:moveTo>
                    <a:pt x="65" y="80"/>
                  </a:moveTo>
                  <a:cubicBezTo>
                    <a:pt x="55" y="80"/>
                    <a:pt x="55" y="80"/>
                    <a:pt x="55" y="80"/>
                  </a:cubicBezTo>
                  <a:cubicBezTo>
                    <a:pt x="55" y="80"/>
                    <a:pt x="54" y="80"/>
                    <a:pt x="54" y="80"/>
                  </a:cubicBezTo>
                  <a:cubicBezTo>
                    <a:pt x="53" y="79"/>
                    <a:pt x="53" y="79"/>
                    <a:pt x="52" y="79"/>
                  </a:cubicBezTo>
                  <a:cubicBezTo>
                    <a:pt x="52" y="79"/>
                    <a:pt x="51" y="79"/>
                    <a:pt x="51" y="78"/>
                  </a:cubicBezTo>
                  <a:cubicBezTo>
                    <a:pt x="50" y="78"/>
                    <a:pt x="50" y="78"/>
                    <a:pt x="49" y="78"/>
                  </a:cubicBezTo>
                  <a:cubicBezTo>
                    <a:pt x="49" y="77"/>
                    <a:pt x="48" y="77"/>
                    <a:pt x="48" y="77"/>
                  </a:cubicBezTo>
                  <a:cubicBezTo>
                    <a:pt x="48" y="76"/>
                    <a:pt x="47" y="76"/>
                    <a:pt x="47" y="76"/>
                  </a:cubicBezTo>
                  <a:cubicBezTo>
                    <a:pt x="46" y="75"/>
                    <a:pt x="46" y="75"/>
                    <a:pt x="45" y="74"/>
                  </a:cubicBezTo>
                  <a:cubicBezTo>
                    <a:pt x="45" y="74"/>
                    <a:pt x="45" y="73"/>
                    <a:pt x="44" y="73"/>
                  </a:cubicBezTo>
                  <a:cubicBezTo>
                    <a:pt x="44" y="73"/>
                    <a:pt x="44" y="72"/>
                    <a:pt x="43" y="71"/>
                  </a:cubicBezTo>
                  <a:cubicBezTo>
                    <a:pt x="43" y="71"/>
                    <a:pt x="43" y="71"/>
                    <a:pt x="43" y="70"/>
                  </a:cubicBezTo>
                  <a:cubicBezTo>
                    <a:pt x="42" y="70"/>
                    <a:pt x="42" y="69"/>
                    <a:pt x="42" y="68"/>
                  </a:cubicBezTo>
                  <a:cubicBezTo>
                    <a:pt x="42" y="68"/>
                    <a:pt x="41" y="68"/>
                    <a:pt x="41" y="67"/>
                  </a:cubicBezTo>
                  <a:cubicBezTo>
                    <a:pt x="41" y="66"/>
                    <a:pt x="41" y="66"/>
                    <a:pt x="41" y="65"/>
                  </a:cubicBezTo>
                  <a:cubicBezTo>
                    <a:pt x="40" y="64"/>
                    <a:pt x="40" y="64"/>
                    <a:pt x="40" y="64"/>
                  </a:cubicBezTo>
                  <a:cubicBezTo>
                    <a:pt x="40" y="62"/>
                    <a:pt x="40" y="61"/>
                    <a:pt x="40" y="60"/>
                  </a:cubicBezTo>
                  <a:cubicBezTo>
                    <a:pt x="40" y="59"/>
                    <a:pt x="40" y="58"/>
                    <a:pt x="40" y="56"/>
                  </a:cubicBezTo>
                  <a:cubicBezTo>
                    <a:pt x="40" y="56"/>
                    <a:pt x="41" y="56"/>
                    <a:pt x="41" y="55"/>
                  </a:cubicBezTo>
                  <a:cubicBezTo>
                    <a:pt x="41" y="54"/>
                    <a:pt x="41" y="54"/>
                    <a:pt x="41" y="53"/>
                  </a:cubicBezTo>
                  <a:cubicBezTo>
                    <a:pt x="41" y="52"/>
                    <a:pt x="42" y="52"/>
                    <a:pt x="42" y="52"/>
                  </a:cubicBezTo>
                  <a:cubicBezTo>
                    <a:pt x="42" y="51"/>
                    <a:pt x="42" y="50"/>
                    <a:pt x="43" y="50"/>
                  </a:cubicBezTo>
                  <a:cubicBezTo>
                    <a:pt x="43" y="49"/>
                    <a:pt x="43" y="49"/>
                    <a:pt x="43" y="49"/>
                  </a:cubicBezTo>
                  <a:cubicBezTo>
                    <a:pt x="44" y="48"/>
                    <a:pt x="44" y="47"/>
                    <a:pt x="44" y="47"/>
                  </a:cubicBezTo>
                  <a:cubicBezTo>
                    <a:pt x="45" y="47"/>
                    <a:pt x="45" y="46"/>
                    <a:pt x="45" y="46"/>
                  </a:cubicBezTo>
                  <a:cubicBezTo>
                    <a:pt x="46" y="45"/>
                    <a:pt x="46" y="45"/>
                    <a:pt x="47" y="44"/>
                  </a:cubicBezTo>
                  <a:cubicBezTo>
                    <a:pt x="47" y="44"/>
                    <a:pt x="47" y="44"/>
                    <a:pt x="48" y="44"/>
                  </a:cubicBezTo>
                  <a:cubicBezTo>
                    <a:pt x="48" y="43"/>
                    <a:pt x="49" y="43"/>
                    <a:pt x="49" y="42"/>
                  </a:cubicBezTo>
                  <a:cubicBezTo>
                    <a:pt x="50" y="42"/>
                    <a:pt x="50" y="42"/>
                    <a:pt x="51" y="42"/>
                  </a:cubicBezTo>
                  <a:cubicBezTo>
                    <a:pt x="51" y="41"/>
                    <a:pt x="52" y="41"/>
                    <a:pt x="52" y="41"/>
                  </a:cubicBezTo>
                  <a:cubicBezTo>
                    <a:pt x="53" y="41"/>
                    <a:pt x="53" y="41"/>
                    <a:pt x="54" y="40"/>
                  </a:cubicBezTo>
                  <a:cubicBezTo>
                    <a:pt x="54" y="40"/>
                    <a:pt x="55" y="40"/>
                    <a:pt x="55" y="40"/>
                  </a:cubicBezTo>
                  <a:cubicBezTo>
                    <a:pt x="56" y="40"/>
                    <a:pt x="56" y="40"/>
                    <a:pt x="56" y="40"/>
                  </a:cubicBezTo>
                  <a:cubicBezTo>
                    <a:pt x="64" y="40"/>
                    <a:pt x="64" y="40"/>
                    <a:pt x="64" y="40"/>
                  </a:cubicBezTo>
                  <a:cubicBezTo>
                    <a:pt x="65" y="40"/>
                    <a:pt x="65" y="40"/>
                    <a:pt x="65" y="40"/>
                  </a:cubicBezTo>
                  <a:cubicBezTo>
                    <a:pt x="65" y="40"/>
                    <a:pt x="66" y="40"/>
                    <a:pt x="66" y="40"/>
                  </a:cubicBezTo>
                  <a:cubicBezTo>
                    <a:pt x="67" y="41"/>
                    <a:pt x="67" y="41"/>
                    <a:pt x="68" y="41"/>
                  </a:cubicBezTo>
                  <a:cubicBezTo>
                    <a:pt x="68" y="41"/>
                    <a:pt x="69" y="41"/>
                    <a:pt x="69" y="42"/>
                  </a:cubicBezTo>
                  <a:cubicBezTo>
                    <a:pt x="70" y="42"/>
                    <a:pt x="70" y="42"/>
                    <a:pt x="71" y="42"/>
                  </a:cubicBezTo>
                  <a:cubicBezTo>
                    <a:pt x="71" y="43"/>
                    <a:pt x="72" y="43"/>
                    <a:pt x="72" y="44"/>
                  </a:cubicBezTo>
                  <a:cubicBezTo>
                    <a:pt x="73" y="44"/>
                    <a:pt x="73" y="44"/>
                    <a:pt x="73" y="44"/>
                  </a:cubicBezTo>
                  <a:cubicBezTo>
                    <a:pt x="74" y="45"/>
                    <a:pt x="74" y="45"/>
                    <a:pt x="75" y="46"/>
                  </a:cubicBezTo>
                  <a:cubicBezTo>
                    <a:pt x="75" y="46"/>
                    <a:pt x="75" y="47"/>
                    <a:pt x="76" y="47"/>
                  </a:cubicBezTo>
                  <a:cubicBezTo>
                    <a:pt x="76" y="47"/>
                    <a:pt x="76" y="48"/>
                    <a:pt x="77" y="49"/>
                  </a:cubicBezTo>
                  <a:cubicBezTo>
                    <a:pt x="77" y="49"/>
                    <a:pt x="77" y="49"/>
                    <a:pt x="77" y="50"/>
                  </a:cubicBezTo>
                  <a:cubicBezTo>
                    <a:pt x="78" y="50"/>
                    <a:pt x="78" y="51"/>
                    <a:pt x="78" y="52"/>
                  </a:cubicBezTo>
                  <a:cubicBezTo>
                    <a:pt x="78" y="52"/>
                    <a:pt x="79" y="53"/>
                    <a:pt x="79" y="53"/>
                  </a:cubicBezTo>
                  <a:cubicBezTo>
                    <a:pt x="79" y="54"/>
                    <a:pt x="79" y="54"/>
                    <a:pt x="79" y="55"/>
                  </a:cubicBezTo>
                  <a:cubicBezTo>
                    <a:pt x="80" y="56"/>
                    <a:pt x="80" y="56"/>
                    <a:pt x="80" y="56"/>
                  </a:cubicBezTo>
                  <a:cubicBezTo>
                    <a:pt x="80" y="58"/>
                    <a:pt x="80" y="59"/>
                    <a:pt x="80" y="60"/>
                  </a:cubicBezTo>
                  <a:cubicBezTo>
                    <a:pt x="80" y="61"/>
                    <a:pt x="80" y="62"/>
                    <a:pt x="80" y="64"/>
                  </a:cubicBezTo>
                  <a:cubicBezTo>
                    <a:pt x="80" y="64"/>
                    <a:pt x="80" y="64"/>
                    <a:pt x="79" y="65"/>
                  </a:cubicBezTo>
                  <a:cubicBezTo>
                    <a:pt x="79" y="66"/>
                    <a:pt x="79" y="66"/>
                    <a:pt x="79" y="67"/>
                  </a:cubicBezTo>
                  <a:cubicBezTo>
                    <a:pt x="79" y="67"/>
                    <a:pt x="78" y="68"/>
                    <a:pt x="78" y="68"/>
                  </a:cubicBezTo>
                  <a:cubicBezTo>
                    <a:pt x="78" y="69"/>
                    <a:pt x="78" y="70"/>
                    <a:pt x="77" y="70"/>
                  </a:cubicBezTo>
                  <a:cubicBezTo>
                    <a:pt x="77" y="71"/>
                    <a:pt x="77" y="71"/>
                    <a:pt x="77" y="71"/>
                  </a:cubicBezTo>
                  <a:cubicBezTo>
                    <a:pt x="76" y="72"/>
                    <a:pt x="76" y="73"/>
                    <a:pt x="76" y="73"/>
                  </a:cubicBezTo>
                  <a:cubicBezTo>
                    <a:pt x="75" y="73"/>
                    <a:pt x="75" y="74"/>
                    <a:pt x="75" y="74"/>
                  </a:cubicBezTo>
                  <a:cubicBezTo>
                    <a:pt x="74" y="75"/>
                    <a:pt x="74" y="75"/>
                    <a:pt x="73" y="76"/>
                  </a:cubicBezTo>
                  <a:cubicBezTo>
                    <a:pt x="73" y="76"/>
                    <a:pt x="73" y="76"/>
                    <a:pt x="72" y="76"/>
                  </a:cubicBezTo>
                  <a:cubicBezTo>
                    <a:pt x="72" y="77"/>
                    <a:pt x="71" y="77"/>
                    <a:pt x="71" y="78"/>
                  </a:cubicBezTo>
                  <a:cubicBezTo>
                    <a:pt x="70" y="78"/>
                    <a:pt x="70" y="78"/>
                    <a:pt x="69" y="78"/>
                  </a:cubicBezTo>
                  <a:cubicBezTo>
                    <a:pt x="69" y="79"/>
                    <a:pt x="68" y="79"/>
                    <a:pt x="68" y="79"/>
                  </a:cubicBezTo>
                  <a:cubicBezTo>
                    <a:pt x="67" y="79"/>
                    <a:pt x="67" y="79"/>
                    <a:pt x="66" y="80"/>
                  </a:cubicBezTo>
                  <a:cubicBezTo>
                    <a:pt x="66" y="80"/>
                    <a:pt x="65" y="80"/>
                    <a:pt x="65" y="80"/>
                  </a:cubicBezTo>
                  <a:close/>
                  <a:moveTo>
                    <a:pt x="40" y="80"/>
                  </a:moveTo>
                  <a:cubicBezTo>
                    <a:pt x="8" y="80"/>
                    <a:pt x="8" y="80"/>
                    <a:pt x="8" y="80"/>
                  </a:cubicBezTo>
                  <a:cubicBezTo>
                    <a:pt x="8" y="40"/>
                    <a:pt x="8" y="40"/>
                    <a:pt x="8" y="40"/>
                  </a:cubicBezTo>
                  <a:cubicBezTo>
                    <a:pt x="40" y="40"/>
                    <a:pt x="40" y="40"/>
                    <a:pt x="40" y="40"/>
                  </a:cubicBezTo>
                  <a:cubicBezTo>
                    <a:pt x="35" y="45"/>
                    <a:pt x="32" y="52"/>
                    <a:pt x="32" y="60"/>
                  </a:cubicBezTo>
                  <a:cubicBezTo>
                    <a:pt x="32" y="62"/>
                    <a:pt x="32" y="63"/>
                    <a:pt x="32" y="65"/>
                  </a:cubicBezTo>
                  <a:cubicBezTo>
                    <a:pt x="32" y="65"/>
                    <a:pt x="32" y="65"/>
                    <a:pt x="32" y="65"/>
                  </a:cubicBezTo>
                  <a:cubicBezTo>
                    <a:pt x="33" y="67"/>
                    <a:pt x="33" y="68"/>
                    <a:pt x="34" y="69"/>
                  </a:cubicBezTo>
                  <a:cubicBezTo>
                    <a:pt x="34" y="70"/>
                    <a:pt x="34" y="70"/>
                    <a:pt x="34" y="70"/>
                  </a:cubicBezTo>
                  <a:cubicBezTo>
                    <a:pt x="34" y="72"/>
                    <a:pt x="35" y="73"/>
                    <a:pt x="36" y="74"/>
                  </a:cubicBezTo>
                  <a:cubicBezTo>
                    <a:pt x="36" y="74"/>
                    <a:pt x="36" y="74"/>
                    <a:pt x="36" y="75"/>
                  </a:cubicBezTo>
                  <a:cubicBezTo>
                    <a:pt x="37" y="76"/>
                    <a:pt x="37" y="77"/>
                    <a:pt x="38" y="78"/>
                  </a:cubicBezTo>
                  <a:cubicBezTo>
                    <a:pt x="38" y="78"/>
                    <a:pt x="38" y="78"/>
                    <a:pt x="39" y="78"/>
                  </a:cubicBezTo>
                  <a:cubicBezTo>
                    <a:pt x="39" y="79"/>
                    <a:pt x="39" y="80"/>
                    <a:pt x="40" y="80"/>
                  </a:cubicBezTo>
                  <a:close/>
                  <a:moveTo>
                    <a:pt x="16" y="13"/>
                  </a:moveTo>
                  <a:cubicBezTo>
                    <a:pt x="24" y="13"/>
                    <a:pt x="24" y="13"/>
                    <a:pt x="24" y="13"/>
                  </a:cubicBezTo>
                  <a:cubicBezTo>
                    <a:pt x="24" y="16"/>
                    <a:pt x="24" y="16"/>
                    <a:pt x="24" y="16"/>
                  </a:cubicBezTo>
                  <a:cubicBezTo>
                    <a:pt x="16" y="16"/>
                    <a:pt x="16" y="16"/>
                    <a:pt x="16" y="16"/>
                  </a:cubicBezTo>
                  <a:lnTo>
                    <a:pt x="16" y="13"/>
                  </a:lnTo>
                  <a:close/>
                  <a:moveTo>
                    <a:pt x="8" y="24"/>
                  </a:moveTo>
                  <a:cubicBezTo>
                    <a:pt x="12" y="24"/>
                    <a:pt x="12" y="24"/>
                    <a:pt x="12" y="24"/>
                  </a:cubicBezTo>
                  <a:cubicBezTo>
                    <a:pt x="28" y="24"/>
                    <a:pt x="28" y="24"/>
                    <a:pt x="28" y="24"/>
                  </a:cubicBezTo>
                  <a:cubicBezTo>
                    <a:pt x="40" y="24"/>
                    <a:pt x="40" y="24"/>
                    <a:pt x="40" y="24"/>
                  </a:cubicBezTo>
                  <a:cubicBezTo>
                    <a:pt x="41" y="24"/>
                    <a:pt x="42" y="24"/>
                    <a:pt x="42" y="23"/>
                  </a:cubicBezTo>
                  <a:cubicBezTo>
                    <a:pt x="61" y="8"/>
                    <a:pt x="61" y="8"/>
                    <a:pt x="61" y="8"/>
                  </a:cubicBezTo>
                  <a:cubicBezTo>
                    <a:pt x="112" y="8"/>
                    <a:pt x="112" y="8"/>
                    <a:pt x="112" y="8"/>
                  </a:cubicBezTo>
                  <a:cubicBezTo>
                    <a:pt x="112" y="32"/>
                    <a:pt x="112" y="32"/>
                    <a:pt x="112" y="32"/>
                  </a:cubicBezTo>
                  <a:cubicBezTo>
                    <a:pt x="65" y="32"/>
                    <a:pt x="65" y="32"/>
                    <a:pt x="65" y="32"/>
                  </a:cubicBezTo>
                  <a:cubicBezTo>
                    <a:pt x="64" y="32"/>
                    <a:pt x="64" y="32"/>
                    <a:pt x="64" y="32"/>
                  </a:cubicBezTo>
                  <a:cubicBezTo>
                    <a:pt x="56" y="32"/>
                    <a:pt x="56" y="32"/>
                    <a:pt x="56" y="32"/>
                  </a:cubicBezTo>
                  <a:cubicBezTo>
                    <a:pt x="55" y="32"/>
                    <a:pt x="55" y="32"/>
                    <a:pt x="55" y="32"/>
                  </a:cubicBezTo>
                  <a:cubicBezTo>
                    <a:pt x="8" y="32"/>
                    <a:pt x="8" y="32"/>
                    <a:pt x="8" y="32"/>
                  </a:cubicBezTo>
                  <a:lnTo>
                    <a:pt x="8" y="24"/>
                  </a:lnTo>
                  <a:close/>
                  <a:moveTo>
                    <a:pt x="8" y="96"/>
                  </a:moveTo>
                  <a:cubicBezTo>
                    <a:pt x="8" y="88"/>
                    <a:pt x="8" y="88"/>
                    <a:pt x="8" y="88"/>
                  </a:cubicBezTo>
                  <a:cubicBezTo>
                    <a:pt x="55" y="88"/>
                    <a:pt x="55" y="88"/>
                    <a:pt x="55" y="88"/>
                  </a:cubicBezTo>
                  <a:cubicBezTo>
                    <a:pt x="65" y="88"/>
                    <a:pt x="65" y="88"/>
                    <a:pt x="65" y="88"/>
                  </a:cubicBezTo>
                  <a:cubicBezTo>
                    <a:pt x="112" y="88"/>
                    <a:pt x="112" y="88"/>
                    <a:pt x="112" y="88"/>
                  </a:cubicBezTo>
                  <a:cubicBezTo>
                    <a:pt x="112" y="96"/>
                    <a:pt x="112" y="96"/>
                    <a:pt x="112" y="96"/>
                  </a:cubicBezTo>
                  <a:lnTo>
                    <a:pt x="8" y="9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19">
              <a:extLst>
                <a:ext uri="{FF2B5EF4-FFF2-40B4-BE49-F238E27FC236}">
                  <a16:creationId xmlns:a16="http://schemas.microsoft.com/office/drawing/2014/main" id="{DC1E2D7E-FE14-4E03-9A21-0D18D4C56B86}"/>
                </a:ext>
              </a:extLst>
            </p:cNvPr>
            <p:cNvSpPr>
              <a:spLocks noEditPoints="1"/>
            </p:cNvSpPr>
            <p:nvPr/>
          </p:nvSpPr>
          <p:spPr bwMode="auto">
            <a:xfrm>
              <a:off x="1728664" y="3909391"/>
              <a:ext cx="103188" cy="103188"/>
            </a:xfrm>
            <a:custGeom>
              <a:avLst/>
              <a:gdLst>
                <a:gd name="T0" fmla="*/ 22 w 22"/>
                <a:gd name="T1" fmla="*/ 11 h 22"/>
                <a:gd name="T2" fmla="*/ 11 w 22"/>
                <a:gd name="T3" fmla="*/ 0 h 22"/>
                <a:gd name="T4" fmla="*/ 0 w 22"/>
                <a:gd name="T5" fmla="*/ 11 h 22"/>
                <a:gd name="T6" fmla="*/ 11 w 22"/>
                <a:gd name="T7" fmla="*/ 22 h 22"/>
                <a:gd name="T8" fmla="*/ 22 w 22"/>
                <a:gd name="T9" fmla="*/ 11 h 22"/>
                <a:gd name="T10" fmla="*/ 8 w 22"/>
                <a:gd name="T11" fmla="*/ 11 h 22"/>
                <a:gd name="T12" fmla="*/ 11 w 22"/>
                <a:gd name="T13" fmla="*/ 8 h 22"/>
                <a:gd name="T14" fmla="*/ 14 w 22"/>
                <a:gd name="T15" fmla="*/ 11 h 22"/>
                <a:gd name="T16" fmla="*/ 11 w 22"/>
                <a:gd name="T17" fmla="*/ 14 h 22"/>
                <a:gd name="T18" fmla="*/ 8 w 22"/>
                <a:gd name="T19"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22" y="11"/>
                  </a:moveTo>
                  <a:cubicBezTo>
                    <a:pt x="22" y="5"/>
                    <a:pt x="17" y="0"/>
                    <a:pt x="11" y="0"/>
                  </a:cubicBezTo>
                  <a:cubicBezTo>
                    <a:pt x="5" y="0"/>
                    <a:pt x="0" y="5"/>
                    <a:pt x="0" y="11"/>
                  </a:cubicBezTo>
                  <a:cubicBezTo>
                    <a:pt x="0" y="17"/>
                    <a:pt x="5" y="22"/>
                    <a:pt x="11" y="22"/>
                  </a:cubicBezTo>
                  <a:cubicBezTo>
                    <a:pt x="17" y="22"/>
                    <a:pt x="22" y="17"/>
                    <a:pt x="22" y="11"/>
                  </a:cubicBezTo>
                  <a:close/>
                  <a:moveTo>
                    <a:pt x="8" y="11"/>
                  </a:moveTo>
                  <a:cubicBezTo>
                    <a:pt x="8" y="9"/>
                    <a:pt x="9" y="8"/>
                    <a:pt x="11" y="8"/>
                  </a:cubicBezTo>
                  <a:cubicBezTo>
                    <a:pt x="13" y="8"/>
                    <a:pt x="14" y="9"/>
                    <a:pt x="14" y="11"/>
                  </a:cubicBezTo>
                  <a:cubicBezTo>
                    <a:pt x="14" y="13"/>
                    <a:pt x="13" y="14"/>
                    <a:pt x="11" y="14"/>
                  </a:cubicBezTo>
                  <a:cubicBezTo>
                    <a:pt x="9" y="14"/>
                    <a:pt x="8" y="13"/>
                    <a:pt x="8"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20">
              <a:extLst>
                <a:ext uri="{FF2B5EF4-FFF2-40B4-BE49-F238E27FC236}">
                  <a16:creationId xmlns:a16="http://schemas.microsoft.com/office/drawing/2014/main" id="{8E37B2A9-2B7B-41D0-8AB6-D190F5D27710}"/>
                </a:ext>
              </a:extLst>
            </p:cNvPr>
            <p:cNvSpPr>
              <a:spLocks noEditPoints="1"/>
            </p:cNvSpPr>
            <p:nvPr/>
          </p:nvSpPr>
          <p:spPr bwMode="auto">
            <a:xfrm>
              <a:off x="1892177" y="3726828"/>
              <a:ext cx="112713" cy="98425"/>
            </a:xfrm>
            <a:custGeom>
              <a:avLst/>
              <a:gdLst>
                <a:gd name="T0" fmla="*/ 4 w 24"/>
                <a:gd name="T1" fmla="*/ 21 h 21"/>
                <a:gd name="T2" fmla="*/ 20 w 24"/>
                <a:gd name="T3" fmla="*/ 21 h 21"/>
                <a:gd name="T4" fmla="*/ 24 w 24"/>
                <a:gd name="T5" fmla="*/ 17 h 21"/>
                <a:gd name="T6" fmla="*/ 24 w 24"/>
                <a:gd name="T7" fmla="*/ 4 h 21"/>
                <a:gd name="T8" fmla="*/ 20 w 24"/>
                <a:gd name="T9" fmla="*/ 0 h 21"/>
                <a:gd name="T10" fmla="*/ 4 w 24"/>
                <a:gd name="T11" fmla="*/ 0 h 21"/>
                <a:gd name="T12" fmla="*/ 0 w 24"/>
                <a:gd name="T13" fmla="*/ 4 h 21"/>
                <a:gd name="T14" fmla="*/ 0 w 24"/>
                <a:gd name="T15" fmla="*/ 17 h 21"/>
                <a:gd name="T16" fmla="*/ 4 w 24"/>
                <a:gd name="T17" fmla="*/ 21 h 21"/>
                <a:gd name="T18" fmla="*/ 8 w 24"/>
                <a:gd name="T19" fmla="*/ 8 h 21"/>
                <a:gd name="T20" fmla="*/ 16 w 24"/>
                <a:gd name="T21" fmla="*/ 8 h 21"/>
                <a:gd name="T22" fmla="*/ 16 w 24"/>
                <a:gd name="T23" fmla="*/ 13 h 21"/>
                <a:gd name="T24" fmla="*/ 8 w 24"/>
                <a:gd name="T25" fmla="*/ 13 h 21"/>
                <a:gd name="T26" fmla="*/ 8 w 24"/>
                <a:gd name="T27"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1">
                  <a:moveTo>
                    <a:pt x="4" y="21"/>
                  </a:moveTo>
                  <a:cubicBezTo>
                    <a:pt x="20" y="21"/>
                    <a:pt x="20" y="21"/>
                    <a:pt x="20" y="21"/>
                  </a:cubicBezTo>
                  <a:cubicBezTo>
                    <a:pt x="22" y="21"/>
                    <a:pt x="24" y="19"/>
                    <a:pt x="24" y="17"/>
                  </a:cubicBezTo>
                  <a:cubicBezTo>
                    <a:pt x="24" y="4"/>
                    <a:pt x="24" y="4"/>
                    <a:pt x="24" y="4"/>
                  </a:cubicBezTo>
                  <a:cubicBezTo>
                    <a:pt x="24" y="2"/>
                    <a:pt x="22" y="0"/>
                    <a:pt x="20" y="0"/>
                  </a:cubicBezTo>
                  <a:cubicBezTo>
                    <a:pt x="4" y="0"/>
                    <a:pt x="4" y="0"/>
                    <a:pt x="4" y="0"/>
                  </a:cubicBezTo>
                  <a:cubicBezTo>
                    <a:pt x="2" y="0"/>
                    <a:pt x="0" y="2"/>
                    <a:pt x="0" y="4"/>
                  </a:cubicBezTo>
                  <a:cubicBezTo>
                    <a:pt x="0" y="17"/>
                    <a:pt x="0" y="17"/>
                    <a:pt x="0" y="17"/>
                  </a:cubicBezTo>
                  <a:cubicBezTo>
                    <a:pt x="0" y="19"/>
                    <a:pt x="2" y="21"/>
                    <a:pt x="4" y="21"/>
                  </a:cubicBezTo>
                  <a:close/>
                  <a:moveTo>
                    <a:pt x="8" y="8"/>
                  </a:moveTo>
                  <a:cubicBezTo>
                    <a:pt x="16" y="8"/>
                    <a:pt x="16" y="8"/>
                    <a:pt x="16" y="8"/>
                  </a:cubicBezTo>
                  <a:cubicBezTo>
                    <a:pt x="16" y="13"/>
                    <a:pt x="16" y="13"/>
                    <a:pt x="16" y="13"/>
                  </a:cubicBezTo>
                  <a:cubicBezTo>
                    <a:pt x="8" y="13"/>
                    <a:pt x="8" y="13"/>
                    <a:pt x="8" y="13"/>
                  </a:cubicBezTo>
                  <a:lnTo>
                    <a:pt x="8" y="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70" name="Group 69">
            <a:extLst>
              <a:ext uri="{FF2B5EF4-FFF2-40B4-BE49-F238E27FC236}">
                <a16:creationId xmlns:a16="http://schemas.microsoft.com/office/drawing/2014/main" id="{23D9AD07-A477-4758-91BE-37DED4EEA05E}"/>
              </a:ext>
            </a:extLst>
          </p:cNvPr>
          <p:cNvGrpSpPr/>
          <p:nvPr/>
        </p:nvGrpSpPr>
        <p:grpSpPr>
          <a:xfrm>
            <a:off x="5803105" y="5159737"/>
            <a:ext cx="594209" cy="594209"/>
            <a:chOff x="5875338" y="3814763"/>
            <a:chExt cx="520700" cy="520700"/>
          </a:xfrm>
          <a:solidFill>
            <a:schemeClr val="bg1"/>
          </a:solidFill>
        </p:grpSpPr>
        <p:sp>
          <p:nvSpPr>
            <p:cNvPr id="71" name="Freeform 5">
              <a:extLst>
                <a:ext uri="{FF2B5EF4-FFF2-40B4-BE49-F238E27FC236}">
                  <a16:creationId xmlns:a16="http://schemas.microsoft.com/office/drawing/2014/main" id="{7021ADD0-7150-4EC1-917A-CBE1827186B3}"/>
                </a:ext>
              </a:extLst>
            </p:cNvPr>
            <p:cNvSpPr>
              <a:spLocks noEditPoints="1"/>
            </p:cNvSpPr>
            <p:nvPr/>
          </p:nvSpPr>
          <p:spPr bwMode="auto">
            <a:xfrm>
              <a:off x="5875338" y="3814763"/>
              <a:ext cx="520700" cy="520700"/>
            </a:xfrm>
            <a:custGeom>
              <a:avLst/>
              <a:gdLst>
                <a:gd name="T0" fmla="*/ 108 w 120"/>
                <a:gd name="T1" fmla="*/ 48 h 120"/>
                <a:gd name="T2" fmla="*/ 96 w 120"/>
                <a:gd name="T3" fmla="*/ 20 h 120"/>
                <a:gd name="T4" fmla="*/ 84 w 120"/>
                <a:gd name="T5" fmla="*/ 16 h 120"/>
                <a:gd name="T6" fmla="*/ 80 w 120"/>
                <a:gd name="T7" fmla="*/ 0 h 120"/>
                <a:gd name="T8" fmla="*/ 52 w 120"/>
                <a:gd name="T9" fmla="*/ 1 h 120"/>
                <a:gd name="T10" fmla="*/ 36 w 120"/>
                <a:gd name="T11" fmla="*/ 16 h 120"/>
                <a:gd name="T12" fmla="*/ 24 w 120"/>
                <a:gd name="T13" fmla="*/ 20 h 120"/>
                <a:gd name="T14" fmla="*/ 12 w 120"/>
                <a:gd name="T15" fmla="*/ 48 h 120"/>
                <a:gd name="T16" fmla="*/ 0 w 120"/>
                <a:gd name="T17" fmla="*/ 60 h 120"/>
                <a:gd name="T18" fmla="*/ 0 w 120"/>
                <a:gd name="T19" fmla="*/ 77 h 120"/>
                <a:gd name="T20" fmla="*/ 13 w 120"/>
                <a:gd name="T21" fmla="*/ 112 h 120"/>
                <a:gd name="T22" fmla="*/ 36 w 120"/>
                <a:gd name="T23" fmla="*/ 116 h 120"/>
                <a:gd name="T24" fmla="*/ 80 w 120"/>
                <a:gd name="T25" fmla="*/ 120 h 120"/>
                <a:gd name="T26" fmla="*/ 84 w 120"/>
                <a:gd name="T27" fmla="*/ 112 h 120"/>
                <a:gd name="T28" fmla="*/ 120 w 120"/>
                <a:gd name="T29" fmla="*/ 99 h 120"/>
                <a:gd name="T30" fmla="*/ 117 w 120"/>
                <a:gd name="T31" fmla="*/ 68 h 120"/>
                <a:gd name="T32" fmla="*/ 88 w 120"/>
                <a:gd name="T33" fmla="*/ 24 h 120"/>
                <a:gd name="T34" fmla="*/ 84 w 120"/>
                <a:gd name="T35" fmla="*/ 48 h 120"/>
                <a:gd name="T36" fmla="*/ 88 w 120"/>
                <a:gd name="T37" fmla="*/ 24 h 120"/>
                <a:gd name="T38" fmla="*/ 56 w 120"/>
                <a:gd name="T39" fmla="*/ 8 h 120"/>
                <a:gd name="T40" fmla="*/ 76 w 120"/>
                <a:gd name="T41" fmla="*/ 20 h 120"/>
                <a:gd name="T42" fmla="*/ 44 w 120"/>
                <a:gd name="T43" fmla="*/ 48 h 120"/>
                <a:gd name="T44" fmla="*/ 44 w 120"/>
                <a:gd name="T45" fmla="*/ 18 h 120"/>
                <a:gd name="T46" fmla="*/ 36 w 120"/>
                <a:gd name="T47" fmla="*/ 24 h 120"/>
                <a:gd name="T48" fmla="*/ 32 w 120"/>
                <a:gd name="T49" fmla="*/ 48 h 120"/>
                <a:gd name="T50" fmla="*/ 9 w 120"/>
                <a:gd name="T51" fmla="*/ 57 h 120"/>
                <a:gd name="T52" fmla="*/ 28 w 120"/>
                <a:gd name="T53" fmla="*/ 56 h 120"/>
                <a:gd name="T54" fmla="*/ 80 w 120"/>
                <a:gd name="T55" fmla="*/ 56 h 120"/>
                <a:gd name="T56" fmla="*/ 108 w 120"/>
                <a:gd name="T57" fmla="*/ 56 h 120"/>
                <a:gd name="T58" fmla="*/ 111 w 120"/>
                <a:gd name="T59" fmla="*/ 63 h 120"/>
                <a:gd name="T60" fmla="*/ 107 w 120"/>
                <a:gd name="T61" fmla="*/ 64 h 120"/>
                <a:gd name="T62" fmla="*/ 12 w 120"/>
                <a:gd name="T63" fmla="*/ 64 h 120"/>
                <a:gd name="T64" fmla="*/ 9 w 120"/>
                <a:gd name="T65" fmla="*/ 57 h 120"/>
                <a:gd name="T66" fmla="*/ 44 w 120"/>
                <a:gd name="T67" fmla="*/ 112 h 120"/>
                <a:gd name="T68" fmla="*/ 44 w 120"/>
                <a:gd name="T69" fmla="*/ 92 h 120"/>
                <a:gd name="T70" fmla="*/ 76 w 120"/>
                <a:gd name="T71" fmla="*/ 108 h 120"/>
                <a:gd name="T72" fmla="*/ 112 w 120"/>
                <a:gd name="T73" fmla="*/ 99 h 120"/>
                <a:gd name="T74" fmla="*/ 84 w 120"/>
                <a:gd name="T75" fmla="*/ 104 h 120"/>
                <a:gd name="T76" fmla="*/ 88 w 120"/>
                <a:gd name="T77" fmla="*/ 88 h 120"/>
                <a:gd name="T78" fmla="*/ 80 w 120"/>
                <a:gd name="T79" fmla="*/ 84 h 120"/>
                <a:gd name="T80" fmla="*/ 36 w 120"/>
                <a:gd name="T81" fmla="*/ 84 h 120"/>
                <a:gd name="T82" fmla="*/ 36 w 120"/>
                <a:gd name="T83" fmla="*/ 92 h 120"/>
                <a:gd name="T84" fmla="*/ 13 w 120"/>
                <a:gd name="T85" fmla="*/ 104 h 120"/>
                <a:gd name="T86" fmla="*/ 8 w 120"/>
                <a:gd name="T87" fmla="*/ 77 h 120"/>
                <a:gd name="T88" fmla="*/ 107 w 120"/>
                <a:gd name="T89" fmla="*/ 72 h 120"/>
                <a:gd name="T90" fmla="*/ 112 w 120"/>
                <a:gd name="T91" fmla="*/ 9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 h="120">
                  <a:moveTo>
                    <a:pt x="120" y="60"/>
                  </a:moveTo>
                  <a:cubicBezTo>
                    <a:pt x="120" y="53"/>
                    <a:pt x="115" y="48"/>
                    <a:pt x="108" y="48"/>
                  </a:cubicBezTo>
                  <a:cubicBezTo>
                    <a:pt x="96" y="48"/>
                    <a:pt x="96" y="48"/>
                    <a:pt x="96" y="48"/>
                  </a:cubicBezTo>
                  <a:cubicBezTo>
                    <a:pt x="96" y="20"/>
                    <a:pt x="96" y="20"/>
                    <a:pt x="96" y="20"/>
                  </a:cubicBezTo>
                  <a:cubicBezTo>
                    <a:pt x="96" y="18"/>
                    <a:pt x="94" y="16"/>
                    <a:pt x="92" y="16"/>
                  </a:cubicBezTo>
                  <a:cubicBezTo>
                    <a:pt x="84" y="16"/>
                    <a:pt x="84" y="16"/>
                    <a:pt x="84" y="16"/>
                  </a:cubicBezTo>
                  <a:cubicBezTo>
                    <a:pt x="84" y="4"/>
                    <a:pt x="84" y="4"/>
                    <a:pt x="84" y="4"/>
                  </a:cubicBezTo>
                  <a:cubicBezTo>
                    <a:pt x="84" y="2"/>
                    <a:pt x="82" y="0"/>
                    <a:pt x="80" y="0"/>
                  </a:cubicBezTo>
                  <a:cubicBezTo>
                    <a:pt x="55" y="0"/>
                    <a:pt x="55" y="0"/>
                    <a:pt x="55" y="0"/>
                  </a:cubicBezTo>
                  <a:cubicBezTo>
                    <a:pt x="54" y="0"/>
                    <a:pt x="53" y="0"/>
                    <a:pt x="52" y="1"/>
                  </a:cubicBezTo>
                  <a:cubicBezTo>
                    <a:pt x="37" y="13"/>
                    <a:pt x="37" y="13"/>
                    <a:pt x="37" y="13"/>
                  </a:cubicBezTo>
                  <a:cubicBezTo>
                    <a:pt x="37" y="14"/>
                    <a:pt x="36" y="15"/>
                    <a:pt x="36" y="16"/>
                  </a:cubicBezTo>
                  <a:cubicBezTo>
                    <a:pt x="28" y="16"/>
                    <a:pt x="28" y="16"/>
                    <a:pt x="28" y="16"/>
                  </a:cubicBezTo>
                  <a:cubicBezTo>
                    <a:pt x="26" y="16"/>
                    <a:pt x="24" y="18"/>
                    <a:pt x="24" y="20"/>
                  </a:cubicBezTo>
                  <a:cubicBezTo>
                    <a:pt x="24" y="48"/>
                    <a:pt x="24" y="48"/>
                    <a:pt x="24" y="48"/>
                  </a:cubicBezTo>
                  <a:cubicBezTo>
                    <a:pt x="12" y="48"/>
                    <a:pt x="12" y="48"/>
                    <a:pt x="12" y="48"/>
                  </a:cubicBezTo>
                  <a:cubicBezTo>
                    <a:pt x="9" y="48"/>
                    <a:pt x="6" y="49"/>
                    <a:pt x="4" y="51"/>
                  </a:cubicBezTo>
                  <a:cubicBezTo>
                    <a:pt x="1" y="54"/>
                    <a:pt x="0" y="57"/>
                    <a:pt x="0" y="60"/>
                  </a:cubicBezTo>
                  <a:cubicBezTo>
                    <a:pt x="0" y="63"/>
                    <a:pt x="1" y="66"/>
                    <a:pt x="3" y="68"/>
                  </a:cubicBezTo>
                  <a:cubicBezTo>
                    <a:pt x="1" y="70"/>
                    <a:pt x="0" y="73"/>
                    <a:pt x="0" y="77"/>
                  </a:cubicBezTo>
                  <a:cubicBezTo>
                    <a:pt x="0" y="99"/>
                    <a:pt x="0" y="99"/>
                    <a:pt x="0" y="99"/>
                  </a:cubicBezTo>
                  <a:cubicBezTo>
                    <a:pt x="0" y="106"/>
                    <a:pt x="6" y="112"/>
                    <a:pt x="13" y="112"/>
                  </a:cubicBezTo>
                  <a:cubicBezTo>
                    <a:pt x="36" y="112"/>
                    <a:pt x="36" y="112"/>
                    <a:pt x="36" y="112"/>
                  </a:cubicBezTo>
                  <a:cubicBezTo>
                    <a:pt x="36" y="116"/>
                    <a:pt x="36" y="116"/>
                    <a:pt x="36" y="116"/>
                  </a:cubicBezTo>
                  <a:cubicBezTo>
                    <a:pt x="36" y="118"/>
                    <a:pt x="38" y="120"/>
                    <a:pt x="40" y="120"/>
                  </a:cubicBezTo>
                  <a:cubicBezTo>
                    <a:pt x="80" y="120"/>
                    <a:pt x="80" y="120"/>
                    <a:pt x="80" y="120"/>
                  </a:cubicBezTo>
                  <a:cubicBezTo>
                    <a:pt x="82" y="120"/>
                    <a:pt x="84" y="118"/>
                    <a:pt x="84" y="116"/>
                  </a:cubicBezTo>
                  <a:cubicBezTo>
                    <a:pt x="84" y="112"/>
                    <a:pt x="84" y="112"/>
                    <a:pt x="84" y="112"/>
                  </a:cubicBezTo>
                  <a:cubicBezTo>
                    <a:pt x="107" y="112"/>
                    <a:pt x="107" y="112"/>
                    <a:pt x="107" y="112"/>
                  </a:cubicBezTo>
                  <a:cubicBezTo>
                    <a:pt x="114" y="112"/>
                    <a:pt x="120" y="106"/>
                    <a:pt x="120" y="99"/>
                  </a:cubicBezTo>
                  <a:cubicBezTo>
                    <a:pt x="120" y="77"/>
                    <a:pt x="120" y="77"/>
                    <a:pt x="120" y="77"/>
                  </a:cubicBezTo>
                  <a:cubicBezTo>
                    <a:pt x="120" y="73"/>
                    <a:pt x="119" y="70"/>
                    <a:pt x="117" y="68"/>
                  </a:cubicBezTo>
                  <a:cubicBezTo>
                    <a:pt x="119" y="66"/>
                    <a:pt x="120" y="63"/>
                    <a:pt x="120" y="60"/>
                  </a:cubicBezTo>
                  <a:close/>
                  <a:moveTo>
                    <a:pt x="88" y="24"/>
                  </a:moveTo>
                  <a:cubicBezTo>
                    <a:pt x="88" y="48"/>
                    <a:pt x="88" y="48"/>
                    <a:pt x="88" y="48"/>
                  </a:cubicBezTo>
                  <a:cubicBezTo>
                    <a:pt x="84" y="48"/>
                    <a:pt x="84" y="48"/>
                    <a:pt x="84" y="48"/>
                  </a:cubicBezTo>
                  <a:cubicBezTo>
                    <a:pt x="84" y="24"/>
                    <a:pt x="84" y="24"/>
                    <a:pt x="84" y="24"/>
                  </a:cubicBezTo>
                  <a:lnTo>
                    <a:pt x="88" y="24"/>
                  </a:lnTo>
                  <a:close/>
                  <a:moveTo>
                    <a:pt x="44" y="18"/>
                  </a:moveTo>
                  <a:cubicBezTo>
                    <a:pt x="56" y="8"/>
                    <a:pt x="56" y="8"/>
                    <a:pt x="56" y="8"/>
                  </a:cubicBezTo>
                  <a:cubicBezTo>
                    <a:pt x="76" y="8"/>
                    <a:pt x="76" y="8"/>
                    <a:pt x="76" y="8"/>
                  </a:cubicBezTo>
                  <a:cubicBezTo>
                    <a:pt x="76" y="20"/>
                    <a:pt x="76" y="20"/>
                    <a:pt x="76" y="20"/>
                  </a:cubicBezTo>
                  <a:cubicBezTo>
                    <a:pt x="76" y="48"/>
                    <a:pt x="76" y="48"/>
                    <a:pt x="76" y="48"/>
                  </a:cubicBezTo>
                  <a:cubicBezTo>
                    <a:pt x="44" y="48"/>
                    <a:pt x="44" y="48"/>
                    <a:pt x="44" y="48"/>
                  </a:cubicBezTo>
                  <a:cubicBezTo>
                    <a:pt x="44" y="20"/>
                    <a:pt x="44" y="20"/>
                    <a:pt x="44" y="20"/>
                  </a:cubicBezTo>
                  <a:lnTo>
                    <a:pt x="44" y="18"/>
                  </a:lnTo>
                  <a:close/>
                  <a:moveTo>
                    <a:pt x="32" y="24"/>
                  </a:moveTo>
                  <a:cubicBezTo>
                    <a:pt x="36" y="24"/>
                    <a:pt x="36" y="24"/>
                    <a:pt x="36" y="24"/>
                  </a:cubicBezTo>
                  <a:cubicBezTo>
                    <a:pt x="36" y="48"/>
                    <a:pt x="36" y="48"/>
                    <a:pt x="36" y="48"/>
                  </a:cubicBezTo>
                  <a:cubicBezTo>
                    <a:pt x="32" y="48"/>
                    <a:pt x="32" y="48"/>
                    <a:pt x="32" y="48"/>
                  </a:cubicBezTo>
                  <a:lnTo>
                    <a:pt x="32" y="24"/>
                  </a:lnTo>
                  <a:close/>
                  <a:moveTo>
                    <a:pt x="9" y="57"/>
                  </a:moveTo>
                  <a:cubicBezTo>
                    <a:pt x="10" y="56"/>
                    <a:pt x="11" y="56"/>
                    <a:pt x="12" y="56"/>
                  </a:cubicBezTo>
                  <a:cubicBezTo>
                    <a:pt x="28" y="56"/>
                    <a:pt x="28" y="56"/>
                    <a:pt x="28" y="56"/>
                  </a:cubicBezTo>
                  <a:cubicBezTo>
                    <a:pt x="40" y="56"/>
                    <a:pt x="40" y="56"/>
                    <a:pt x="40" y="56"/>
                  </a:cubicBezTo>
                  <a:cubicBezTo>
                    <a:pt x="80" y="56"/>
                    <a:pt x="80" y="56"/>
                    <a:pt x="80" y="56"/>
                  </a:cubicBezTo>
                  <a:cubicBezTo>
                    <a:pt x="92" y="56"/>
                    <a:pt x="92" y="56"/>
                    <a:pt x="92" y="56"/>
                  </a:cubicBezTo>
                  <a:cubicBezTo>
                    <a:pt x="108" y="56"/>
                    <a:pt x="108" y="56"/>
                    <a:pt x="108" y="56"/>
                  </a:cubicBezTo>
                  <a:cubicBezTo>
                    <a:pt x="110" y="56"/>
                    <a:pt x="112" y="58"/>
                    <a:pt x="112" y="60"/>
                  </a:cubicBezTo>
                  <a:cubicBezTo>
                    <a:pt x="112" y="61"/>
                    <a:pt x="112" y="62"/>
                    <a:pt x="111" y="63"/>
                  </a:cubicBezTo>
                  <a:cubicBezTo>
                    <a:pt x="110" y="64"/>
                    <a:pt x="109" y="64"/>
                    <a:pt x="108" y="64"/>
                  </a:cubicBezTo>
                  <a:cubicBezTo>
                    <a:pt x="107" y="64"/>
                    <a:pt x="107" y="64"/>
                    <a:pt x="107" y="64"/>
                  </a:cubicBezTo>
                  <a:cubicBezTo>
                    <a:pt x="13" y="64"/>
                    <a:pt x="13" y="64"/>
                    <a:pt x="13" y="64"/>
                  </a:cubicBezTo>
                  <a:cubicBezTo>
                    <a:pt x="12" y="64"/>
                    <a:pt x="12" y="64"/>
                    <a:pt x="12" y="64"/>
                  </a:cubicBezTo>
                  <a:cubicBezTo>
                    <a:pt x="10" y="64"/>
                    <a:pt x="8" y="62"/>
                    <a:pt x="8" y="60"/>
                  </a:cubicBezTo>
                  <a:cubicBezTo>
                    <a:pt x="8" y="59"/>
                    <a:pt x="8" y="58"/>
                    <a:pt x="9" y="57"/>
                  </a:cubicBezTo>
                  <a:close/>
                  <a:moveTo>
                    <a:pt x="76" y="112"/>
                  </a:moveTo>
                  <a:cubicBezTo>
                    <a:pt x="44" y="112"/>
                    <a:pt x="44" y="112"/>
                    <a:pt x="44" y="112"/>
                  </a:cubicBezTo>
                  <a:cubicBezTo>
                    <a:pt x="44" y="108"/>
                    <a:pt x="44" y="108"/>
                    <a:pt x="44" y="108"/>
                  </a:cubicBezTo>
                  <a:cubicBezTo>
                    <a:pt x="44" y="92"/>
                    <a:pt x="44" y="92"/>
                    <a:pt x="44" y="92"/>
                  </a:cubicBezTo>
                  <a:cubicBezTo>
                    <a:pt x="76" y="92"/>
                    <a:pt x="76" y="92"/>
                    <a:pt x="76" y="92"/>
                  </a:cubicBezTo>
                  <a:cubicBezTo>
                    <a:pt x="76" y="108"/>
                    <a:pt x="76" y="108"/>
                    <a:pt x="76" y="108"/>
                  </a:cubicBezTo>
                  <a:lnTo>
                    <a:pt x="76" y="112"/>
                  </a:lnTo>
                  <a:close/>
                  <a:moveTo>
                    <a:pt x="112" y="99"/>
                  </a:moveTo>
                  <a:cubicBezTo>
                    <a:pt x="112" y="102"/>
                    <a:pt x="110" y="104"/>
                    <a:pt x="107" y="104"/>
                  </a:cubicBezTo>
                  <a:cubicBezTo>
                    <a:pt x="84" y="104"/>
                    <a:pt x="84" y="104"/>
                    <a:pt x="84" y="104"/>
                  </a:cubicBezTo>
                  <a:cubicBezTo>
                    <a:pt x="84" y="92"/>
                    <a:pt x="84" y="92"/>
                    <a:pt x="84" y="92"/>
                  </a:cubicBezTo>
                  <a:cubicBezTo>
                    <a:pt x="86" y="92"/>
                    <a:pt x="88" y="90"/>
                    <a:pt x="88" y="88"/>
                  </a:cubicBezTo>
                  <a:cubicBezTo>
                    <a:pt x="88" y="86"/>
                    <a:pt x="86" y="84"/>
                    <a:pt x="84" y="84"/>
                  </a:cubicBezTo>
                  <a:cubicBezTo>
                    <a:pt x="80" y="84"/>
                    <a:pt x="80" y="84"/>
                    <a:pt x="80" y="84"/>
                  </a:cubicBezTo>
                  <a:cubicBezTo>
                    <a:pt x="40" y="84"/>
                    <a:pt x="40" y="84"/>
                    <a:pt x="40" y="84"/>
                  </a:cubicBezTo>
                  <a:cubicBezTo>
                    <a:pt x="36" y="84"/>
                    <a:pt x="36" y="84"/>
                    <a:pt x="36" y="84"/>
                  </a:cubicBezTo>
                  <a:cubicBezTo>
                    <a:pt x="34" y="84"/>
                    <a:pt x="32" y="86"/>
                    <a:pt x="32" y="88"/>
                  </a:cubicBezTo>
                  <a:cubicBezTo>
                    <a:pt x="32" y="90"/>
                    <a:pt x="34" y="92"/>
                    <a:pt x="36" y="92"/>
                  </a:cubicBezTo>
                  <a:cubicBezTo>
                    <a:pt x="36" y="104"/>
                    <a:pt x="36" y="104"/>
                    <a:pt x="36" y="104"/>
                  </a:cubicBezTo>
                  <a:cubicBezTo>
                    <a:pt x="13" y="104"/>
                    <a:pt x="13" y="104"/>
                    <a:pt x="13" y="104"/>
                  </a:cubicBezTo>
                  <a:cubicBezTo>
                    <a:pt x="10" y="104"/>
                    <a:pt x="8" y="102"/>
                    <a:pt x="8" y="99"/>
                  </a:cubicBezTo>
                  <a:cubicBezTo>
                    <a:pt x="8" y="77"/>
                    <a:pt x="8" y="77"/>
                    <a:pt x="8" y="77"/>
                  </a:cubicBezTo>
                  <a:cubicBezTo>
                    <a:pt x="8" y="74"/>
                    <a:pt x="10" y="72"/>
                    <a:pt x="13" y="72"/>
                  </a:cubicBezTo>
                  <a:cubicBezTo>
                    <a:pt x="107" y="72"/>
                    <a:pt x="107" y="72"/>
                    <a:pt x="107" y="72"/>
                  </a:cubicBezTo>
                  <a:cubicBezTo>
                    <a:pt x="110" y="72"/>
                    <a:pt x="112" y="74"/>
                    <a:pt x="112" y="77"/>
                  </a:cubicBezTo>
                  <a:lnTo>
                    <a:pt x="11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
              <a:extLst>
                <a:ext uri="{FF2B5EF4-FFF2-40B4-BE49-F238E27FC236}">
                  <a16:creationId xmlns:a16="http://schemas.microsoft.com/office/drawing/2014/main" id="{E3188A8B-087C-4F15-99F1-8EB9B31D349C}"/>
                </a:ext>
              </a:extLst>
            </p:cNvPr>
            <p:cNvSpPr>
              <a:spLocks/>
            </p:cNvSpPr>
            <p:nvPr/>
          </p:nvSpPr>
          <p:spPr bwMode="auto">
            <a:xfrm>
              <a:off x="6083300" y="3902075"/>
              <a:ext cx="104775" cy="33338"/>
            </a:xfrm>
            <a:custGeom>
              <a:avLst/>
              <a:gdLst>
                <a:gd name="T0" fmla="*/ 4 w 24"/>
                <a:gd name="T1" fmla="*/ 8 h 8"/>
                <a:gd name="T2" fmla="*/ 20 w 24"/>
                <a:gd name="T3" fmla="*/ 8 h 8"/>
                <a:gd name="T4" fmla="*/ 24 w 24"/>
                <a:gd name="T5" fmla="*/ 4 h 8"/>
                <a:gd name="T6" fmla="*/ 20 w 24"/>
                <a:gd name="T7" fmla="*/ 0 h 8"/>
                <a:gd name="T8" fmla="*/ 4 w 24"/>
                <a:gd name="T9" fmla="*/ 0 h 8"/>
                <a:gd name="T10" fmla="*/ 0 w 24"/>
                <a:gd name="T11" fmla="*/ 4 h 8"/>
                <a:gd name="T12" fmla="*/ 4 w 2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4" y="8"/>
                  </a:moveTo>
                  <a:cubicBezTo>
                    <a:pt x="20" y="8"/>
                    <a:pt x="20" y="8"/>
                    <a:pt x="20" y="8"/>
                  </a:cubicBezTo>
                  <a:cubicBezTo>
                    <a:pt x="22" y="8"/>
                    <a:pt x="24" y="6"/>
                    <a:pt x="24" y="4"/>
                  </a:cubicBezTo>
                  <a:cubicBezTo>
                    <a:pt x="24" y="2"/>
                    <a:pt x="22" y="0"/>
                    <a:pt x="20"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
              <a:extLst>
                <a:ext uri="{FF2B5EF4-FFF2-40B4-BE49-F238E27FC236}">
                  <a16:creationId xmlns:a16="http://schemas.microsoft.com/office/drawing/2014/main" id="{A360DE37-E4AE-4737-BAC0-C98B8051422D}"/>
                </a:ext>
              </a:extLst>
            </p:cNvPr>
            <p:cNvSpPr>
              <a:spLocks/>
            </p:cNvSpPr>
            <p:nvPr/>
          </p:nvSpPr>
          <p:spPr bwMode="auto">
            <a:xfrm>
              <a:off x="6083300" y="3952875"/>
              <a:ext cx="104775" cy="34925"/>
            </a:xfrm>
            <a:custGeom>
              <a:avLst/>
              <a:gdLst>
                <a:gd name="T0" fmla="*/ 4 w 24"/>
                <a:gd name="T1" fmla="*/ 8 h 8"/>
                <a:gd name="T2" fmla="*/ 20 w 24"/>
                <a:gd name="T3" fmla="*/ 8 h 8"/>
                <a:gd name="T4" fmla="*/ 24 w 24"/>
                <a:gd name="T5" fmla="*/ 4 h 8"/>
                <a:gd name="T6" fmla="*/ 20 w 24"/>
                <a:gd name="T7" fmla="*/ 0 h 8"/>
                <a:gd name="T8" fmla="*/ 4 w 24"/>
                <a:gd name="T9" fmla="*/ 0 h 8"/>
                <a:gd name="T10" fmla="*/ 0 w 24"/>
                <a:gd name="T11" fmla="*/ 4 h 8"/>
                <a:gd name="T12" fmla="*/ 4 w 2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4" y="8"/>
                  </a:moveTo>
                  <a:cubicBezTo>
                    <a:pt x="20" y="8"/>
                    <a:pt x="20" y="8"/>
                    <a:pt x="20" y="8"/>
                  </a:cubicBezTo>
                  <a:cubicBezTo>
                    <a:pt x="22" y="8"/>
                    <a:pt x="24" y="6"/>
                    <a:pt x="24" y="4"/>
                  </a:cubicBezTo>
                  <a:cubicBezTo>
                    <a:pt x="24" y="2"/>
                    <a:pt x="22" y="0"/>
                    <a:pt x="20"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8">
              <a:extLst>
                <a:ext uri="{FF2B5EF4-FFF2-40B4-BE49-F238E27FC236}">
                  <a16:creationId xmlns:a16="http://schemas.microsoft.com/office/drawing/2014/main" id="{2AE5B48D-5341-4CC3-ADEA-D80C367B563F}"/>
                </a:ext>
              </a:extLst>
            </p:cNvPr>
            <p:cNvSpPr>
              <a:spLocks/>
            </p:cNvSpPr>
            <p:nvPr/>
          </p:nvSpPr>
          <p:spPr bwMode="auto">
            <a:xfrm>
              <a:off x="6083300" y="4248150"/>
              <a:ext cx="104775" cy="34925"/>
            </a:xfrm>
            <a:custGeom>
              <a:avLst/>
              <a:gdLst>
                <a:gd name="T0" fmla="*/ 20 w 24"/>
                <a:gd name="T1" fmla="*/ 0 h 8"/>
                <a:gd name="T2" fmla="*/ 4 w 24"/>
                <a:gd name="T3" fmla="*/ 0 h 8"/>
                <a:gd name="T4" fmla="*/ 0 w 24"/>
                <a:gd name="T5" fmla="*/ 4 h 8"/>
                <a:gd name="T6" fmla="*/ 4 w 24"/>
                <a:gd name="T7" fmla="*/ 8 h 8"/>
                <a:gd name="T8" fmla="*/ 20 w 24"/>
                <a:gd name="T9" fmla="*/ 8 h 8"/>
                <a:gd name="T10" fmla="*/ 24 w 24"/>
                <a:gd name="T11" fmla="*/ 4 h 8"/>
                <a:gd name="T12" fmla="*/ 20 w 2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20" y="0"/>
                  </a:moveTo>
                  <a:cubicBezTo>
                    <a:pt x="4" y="0"/>
                    <a:pt x="4" y="0"/>
                    <a:pt x="4" y="0"/>
                  </a:cubicBezTo>
                  <a:cubicBezTo>
                    <a:pt x="2" y="0"/>
                    <a:pt x="0" y="2"/>
                    <a:pt x="0" y="4"/>
                  </a:cubicBezTo>
                  <a:cubicBezTo>
                    <a:pt x="0" y="6"/>
                    <a:pt x="2" y="8"/>
                    <a:pt x="4" y="8"/>
                  </a:cubicBezTo>
                  <a:cubicBezTo>
                    <a:pt x="20" y="8"/>
                    <a:pt x="20" y="8"/>
                    <a:pt x="20" y="8"/>
                  </a:cubicBezTo>
                  <a:cubicBezTo>
                    <a:pt x="22" y="8"/>
                    <a:pt x="24" y="6"/>
                    <a:pt x="24" y="4"/>
                  </a:cubicBezTo>
                  <a:cubicBezTo>
                    <a:pt x="24" y="2"/>
                    <a:pt x="22"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6" name="TextBox 75">
            <a:extLst>
              <a:ext uri="{FF2B5EF4-FFF2-40B4-BE49-F238E27FC236}">
                <a16:creationId xmlns:a16="http://schemas.microsoft.com/office/drawing/2014/main" id="{026776C3-B4B8-4FC8-9CEE-635AAE481C9B}"/>
              </a:ext>
            </a:extLst>
          </p:cNvPr>
          <p:cNvSpPr txBox="1"/>
          <p:nvPr/>
        </p:nvSpPr>
        <p:spPr>
          <a:xfrm>
            <a:off x="1169018" y="2448270"/>
            <a:ext cx="2248970" cy="820674"/>
          </a:xfrm>
          <a:prstGeom prst="rect">
            <a:avLst/>
          </a:prstGeom>
          <a:noFill/>
        </p:spPr>
        <p:txBody>
          <a:bodyPr wrap="square" rtlCol="0">
            <a:spAutoFit/>
          </a:bodyPr>
          <a:lstStyle/>
          <a:p>
            <a:pPr algn="r">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Voluptate beliton essesa in cillum ipsum dolor sthe mawna aliquasi consectetur internase nostusa</a:t>
            </a:r>
          </a:p>
        </p:txBody>
      </p:sp>
      <p:sp>
        <p:nvSpPr>
          <p:cNvPr id="77" name="TextBox 76">
            <a:extLst>
              <a:ext uri="{FF2B5EF4-FFF2-40B4-BE49-F238E27FC236}">
                <a16:creationId xmlns:a16="http://schemas.microsoft.com/office/drawing/2014/main" id="{6A027E15-13A7-4830-A4D1-43E12CE57935}"/>
              </a:ext>
            </a:extLst>
          </p:cNvPr>
          <p:cNvSpPr txBox="1"/>
          <p:nvPr/>
        </p:nvSpPr>
        <p:spPr>
          <a:xfrm>
            <a:off x="1054718" y="2171271"/>
            <a:ext cx="2363269" cy="261610"/>
          </a:xfrm>
          <a:prstGeom prst="rect">
            <a:avLst/>
          </a:prstGeom>
          <a:noFill/>
        </p:spPr>
        <p:txBody>
          <a:bodyPr wrap="square" rtlCol="0">
            <a:spAutoFit/>
          </a:bodyPr>
          <a:lstStyle/>
          <a:p>
            <a:pPr algn="r"/>
            <a:r>
              <a:rPr lang="en-US" sz="1100" b="1" spc="100">
                <a:solidFill>
                  <a:srgbClr val="3D1306"/>
                </a:solidFill>
                <a:latin typeface="Noto Serif" panose="02020600060500020200" pitchFamily="18" charset="0"/>
                <a:ea typeface="Noto Serif" panose="02020600060500020200" pitchFamily="18" charset="0"/>
                <a:cs typeface="Noto Serif" panose="02020600060500020200" pitchFamily="18" charset="0"/>
              </a:rPr>
              <a:t>OUTDOOR PHOTOGRAPHY</a:t>
            </a:r>
          </a:p>
        </p:txBody>
      </p:sp>
      <p:sp>
        <p:nvSpPr>
          <p:cNvPr id="78" name="TextBox 77">
            <a:extLst>
              <a:ext uri="{FF2B5EF4-FFF2-40B4-BE49-F238E27FC236}">
                <a16:creationId xmlns:a16="http://schemas.microsoft.com/office/drawing/2014/main" id="{38318A4E-5A35-4813-8168-CB7C1F05027E}"/>
              </a:ext>
            </a:extLst>
          </p:cNvPr>
          <p:cNvSpPr txBox="1"/>
          <p:nvPr/>
        </p:nvSpPr>
        <p:spPr>
          <a:xfrm>
            <a:off x="1175315" y="5047586"/>
            <a:ext cx="2248970" cy="820674"/>
          </a:xfrm>
          <a:prstGeom prst="rect">
            <a:avLst/>
          </a:prstGeom>
          <a:noFill/>
        </p:spPr>
        <p:txBody>
          <a:bodyPr wrap="square" rtlCol="0">
            <a:spAutoFit/>
          </a:bodyPr>
          <a:lstStyle/>
          <a:p>
            <a:pPr algn="r">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Voluptate beliton essesa in cillum ipsum dolor sthe mawna aliquasi consectetur internase nostusa</a:t>
            </a:r>
          </a:p>
        </p:txBody>
      </p:sp>
      <p:sp>
        <p:nvSpPr>
          <p:cNvPr id="79" name="TextBox 78">
            <a:extLst>
              <a:ext uri="{FF2B5EF4-FFF2-40B4-BE49-F238E27FC236}">
                <a16:creationId xmlns:a16="http://schemas.microsoft.com/office/drawing/2014/main" id="{70E952DA-4926-483A-833D-6198E1573F58}"/>
              </a:ext>
            </a:extLst>
          </p:cNvPr>
          <p:cNvSpPr txBox="1"/>
          <p:nvPr/>
        </p:nvSpPr>
        <p:spPr>
          <a:xfrm>
            <a:off x="1175315" y="4770587"/>
            <a:ext cx="2248969" cy="261610"/>
          </a:xfrm>
          <a:prstGeom prst="rect">
            <a:avLst/>
          </a:prstGeom>
          <a:noFill/>
        </p:spPr>
        <p:txBody>
          <a:bodyPr wrap="square" rtlCol="0">
            <a:spAutoFit/>
          </a:bodyPr>
          <a:lstStyle/>
          <a:p>
            <a:pPr algn="r"/>
            <a:r>
              <a:rPr lang="en-US" sz="1100" b="1" spc="100">
                <a:solidFill>
                  <a:srgbClr val="3D1306"/>
                </a:solidFill>
                <a:latin typeface="Noto Serif" panose="02020600060500020200" pitchFamily="18" charset="0"/>
                <a:ea typeface="Noto Serif" panose="02020600060500020200" pitchFamily="18" charset="0"/>
                <a:cs typeface="Noto Serif" panose="02020600060500020200" pitchFamily="18" charset="0"/>
              </a:rPr>
              <a:t>GRAPHIC DESIGN</a:t>
            </a:r>
          </a:p>
        </p:txBody>
      </p:sp>
      <p:sp>
        <p:nvSpPr>
          <p:cNvPr id="80" name="TextBox 79">
            <a:extLst>
              <a:ext uri="{FF2B5EF4-FFF2-40B4-BE49-F238E27FC236}">
                <a16:creationId xmlns:a16="http://schemas.microsoft.com/office/drawing/2014/main" id="{69B98BF7-B814-49A6-BB14-D9D9D0B72B02}"/>
              </a:ext>
            </a:extLst>
          </p:cNvPr>
          <p:cNvSpPr txBox="1"/>
          <p:nvPr/>
        </p:nvSpPr>
        <p:spPr>
          <a:xfrm>
            <a:off x="8888313" y="2448270"/>
            <a:ext cx="2248970" cy="820674"/>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Voluptate beliton essesa in cillum ipsum dolor sthe mawna aliquasi consectetur internase nostusa</a:t>
            </a:r>
          </a:p>
        </p:txBody>
      </p:sp>
      <p:sp>
        <p:nvSpPr>
          <p:cNvPr id="81" name="TextBox 80">
            <a:extLst>
              <a:ext uri="{FF2B5EF4-FFF2-40B4-BE49-F238E27FC236}">
                <a16:creationId xmlns:a16="http://schemas.microsoft.com/office/drawing/2014/main" id="{D0C1E01E-70D0-4855-B708-1C189892556F}"/>
              </a:ext>
            </a:extLst>
          </p:cNvPr>
          <p:cNvSpPr txBox="1"/>
          <p:nvPr/>
        </p:nvSpPr>
        <p:spPr>
          <a:xfrm>
            <a:off x="8888313" y="2171271"/>
            <a:ext cx="2248969" cy="261610"/>
          </a:xfrm>
          <a:prstGeom prst="rect">
            <a:avLst/>
          </a:prstGeom>
          <a:noFill/>
        </p:spPr>
        <p:txBody>
          <a:bodyPr wrap="square" rtlCol="0">
            <a:spAutoFit/>
          </a:bodyPr>
          <a:lstStyle/>
          <a:p>
            <a:r>
              <a:rPr lang="en-US" sz="1100" b="1" spc="100">
                <a:solidFill>
                  <a:srgbClr val="3D1306"/>
                </a:solidFill>
                <a:latin typeface="Noto Serif" panose="02020600060500020200" pitchFamily="18" charset="0"/>
                <a:ea typeface="Noto Serif" panose="02020600060500020200" pitchFamily="18" charset="0"/>
                <a:cs typeface="Noto Serif" panose="02020600060500020200" pitchFamily="18" charset="0"/>
              </a:rPr>
              <a:t>MODEL PHOTOGRAPHY</a:t>
            </a:r>
          </a:p>
        </p:txBody>
      </p:sp>
      <p:sp>
        <p:nvSpPr>
          <p:cNvPr id="82" name="TextBox 81">
            <a:extLst>
              <a:ext uri="{FF2B5EF4-FFF2-40B4-BE49-F238E27FC236}">
                <a16:creationId xmlns:a16="http://schemas.microsoft.com/office/drawing/2014/main" id="{E1F378D8-1169-40C2-BEB3-834E2C1BB3A2}"/>
              </a:ext>
            </a:extLst>
          </p:cNvPr>
          <p:cNvSpPr txBox="1"/>
          <p:nvPr/>
        </p:nvSpPr>
        <p:spPr>
          <a:xfrm>
            <a:off x="8894610" y="5047586"/>
            <a:ext cx="2248970" cy="820674"/>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Voluptate beliton essesa in cillum ipsum dolor sthe mawna aliquasi consectetur internase nostusa</a:t>
            </a:r>
          </a:p>
        </p:txBody>
      </p:sp>
      <p:sp>
        <p:nvSpPr>
          <p:cNvPr id="83" name="TextBox 82">
            <a:extLst>
              <a:ext uri="{FF2B5EF4-FFF2-40B4-BE49-F238E27FC236}">
                <a16:creationId xmlns:a16="http://schemas.microsoft.com/office/drawing/2014/main" id="{7DE8C991-D9FA-4CAD-95D2-D8B302135220}"/>
              </a:ext>
            </a:extLst>
          </p:cNvPr>
          <p:cNvSpPr txBox="1"/>
          <p:nvPr/>
        </p:nvSpPr>
        <p:spPr>
          <a:xfrm>
            <a:off x="8894610" y="4770587"/>
            <a:ext cx="2248969" cy="261610"/>
          </a:xfrm>
          <a:prstGeom prst="rect">
            <a:avLst/>
          </a:prstGeom>
          <a:noFill/>
        </p:spPr>
        <p:txBody>
          <a:bodyPr wrap="square" rtlCol="0">
            <a:spAutoFit/>
          </a:bodyPr>
          <a:lstStyle/>
          <a:p>
            <a:r>
              <a:rPr lang="en-US" sz="1100" b="1" spc="100">
                <a:solidFill>
                  <a:srgbClr val="3D1306"/>
                </a:solidFill>
                <a:latin typeface="Noto Serif" panose="02020600060500020200" pitchFamily="18" charset="0"/>
                <a:ea typeface="Noto Serif" panose="02020600060500020200" pitchFamily="18" charset="0"/>
                <a:cs typeface="Noto Serif" panose="02020600060500020200" pitchFamily="18" charset="0"/>
              </a:rPr>
              <a:t>PHOTO STUDIO</a:t>
            </a:r>
          </a:p>
        </p:txBody>
      </p:sp>
    </p:spTree>
    <p:extLst>
      <p:ext uri="{BB962C8B-B14F-4D97-AF65-F5344CB8AC3E}">
        <p14:creationId xmlns:p14="http://schemas.microsoft.com/office/powerpoint/2010/main" val="1168824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34" name="Group 2433">
            <a:extLst>
              <a:ext uri="{FF2B5EF4-FFF2-40B4-BE49-F238E27FC236}">
                <a16:creationId xmlns:a16="http://schemas.microsoft.com/office/drawing/2014/main" id="{ED9F603A-53E3-4F49-BCE5-4A6B69A835F7}"/>
              </a:ext>
            </a:extLst>
          </p:cNvPr>
          <p:cNvGrpSpPr/>
          <p:nvPr/>
        </p:nvGrpSpPr>
        <p:grpSpPr>
          <a:xfrm>
            <a:off x="895350" y="2207806"/>
            <a:ext cx="10401300" cy="3775888"/>
            <a:chOff x="895350" y="1541056"/>
            <a:chExt cx="10401300" cy="3775888"/>
          </a:xfrm>
        </p:grpSpPr>
        <p:sp>
          <p:nvSpPr>
            <p:cNvPr id="2234" name="Oval 56">
              <a:extLst>
                <a:ext uri="{FF2B5EF4-FFF2-40B4-BE49-F238E27FC236}">
                  <a16:creationId xmlns:a16="http://schemas.microsoft.com/office/drawing/2014/main" id="{2AAD77BD-2EFB-4164-800D-B7B0B80B89D8}"/>
                </a:ext>
              </a:extLst>
            </p:cNvPr>
            <p:cNvSpPr>
              <a:spLocks noChangeArrowheads="1"/>
            </p:cNvSpPr>
            <p:nvPr/>
          </p:nvSpPr>
          <p:spPr bwMode="auto">
            <a:xfrm>
              <a:off x="1070059" y="1960900"/>
              <a:ext cx="3179981" cy="3181335"/>
            </a:xfrm>
            <a:prstGeom prst="ellipse">
              <a:avLst/>
            </a:prstGeom>
            <a:solidFill>
              <a:srgbClr val="EDDCCF"/>
            </a:solidFill>
            <a:ln>
              <a:noFill/>
            </a:ln>
          </p:spPr>
          <p:txBody>
            <a:bodyPr vert="horz" wrap="square" lIns="91440" tIns="45720" rIns="91440" bIns="45720" numCol="1" anchor="t" anchorCtr="0" compatLnSpc="1">
              <a:prstTxWarp prst="textNoShape">
                <a:avLst/>
              </a:prstTxWarp>
            </a:bodyPr>
            <a:lstStyle/>
            <a:p>
              <a:endParaRPr lang="en-US"/>
            </a:p>
          </p:txBody>
        </p:sp>
        <p:sp>
          <p:nvSpPr>
            <p:cNvPr id="2235" name="Freeform 57">
              <a:extLst>
                <a:ext uri="{FF2B5EF4-FFF2-40B4-BE49-F238E27FC236}">
                  <a16:creationId xmlns:a16="http://schemas.microsoft.com/office/drawing/2014/main" id="{E9B31CB3-C095-4E10-A54A-9CAB761F75C0}"/>
                </a:ext>
              </a:extLst>
            </p:cNvPr>
            <p:cNvSpPr>
              <a:spLocks/>
            </p:cNvSpPr>
            <p:nvPr/>
          </p:nvSpPr>
          <p:spPr bwMode="auto">
            <a:xfrm>
              <a:off x="895350" y="1787545"/>
              <a:ext cx="3528045" cy="3529399"/>
            </a:xfrm>
            <a:custGeom>
              <a:avLst/>
              <a:gdLst>
                <a:gd name="T0" fmla="*/ 1318 w 2636"/>
                <a:gd name="T1" fmla="*/ 2636 h 2636"/>
                <a:gd name="T2" fmla="*/ 386 w 2636"/>
                <a:gd name="T3" fmla="*/ 2250 h 2636"/>
                <a:gd name="T4" fmla="*/ 0 w 2636"/>
                <a:gd name="T5" fmla="*/ 1318 h 2636"/>
                <a:gd name="T6" fmla="*/ 386 w 2636"/>
                <a:gd name="T7" fmla="*/ 386 h 2636"/>
                <a:gd name="T8" fmla="*/ 1318 w 2636"/>
                <a:gd name="T9" fmla="*/ 0 h 2636"/>
                <a:gd name="T10" fmla="*/ 1357 w 2636"/>
                <a:gd name="T11" fmla="*/ 40 h 2636"/>
                <a:gd name="T12" fmla="*/ 1318 w 2636"/>
                <a:gd name="T13" fmla="*/ 79 h 2636"/>
                <a:gd name="T14" fmla="*/ 78 w 2636"/>
                <a:gd name="T15" fmla="*/ 1318 h 2636"/>
                <a:gd name="T16" fmla="*/ 1318 w 2636"/>
                <a:gd name="T17" fmla="*/ 2558 h 2636"/>
                <a:gd name="T18" fmla="*/ 2558 w 2636"/>
                <a:gd name="T19" fmla="*/ 1318 h 2636"/>
                <a:gd name="T20" fmla="*/ 2597 w 2636"/>
                <a:gd name="T21" fmla="*/ 1279 h 2636"/>
                <a:gd name="T22" fmla="*/ 2636 w 2636"/>
                <a:gd name="T23" fmla="*/ 1318 h 2636"/>
                <a:gd name="T24" fmla="*/ 2250 w 2636"/>
                <a:gd name="T25" fmla="*/ 2250 h 2636"/>
                <a:gd name="T26" fmla="*/ 1318 w 2636"/>
                <a:gd name="T27" fmla="*/ 2636 h 2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36" h="2636">
                  <a:moveTo>
                    <a:pt x="1318" y="2636"/>
                  </a:moveTo>
                  <a:cubicBezTo>
                    <a:pt x="966" y="2636"/>
                    <a:pt x="635" y="2499"/>
                    <a:pt x="386" y="2250"/>
                  </a:cubicBezTo>
                  <a:cubicBezTo>
                    <a:pt x="137" y="2001"/>
                    <a:pt x="0" y="1670"/>
                    <a:pt x="0" y="1318"/>
                  </a:cubicBezTo>
                  <a:cubicBezTo>
                    <a:pt x="0" y="966"/>
                    <a:pt x="137" y="635"/>
                    <a:pt x="386" y="386"/>
                  </a:cubicBezTo>
                  <a:cubicBezTo>
                    <a:pt x="635" y="137"/>
                    <a:pt x="966" y="0"/>
                    <a:pt x="1318" y="0"/>
                  </a:cubicBezTo>
                  <a:cubicBezTo>
                    <a:pt x="1340" y="0"/>
                    <a:pt x="1357" y="18"/>
                    <a:pt x="1357" y="40"/>
                  </a:cubicBezTo>
                  <a:cubicBezTo>
                    <a:pt x="1357" y="61"/>
                    <a:pt x="1340" y="79"/>
                    <a:pt x="1318" y="79"/>
                  </a:cubicBezTo>
                  <a:cubicBezTo>
                    <a:pt x="635" y="79"/>
                    <a:pt x="78" y="635"/>
                    <a:pt x="78" y="1318"/>
                  </a:cubicBezTo>
                  <a:cubicBezTo>
                    <a:pt x="78" y="2002"/>
                    <a:pt x="635" y="2558"/>
                    <a:pt x="1318" y="2558"/>
                  </a:cubicBezTo>
                  <a:cubicBezTo>
                    <a:pt x="2002" y="2558"/>
                    <a:pt x="2558" y="2002"/>
                    <a:pt x="2558" y="1318"/>
                  </a:cubicBezTo>
                  <a:cubicBezTo>
                    <a:pt x="2558" y="1297"/>
                    <a:pt x="2575" y="1279"/>
                    <a:pt x="2597" y="1279"/>
                  </a:cubicBezTo>
                  <a:cubicBezTo>
                    <a:pt x="2618" y="1279"/>
                    <a:pt x="2636" y="1297"/>
                    <a:pt x="2636" y="1318"/>
                  </a:cubicBezTo>
                  <a:cubicBezTo>
                    <a:pt x="2636" y="1670"/>
                    <a:pt x="2499" y="2001"/>
                    <a:pt x="2250" y="2250"/>
                  </a:cubicBezTo>
                  <a:cubicBezTo>
                    <a:pt x="2001" y="2499"/>
                    <a:pt x="1670" y="2636"/>
                    <a:pt x="1318" y="2636"/>
                  </a:cubicBezTo>
                  <a:close/>
                </a:path>
              </a:pathLst>
            </a:custGeom>
            <a:solidFill>
              <a:srgbClr val="B87C61"/>
            </a:solidFill>
            <a:ln>
              <a:noFill/>
            </a:ln>
          </p:spPr>
          <p:txBody>
            <a:bodyPr vert="horz" wrap="square" lIns="91440" tIns="45720" rIns="91440" bIns="45720" numCol="1" anchor="t" anchorCtr="0" compatLnSpc="1">
              <a:prstTxWarp prst="textNoShape">
                <a:avLst/>
              </a:prstTxWarp>
            </a:bodyPr>
            <a:lstStyle/>
            <a:p>
              <a:endParaRPr lang="en-US"/>
            </a:p>
          </p:txBody>
        </p:sp>
        <p:sp>
          <p:nvSpPr>
            <p:cNvPr id="2236" name="Oval 58">
              <a:extLst>
                <a:ext uri="{FF2B5EF4-FFF2-40B4-BE49-F238E27FC236}">
                  <a16:creationId xmlns:a16="http://schemas.microsoft.com/office/drawing/2014/main" id="{8D196B64-E851-4098-8724-5E64D4E332EC}"/>
                </a:ext>
              </a:extLst>
            </p:cNvPr>
            <p:cNvSpPr>
              <a:spLocks noChangeArrowheads="1"/>
            </p:cNvSpPr>
            <p:nvPr/>
          </p:nvSpPr>
          <p:spPr bwMode="auto">
            <a:xfrm>
              <a:off x="1354470" y="2262917"/>
              <a:ext cx="2727633" cy="2728986"/>
            </a:xfrm>
            <a:prstGeom prst="ellipse">
              <a:avLst/>
            </a:prstGeom>
            <a:solidFill>
              <a:srgbClr val="AD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7" name="Oval 59">
              <a:extLst>
                <a:ext uri="{FF2B5EF4-FFF2-40B4-BE49-F238E27FC236}">
                  <a16:creationId xmlns:a16="http://schemas.microsoft.com/office/drawing/2014/main" id="{8652EB98-08C8-4AC8-85C8-8F087116C331}"/>
                </a:ext>
              </a:extLst>
            </p:cNvPr>
            <p:cNvSpPr>
              <a:spLocks noChangeArrowheads="1"/>
            </p:cNvSpPr>
            <p:nvPr/>
          </p:nvSpPr>
          <p:spPr bwMode="auto">
            <a:xfrm>
              <a:off x="1296233" y="2188428"/>
              <a:ext cx="2727633" cy="272763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8" name="Oval 60">
              <a:extLst>
                <a:ext uri="{FF2B5EF4-FFF2-40B4-BE49-F238E27FC236}">
                  <a16:creationId xmlns:a16="http://schemas.microsoft.com/office/drawing/2014/main" id="{F4BFF4C2-4DF3-4797-8D6A-E853DA643F8B}"/>
                </a:ext>
              </a:extLst>
            </p:cNvPr>
            <p:cNvSpPr>
              <a:spLocks noChangeArrowheads="1"/>
            </p:cNvSpPr>
            <p:nvPr/>
          </p:nvSpPr>
          <p:spPr bwMode="auto">
            <a:xfrm>
              <a:off x="4492466" y="1960900"/>
              <a:ext cx="3181335" cy="3181335"/>
            </a:xfrm>
            <a:prstGeom prst="ellipse">
              <a:avLst/>
            </a:prstGeom>
            <a:solidFill>
              <a:srgbClr val="EDDCCF"/>
            </a:solidFill>
            <a:ln>
              <a:noFill/>
            </a:ln>
          </p:spPr>
          <p:txBody>
            <a:bodyPr vert="horz" wrap="square" lIns="91440" tIns="45720" rIns="91440" bIns="45720" numCol="1" anchor="t" anchorCtr="0" compatLnSpc="1">
              <a:prstTxWarp prst="textNoShape">
                <a:avLst/>
              </a:prstTxWarp>
            </a:bodyPr>
            <a:lstStyle/>
            <a:p>
              <a:endParaRPr lang="en-US"/>
            </a:p>
          </p:txBody>
        </p:sp>
        <p:sp>
          <p:nvSpPr>
            <p:cNvPr id="2239" name="Oval 61">
              <a:extLst>
                <a:ext uri="{FF2B5EF4-FFF2-40B4-BE49-F238E27FC236}">
                  <a16:creationId xmlns:a16="http://schemas.microsoft.com/office/drawing/2014/main" id="{49B3CDC1-2C36-480D-AE11-0CA973DF7630}"/>
                </a:ext>
              </a:extLst>
            </p:cNvPr>
            <p:cNvSpPr>
              <a:spLocks noChangeArrowheads="1"/>
            </p:cNvSpPr>
            <p:nvPr/>
          </p:nvSpPr>
          <p:spPr bwMode="auto">
            <a:xfrm>
              <a:off x="4766042" y="2268334"/>
              <a:ext cx="2727633" cy="2728986"/>
            </a:xfrm>
            <a:prstGeom prst="ellipse">
              <a:avLst/>
            </a:prstGeom>
            <a:solidFill>
              <a:srgbClr val="AD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0" name="Line 62">
              <a:extLst>
                <a:ext uri="{FF2B5EF4-FFF2-40B4-BE49-F238E27FC236}">
                  <a16:creationId xmlns:a16="http://schemas.microsoft.com/office/drawing/2014/main" id="{1CC61BAD-DB8F-4A24-BCCD-412343A36270}"/>
                </a:ext>
              </a:extLst>
            </p:cNvPr>
            <p:cNvSpPr>
              <a:spLocks noChangeShapeType="1"/>
            </p:cNvSpPr>
            <p:nvPr/>
          </p:nvSpPr>
          <p:spPr bwMode="auto">
            <a:xfrm>
              <a:off x="6083811" y="5264125"/>
              <a:ext cx="0" cy="0"/>
            </a:xfrm>
            <a:prstGeom prst="line">
              <a:avLst/>
            </a:prstGeom>
            <a:noFill/>
            <a:ln w="87313" cap="rnd">
              <a:solidFill>
                <a:srgbClr val="231F2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1" name="Freeform 63">
              <a:extLst>
                <a:ext uri="{FF2B5EF4-FFF2-40B4-BE49-F238E27FC236}">
                  <a16:creationId xmlns:a16="http://schemas.microsoft.com/office/drawing/2014/main" id="{CC2F07AA-D9BC-40A2-A0E0-41FFDB6A60E2}"/>
                </a:ext>
              </a:extLst>
            </p:cNvPr>
            <p:cNvSpPr>
              <a:spLocks/>
            </p:cNvSpPr>
            <p:nvPr/>
          </p:nvSpPr>
          <p:spPr bwMode="auto">
            <a:xfrm>
              <a:off x="4319111" y="1787545"/>
              <a:ext cx="1817519" cy="1817519"/>
            </a:xfrm>
            <a:custGeom>
              <a:avLst/>
              <a:gdLst>
                <a:gd name="T0" fmla="*/ 39 w 1357"/>
                <a:gd name="T1" fmla="*/ 1357 h 1357"/>
                <a:gd name="T2" fmla="*/ 0 w 1357"/>
                <a:gd name="T3" fmla="*/ 1318 h 1357"/>
                <a:gd name="T4" fmla="*/ 386 w 1357"/>
                <a:gd name="T5" fmla="*/ 386 h 1357"/>
                <a:gd name="T6" fmla="*/ 1318 w 1357"/>
                <a:gd name="T7" fmla="*/ 0 h 1357"/>
                <a:gd name="T8" fmla="*/ 1357 w 1357"/>
                <a:gd name="T9" fmla="*/ 40 h 1357"/>
                <a:gd name="T10" fmla="*/ 1318 w 1357"/>
                <a:gd name="T11" fmla="*/ 79 h 1357"/>
                <a:gd name="T12" fmla="*/ 78 w 1357"/>
                <a:gd name="T13" fmla="*/ 1318 h 1357"/>
                <a:gd name="T14" fmla="*/ 39 w 1357"/>
                <a:gd name="T15" fmla="*/ 1357 h 13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7" h="1357">
                  <a:moveTo>
                    <a:pt x="39" y="1357"/>
                  </a:moveTo>
                  <a:cubicBezTo>
                    <a:pt x="17" y="1357"/>
                    <a:pt x="0" y="1340"/>
                    <a:pt x="0" y="1318"/>
                  </a:cubicBezTo>
                  <a:cubicBezTo>
                    <a:pt x="0" y="966"/>
                    <a:pt x="137" y="635"/>
                    <a:pt x="386" y="386"/>
                  </a:cubicBezTo>
                  <a:cubicBezTo>
                    <a:pt x="635" y="137"/>
                    <a:pt x="966" y="0"/>
                    <a:pt x="1318" y="0"/>
                  </a:cubicBezTo>
                  <a:cubicBezTo>
                    <a:pt x="1339" y="0"/>
                    <a:pt x="1357" y="18"/>
                    <a:pt x="1357" y="40"/>
                  </a:cubicBezTo>
                  <a:cubicBezTo>
                    <a:pt x="1357" y="61"/>
                    <a:pt x="1339" y="79"/>
                    <a:pt x="1318" y="79"/>
                  </a:cubicBezTo>
                  <a:cubicBezTo>
                    <a:pt x="634" y="79"/>
                    <a:pt x="78" y="635"/>
                    <a:pt x="78" y="1318"/>
                  </a:cubicBezTo>
                  <a:cubicBezTo>
                    <a:pt x="78" y="1340"/>
                    <a:pt x="60" y="1357"/>
                    <a:pt x="39" y="1357"/>
                  </a:cubicBezTo>
                  <a:close/>
                </a:path>
              </a:pathLst>
            </a:custGeom>
            <a:solidFill>
              <a:srgbClr val="B87C61"/>
            </a:solidFill>
            <a:ln>
              <a:noFill/>
            </a:ln>
          </p:spPr>
          <p:txBody>
            <a:bodyPr vert="horz" wrap="square" lIns="91440" tIns="45720" rIns="91440" bIns="45720" numCol="1" anchor="t" anchorCtr="0" compatLnSpc="1">
              <a:prstTxWarp prst="textNoShape">
                <a:avLst/>
              </a:prstTxWarp>
            </a:bodyPr>
            <a:lstStyle/>
            <a:p>
              <a:endParaRPr lang="en-US"/>
            </a:p>
          </p:txBody>
        </p:sp>
        <p:sp>
          <p:nvSpPr>
            <p:cNvPr id="2242" name="Freeform 64">
              <a:extLst>
                <a:ext uri="{FF2B5EF4-FFF2-40B4-BE49-F238E27FC236}">
                  <a16:creationId xmlns:a16="http://schemas.microsoft.com/office/drawing/2014/main" id="{86AA1847-7BE6-4638-8B35-12D96998B44A}"/>
                </a:ext>
              </a:extLst>
            </p:cNvPr>
            <p:cNvSpPr>
              <a:spLocks/>
            </p:cNvSpPr>
            <p:nvPr/>
          </p:nvSpPr>
          <p:spPr bwMode="auto">
            <a:xfrm>
              <a:off x="6030992" y="3499425"/>
              <a:ext cx="1816164" cy="1817519"/>
            </a:xfrm>
            <a:custGeom>
              <a:avLst/>
              <a:gdLst>
                <a:gd name="T0" fmla="*/ 40 w 1357"/>
                <a:gd name="T1" fmla="*/ 1357 h 1357"/>
                <a:gd name="T2" fmla="*/ 0 w 1357"/>
                <a:gd name="T3" fmla="*/ 1318 h 1357"/>
                <a:gd name="T4" fmla="*/ 40 w 1357"/>
                <a:gd name="T5" fmla="*/ 1279 h 1357"/>
                <a:gd name="T6" fmla="*/ 1279 w 1357"/>
                <a:gd name="T7" fmla="*/ 39 h 1357"/>
                <a:gd name="T8" fmla="*/ 1318 w 1357"/>
                <a:gd name="T9" fmla="*/ 0 h 1357"/>
                <a:gd name="T10" fmla="*/ 1357 w 1357"/>
                <a:gd name="T11" fmla="*/ 39 h 1357"/>
                <a:gd name="T12" fmla="*/ 971 w 1357"/>
                <a:gd name="T13" fmla="*/ 971 h 1357"/>
                <a:gd name="T14" fmla="*/ 40 w 1357"/>
                <a:gd name="T15" fmla="*/ 1357 h 13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7" h="1357">
                  <a:moveTo>
                    <a:pt x="40" y="1357"/>
                  </a:moveTo>
                  <a:cubicBezTo>
                    <a:pt x="18" y="1357"/>
                    <a:pt x="0" y="1340"/>
                    <a:pt x="0" y="1318"/>
                  </a:cubicBezTo>
                  <a:cubicBezTo>
                    <a:pt x="0" y="1296"/>
                    <a:pt x="18" y="1279"/>
                    <a:pt x="40" y="1279"/>
                  </a:cubicBezTo>
                  <a:cubicBezTo>
                    <a:pt x="723" y="1279"/>
                    <a:pt x="1279" y="723"/>
                    <a:pt x="1279" y="39"/>
                  </a:cubicBezTo>
                  <a:cubicBezTo>
                    <a:pt x="1279" y="18"/>
                    <a:pt x="1297" y="0"/>
                    <a:pt x="1318" y="0"/>
                  </a:cubicBezTo>
                  <a:cubicBezTo>
                    <a:pt x="1340" y="0"/>
                    <a:pt x="1357" y="18"/>
                    <a:pt x="1357" y="39"/>
                  </a:cubicBezTo>
                  <a:cubicBezTo>
                    <a:pt x="1357" y="391"/>
                    <a:pt x="1220" y="722"/>
                    <a:pt x="971" y="971"/>
                  </a:cubicBezTo>
                  <a:cubicBezTo>
                    <a:pt x="723" y="1220"/>
                    <a:pt x="392" y="1357"/>
                    <a:pt x="40" y="1357"/>
                  </a:cubicBezTo>
                  <a:close/>
                </a:path>
              </a:pathLst>
            </a:custGeom>
            <a:solidFill>
              <a:srgbClr val="B87C61"/>
            </a:solidFill>
            <a:ln>
              <a:noFill/>
            </a:ln>
          </p:spPr>
          <p:txBody>
            <a:bodyPr vert="horz" wrap="square" lIns="91440" tIns="45720" rIns="91440" bIns="45720" numCol="1" anchor="t" anchorCtr="0" compatLnSpc="1">
              <a:prstTxWarp prst="textNoShape">
                <a:avLst/>
              </a:prstTxWarp>
            </a:bodyPr>
            <a:lstStyle/>
            <a:p>
              <a:endParaRPr lang="en-US"/>
            </a:p>
          </p:txBody>
        </p:sp>
        <p:sp>
          <p:nvSpPr>
            <p:cNvPr id="2243" name="Freeform 65">
              <a:extLst>
                <a:ext uri="{FF2B5EF4-FFF2-40B4-BE49-F238E27FC236}">
                  <a16:creationId xmlns:a16="http://schemas.microsoft.com/office/drawing/2014/main" id="{39A2ED83-1EB5-4688-9896-51516C10E5A2}"/>
                </a:ext>
              </a:extLst>
            </p:cNvPr>
            <p:cNvSpPr>
              <a:spLocks/>
            </p:cNvSpPr>
            <p:nvPr/>
          </p:nvSpPr>
          <p:spPr bwMode="auto">
            <a:xfrm>
              <a:off x="9480486" y="3499425"/>
              <a:ext cx="1816164" cy="1817519"/>
            </a:xfrm>
            <a:custGeom>
              <a:avLst/>
              <a:gdLst>
                <a:gd name="T0" fmla="*/ 39 w 1357"/>
                <a:gd name="T1" fmla="*/ 1357 h 1357"/>
                <a:gd name="T2" fmla="*/ 0 w 1357"/>
                <a:gd name="T3" fmla="*/ 1318 h 1357"/>
                <a:gd name="T4" fmla="*/ 39 w 1357"/>
                <a:gd name="T5" fmla="*/ 1279 h 1357"/>
                <a:gd name="T6" fmla="*/ 1278 w 1357"/>
                <a:gd name="T7" fmla="*/ 39 h 1357"/>
                <a:gd name="T8" fmla="*/ 1318 w 1357"/>
                <a:gd name="T9" fmla="*/ 0 h 1357"/>
                <a:gd name="T10" fmla="*/ 1357 w 1357"/>
                <a:gd name="T11" fmla="*/ 39 h 1357"/>
                <a:gd name="T12" fmla="*/ 971 w 1357"/>
                <a:gd name="T13" fmla="*/ 971 h 1357"/>
                <a:gd name="T14" fmla="*/ 39 w 1357"/>
                <a:gd name="T15" fmla="*/ 1357 h 13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7" h="1357">
                  <a:moveTo>
                    <a:pt x="39" y="1357"/>
                  </a:moveTo>
                  <a:cubicBezTo>
                    <a:pt x="17" y="1357"/>
                    <a:pt x="0" y="1340"/>
                    <a:pt x="0" y="1318"/>
                  </a:cubicBezTo>
                  <a:cubicBezTo>
                    <a:pt x="0" y="1296"/>
                    <a:pt x="17" y="1279"/>
                    <a:pt x="39" y="1279"/>
                  </a:cubicBezTo>
                  <a:cubicBezTo>
                    <a:pt x="722" y="1279"/>
                    <a:pt x="1278" y="723"/>
                    <a:pt x="1278" y="39"/>
                  </a:cubicBezTo>
                  <a:cubicBezTo>
                    <a:pt x="1278" y="18"/>
                    <a:pt x="1296" y="0"/>
                    <a:pt x="1318" y="0"/>
                  </a:cubicBezTo>
                  <a:cubicBezTo>
                    <a:pt x="1339" y="0"/>
                    <a:pt x="1357" y="18"/>
                    <a:pt x="1357" y="39"/>
                  </a:cubicBezTo>
                  <a:cubicBezTo>
                    <a:pt x="1357" y="391"/>
                    <a:pt x="1220" y="722"/>
                    <a:pt x="971" y="971"/>
                  </a:cubicBezTo>
                  <a:cubicBezTo>
                    <a:pt x="722" y="1220"/>
                    <a:pt x="391" y="1357"/>
                    <a:pt x="39" y="1357"/>
                  </a:cubicBezTo>
                  <a:close/>
                </a:path>
              </a:pathLst>
            </a:custGeom>
            <a:solidFill>
              <a:srgbClr val="B87C61"/>
            </a:solidFill>
            <a:ln>
              <a:noFill/>
            </a:ln>
          </p:spPr>
          <p:txBody>
            <a:bodyPr vert="horz" wrap="square" lIns="91440" tIns="45720" rIns="91440" bIns="45720" numCol="1" anchor="t" anchorCtr="0" compatLnSpc="1">
              <a:prstTxWarp prst="textNoShape">
                <a:avLst/>
              </a:prstTxWarp>
            </a:bodyPr>
            <a:lstStyle/>
            <a:p>
              <a:endParaRPr lang="en-US"/>
            </a:p>
          </p:txBody>
        </p:sp>
        <p:sp>
          <p:nvSpPr>
            <p:cNvPr id="2244" name="Freeform 66">
              <a:extLst>
                <a:ext uri="{FF2B5EF4-FFF2-40B4-BE49-F238E27FC236}">
                  <a16:creationId xmlns:a16="http://schemas.microsoft.com/office/drawing/2014/main" id="{2A773619-C885-4CE1-9BAC-ADC391E34E43}"/>
                </a:ext>
              </a:extLst>
            </p:cNvPr>
            <p:cNvSpPr>
              <a:spLocks/>
            </p:cNvSpPr>
            <p:nvPr/>
          </p:nvSpPr>
          <p:spPr bwMode="auto">
            <a:xfrm>
              <a:off x="7742873" y="1787545"/>
              <a:ext cx="1816164" cy="1817519"/>
            </a:xfrm>
            <a:custGeom>
              <a:avLst/>
              <a:gdLst>
                <a:gd name="T0" fmla="*/ 39 w 1357"/>
                <a:gd name="T1" fmla="*/ 1357 h 1357"/>
                <a:gd name="T2" fmla="*/ 0 w 1357"/>
                <a:gd name="T3" fmla="*/ 1318 h 1357"/>
                <a:gd name="T4" fmla="*/ 386 w 1357"/>
                <a:gd name="T5" fmla="*/ 386 h 1357"/>
                <a:gd name="T6" fmla="*/ 1318 w 1357"/>
                <a:gd name="T7" fmla="*/ 0 h 1357"/>
                <a:gd name="T8" fmla="*/ 1357 w 1357"/>
                <a:gd name="T9" fmla="*/ 40 h 1357"/>
                <a:gd name="T10" fmla="*/ 1318 w 1357"/>
                <a:gd name="T11" fmla="*/ 79 h 1357"/>
                <a:gd name="T12" fmla="*/ 78 w 1357"/>
                <a:gd name="T13" fmla="*/ 1318 h 1357"/>
                <a:gd name="T14" fmla="*/ 39 w 1357"/>
                <a:gd name="T15" fmla="*/ 1357 h 13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7" h="1357">
                  <a:moveTo>
                    <a:pt x="39" y="1357"/>
                  </a:moveTo>
                  <a:cubicBezTo>
                    <a:pt x="18" y="1357"/>
                    <a:pt x="0" y="1340"/>
                    <a:pt x="0" y="1318"/>
                  </a:cubicBezTo>
                  <a:cubicBezTo>
                    <a:pt x="0" y="966"/>
                    <a:pt x="137" y="635"/>
                    <a:pt x="386" y="386"/>
                  </a:cubicBezTo>
                  <a:cubicBezTo>
                    <a:pt x="635" y="137"/>
                    <a:pt x="966" y="0"/>
                    <a:pt x="1318" y="0"/>
                  </a:cubicBezTo>
                  <a:cubicBezTo>
                    <a:pt x="1340" y="0"/>
                    <a:pt x="1357" y="18"/>
                    <a:pt x="1357" y="40"/>
                  </a:cubicBezTo>
                  <a:cubicBezTo>
                    <a:pt x="1357" y="61"/>
                    <a:pt x="1340" y="79"/>
                    <a:pt x="1318" y="79"/>
                  </a:cubicBezTo>
                  <a:cubicBezTo>
                    <a:pt x="635" y="79"/>
                    <a:pt x="78" y="635"/>
                    <a:pt x="78" y="1318"/>
                  </a:cubicBezTo>
                  <a:cubicBezTo>
                    <a:pt x="78" y="1340"/>
                    <a:pt x="61" y="1357"/>
                    <a:pt x="39" y="1357"/>
                  </a:cubicBezTo>
                  <a:close/>
                </a:path>
              </a:pathLst>
            </a:custGeom>
            <a:solidFill>
              <a:srgbClr val="B87C61"/>
            </a:solidFill>
            <a:ln>
              <a:noFill/>
            </a:ln>
          </p:spPr>
          <p:txBody>
            <a:bodyPr vert="horz" wrap="square" lIns="91440" tIns="45720" rIns="91440" bIns="45720" numCol="1" anchor="t" anchorCtr="0" compatLnSpc="1">
              <a:prstTxWarp prst="textNoShape">
                <a:avLst/>
              </a:prstTxWarp>
            </a:bodyPr>
            <a:lstStyle/>
            <a:p>
              <a:endParaRPr lang="en-US"/>
            </a:p>
          </p:txBody>
        </p:sp>
        <p:sp>
          <p:nvSpPr>
            <p:cNvPr id="2245" name="Oval 67">
              <a:extLst>
                <a:ext uri="{FF2B5EF4-FFF2-40B4-BE49-F238E27FC236}">
                  <a16:creationId xmlns:a16="http://schemas.microsoft.com/office/drawing/2014/main" id="{A36B4091-BF05-4660-A3DE-F7FCC862578C}"/>
                </a:ext>
              </a:extLst>
            </p:cNvPr>
            <p:cNvSpPr>
              <a:spLocks noChangeArrowheads="1"/>
            </p:cNvSpPr>
            <p:nvPr/>
          </p:nvSpPr>
          <p:spPr bwMode="auto">
            <a:xfrm>
              <a:off x="4719995" y="2188428"/>
              <a:ext cx="2726278" cy="272763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6" name="Oval 68">
              <a:extLst>
                <a:ext uri="{FF2B5EF4-FFF2-40B4-BE49-F238E27FC236}">
                  <a16:creationId xmlns:a16="http://schemas.microsoft.com/office/drawing/2014/main" id="{E7D07A4C-7C54-4811-98E9-55DEED09BA36}"/>
                </a:ext>
              </a:extLst>
            </p:cNvPr>
            <p:cNvSpPr>
              <a:spLocks noChangeArrowheads="1"/>
            </p:cNvSpPr>
            <p:nvPr/>
          </p:nvSpPr>
          <p:spPr bwMode="auto">
            <a:xfrm>
              <a:off x="7916228" y="1960900"/>
              <a:ext cx="3181335" cy="3181335"/>
            </a:xfrm>
            <a:prstGeom prst="ellipse">
              <a:avLst/>
            </a:prstGeom>
            <a:solidFill>
              <a:srgbClr val="EDDCCF"/>
            </a:solidFill>
            <a:ln>
              <a:noFill/>
            </a:ln>
          </p:spPr>
          <p:txBody>
            <a:bodyPr vert="horz" wrap="square" lIns="91440" tIns="45720" rIns="91440" bIns="45720" numCol="1" anchor="t" anchorCtr="0" compatLnSpc="1">
              <a:prstTxWarp prst="textNoShape">
                <a:avLst/>
              </a:prstTxWarp>
            </a:bodyPr>
            <a:lstStyle/>
            <a:p>
              <a:endParaRPr lang="en-US"/>
            </a:p>
          </p:txBody>
        </p:sp>
        <p:sp>
          <p:nvSpPr>
            <p:cNvPr id="2247" name="Line 69">
              <a:extLst>
                <a:ext uri="{FF2B5EF4-FFF2-40B4-BE49-F238E27FC236}">
                  <a16:creationId xmlns:a16="http://schemas.microsoft.com/office/drawing/2014/main" id="{216AA772-A3ED-4E15-B593-5CCE6F024DF4}"/>
                </a:ext>
              </a:extLst>
            </p:cNvPr>
            <p:cNvSpPr>
              <a:spLocks noChangeShapeType="1"/>
            </p:cNvSpPr>
            <p:nvPr/>
          </p:nvSpPr>
          <p:spPr bwMode="auto">
            <a:xfrm>
              <a:off x="9507572" y="1840364"/>
              <a:ext cx="0" cy="0"/>
            </a:xfrm>
            <a:prstGeom prst="line">
              <a:avLst/>
            </a:prstGeom>
            <a:noFill/>
            <a:ln w="87313" cap="rnd">
              <a:solidFill>
                <a:srgbClr val="231F2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9" name="Oval 71">
              <a:extLst>
                <a:ext uri="{FF2B5EF4-FFF2-40B4-BE49-F238E27FC236}">
                  <a16:creationId xmlns:a16="http://schemas.microsoft.com/office/drawing/2014/main" id="{D0380B88-F14B-4439-8225-B47B81D225B0}"/>
                </a:ext>
              </a:extLst>
            </p:cNvPr>
            <p:cNvSpPr>
              <a:spLocks noChangeArrowheads="1"/>
            </p:cNvSpPr>
            <p:nvPr/>
          </p:nvSpPr>
          <p:spPr bwMode="auto">
            <a:xfrm>
              <a:off x="8204701" y="2262917"/>
              <a:ext cx="2727633" cy="2728986"/>
            </a:xfrm>
            <a:prstGeom prst="ellipse">
              <a:avLst/>
            </a:prstGeom>
            <a:solidFill>
              <a:srgbClr val="AD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1" name="Oval 73">
              <a:extLst>
                <a:ext uri="{FF2B5EF4-FFF2-40B4-BE49-F238E27FC236}">
                  <a16:creationId xmlns:a16="http://schemas.microsoft.com/office/drawing/2014/main" id="{4263BE5C-1DA9-43A8-99EF-3B970A846F00}"/>
                </a:ext>
              </a:extLst>
            </p:cNvPr>
            <p:cNvSpPr>
              <a:spLocks noChangeArrowheads="1"/>
            </p:cNvSpPr>
            <p:nvPr/>
          </p:nvSpPr>
          <p:spPr bwMode="auto">
            <a:xfrm>
              <a:off x="8142402" y="2188428"/>
              <a:ext cx="2728987" cy="272763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5" name="Freeform 77">
              <a:extLst>
                <a:ext uri="{FF2B5EF4-FFF2-40B4-BE49-F238E27FC236}">
                  <a16:creationId xmlns:a16="http://schemas.microsoft.com/office/drawing/2014/main" id="{FC151CA6-CD09-417F-80CF-B497516C75EB}"/>
                </a:ext>
              </a:extLst>
            </p:cNvPr>
            <p:cNvSpPr>
              <a:spLocks noEditPoints="1"/>
            </p:cNvSpPr>
            <p:nvPr/>
          </p:nvSpPr>
          <p:spPr bwMode="auto">
            <a:xfrm>
              <a:off x="2585561" y="1541056"/>
              <a:ext cx="402238" cy="402238"/>
            </a:xfrm>
            <a:custGeom>
              <a:avLst/>
              <a:gdLst>
                <a:gd name="T0" fmla="*/ 150 w 300"/>
                <a:gd name="T1" fmla="*/ 300 h 300"/>
                <a:gd name="T2" fmla="*/ 0 w 300"/>
                <a:gd name="T3" fmla="*/ 150 h 300"/>
                <a:gd name="T4" fmla="*/ 150 w 300"/>
                <a:gd name="T5" fmla="*/ 0 h 300"/>
                <a:gd name="T6" fmla="*/ 300 w 300"/>
                <a:gd name="T7" fmla="*/ 150 h 300"/>
                <a:gd name="T8" fmla="*/ 150 w 300"/>
                <a:gd name="T9" fmla="*/ 300 h 300"/>
                <a:gd name="T10" fmla="*/ 150 w 300"/>
                <a:gd name="T11" fmla="*/ 78 h 300"/>
                <a:gd name="T12" fmla="*/ 78 w 300"/>
                <a:gd name="T13" fmla="*/ 150 h 300"/>
                <a:gd name="T14" fmla="*/ 150 w 300"/>
                <a:gd name="T15" fmla="*/ 222 h 300"/>
                <a:gd name="T16" fmla="*/ 221 w 300"/>
                <a:gd name="T17" fmla="*/ 150 h 300"/>
                <a:gd name="T18" fmla="*/ 150 w 300"/>
                <a:gd name="T19" fmla="*/ 7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0" h="300">
                  <a:moveTo>
                    <a:pt x="150" y="300"/>
                  </a:moveTo>
                  <a:cubicBezTo>
                    <a:pt x="67" y="300"/>
                    <a:pt x="0" y="233"/>
                    <a:pt x="0" y="150"/>
                  </a:cubicBezTo>
                  <a:cubicBezTo>
                    <a:pt x="0" y="67"/>
                    <a:pt x="67" y="0"/>
                    <a:pt x="150" y="0"/>
                  </a:cubicBezTo>
                  <a:cubicBezTo>
                    <a:pt x="232" y="0"/>
                    <a:pt x="300" y="67"/>
                    <a:pt x="300" y="150"/>
                  </a:cubicBezTo>
                  <a:cubicBezTo>
                    <a:pt x="300" y="233"/>
                    <a:pt x="232" y="300"/>
                    <a:pt x="150" y="300"/>
                  </a:cubicBezTo>
                  <a:close/>
                  <a:moveTo>
                    <a:pt x="150" y="78"/>
                  </a:moveTo>
                  <a:cubicBezTo>
                    <a:pt x="110" y="78"/>
                    <a:pt x="78" y="110"/>
                    <a:pt x="78" y="150"/>
                  </a:cubicBezTo>
                  <a:cubicBezTo>
                    <a:pt x="78" y="190"/>
                    <a:pt x="110" y="222"/>
                    <a:pt x="150" y="222"/>
                  </a:cubicBezTo>
                  <a:cubicBezTo>
                    <a:pt x="189" y="222"/>
                    <a:pt x="221" y="190"/>
                    <a:pt x="221" y="150"/>
                  </a:cubicBezTo>
                  <a:cubicBezTo>
                    <a:pt x="221" y="110"/>
                    <a:pt x="189" y="78"/>
                    <a:pt x="150" y="78"/>
                  </a:cubicBezTo>
                  <a:close/>
                </a:path>
              </a:pathLst>
            </a:custGeom>
            <a:solidFill>
              <a:srgbClr val="B87C61"/>
            </a:solidFill>
            <a:ln>
              <a:noFill/>
            </a:ln>
          </p:spPr>
          <p:txBody>
            <a:bodyPr vert="horz" wrap="square" lIns="91440" tIns="45720" rIns="91440" bIns="45720" numCol="1" anchor="t" anchorCtr="0" compatLnSpc="1">
              <a:prstTxWarp prst="textNoShape">
                <a:avLst/>
              </a:prstTxWarp>
            </a:bodyPr>
            <a:lstStyle/>
            <a:p>
              <a:endParaRPr lang="en-US"/>
            </a:p>
          </p:txBody>
        </p:sp>
        <p:sp>
          <p:nvSpPr>
            <p:cNvPr id="2256" name="Freeform 78">
              <a:extLst>
                <a:ext uri="{FF2B5EF4-FFF2-40B4-BE49-F238E27FC236}">
                  <a16:creationId xmlns:a16="http://schemas.microsoft.com/office/drawing/2014/main" id="{92FDEB65-A19D-4F4C-B2C0-D1A826B11DE4}"/>
                </a:ext>
              </a:extLst>
            </p:cNvPr>
            <p:cNvSpPr>
              <a:spLocks noEditPoints="1"/>
            </p:cNvSpPr>
            <p:nvPr/>
          </p:nvSpPr>
          <p:spPr bwMode="auto">
            <a:xfrm>
              <a:off x="6009323" y="1541056"/>
              <a:ext cx="400883" cy="402238"/>
            </a:xfrm>
            <a:custGeom>
              <a:avLst/>
              <a:gdLst>
                <a:gd name="T0" fmla="*/ 150 w 300"/>
                <a:gd name="T1" fmla="*/ 300 h 300"/>
                <a:gd name="T2" fmla="*/ 0 w 300"/>
                <a:gd name="T3" fmla="*/ 150 h 300"/>
                <a:gd name="T4" fmla="*/ 150 w 300"/>
                <a:gd name="T5" fmla="*/ 0 h 300"/>
                <a:gd name="T6" fmla="*/ 300 w 300"/>
                <a:gd name="T7" fmla="*/ 150 h 300"/>
                <a:gd name="T8" fmla="*/ 150 w 300"/>
                <a:gd name="T9" fmla="*/ 300 h 300"/>
                <a:gd name="T10" fmla="*/ 150 w 300"/>
                <a:gd name="T11" fmla="*/ 78 h 300"/>
                <a:gd name="T12" fmla="*/ 78 w 300"/>
                <a:gd name="T13" fmla="*/ 150 h 300"/>
                <a:gd name="T14" fmla="*/ 150 w 300"/>
                <a:gd name="T15" fmla="*/ 222 h 300"/>
                <a:gd name="T16" fmla="*/ 222 w 300"/>
                <a:gd name="T17" fmla="*/ 150 h 300"/>
                <a:gd name="T18" fmla="*/ 150 w 300"/>
                <a:gd name="T19" fmla="*/ 7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0" h="300">
                  <a:moveTo>
                    <a:pt x="150" y="300"/>
                  </a:moveTo>
                  <a:cubicBezTo>
                    <a:pt x="67" y="300"/>
                    <a:pt x="0" y="233"/>
                    <a:pt x="0" y="150"/>
                  </a:cubicBezTo>
                  <a:cubicBezTo>
                    <a:pt x="0" y="67"/>
                    <a:pt x="67" y="0"/>
                    <a:pt x="150" y="0"/>
                  </a:cubicBezTo>
                  <a:cubicBezTo>
                    <a:pt x="233" y="0"/>
                    <a:pt x="300" y="67"/>
                    <a:pt x="300" y="150"/>
                  </a:cubicBezTo>
                  <a:cubicBezTo>
                    <a:pt x="300" y="233"/>
                    <a:pt x="233" y="300"/>
                    <a:pt x="150" y="300"/>
                  </a:cubicBezTo>
                  <a:close/>
                  <a:moveTo>
                    <a:pt x="150" y="78"/>
                  </a:moveTo>
                  <a:cubicBezTo>
                    <a:pt x="110" y="78"/>
                    <a:pt x="78" y="110"/>
                    <a:pt x="78" y="150"/>
                  </a:cubicBezTo>
                  <a:cubicBezTo>
                    <a:pt x="78" y="190"/>
                    <a:pt x="110" y="222"/>
                    <a:pt x="150" y="222"/>
                  </a:cubicBezTo>
                  <a:cubicBezTo>
                    <a:pt x="189" y="222"/>
                    <a:pt x="222" y="190"/>
                    <a:pt x="222" y="150"/>
                  </a:cubicBezTo>
                  <a:cubicBezTo>
                    <a:pt x="222" y="110"/>
                    <a:pt x="189" y="78"/>
                    <a:pt x="150" y="78"/>
                  </a:cubicBezTo>
                  <a:close/>
                </a:path>
              </a:pathLst>
            </a:custGeom>
            <a:solidFill>
              <a:srgbClr val="AE694A"/>
            </a:solidFill>
            <a:ln>
              <a:noFill/>
            </a:ln>
          </p:spPr>
          <p:txBody>
            <a:bodyPr vert="horz" wrap="square" lIns="91440" tIns="45720" rIns="91440" bIns="45720" numCol="1" anchor="t" anchorCtr="0" compatLnSpc="1">
              <a:prstTxWarp prst="textNoShape">
                <a:avLst/>
              </a:prstTxWarp>
            </a:bodyPr>
            <a:lstStyle/>
            <a:p>
              <a:endParaRPr lang="en-US"/>
            </a:p>
          </p:txBody>
        </p:sp>
        <p:sp>
          <p:nvSpPr>
            <p:cNvPr id="2257" name="Freeform 79">
              <a:extLst>
                <a:ext uri="{FF2B5EF4-FFF2-40B4-BE49-F238E27FC236}">
                  <a16:creationId xmlns:a16="http://schemas.microsoft.com/office/drawing/2014/main" id="{D1E9727E-016A-4870-A5A8-C26E66FFF83F}"/>
                </a:ext>
              </a:extLst>
            </p:cNvPr>
            <p:cNvSpPr>
              <a:spLocks noEditPoints="1"/>
            </p:cNvSpPr>
            <p:nvPr/>
          </p:nvSpPr>
          <p:spPr bwMode="auto">
            <a:xfrm>
              <a:off x="9446627" y="1541056"/>
              <a:ext cx="403592" cy="402238"/>
            </a:xfrm>
            <a:custGeom>
              <a:avLst/>
              <a:gdLst>
                <a:gd name="T0" fmla="*/ 150 w 301"/>
                <a:gd name="T1" fmla="*/ 300 h 300"/>
                <a:gd name="T2" fmla="*/ 0 w 301"/>
                <a:gd name="T3" fmla="*/ 150 h 300"/>
                <a:gd name="T4" fmla="*/ 150 w 301"/>
                <a:gd name="T5" fmla="*/ 0 h 300"/>
                <a:gd name="T6" fmla="*/ 301 w 301"/>
                <a:gd name="T7" fmla="*/ 150 h 300"/>
                <a:gd name="T8" fmla="*/ 150 w 301"/>
                <a:gd name="T9" fmla="*/ 300 h 300"/>
                <a:gd name="T10" fmla="*/ 150 w 301"/>
                <a:gd name="T11" fmla="*/ 78 h 300"/>
                <a:gd name="T12" fmla="*/ 79 w 301"/>
                <a:gd name="T13" fmla="*/ 150 h 300"/>
                <a:gd name="T14" fmla="*/ 150 w 301"/>
                <a:gd name="T15" fmla="*/ 222 h 300"/>
                <a:gd name="T16" fmla="*/ 222 w 301"/>
                <a:gd name="T17" fmla="*/ 150 h 300"/>
                <a:gd name="T18" fmla="*/ 150 w 301"/>
                <a:gd name="T19" fmla="*/ 7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1" h="300">
                  <a:moveTo>
                    <a:pt x="150" y="300"/>
                  </a:moveTo>
                  <a:cubicBezTo>
                    <a:pt x="68" y="300"/>
                    <a:pt x="0" y="233"/>
                    <a:pt x="0" y="150"/>
                  </a:cubicBezTo>
                  <a:cubicBezTo>
                    <a:pt x="0" y="67"/>
                    <a:pt x="68" y="0"/>
                    <a:pt x="150" y="0"/>
                  </a:cubicBezTo>
                  <a:cubicBezTo>
                    <a:pt x="233" y="0"/>
                    <a:pt x="301" y="67"/>
                    <a:pt x="301" y="150"/>
                  </a:cubicBezTo>
                  <a:cubicBezTo>
                    <a:pt x="301" y="233"/>
                    <a:pt x="233" y="300"/>
                    <a:pt x="150" y="300"/>
                  </a:cubicBezTo>
                  <a:close/>
                  <a:moveTo>
                    <a:pt x="150" y="78"/>
                  </a:moveTo>
                  <a:cubicBezTo>
                    <a:pt x="111" y="78"/>
                    <a:pt x="79" y="110"/>
                    <a:pt x="79" y="150"/>
                  </a:cubicBezTo>
                  <a:cubicBezTo>
                    <a:pt x="79" y="190"/>
                    <a:pt x="111" y="222"/>
                    <a:pt x="150" y="222"/>
                  </a:cubicBezTo>
                  <a:cubicBezTo>
                    <a:pt x="190" y="222"/>
                    <a:pt x="222" y="190"/>
                    <a:pt x="222" y="150"/>
                  </a:cubicBezTo>
                  <a:cubicBezTo>
                    <a:pt x="222" y="110"/>
                    <a:pt x="190" y="78"/>
                    <a:pt x="150" y="78"/>
                  </a:cubicBezTo>
                  <a:close/>
                </a:path>
              </a:pathLst>
            </a:custGeom>
            <a:solidFill>
              <a:srgbClr val="AE694A"/>
            </a:solidFill>
            <a:ln>
              <a:noFill/>
            </a:ln>
          </p:spPr>
          <p:txBody>
            <a:bodyPr vert="horz" wrap="square" lIns="91440" tIns="45720" rIns="91440" bIns="45720" numCol="1" anchor="t" anchorCtr="0" compatLnSpc="1">
              <a:prstTxWarp prst="textNoShape">
                <a:avLst/>
              </a:prstTxWarp>
            </a:bodyPr>
            <a:lstStyle/>
            <a:p>
              <a:endParaRPr lang="en-US"/>
            </a:p>
          </p:txBody>
        </p:sp>
        <p:sp>
          <p:nvSpPr>
            <p:cNvPr id="2258" name="Freeform 80">
              <a:extLst>
                <a:ext uri="{FF2B5EF4-FFF2-40B4-BE49-F238E27FC236}">
                  <a16:creationId xmlns:a16="http://schemas.microsoft.com/office/drawing/2014/main" id="{8F644974-901B-4B4C-918C-8D7AB4668896}"/>
                </a:ext>
              </a:extLst>
            </p:cNvPr>
            <p:cNvSpPr>
              <a:spLocks noEditPoints="1"/>
            </p:cNvSpPr>
            <p:nvPr/>
          </p:nvSpPr>
          <p:spPr bwMode="auto">
            <a:xfrm>
              <a:off x="2508364" y="2490445"/>
              <a:ext cx="193670" cy="372442"/>
            </a:xfrm>
            <a:custGeom>
              <a:avLst/>
              <a:gdLst>
                <a:gd name="T0" fmla="*/ 0 w 143"/>
                <a:gd name="T1" fmla="*/ 275 h 275"/>
                <a:gd name="T2" fmla="*/ 143 w 143"/>
                <a:gd name="T3" fmla="*/ 275 h 275"/>
                <a:gd name="T4" fmla="*/ 143 w 143"/>
                <a:gd name="T5" fmla="*/ 0 h 275"/>
                <a:gd name="T6" fmla="*/ 0 w 143"/>
                <a:gd name="T7" fmla="*/ 0 h 275"/>
                <a:gd name="T8" fmla="*/ 0 w 143"/>
                <a:gd name="T9" fmla="*/ 275 h 275"/>
                <a:gd name="T10" fmla="*/ 78 w 143"/>
                <a:gd name="T11" fmla="*/ 16 h 275"/>
                <a:gd name="T12" fmla="*/ 129 w 143"/>
                <a:gd name="T13" fmla="*/ 16 h 275"/>
                <a:gd name="T14" fmla="*/ 129 w 143"/>
                <a:gd name="T15" fmla="*/ 65 h 275"/>
                <a:gd name="T16" fmla="*/ 78 w 143"/>
                <a:gd name="T17" fmla="*/ 65 h 275"/>
                <a:gd name="T18" fmla="*/ 78 w 143"/>
                <a:gd name="T19" fmla="*/ 16 h 275"/>
                <a:gd name="T20" fmla="*/ 78 w 143"/>
                <a:gd name="T21" fmla="*/ 76 h 275"/>
                <a:gd name="T22" fmla="*/ 129 w 143"/>
                <a:gd name="T23" fmla="*/ 76 h 275"/>
                <a:gd name="T24" fmla="*/ 129 w 143"/>
                <a:gd name="T25" fmla="*/ 126 h 275"/>
                <a:gd name="T26" fmla="*/ 78 w 143"/>
                <a:gd name="T27" fmla="*/ 126 h 275"/>
                <a:gd name="T28" fmla="*/ 78 w 143"/>
                <a:gd name="T29" fmla="*/ 76 h 275"/>
                <a:gd name="T30" fmla="*/ 78 w 143"/>
                <a:gd name="T31" fmla="*/ 137 h 275"/>
                <a:gd name="T32" fmla="*/ 129 w 143"/>
                <a:gd name="T33" fmla="*/ 137 h 275"/>
                <a:gd name="T34" fmla="*/ 129 w 143"/>
                <a:gd name="T35" fmla="*/ 188 h 275"/>
                <a:gd name="T36" fmla="*/ 78 w 143"/>
                <a:gd name="T37" fmla="*/ 188 h 275"/>
                <a:gd name="T38" fmla="*/ 78 w 143"/>
                <a:gd name="T39" fmla="*/ 137 h 275"/>
                <a:gd name="T40" fmla="*/ 78 w 143"/>
                <a:gd name="T41" fmla="*/ 199 h 275"/>
                <a:gd name="T42" fmla="*/ 129 w 143"/>
                <a:gd name="T43" fmla="*/ 199 h 275"/>
                <a:gd name="T44" fmla="*/ 129 w 143"/>
                <a:gd name="T45" fmla="*/ 248 h 275"/>
                <a:gd name="T46" fmla="*/ 78 w 143"/>
                <a:gd name="T47" fmla="*/ 248 h 275"/>
                <a:gd name="T48" fmla="*/ 78 w 143"/>
                <a:gd name="T49" fmla="*/ 199 h 275"/>
                <a:gd name="T50" fmla="*/ 11 w 143"/>
                <a:gd name="T51" fmla="*/ 16 h 275"/>
                <a:gd name="T52" fmla="*/ 61 w 143"/>
                <a:gd name="T53" fmla="*/ 16 h 275"/>
                <a:gd name="T54" fmla="*/ 61 w 143"/>
                <a:gd name="T55" fmla="*/ 65 h 275"/>
                <a:gd name="T56" fmla="*/ 11 w 143"/>
                <a:gd name="T57" fmla="*/ 65 h 275"/>
                <a:gd name="T58" fmla="*/ 11 w 143"/>
                <a:gd name="T59" fmla="*/ 16 h 275"/>
                <a:gd name="T60" fmla="*/ 11 w 143"/>
                <a:gd name="T61" fmla="*/ 76 h 275"/>
                <a:gd name="T62" fmla="*/ 61 w 143"/>
                <a:gd name="T63" fmla="*/ 76 h 275"/>
                <a:gd name="T64" fmla="*/ 61 w 143"/>
                <a:gd name="T65" fmla="*/ 126 h 275"/>
                <a:gd name="T66" fmla="*/ 11 w 143"/>
                <a:gd name="T67" fmla="*/ 126 h 275"/>
                <a:gd name="T68" fmla="*/ 11 w 143"/>
                <a:gd name="T69" fmla="*/ 76 h 275"/>
                <a:gd name="T70" fmla="*/ 11 w 143"/>
                <a:gd name="T71" fmla="*/ 137 h 275"/>
                <a:gd name="T72" fmla="*/ 61 w 143"/>
                <a:gd name="T73" fmla="*/ 137 h 275"/>
                <a:gd name="T74" fmla="*/ 61 w 143"/>
                <a:gd name="T75" fmla="*/ 188 h 275"/>
                <a:gd name="T76" fmla="*/ 11 w 143"/>
                <a:gd name="T77" fmla="*/ 188 h 275"/>
                <a:gd name="T78" fmla="*/ 11 w 143"/>
                <a:gd name="T79" fmla="*/ 137 h 275"/>
                <a:gd name="T80" fmla="*/ 11 w 143"/>
                <a:gd name="T81" fmla="*/ 199 h 275"/>
                <a:gd name="T82" fmla="*/ 61 w 143"/>
                <a:gd name="T83" fmla="*/ 199 h 275"/>
                <a:gd name="T84" fmla="*/ 61 w 143"/>
                <a:gd name="T85" fmla="*/ 248 h 275"/>
                <a:gd name="T86" fmla="*/ 11 w 143"/>
                <a:gd name="T87" fmla="*/ 248 h 275"/>
                <a:gd name="T88" fmla="*/ 11 w 143"/>
                <a:gd name="T89" fmla="*/ 199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 h="275">
                  <a:moveTo>
                    <a:pt x="0" y="275"/>
                  </a:moveTo>
                  <a:lnTo>
                    <a:pt x="143" y="275"/>
                  </a:lnTo>
                  <a:lnTo>
                    <a:pt x="143" y="0"/>
                  </a:lnTo>
                  <a:lnTo>
                    <a:pt x="0" y="0"/>
                  </a:lnTo>
                  <a:lnTo>
                    <a:pt x="0" y="275"/>
                  </a:lnTo>
                  <a:close/>
                  <a:moveTo>
                    <a:pt x="78" y="16"/>
                  </a:moveTo>
                  <a:lnTo>
                    <a:pt x="129" y="16"/>
                  </a:lnTo>
                  <a:lnTo>
                    <a:pt x="129" y="65"/>
                  </a:lnTo>
                  <a:lnTo>
                    <a:pt x="78" y="65"/>
                  </a:lnTo>
                  <a:lnTo>
                    <a:pt x="78" y="16"/>
                  </a:lnTo>
                  <a:close/>
                  <a:moveTo>
                    <a:pt x="78" y="76"/>
                  </a:moveTo>
                  <a:lnTo>
                    <a:pt x="129" y="76"/>
                  </a:lnTo>
                  <a:lnTo>
                    <a:pt x="129" y="126"/>
                  </a:lnTo>
                  <a:lnTo>
                    <a:pt x="78" y="126"/>
                  </a:lnTo>
                  <a:lnTo>
                    <a:pt x="78" y="76"/>
                  </a:lnTo>
                  <a:close/>
                  <a:moveTo>
                    <a:pt x="78" y="137"/>
                  </a:moveTo>
                  <a:lnTo>
                    <a:pt x="129" y="137"/>
                  </a:lnTo>
                  <a:lnTo>
                    <a:pt x="129" y="188"/>
                  </a:lnTo>
                  <a:lnTo>
                    <a:pt x="78" y="188"/>
                  </a:lnTo>
                  <a:lnTo>
                    <a:pt x="78" y="137"/>
                  </a:lnTo>
                  <a:close/>
                  <a:moveTo>
                    <a:pt x="78" y="199"/>
                  </a:moveTo>
                  <a:lnTo>
                    <a:pt x="129" y="199"/>
                  </a:lnTo>
                  <a:lnTo>
                    <a:pt x="129" y="248"/>
                  </a:lnTo>
                  <a:lnTo>
                    <a:pt x="78" y="248"/>
                  </a:lnTo>
                  <a:lnTo>
                    <a:pt x="78" y="199"/>
                  </a:lnTo>
                  <a:close/>
                  <a:moveTo>
                    <a:pt x="11" y="16"/>
                  </a:moveTo>
                  <a:lnTo>
                    <a:pt x="61" y="16"/>
                  </a:lnTo>
                  <a:lnTo>
                    <a:pt x="61" y="65"/>
                  </a:lnTo>
                  <a:lnTo>
                    <a:pt x="11" y="65"/>
                  </a:lnTo>
                  <a:lnTo>
                    <a:pt x="11" y="16"/>
                  </a:lnTo>
                  <a:close/>
                  <a:moveTo>
                    <a:pt x="11" y="76"/>
                  </a:moveTo>
                  <a:lnTo>
                    <a:pt x="61" y="76"/>
                  </a:lnTo>
                  <a:lnTo>
                    <a:pt x="61" y="126"/>
                  </a:lnTo>
                  <a:lnTo>
                    <a:pt x="11" y="126"/>
                  </a:lnTo>
                  <a:lnTo>
                    <a:pt x="11" y="76"/>
                  </a:lnTo>
                  <a:close/>
                  <a:moveTo>
                    <a:pt x="11" y="137"/>
                  </a:moveTo>
                  <a:lnTo>
                    <a:pt x="61" y="137"/>
                  </a:lnTo>
                  <a:lnTo>
                    <a:pt x="61" y="188"/>
                  </a:lnTo>
                  <a:lnTo>
                    <a:pt x="11" y="188"/>
                  </a:lnTo>
                  <a:lnTo>
                    <a:pt x="11" y="137"/>
                  </a:lnTo>
                  <a:close/>
                  <a:moveTo>
                    <a:pt x="11" y="199"/>
                  </a:moveTo>
                  <a:lnTo>
                    <a:pt x="61" y="199"/>
                  </a:lnTo>
                  <a:lnTo>
                    <a:pt x="61" y="248"/>
                  </a:lnTo>
                  <a:lnTo>
                    <a:pt x="11" y="248"/>
                  </a:lnTo>
                  <a:lnTo>
                    <a:pt x="11" y="199"/>
                  </a:lnTo>
                  <a:close/>
                </a:path>
              </a:pathLst>
            </a:custGeom>
            <a:solidFill>
              <a:srgbClr val="7A260C"/>
            </a:solidFill>
            <a:ln>
              <a:noFill/>
            </a:ln>
          </p:spPr>
          <p:txBody>
            <a:bodyPr vert="horz" wrap="square" lIns="91440" tIns="45720" rIns="91440" bIns="45720" numCol="1" anchor="t" anchorCtr="0" compatLnSpc="1">
              <a:prstTxWarp prst="textNoShape">
                <a:avLst/>
              </a:prstTxWarp>
            </a:bodyPr>
            <a:lstStyle/>
            <a:p>
              <a:endParaRPr lang="en-US"/>
            </a:p>
          </p:txBody>
        </p:sp>
        <p:sp>
          <p:nvSpPr>
            <p:cNvPr id="2259" name="Freeform 81">
              <a:extLst>
                <a:ext uri="{FF2B5EF4-FFF2-40B4-BE49-F238E27FC236}">
                  <a16:creationId xmlns:a16="http://schemas.microsoft.com/office/drawing/2014/main" id="{301D01BB-6810-473B-A40D-E220522F6801}"/>
                </a:ext>
              </a:extLst>
            </p:cNvPr>
            <p:cNvSpPr>
              <a:spLocks noEditPoints="1"/>
            </p:cNvSpPr>
            <p:nvPr/>
          </p:nvSpPr>
          <p:spPr bwMode="auto">
            <a:xfrm>
              <a:off x="2719641" y="2586603"/>
              <a:ext cx="151686" cy="276284"/>
            </a:xfrm>
            <a:custGeom>
              <a:avLst/>
              <a:gdLst>
                <a:gd name="T0" fmla="*/ 0 w 112"/>
                <a:gd name="T1" fmla="*/ 0 h 204"/>
                <a:gd name="T2" fmla="*/ 0 w 112"/>
                <a:gd name="T3" fmla="*/ 204 h 204"/>
                <a:gd name="T4" fmla="*/ 112 w 112"/>
                <a:gd name="T5" fmla="*/ 204 h 204"/>
                <a:gd name="T6" fmla="*/ 112 w 112"/>
                <a:gd name="T7" fmla="*/ 76 h 204"/>
                <a:gd name="T8" fmla="*/ 0 w 112"/>
                <a:gd name="T9" fmla="*/ 0 h 204"/>
                <a:gd name="T10" fmla="*/ 46 w 112"/>
                <a:gd name="T11" fmla="*/ 167 h 204"/>
                <a:gd name="T12" fmla="*/ 10 w 112"/>
                <a:gd name="T13" fmla="*/ 167 h 204"/>
                <a:gd name="T14" fmla="*/ 10 w 112"/>
                <a:gd name="T15" fmla="*/ 131 h 204"/>
                <a:gd name="T16" fmla="*/ 46 w 112"/>
                <a:gd name="T17" fmla="*/ 131 h 204"/>
                <a:gd name="T18" fmla="*/ 46 w 112"/>
                <a:gd name="T19" fmla="*/ 167 h 204"/>
                <a:gd name="T20" fmla="*/ 46 w 112"/>
                <a:gd name="T21" fmla="*/ 124 h 204"/>
                <a:gd name="T22" fmla="*/ 10 w 112"/>
                <a:gd name="T23" fmla="*/ 124 h 204"/>
                <a:gd name="T24" fmla="*/ 10 w 112"/>
                <a:gd name="T25" fmla="*/ 87 h 204"/>
                <a:gd name="T26" fmla="*/ 46 w 112"/>
                <a:gd name="T27" fmla="*/ 87 h 204"/>
                <a:gd name="T28" fmla="*/ 46 w 112"/>
                <a:gd name="T29" fmla="*/ 124 h 204"/>
                <a:gd name="T30" fmla="*/ 95 w 112"/>
                <a:gd name="T31" fmla="*/ 167 h 204"/>
                <a:gd name="T32" fmla="*/ 59 w 112"/>
                <a:gd name="T33" fmla="*/ 167 h 204"/>
                <a:gd name="T34" fmla="*/ 59 w 112"/>
                <a:gd name="T35" fmla="*/ 131 h 204"/>
                <a:gd name="T36" fmla="*/ 95 w 112"/>
                <a:gd name="T37" fmla="*/ 131 h 204"/>
                <a:gd name="T38" fmla="*/ 95 w 112"/>
                <a:gd name="T39" fmla="*/ 167 h 204"/>
                <a:gd name="T40" fmla="*/ 95 w 112"/>
                <a:gd name="T41" fmla="*/ 124 h 204"/>
                <a:gd name="T42" fmla="*/ 59 w 112"/>
                <a:gd name="T43" fmla="*/ 124 h 204"/>
                <a:gd name="T44" fmla="*/ 59 w 112"/>
                <a:gd name="T45" fmla="*/ 87 h 204"/>
                <a:gd name="T46" fmla="*/ 95 w 112"/>
                <a:gd name="T47" fmla="*/ 87 h 204"/>
                <a:gd name="T48" fmla="*/ 95 w 112"/>
                <a:gd name="T49" fmla="*/ 12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2" h="204">
                  <a:moveTo>
                    <a:pt x="0" y="0"/>
                  </a:moveTo>
                  <a:lnTo>
                    <a:pt x="0" y="204"/>
                  </a:lnTo>
                  <a:lnTo>
                    <a:pt x="112" y="204"/>
                  </a:lnTo>
                  <a:lnTo>
                    <a:pt x="112" y="76"/>
                  </a:lnTo>
                  <a:lnTo>
                    <a:pt x="0" y="0"/>
                  </a:lnTo>
                  <a:close/>
                  <a:moveTo>
                    <a:pt x="46" y="167"/>
                  </a:moveTo>
                  <a:lnTo>
                    <a:pt x="10" y="167"/>
                  </a:lnTo>
                  <a:lnTo>
                    <a:pt x="10" y="131"/>
                  </a:lnTo>
                  <a:lnTo>
                    <a:pt x="46" y="131"/>
                  </a:lnTo>
                  <a:lnTo>
                    <a:pt x="46" y="167"/>
                  </a:lnTo>
                  <a:close/>
                  <a:moveTo>
                    <a:pt x="46" y="124"/>
                  </a:moveTo>
                  <a:lnTo>
                    <a:pt x="10" y="124"/>
                  </a:lnTo>
                  <a:lnTo>
                    <a:pt x="10" y="87"/>
                  </a:lnTo>
                  <a:lnTo>
                    <a:pt x="46" y="87"/>
                  </a:lnTo>
                  <a:lnTo>
                    <a:pt x="46" y="124"/>
                  </a:lnTo>
                  <a:close/>
                  <a:moveTo>
                    <a:pt x="95" y="167"/>
                  </a:moveTo>
                  <a:lnTo>
                    <a:pt x="59" y="167"/>
                  </a:lnTo>
                  <a:lnTo>
                    <a:pt x="59" y="131"/>
                  </a:lnTo>
                  <a:lnTo>
                    <a:pt x="95" y="131"/>
                  </a:lnTo>
                  <a:lnTo>
                    <a:pt x="95" y="167"/>
                  </a:lnTo>
                  <a:close/>
                  <a:moveTo>
                    <a:pt x="95" y="124"/>
                  </a:moveTo>
                  <a:lnTo>
                    <a:pt x="59" y="124"/>
                  </a:lnTo>
                  <a:lnTo>
                    <a:pt x="59" y="87"/>
                  </a:lnTo>
                  <a:lnTo>
                    <a:pt x="95" y="87"/>
                  </a:lnTo>
                  <a:lnTo>
                    <a:pt x="95" y="124"/>
                  </a:lnTo>
                  <a:close/>
                </a:path>
              </a:pathLst>
            </a:custGeom>
            <a:solidFill>
              <a:srgbClr val="7A260C"/>
            </a:solidFill>
            <a:ln>
              <a:noFill/>
            </a:ln>
          </p:spPr>
          <p:txBody>
            <a:bodyPr vert="horz" wrap="square" lIns="91440" tIns="45720" rIns="91440" bIns="45720" numCol="1" anchor="t" anchorCtr="0" compatLnSpc="1">
              <a:prstTxWarp prst="textNoShape">
                <a:avLst/>
              </a:prstTxWarp>
            </a:bodyPr>
            <a:lstStyle/>
            <a:p>
              <a:endParaRPr lang="en-US"/>
            </a:p>
          </p:txBody>
        </p:sp>
        <p:sp>
          <p:nvSpPr>
            <p:cNvPr id="2260" name="Freeform 82">
              <a:extLst>
                <a:ext uri="{FF2B5EF4-FFF2-40B4-BE49-F238E27FC236}">
                  <a16:creationId xmlns:a16="http://schemas.microsoft.com/office/drawing/2014/main" id="{84AE5EB9-1860-4F70-889B-3E2E38652D40}"/>
                </a:ext>
              </a:extLst>
            </p:cNvPr>
            <p:cNvSpPr>
              <a:spLocks/>
            </p:cNvSpPr>
            <p:nvPr/>
          </p:nvSpPr>
          <p:spPr bwMode="auto">
            <a:xfrm>
              <a:off x="5925354" y="2508052"/>
              <a:ext cx="376505" cy="337230"/>
            </a:xfrm>
            <a:custGeom>
              <a:avLst/>
              <a:gdLst>
                <a:gd name="T0" fmla="*/ 30 w 278"/>
                <a:gd name="T1" fmla="*/ 221 h 249"/>
                <a:gd name="T2" fmla="*/ 30 w 278"/>
                <a:gd name="T3" fmla="*/ 0 h 249"/>
                <a:gd name="T4" fmla="*/ 0 w 278"/>
                <a:gd name="T5" fmla="*/ 0 h 249"/>
                <a:gd name="T6" fmla="*/ 0 w 278"/>
                <a:gd name="T7" fmla="*/ 221 h 249"/>
                <a:gd name="T8" fmla="*/ 0 w 278"/>
                <a:gd name="T9" fmla="*/ 249 h 249"/>
                <a:gd name="T10" fmla="*/ 30 w 278"/>
                <a:gd name="T11" fmla="*/ 249 h 249"/>
                <a:gd name="T12" fmla="*/ 278 w 278"/>
                <a:gd name="T13" fmla="*/ 249 h 249"/>
                <a:gd name="T14" fmla="*/ 278 w 278"/>
                <a:gd name="T15" fmla="*/ 221 h 249"/>
                <a:gd name="T16" fmla="*/ 30 w 278"/>
                <a:gd name="T17" fmla="*/ 221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8" h="249">
                  <a:moveTo>
                    <a:pt x="30" y="221"/>
                  </a:moveTo>
                  <a:lnTo>
                    <a:pt x="30" y="0"/>
                  </a:lnTo>
                  <a:lnTo>
                    <a:pt x="0" y="0"/>
                  </a:lnTo>
                  <a:lnTo>
                    <a:pt x="0" y="221"/>
                  </a:lnTo>
                  <a:lnTo>
                    <a:pt x="0" y="249"/>
                  </a:lnTo>
                  <a:lnTo>
                    <a:pt x="30" y="249"/>
                  </a:lnTo>
                  <a:lnTo>
                    <a:pt x="278" y="249"/>
                  </a:lnTo>
                  <a:lnTo>
                    <a:pt x="278" y="221"/>
                  </a:lnTo>
                  <a:lnTo>
                    <a:pt x="30" y="221"/>
                  </a:lnTo>
                  <a:close/>
                </a:path>
              </a:pathLst>
            </a:custGeom>
            <a:solidFill>
              <a:srgbClr val="7A260C"/>
            </a:solidFill>
            <a:ln>
              <a:noFill/>
            </a:ln>
          </p:spPr>
          <p:txBody>
            <a:bodyPr vert="horz" wrap="square" lIns="91440" tIns="45720" rIns="91440" bIns="45720" numCol="1" anchor="t" anchorCtr="0" compatLnSpc="1">
              <a:prstTxWarp prst="textNoShape">
                <a:avLst/>
              </a:prstTxWarp>
            </a:bodyPr>
            <a:lstStyle/>
            <a:p>
              <a:endParaRPr lang="en-US"/>
            </a:p>
          </p:txBody>
        </p:sp>
        <p:sp>
          <p:nvSpPr>
            <p:cNvPr id="2261" name="Freeform 83">
              <a:extLst>
                <a:ext uri="{FF2B5EF4-FFF2-40B4-BE49-F238E27FC236}">
                  <a16:creationId xmlns:a16="http://schemas.microsoft.com/office/drawing/2014/main" id="{18C8FEFB-AF0A-4E1B-889D-DE2A5DF097F1}"/>
                </a:ext>
              </a:extLst>
            </p:cNvPr>
            <p:cNvSpPr>
              <a:spLocks/>
            </p:cNvSpPr>
            <p:nvPr/>
          </p:nvSpPr>
          <p:spPr bwMode="auto">
            <a:xfrm>
              <a:off x="5983590" y="2583895"/>
              <a:ext cx="311497" cy="216694"/>
            </a:xfrm>
            <a:custGeom>
              <a:avLst/>
              <a:gdLst>
                <a:gd name="T0" fmla="*/ 12 w 233"/>
                <a:gd name="T1" fmla="*/ 160 h 162"/>
                <a:gd name="T2" fmla="*/ 19 w 233"/>
                <a:gd name="T3" fmla="*/ 162 h 162"/>
                <a:gd name="T4" fmla="*/ 35 w 233"/>
                <a:gd name="T5" fmla="*/ 153 h 162"/>
                <a:gd name="T6" fmla="*/ 78 w 233"/>
                <a:gd name="T7" fmla="*/ 73 h 162"/>
                <a:gd name="T8" fmla="*/ 125 w 233"/>
                <a:gd name="T9" fmla="*/ 104 h 162"/>
                <a:gd name="T10" fmla="*/ 148 w 233"/>
                <a:gd name="T11" fmla="*/ 102 h 162"/>
                <a:gd name="T12" fmla="*/ 198 w 233"/>
                <a:gd name="T13" fmla="*/ 54 h 162"/>
                <a:gd name="T14" fmla="*/ 198 w 233"/>
                <a:gd name="T15" fmla="*/ 65 h 162"/>
                <a:gd name="T16" fmla="*/ 215 w 233"/>
                <a:gd name="T17" fmla="*/ 80 h 162"/>
                <a:gd name="T18" fmla="*/ 233 w 233"/>
                <a:gd name="T19" fmla="*/ 65 h 162"/>
                <a:gd name="T20" fmla="*/ 233 w 233"/>
                <a:gd name="T21" fmla="*/ 15 h 162"/>
                <a:gd name="T22" fmla="*/ 233 w 233"/>
                <a:gd name="T23" fmla="*/ 14 h 162"/>
                <a:gd name="T24" fmla="*/ 232 w 233"/>
                <a:gd name="T25" fmla="*/ 12 h 162"/>
                <a:gd name="T26" fmla="*/ 232 w 233"/>
                <a:gd name="T27" fmla="*/ 11 h 162"/>
                <a:gd name="T28" fmla="*/ 231 w 233"/>
                <a:gd name="T29" fmla="*/ 9 h 162"/>
                <a:gd name="T30" fmla="*/ 231 w 233"/>
                <a:gd name="T31" fmla="*/ 9 h 162"/>
                <a:gd name="T32" fmla="*/ 231 w 233"/>
                <a:gd name="T33" fmla="*/ 9 h 162"/>
                <a:gd name="T34" fmla="*/ 230 w 233"/>
                <a:gd name="T35" fmla="*/ 7 h 162"/>
                <a:gd name="T36" fmla="*/ 229 w 233"/>
                <a:gd name="T37" fmla="*/ 6 h 162"/>
                <a:gd name="T38" fmla="*/ 228 w 233"/>
                <a:gd name="T39" fmla="*/ 4 h 162"/>
                <a:gd name="T40" fmla="*/ 227 w 233"/>
                <a:gd name="T41" fmla="*/ 4 h 162"/>
                <a:gd name="T42" fmla="*/ 225 w 233"/>
                <a:gd name="T43" fmla="*/ 2 h 162"/>
                <a:gd name="T44" fmla="*/ 225 w 233"/>
                <a:gd name="T45" fmla="*/ 2 h 162"/>
                <a:gd name="T46" fmla="*/ 222 w 233"/>
                <a:gd name="T47" fmla="*/ 1 h 162"/>
                <a:gd name="T48" fmla="*/ 222 w 233"/>
                <a:gd name="T49" fmla="*/ 1 h 162"/>
                <a:gd name="T50" fmla="*/ 219 w 233"/>
                <a:gd name="T51" fmla="*/ 0 h 162"/>
                <a:gd name="T52" fmla="*/ 219 w 233"/>
                <a:gd name="T53" fmla="*/ 0 h 162"/>
                <a:gd name="T54" fmla="*/ 215 w 233"/>
                <a:gd name="T55" fmla="*/ 0 h 162"/>
                <a:gd name="T56" fmla="*/ 144 w 233"/>
                <a:gd name="T57" fmla="*/ 0 h 162"/>
                <a:gd name="T58" fmla="*/ 127 w 233"/>
                <a:gd name="T59" fmla="*/ 15 h 162"/>
                <a:gd name="T60" fmla="*/ 144 w 233"/>
                <a:gd name="T61" fmla="*/ 30 h 162"/>
                <a:gd name="T62" fmla="*/ 176 w 233"/>
                <a:gd name="T63" fmla="*/ 30 h 162"/>
                <a:gd name="T64" fmla="*/ 133 w 233"/>
                <a:gd name="T65" fmla="*/ 71 h 162"/>
                <a:gd name="T66" fmla="*/ 82 w 233"/>
                <a:gd name="T67" fmla="*/ 37 h 162"/>
                <a:gd name="T68" fmla="*/ 67 w 233"/>
                <a:gd name="T69" fmla="*/ 34 h 162"/>
                <a:gd name="T70" fmla="*/ 56 w 233"/>
                <a:gd name="T71" fmla="*/ 43 h 162"/>
                <a:gd name="T72" fmla="*/ 4 w 233"/>
                <a:gd name="T73" fmla="*/ 140 h 162"/>
                <a:gd name="T74" fmla="*/ 12 w 233"/>
                <a:gd name="T75" fmla="*/ 1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3" h="162">
                  <a:moveTo>
                    <a:pt x="12" y="160"/>
                  </a:moveTo>
                  <a:cubicBezTo>
                    <a:pt x="14" y="161"/>
                    <a:pt x="17" y="162"/>
                    <a:pt x="19" y="162"/>
                  </a:cubicBezTo>
                  <a:cubicBezTo>
                    <a:pt x="26" y="162"/>
                    <a:pt x="32" y="159"/>
                    <a:pt x="35" y="153"/>
                  </a:cubicBezTo>
                  <a:cubicBezTo>
                    <a:pt x="78" y="73"/>
                    <a:pt x="78" y="73"/>
                    <a:pt x="78" y="73"/>
                  </a:cubicBezTo>
                  <a:cubicBezTo>
                    <a:pt x="125" y="104"/>
                    <a:pt x="125" y="104"/>
                    <a:pt x="125" y="104"/>
                  </a:cubicBezTo>
                  <a:cubicBezTo>
                    <a:pt x="132" y="108"/>
                    <a:pt x="142" y="107"/>
                    <a:pt x="148" y="102"/>
                  </a:cubicBezTo>
                  <a:cubicBezTo>
                    <a:pt x="198" y="54"/>
                    <a:pt x="198" y="54"/>
                    <a:pt x="198" y="54"/>
                  </a:cubicBezTo>
                  <a:cubicBezTo>
                    <a:pt x="198" y="65"/>
                    <a:pt x="198" y="65"/>
                    <a:pt x="198" y="65"/>
                  </a:cubicBezTo>
                  <a:cubicBezTo>
                    <a:pt x="198" y="74"/>
                    <a:pt x="206" y="80"/>
                    <a:pt x="215" y="80"/>
                  </a:cubicBezTo>
                  <a:cubicBezTo>
                    <a:pt x="225" y="80"/>
                    <a:pt x="233" y="74"/>
                    <a:pt x="233" y="65"/>
                  </a:cubicBezTo>
                  <a:cubicBezTo>
                    <a:pt x="233" y="15"/>
                    <a:pt x="233" y="15"/>
                    <a:pt x="233" y="15"/>
                  </a:cubicBezTo>
                  <a:cubicBezTo>
                    <a:pt x="233" y="15"/>
                    <a:pt x="233" y="15"/>
                    <a:pt x="233" y="14"/>
                  </a:cubicBezTo>
                  <a:cubicBezTo>
                    <a:pt x="233" y="14"/>
                    <a:pt x="232" y="13"/>
                    <a:pt x="232" y="12"/>
                  </a:cubicBezTo>
                  <a:cubicBezTo>
                    <a:pt x="232" y="12"/>
                    <a:pt x="232" y="12"/>
                    <a:pt x="232" y="11"/>
                  </a:cubicBezTo>
                  <a:cubicBezTo>
                    <a:pt x="232" y="11"/>
                    <a:pt x="232" y="10"/>
                    <a:pt x="231" y="9"/>
                  </a:cubicBezTo>
                  <a:cubicBezTo>
                    <a:pt x="231" y="9"/>
                    <a:pt x="231" y="9"/>
                    <a:pt x="231" y="9"/>
                  </a:cubicBezTo>
                  <a:cubicBezTo>
                    <a:pt x="231" y="9"/>
                    <a:pt x="231" y="9"/>
                    <a:pt x="231" y="9"/>
                  </a:cubicBezTo>
                  <a:cubicBezTo>
                    <a:pt x="231" y="8"/>
                    <a:pt x="230" y="7"/>
                    <a:pt x="230" y="7"/>
                  </a:cubicBezTo>
                  <a:cubicBezTo>
                    <a:pt x="230" y="6"/>
                    <a:pt x="229" y="6"/>
                    <a:pt x="229" y="6"/>
                  </a:cubicBezTo>
                  <a:cubicBezTo>
                    <a:pt x="229" y="5"/>
                    <a:pt x="228" y="5"/>
                    <a:pt x="228" y="4"/>
                  </a:cubicBezTo>
                  <a:cubicBezTo>
                    <a:pt x="228" y="4"/>
                    <a:pt x="228" y="4"/>
                    <a:pt x="227" y="4"/>
                  </a:cubicBezTo>
                  <a:cubicBezTo>
                    <a:pt x="227" y="3"/>
                    <a:pt x="226" y="3"/>
                    <a:pt x="225" y="2"/>
                  </a:cubicBezTo>
                  <a:cubicBezTo>
                    <a:pt x="225" y="2"/>
                    <a:pt x="225" y="2"/>
                    <a:pt x="225" y="2"/>
                  </a:cubicBezTo>
                  <a:cubicBezTo>
                    <a:pt x="224" y="2"/>
                    <a:pt x="223" y="1"/>
                    <a:pt x="222" y="1"/>
                  </a:cubicBezTo>
                  <a:cubicBezTo>
                    <a:pt x="222" y="1"/>
                    <a:pt x="222" y="1"/>
                    <a:pt x="222" y="1"/>
                  </a:cubicBezTo>
                  <a:cubicBezTo>
                    <a:pt x="221" y="0"/>
                    <a:pt x="220" y="0"/>
                    <a:pt x="219" y="0"/>
                  </a:cubicBezTo>
                  <a:cubicBezTo>
                    <a:pt x="219" y="0"/>
                    <a:pt x="219" y="0"/>
                    <a:pt x="219" y="0"/>
                  </a:cubicBezTo>
                  <a:cubicBezTo>
                    <a:pt x="218" y="0"/>
                    <a:pt x="217" y="0"/>
                    <a:pt x="215" y="0"/>
                  </a:cubicBezTo>
                  <a:cubicBezTo>
                    <a:pt x="144" y="0"/>
                    <a:pt x="144" y="0"/>
                    <a:pt x="144" y="0"/>
                  </a:cubicBezTo>
                  <a:cubicBezTo>
                    <a:pt x="134" y="0"/>
                    <a:pt x="127" y="6"/>
                    <a:pt x="127" y="15"/>
                  </a:cubicBezTo>
                  <a:cubicBezTo>
                    <a:pt x="127" y="23"/>
                    <a:pt x="134" y="30"/>
                    <a:pt x="144" y="30"/>
                  </a:cubicBezTo>
                  <a:cubicBezTo>
                    <a:pt x="176" y="30"/>
                    <a:pt x="176" y="30"/>
                    <a:pt x="176" y="30"/>
                  </a:cubicBezTo>
                  <a:cubicBezTo>
                    <a:pt x="133" y="71"/>
                    <a:pt x="133" y="71"/>
                    <a:pt x="133" y="71"/>
                  </a:cubicBezTo>
                  <a:cubicBezTo>
                    <a:pt x="82" y="37"/>
                    <a:pt x="82" y="37"/>
                    <a:pt x="82" y="37"/>
                  </a:cubicBezTo>
                  <a:cubicBezTo>
                    <a:pt x="77" y="34"/>
                    <a:pt x="72" y="33"/>
                    <a:pt x="67" y="34"/>
                  </a:cubicBezTo>
                  <a:cubicBezTo>
                    <a:pt x="62" y="36"/>
                    <a:pt x="58" y="39"/>
                    <a:pt x="56" y="43"/>
                  </a:cubicBezTo>
                  <a:cubicBezTo>
                    <a:pt x="4" y="140"/>
                    <a:pt x="4" y="140"/>
                    <a:pt x="4" y="140"/>
                  </a:cubicBezTo>
                  <a:cubicBezTo>
                    <a:pt x="0" y="147"/>
                    <a:pt x="3" y="157"/>
                    <a:pt x="12" y="160"/>
                  </a:cubicBezTo>
                  <a:close/>
                </a:path>
              </a:pathLst>
            </a:custGeom>
            <a:solidFill>
              <a:srgbClr val="7A260C"/>
            </a:solidFill>
            <a:ln>
              <a:noFill/>
            </a:ln>
          </p:spPr>
          <p:txBody>
            <a:bodyPr vert="horz" wrap="square" lIns="91440" tIns="45720" rIns="91440" bIns="45720" numCol="1" anchor="t" anchorCtr="0" compatLnSpc="1">
              <a:prstTxWarp prst="textNoShape">
                <a:avLst/>
              </a:prstTxWarp>
            </a:bodyPr>
            <a:lstStyle/>
            <a:p>
              <a:endParaRPr lang="en-US"/>
            </a:p>
          </p:txBody>
        </p:sp>
        <p:sp>
          <p:nvSpPr>
            <p:cNvPr id="2262" name="Freeform 84">
              <a:extLst>
                <a:ext uri="{FF2B5EF4-FFF2-40B4-BE49-F238E27FC236}">
                  <a16:creationId xmlns:a16="http://schemas.microsoft.com/office/drawing/2014/main" id="{61FEA08C-1480-4CBE-A1DB-896D53BD6F80}"/>
                </a:ext>
              </a:extLst>
            </p:cNvPr>
            <p:cNvSpPr>
              <a:spLocks/>
            </p:cNvSpPr>
            <p:nvPr/>
          </p:nvSpPr>
          <p:spPr bwMode="auto">
            <a:xfrm>
              <a:off x="9355887" y="2508052"/>
              <a:ext cx="180127" cy="338584"/>
            </a:xfrm>
            <a:custGeom>
              <a:avLst/>
              <a:gdLst>
                <a:gd name="T0" fmla="*/ 81 w 135"/>
                <a:gd name="T1" fmla="*/ 105 h 253"/>
                <a:gd name="T2" fmla="*/ 58 w 135"/>
                <a:gd name="T3" fmla="*/ 95 h 253"/>
                <a:gd name="T4" fmla="*/ 47 w 135"/>
                <a:gd name="T5" fmla="*/ 76 h 253"/>
                <a:gd name="T6" fmla="*/ 68 w 135"/>
                <a:gd name="T7" fmla="*/ 55 h 253"/>
                <a:gd name="T8" fmla="*/ 90 w 135"/>
                <a:gd name="T9" fmla="*/ 77 h 253"/>
                <a:gd name="T10" fmla="*/ 130 w 135"/>
                <a:gd name="T11" fmla="*/ 77 h 253"/>
                <a:gd name="T12" fmla="*/ 83 w 135"/>
                <a:gd name="T13" fmla="*/ 20 h 253"/>
                <a:gd name="T14" fmla="*/ 83 w 135"/>
                <a:gd name="T15" fmla="*/ 20 h 253"/>
                <a:gd name="T16" fmla="*/ 83 w 135"/>
                <a:gd name="T17" fmla="*/ 0 h 253"/>
                <a:gd name="T18" fmla="*/ 52 w 135"/>
                <a:gd name="T19" fmla="*/ 0 h 253"/>
                <a:gd name="T20" fmla="*/ 52 w 135"/>
                <a:gd name="T21" fmla="*/ 20 h 253"/>
                <a:gd name="T22" fmla="*/ 52 w 135"/>
                <a:gd name="T23" fmla="*/ 20 h 253"/>
                <a:gd name="T24" fmla="*/ 8 w 135"/>
                <a:gd name="T25" fmla="*/ 77 h 253"/>
                <a:gd name="T26" fmla="*/ 51 w 135"/>
                <a:gd name="T27" fmla="*/ 134 h 253"/>
                <a:gd name="T28" fmla="*/ 87 w 135"/>
                <a:gd name="T29" fmla="*/ 150 h 253"/>
                <a:gd name="T30" fmla="*/ 97 w 135"/>
                <a:gd name="T31" fmla="*/ 171 h 253"/>
                <a:gd name="T32" fmla="*/ 69 w 135"/>
                <a:gd name="T33" fmla="*/ 197 h 253"/>
                <a:gd name="T34" fmla="*/ 40 w 135"/>
                <a:gd name="T35" fmla="*/ 171 h 253"/>
                <a:gd name="T36" fmla="*/ 0 w 135"/>
                <a:gd name="T37" fmla="*/ 171 h 253"/>
                <a:gd name="T38" fmla="*/ 52 w 135"/>
                <a:gd name="T39" fmla="*/ 232 h 253"/>
                <a:gd name="T40" fmla="*/ 52 w 135"/>
                <a:gd name="T41" fmla="*/ 232 h 253"/>
                <a:gd name="T42" fmla="*/ 52 w 135"/>
                <a:gd name="T43" fmla="*/ 253 h 253"/>
                <a:gd name="T44" fmla="*/ 83 w 135"/>
                <a:gd name="T45" fmla="*/ 253 h 253"/>
                <a:gd name="T46" fmla="*/ 83 w 135"/>
                <a:gd name="T47" fmla="*/ 232 h 253"/>
                <a:gd name="T48" fmla="*/ 81 w 135"/>
                <a:gd name="T49" fmla="*/ 233 h 253"/>
                <a:gd name="T50" fmla="*/ 135 w 135"/>
                <a:gd name="T51" fmla="*/ 167 h 253"/>
                <a:gd name="T52" fmla="*/ 81 w 135"/>
                <a:gd name="T53" fmla="*/ 105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5" h="253">
                  <a:moveTo>
                    <a:pt x="81" y="105"/>
                  </a:moveTo>
                  <a:cubicBezTo>
                    <a:pt x="62" y="97"/>
                    <a:pt x="61" y="97"/>
                    <a:pt x="58" y="95"/>
                  </a:cubicBezTo>
                  <a:cubicBezTo>
                    <a:pt x="51" y="91"/>
                    <a:pt x="47" y="84"/>
                    <a:pt x="47" y="76"/>
                  </a:cubicBezTo>
                  <a:cubicBezTo>
                    <a:pt x="47" y="64"/>
                    <a:pt x="55" y="55"/>
                    <a:pt x="68" y="55"/>
                  </a:cubicBezTo>
                  <a:cubicBezTo>
                    <a:pt x="81" y="55"/>
                    <a:pt x="89" y="63"/>
                    <a:pt x="90" y="77"/>
                  </a:cubicBezTo>
                  <a:cubicBezTo>
                    <a:pt x="130" y="77"/>
                    <a:pt x="130" y="77"/>
                    <a:pt x="130" y="77"/>
                  </a:cubicBezTo>
                  <a:cubicBezTo>
                    <a:pt x="128" y="46"/>
                    <a:pt x="109" y="25"/>
                    <a:pt x="83" y="20"/>
                  </a:cubicBezTo>
                  <a:cubicBezTo>
                    <a:pt x="83" y="20"/>
                    <a:pt x="83" y="20"/>
                    <a:pt x="83" y="20"/>
                  </a:cubicBezTo>
                  <a:cubicBezTo>
                    <a:pt x="83" y="0"/>
                    <a:pt x="83" y="0"/>
                    <a:pt x="83" y="0"/>
                  </a:cubicBezTo>
                  <a:cubicBezTo>
                    <a:pt x="52" y="0"/>
                    <a:pt x="52" y="0"/>
                    <a:pt x="52" y="0"/>
                  </a:cubicBezTo>
                  <a:cubicBezTo>
                    <a:pt x="52" y="20"/>
                    <a:pt x="52" y="20"/>
                    <a:pt x="52" y="20"/>
                  </a:cubicBezTo>
                  <a:cubicBezTo>
                    <a:pt x="52" y="20"/>
                    <a:pt x="52" y="20"/>
                    <a:pt x="52" y="20"/>
                  </a:cubicBezTo>
                  <a:cubicBezTo>
                    <a:pt x="26" y="27"/>
                    <a:pt x="8" y="50"/>
                    <a:pt x="8" y="77"/>
                  </a:cubicBezTo>
                  <a:cubicBezTo>
                    <a:pt x="8" y="104"/>
                    <a:pt x="23" y="124"/>
                    <a:pt x="51" y="134"/>
                  </a:cubicBezTo>
                  <a:cubicBezTo>
                    <a:pt x="79" y="145"/>
                    <a:pt x="81" y="145"/>
                    <a:pt x="87" y="150"/>
                  </a:cubicBezTo>
                  <a:cubicBezTo>
                    <a:pt x="93" y="155"/>
                    <a:pt x="97" y="163"/>
                    <a:pt x="97" y="171"/>
                  </a:cubicBezTo>
                  <a:cubicBezTo>
                    <a:pt x="97" y="186"/>
                    <a:pt x="85" y="197"/>
                    <a:pt x="69" y="197"/>
                  </a:cubicBezTo>
                  <a:cubicBezTo>
                    <a:pt x="51" y="197"/>
                    <a:pt x="42" y="188"/>
                    <a:pt x="40" y="171"/>
                  </a:cubicBezTo>
                  <a:cubicBezTo>
                    <a:pt x="0" y="171"/>
                    <a:pt x="0" y="171"/>
                    <a:pt x="0" y="171"/>
                  </a:cubicBezTo>
                  <a:cubicBezTo>
                    <a:pt x="3" y="204"/>
                    <a:pt x="24" y="226"/>
                    <a:pt x="52" y="232"/>
                  </a:cubicBezTo>
                  <a:cubicBezTo>
                    <a:pt x="52" y="232"/>
                    <a:pt x="52" y="232"/>
                    <a:pt x="52" y="232"/>
                  </a:cubicBezTo>
                  <a:cubicBezTo>
                    <a:pt x="52" y="253"/>
                    <a:pt x="52" y="253"/>
                    <a:pt x="52" y="253"/>
                  </a:cubicBezTo>
                  <a:cubicBezTo>
                    <a:pt x="83" y="253"/>
                    <a:pt x="83" y="253"/>
                    <a:pt x="83" y="253"/>
                  </a:cubicBezTo>
                  <a:cubicBezTo>
                    <a:pt x="83" y="232"/>
                    <a:pt x="83" y="232"/>
                    <a:pt x="83" y="232"/>
                  </a:cubicBezTo>
                  <a:cubicBezTo>
                    <a:pt x="83" y="233"/>
                    <a:pt x="82" y="233"/>
                    <a:pt x="81" y="233"/>
                  </a:cubicBezTo>
                  <a:cubicBezTo>
                    <a:pt x="112" y="228"/>
                    <a:pt x="135" y="201"/>
                    <a:pt x="135" y="167"/>
                  </a:cubicBezTo>
                  <a:cubicBezTo>
                    <a:pt x="135" y="139"/>
                    <a:pt x="124" y="121"/>
                    <a:pt x="81" y="105"/>
                  </a:cubicBezTo>
                  <a:close/>
                </a:path>
              </a:pathLst>
            </a:custGeom>
            <a:solidFill>
              <a:srgbClr val="7A260C"/>
            </a:solidFill>
            <a:ln>
              <a:noFill/>
            </a:ln>
          </p:spPr>
          <p:txBody>
            <a:bodyPr vert="horz" wrap="square" lIns="91440" tIns="45720" rIns="91440" bIns="45720" numCol="1" anchor="t" anchorCtr="0" compatLnSpc="1">
              <a:prstTxWarp prst="textNoShape">
                <a:avLst/>
              </a:prstTxWarp>
            </a:bodyPr>
            <a:lstStyle/>
            <a:p>
              <a:endParaRPr lang="en-US"/>
            </a:p>
          </p:txBody>
        </p:sp>
        <p:sp>
          <p:nvSpPr>
            <p:cNvPr id="2265" name="Freeform 87">
              <a:extLst>
                <a:ext uri="{FF2B5EF4-FFF2-40B4-BE49-F238E27FC236}">
                  <a16:creationId xmlns:a16="http://schemas.microsoft.com/office/drawing/2014/main" id="{9029881F-6DF2-479B-88DA-B8BECC3D1B17}"/>
                </a:ext>
              </a:extLst>
            </p:cNvPr>
            <p:cNvSpPr>
              <a:spLocks/>
            </p:cNvSpPr>
            <p:nvPr/>
          </p:nvSpPr>
          <p:spPr bwMode="auto">
            <a:xfrm>
              <a:off x="9255666" y="2548682"/>
              <a:ext cx="27087" cy="27087"/>
            </a:xfrm>
            <a:custGeom>
              <a:avLst/>
              <a:gdLst>
                <a:gd name="T0" fmla="*/ 0 w 21"/>
                <a:gd name="T1" fmla="*/ 13 h 20"/>
                <a:gd name="T2" fmla="*/ 13 w 21"/>
                <a:gd name="T3" fmla="*/ 20 h 20"/>
                <a:gd name="T4" fmla="*/ 21 w 21"/>
                <a:gd name="T5" fmla="*/ 9 h 20"/>
                <a:gd name="T6" fmla="*/ 9 w 21"/>
                <a:gd name="T7" fmla="*/ 0 h 20"/>
                <a:gd name="T8" fmla="*/ 0 w 21"/>
                <a:gd name="T9" fmla="*/ 13 h 20"/>
              </a:gdLst>
              <a:ahLst/>
              <a:cxnLst>
                <a:cxn ang="0">
                  <a:pos x="T0" y="T1"/>
                </a:cxn>
                <a:cxn ang="0">
                  <a:pos x="T2" y="T3"/>
                </a:cxn>
                <a:cxn ang="0">
                  <a:pos x="T4" y="T5"/>
                </a:cxn>
                <a:cxn ang="0">
                  <a:pos x="T6" y="T7"/>
                </a:cxn>
                <a:cxn ang="0">
                  <a:pos x="T8" y="T9"/>
                </a:cxn>
              </a:cxnLst>
              <a:rect l="0" t="0" r="r" b="b"/>
              <a:pathLst>
                <a:path w="21" h="20">
                  <a:moveTo>
                    <a:pt x="0" y="13"/>
                  </a:moveTo>
                  <a:cubicBezTo>
                    <a:pt x="13" y="20"/>
                    <a:pt x="13" y="20"/>
                    <a:pt x="13" y="20"/>
                  </a:cubicBezTo>
                  <a:cubicBezTo>
                    <a:pt x="15" y="16"/>
                    <a:pt x="18" y="12"/>
                    <a:pt x="21" y="9"/>
                  </a:cubicBezTo>
                  <a:cubicBezTo>
                    <a:pt x="9" y="0"/>
                    <a:pt x="9" y="0"/>
                    <a:pt x="9" y="0"/>
                  </a:cubicBezTo>
                  <a:cubicBezTo>
                    <a:pt x="6" y="4"/>
                    <a:pt x="3" y="9"/>
                    <a:pt x="0" y="13"/>
                  </a:cubicBezTo>
                  <a:close/>
                </a:path>
              </a:pathLst>
            </a:custGeom>
            <a:solidFill>
              <a:srgbClr val="7A260C"/>
            </a:solidFill>
            <a:ln>
              <a:noFill/>
            </a:ln>
          </p:spPr>
          <p:txBody>
            <a:bodyPr vert="horz" wrap="square" lIns="91440" tIns="45720" rIns="91440" bIns="45720" numCol="1" anchor="t" anchorCtr="0" compatLnSpc="1">
              <a:prstTxWarp prst="textNoShape">
                <a:avLst/>
              </a:prstTxWarp>
            </a:bodyPr>
            <a:lstStyle/>
            <a:p>
              <a:endParaRPr lang="en-US"/>
            </a:p>
          </p:txBody>
        </p:sp>
        <p:sp>
          <p:nvSpPr>
            <p:cNvPr id="2266" name="Freeform 88">
              <a:extLst>
                <a:ext uri="{FF2B5EF4-FFF2-40B4-BE49-F238E27FC236}">
                  <a16:creationId xmlns:a16="http://schemas.microsoft.com/office/drawing/2014/main" id="{D26E4856-3388-4141-90FD-D737F4A1431C}"/>
                </a:ext>
              </a:extLst>
            </p:cNvPr>
            <p:cNvSpPr>
              <a:spLocks/>
            </p:cNvSpPr>
            <p:nvPr/>
          </p:nvSpPr>
          <p:spPr bwMode="auto">
            <a:xfrm>
              <a:off x="9446627" y="2456587"/>
              <a:ext cx="20315" cy="20315"/>
            </a:xfrm>
            <a:custGeom>
              <a:avLst/>
              <a:gdLst>
                <a:gd name="T0" fmla="*/ 15 w 15"/>
                <a:gd name="T1" fmla="*/ 1 h 15"/>
                <a:gd name="T2" fmla="*/ 0 w 15"/>
                <a:gd name="T3" fmla="*/ 0 h 15"/>
                <a:gd name="T4" fmla="*/ 0 w 15"/>
                <a:gd name="T5" fmla="*/ 15 h 15"/>
                <a:gd name="T6" fmla="*/ 14 w 15"/>
                <a:gd name="T7" fmla="*/ 15 h 15"/>
                <a:gd name="T8" fmla="*/ 15 w 15"/>
                <a:gd name="T9" fmla="*/ 1 h 15"/>
              </a:gdLst>
              <a:ahLst/>
              <a:cxnLst>
                <a:cxn ang="0">
                  <a:pos x="T0" y="T1"/>
                </a:cxn>
                <a:cxn ang="0">
                  <a:pos x="T2" y="T3"/>
                </a:cxn>
                <a:cxn ang="0">
                  <a:pos x="T4" y="T5"/>
                </a:cxn>
                <a:cxn ang="0">
                  <a:pos x="T6" y="T7"/>
                </a:cxn>
                <a:cxn ang="0">
                  <a:pos x="T8" y="T9"/>
                </a:cxn>
              </a:cxnLst>
              <a:rect l="0" t="0" r="r" b="b"/>
              <a:pathLst>
                <a:path w="15" h="15">
                  <a:moveTo>
                    <a:pt x="15" y="1"/>
                  </a:moveTo>
                  <a:cubicBezTo>
                    <a:pt x="10" y="0"/>
                    <a:pt x="5" y="0"/>
                    <a:pt x="0" y="0"/>
                  </a:cubicBezTo>
                  <a:cubicBezTo>
                    <a:pt x="0" y="15"/>
                    <a:pt x="0" y="15"/>
                    <a:pt x="0" y="15"/>
                  </a:cubicBezTo>
                  <a:cubicBezTo>
                    <a:pt x="4" y="15"/>
                    <a:pt x="9" y="15"/>
                    <a:pt x="14" y="15"/>
                  </a:cubicBezTo>
                  <a:lnTo>
                    <a:pt x="15" y="1"/>
                  </a:lnTo>
                  <a:close/>
                </a:path>
              </a:pathLst>
            </a:custGeom>
            <a:solidFill>
              <a:srgbClr val="7A260C"/>
            </a:solidFill>
            <a:ln>
              <a:noFill/>
            </a:ln>
          </p:spPr>
          <p:txBody>
            <a:bodyPr vert="horz" wrap="square" lIns="91440" tIns="45720" rIns="91440" bIns="45720" numCol="1" anchor="t" anchorCtr="0" compatLnSpc="1">
              <a:prstTxWarp prst="textNoShape">
                <a:avLst/>
              </a:prstTxWarp>
            </a:bodyPr>
            <a:lstStyle/>
            <a:p>
              <a:endParaRPr lang="en-US"/>
            </a:p>
          </p:txBody>
        </p:sp>
        <p:sp>
          <p:nvSpPr>
            <p:cNvPr id="2267" name="Freeform 89">
              <a:extLst>
                <a:ext uri="{FF2B5EF4-FFF2-40B4-BE49-F238E27FC236}">
                  <a16:creationId xmlns:a16="http://schemas.microsoft.com/office/drawing/2014/main" id="{22446385-0896-4896-9192-D011C3A66231}"/>
                </a:ext>
              </a:extLst>
            </p:cNvPr>
            <p:cNvSpPr>
              <a:spLocks/>
            </p:cNvSpPr>
            <p:nvPr/>
          </p:nvSpPr>
          <p:spPr bwMode="auto">
            <a:xfrm>
              <a:off x="9518407" y="2471485"/>
              <a:ext cx="27087" cy="27087"/>
            </a:xfrm>
            <a:custGeom>
              <a:avLst/>
              <a:gdLst>
                <a:gd name="T0" fmla="*/ 20 w 20"/>
                <a:gd name="T1" fmla="*/ 6 h 20"/>
                <a:gd name="T2" fmla="*/ 6 w 20"/>
                <a:gd name="T3" fmla="*/ 0 h 20"/>
                <a:gd name="T4" fmla="*/ 0 w 20"/>
                <a:gd name="T5" fmla="*/ 14 h 20"/>
                <a:gd name="T6" fmla="*/ 13 w 20"/>
                <a:gd name="T7" fmla="*/ 20 h 20"/>
                <a:gd name="T8" fmla="*/ 20 w 20"/>
                <a:gd name="T9" fmla="*/ 6 h 20"/>
              </a:gdLst>
              <a:ahLst/>
              <a:cxnLst>
                <a:cxn ang="0">
                  <a:pos x="T0" y="T1"/>
                </a:cxn>
                <a:cxn ang="0">
                  <a:pos x="T2" y="T3"/>
                </a:cxn>
                <a:cxn ang="0">
                  <a:pos x="T4" y="T5"/>
                </a:cxn>
                <a:cxn ang="0">
                  <a:pos x="T6" y="T7"/>
                </a:cxn>
                <a:cxn ang="0">
                  <a:pos x="T8" y="T9"/>
                </a:cxn>
              </a:cxnLst>
              <a:rect l="0" t="0" r="r" b="b"/>
              <a:pathLst>
                <a:path w="20" h="20">
                  <a:moveTo>
                    <a:pt x="20" y="6"/>
                  </a:moveTo>
                  <a:cubicBezTo>
                    <a:pt x="15" y="4"/>
                    <a:pt x="10" y="2"/>
                    <a:pt x="6" y="0"/>
                  </a:cubicBezTo>
                  <a:cubicBezTo>
                    <a:pt x="0" y="14"/>
                    <a:pt x="0" y="14"/>
                    <a:pt x="0" y="14"/>
                  </a:cubicBezTo>
                  <a:cubicBezTo>
                    <a:pt x="5" y="16"/>
                    <a:pt x="9" y="17"/>
                    <a:pt x="13" y="20"/>
                  </a:cubicBezTo>
                  <a:lnTo>
                    <a:pt x="20" y="6"/>
                  </a:lnTo>
                  <a:close/>
                </a:path>
              </a:pathLst>
            </a:custGeom>
            <a:solidFill>
              <a:srgbClr val="7A260C"/>
            </a:solidFill>
            <a:ln>
              <a:noFill/>
            </a:ln>
          </p:spPr>
          <p:txBody>
            <a:bodyPr vert="horz" wrap="square" lIns="91440" tIns="45720" rIns="91440" bIns="45720" numCol="1" anchor="t" anchorCtr="0" compatLnSpc="1">
              <a:prstTxWarp prst="textNoShape">
                <a:avLst/>
              </a:prstTxWarp>
            </a:bodyPr>
            <a:lstStyle/>
            <a:p>
              <a:endParaRPr lang="en-US"/>
            </a:p>
          </p:txBody>
        </p:sp>
        <p:sp>
          <p:nvSpPr>
            <p:cNvPr id="2268" name="Freeform 90">
              <a:extLst>
                <a:ext uri="{FF2B5EF4-FFF2-40B4-BE49-F238E27FC236}">
                  <a16:creationId xmlns:a16="http://schemas.microsoft.com/office/drawing/2014/main" id="{120E03AE-9DBF-4359-BAA3-1456B169C929}"/>
                </a:ext>
              </a:extLst>
            </p:cNvPr>
            <p:cNvSpPr>
              <a:spLocks/>
            </p:cNvSpPr>
            <p:nvPr/>
          </p:nvSpPr>
          <p:spPr bwMode="auto">
            <a:xfrm>
              <a:off x="9228579" y="2624525"/>
              <a:ext cx="23024" cy="23024"/>
            </a:xfrm>
            <a:custGeom>
              <a:avLst/>
              <a:gdLst>
                <a:gd name="T0" fmla="*/ 0 w 17"/>
                <a:gd name="T1" fmla="*/ 15 h 17"/>
                <a:gd name="T2" fmla="*/ 15 w 17"/>
                <a:gd name="T3" fmla="*/ 17 h 17"/>
                <a:gd name="T4" fmla="*/ 17 w 17"/>
                <a:gd name="T5" fmla="*/ 3 h 17"/>
                <a:gd name="T6" fmla="*/ 3 w 17"/>
                <a:gd name="T7" fmla="*/ 0 h 17"/>
                <a:gd name="T8" fmla="*/ 0 w 17"/>
                <a:gd name="T9" fmla="*/ 15 h 17"/>
              </a:gdLst>
              <a:ahLst/>
              <a:cxnLst>
                <a:cxn ang="0">
                  <a:pos x="T0" y="T1"/>
                </a:cxn>
                <a:cxn ang="0">
                  <a:pos x="T2" y="T3"/>
                </a:cxn>
                <a:cxn ang="0">
                  <a:pos x="T4" y="T5"/>
                </a:cxn>
                <a:cxn ang="0">
                  <a:pos x="T6" y="T7"/>
                </a:cxn>
                <a:cxn ang="0">
                  <a:pos x="T8" y="T9"/>
                </a:cxn>
              </a:cxnLst>
              <a:rect l="0" t="0" r="r" b="b"/>
              <a:pathLst>
                <a:path w="17" h="17">
                  <a:moveTo>
                    <a:pt x="0" y="15"/>
                  </a:moveTo>
                  <a:cubicBezTo>
                    <a:pt x="15" y="17"/>
                    <a:pt x="15" y="17"/>
                    <a:pt x="15" y="17"/>
                  </a:cubicBezTo>
                  <a:cubicBezTo>
                    <a:pt x="15" y="12"/>
                    <a:pt x="16" y="8"/>
                    <a:pt x="17" y="3"/>
                  </a:cubicBezTo>
                  <a:cubicBezTo>
                    <a:pt x="3" y="0"/>
                    <a:pt x="3" y="0"/>
                    <a:pt x="3" y="0"/>
                  </a:cubicBezTo>
                  <a:cubicBezTo>
                    <a:pt x="2" y="5"/>
                    <a:pt x="1" y="10"/>
                    <a:pt x="0" y="15"/>
                  </a:cubicBezTo>
                  <a:close/>
                </a:path>
              </a:pathLst>
            </a:custGeom>
            <a:solidFill>
              <a:srgbClr val="7A260C"/>
            </a:solidFill>
            <a:ln>
              <a:noFill/>
            </a:ln>
          </p:spPr>
          <p:txBody>
            <a:bodyPr vert="horz" wrap="square" lIns="91440" tIns="45720" rIns="91440" bIns="45720" numCol="1" anchor="t" anchorCtr="0" compatLnSpc="1">
              <a:prstTxWarp prst="textNoShape">
                <a:avLst/>
              </a:prstTxWarp>
            </a:bodyPr>
            <a:lstStyle/>
            <a:p>
              <a:endParaRPr lang="en-US"/>
            </a:p>
          </p:txBody>
        </p:sp>
        <p:sp>
          <p:nvSpPr>
            <p:cNvPr id="2269" name="Freeform 91">
              <a:extLst>
                <a:ext uri="{FF2B5EF4-FFF2-40B4-BE49-F238E27FC236}">
                  <a16:creationId xmlns:a16="http://schemas.microsoft.com/office/drawing/2014/main" id="{92D9090A-856B-4E3F-B5E4-912433367C0C}"/>
                </a:ext>
              </a:extLst>
            </p:cNvPr>
            <p:cNvSpPr>
              <a:spLocks/>
            </p:cNvSpPr>
            <p:nvPr/>
          </p:nvSpPr>
          <p:spPr bwMode="auto">
            <a:xfrm>
              <a:off x="9381619" y="2460650"/>
              <a:ext cx="23024" cy="24378"/>
            </a:xfrm>
            <a:custGeom>
              <a:avLst/>
              <a:gdLst>
                <a:gd name="T0" fmla="*/ 18 w 18"/>
                <a:gd name="T1" fmla="*/ 15 h 18"/>
                <a:gd name="T2" fmla="*/ 15 w 18"/>
                <a:gd name="T3" fmla="*/ 0 h 18"/>
                <a:gd name="T4" fmla="*/ 0 w 18"/>
                <a:gd name="T5" fmla="*/ 4 h 18"/>
                <a:gd name="T6" fmla="*/ 4 w 18"/>
                <a:gd name="T7" fmla="*/ 18 h 18"/>
                <a:gd name="T8" fmla="*/ 18 w 18"/>
                <a:gd name="T9" fmla="*/ 15 h 18"/>
              </a:gdLst>
              <a:ahLst/>
              <a:cxnLst>
                <a:cxn ang="0">
                  <a:pos x="T0" y="T1"/>
                </a:cxn>
                <a:cxn ang="0">
                  <a:pos x="T2" y="T3"/>
                </a:cxn>
                <a:cxn ang="0">
                  <a:pos x="T4" y="T5"/>
                </a:cxn>
                <a:cxn ang="0">
                  <a:pos x="T6" y="T7"/>
                </a:cxn>
                <a:cxn ang="0">
                  <a:pos x="T8" y="T9"/>
                </a:cxn>
              </a:cxnLst>
              <a:rect l="0" t="0" r="r" b="b"/>
              <a:pathLst>
                <a:path w="18" h="18">
                  <a:moveTo>
                    <a:pt x="18" y="15"/>
                  </a:moveTo>
                  <a:cubicBezTo>
                    <a:pt x="15" y="0"/>
                    <a:pt x="15" y="0"/>
                    <a:pt x="15" y="0"/>
                  </a:cubicBezTo>
                  <a:cubicBezTo>
                    <a:pt x="10" y="1"/>
                    <a:pt x="5" y="3"/>
                    <a:pt x="0" y="4"/>
                  </a:cubicBezTo>
                  <a:cubicBezTo>
                    <a:pt x="4" y="18"/>
                    <a:pt x="4" y="18"/>
                    <a:pt x="4" y="18"/>
                  </a:cubicBezTo>
                  <a:cubicBezTo>
                    <a:pt x="9" y="17"/>
                    <a:pt x="13" y="16"/>
                    <a:pt x="18" y="15"/>
                  </a:cubicBezTo>
                  <a:close/>
                </a:path>
              </a:pathLst>
            </a:custGeom>
            <a:solidFill>
              <a:srgbClr val="7A260C"/>
            </a:solidFill>
            <a:ln>
              <a:noFill/>
            </a:ln>
          </p:spPr>
          <p:txBody>
            <a:bodyPr vert="horz" wrap="square" lIns="91440" tIns="45720" rIns="91440" bIns="45720" numCol="1" anchor="t" anchorCtr="0" compatLnSpc="1">
              <a:prstTxWarp prst="textNoShape">
                <a:avLst/>
              </a:prstTxWarp>
            </a:bodyPr>
            <a:lstStyle/>
            <a:p>
              <a:endParaRPr lang="en-US"/>
            </a:p>
          </p:txBody>
        </p:sp>
        <p:sp>
          <p:nvSpPr>
            <p:cNvPr id="2271" name="Freeform 93">
              <a:extLst>
                <a:ext uri="{FF2B5EF4-FFF2-40B4-BE49-F238E27FC236}">
                  <a16:creationId xmlns:a16="http://schemas.microsoft.com/office/drawing/2014/main" id="{DFAA91D7-7189-426E-8791-15266982F4F8}"/>
                </a:ext>
              </a:extLst>
            </p:cNvPr>
            <p:cNvSpPr>
              <a:spLocks/>
            </p:cNvSpPr>
            <p:nvPr/>
          </p:nvSpPr>
          <p:spPr bwMode="auto">
            <a:xfrm>
              <a:off x="9308485" y="2493154"/>
              <a:ext cx="28441" cy="27087"/>
            </a:xfrm>
            <a:custGeom>
              <a:avLst/>
              <a:gdLst>
                <a:gd name="T0" fmla="*/ 0 w 21"/>
                <a:gd name="T1" fmla="*/ 9 h 20"/>
                <a:gd name="T2" fmla="*/ 9 w 21"/>
                <a:gd name="T3" fmla="*/ 20 h 20"/>
                <a:gd name="T4" fmla="*/ 21 w 21"/>
                <a:gd name="T5" fmla="*/ 12 h 20"/>
                <a:gd name="T6" fmla="*/ 13 w 21"/>
                <a:gd name="T7" fmla="*/ 0 h 20"/>
                <a:gd name="T8" fmla="*/ 0 w 21"/>
                <a:gd name="T9" fmla="*/ 9 h 20"/>
              </a:gdLst>
              <a:ahLst/>
              <a:cxnLst>
                <a:cxn ang="0">
                  <a:pos x="T0" y="T1"/>
                </a:cxn>
                <a:cxn ang="0">
                  <a:pos x="T2" y="T3"/>
                </a:cxn>
                <a:cxn ang="0">
                  <a:pos x="T4" y="T5"/>
                </a:cxn>
                <a:cxn ang="0">
                  <a:pos x="T6" y="T7"/>
                </a:cxn>
                <a:cxn ang="0">
                  <a:pos x="T8" y="T9"/>
                </a:cxn>
              </a:cxnLst>
              <a:rect l="0" t="0" r="r" b="b"/>
              <a:pathLst>
                <a:path w="21" h="20">
                  <a:moveTo>
                    <a:pt x="0" y="9"/>
                  </a:moveTo>
                  <a:cubicBezTo>
                    <a:pt x="9" y="20"/>
                    <a:pt x="9" y="20"/>
                    <a:pt x="9" y="20"/>
                  </a:cubicBezTo>
                  <a:cubicBezTo>
                    <a:pt x="13" y="17"/>
                    <a:pt x="17" y="15"/>
                    <a:pt x="21" y="12"/>
                  </a:cubicBezTo>
                  <a:cubicBezTo>
                    <a:pt x="13" y="0"/>
                    <a:pt x="13" y="0"/>
                    <a:pt x="13" y="0"/>
                  </a:cubicBezTo>
                  <a:cubicBezTo>
                    <a:pt x="8" y="3"/>
                    <a:pt x="4" y="6"/>
                    <a:pt x="0" y="9"/>
                  </a:cubicBezTo>
                  <a:close/>
                </a:path>
              </a:pathLst>
            </a:custGeom>
            <a:solidFill>
              <a:srgbClr val="7A260C"/>
            </a:solidFill>
            <a:ln>
              <a:noFill/>
            </a:ln>
          </p:spPr>
          <p:txBody>
            <a:bodyPr vert="horz" wrap="square" lIns="91440" tIns="45720" rIns="91440" bIns="45720" numCol="1" anchor="t" anchorCtr="0" compatLnSpc="1">
              <a:prstTxWarp prst="textNoShape">
                <a:avLst/>
              </a:prstTxWarp>
            </a:bodyPr>
            <a:lstStyle/>
            <a:p>
              <a:endParaRPr lang="en-US"/>
            </a:p>
          </p:txBody>
        </p:sp>
        <p:sp>
          <p:nvSpPr>
            <p:cNvPr id="2274" name="Freeform 96">
              <a:extLst>
                <a:ext uri="{FF2B5EF4-FFF2-40B4-BE49-F238E27FC236}">
                  <a16:creationId xmlns:a16="http://schemas.microsoft.com/office/drawing/2014/main" id="{F4C4CF36-DCBF-40D4-BFE1-62DF07D28822}"/>
                </a:ext>
              </a:extLst>
            </p:cNvPr>
            <p:cNvSpPr>
              <a:spLocks/>
            </p:cNvSpPr>
            <p:nvPr/>
          </p:nvSpPr>
          <p:spPr bwMode="auto">
            <a:xfrm>
              <a:off x="9626754" y="2581186"/>
              <a:ext cx="25732" cy="25732"/>
            </a:xfrm>
            <a:custGeom>
              <a:avLst/>
              <a:gdLst>
                <a:gd name="T0" fmla="*/ 20 w 20"/>
                <a:gd name="T1" fmla="*/ 14 h 19"/>
                <a:gd name="T2" fmla="*/ 14 w 20"/>
                <a:gd name="T3" fmla="*/ 0 h 19"/>
                <a:gd name="T4" fmla="*/ 0 w 20"/>
                <a:gd name="T5" fmla="*/ 6 h 19"/>
                <a:gd name="T6" fmla="*/ 6 w 20"/>
                <a:gd name="T7" fmla="*/ 19 h 19"/>
                <a:gd name="T8" fmla="*/ 20 w 20"/>
                <a:gd name="T9" fmla="*/ 14 h 19"/>
              </a:gdLst>
              <a:ahLst/>
              <a:cxnLst>
                <a:cxn ang="0">
                  <a:pos x="T0" y="T1"/>
                </a:cxn>
                <a:cxn ang="0">
                  <a:pos x="T2" y="T3"/>
                </a:cxn>
                <a:cxn ang="0">
                  <a:pos x="T4" y="T5"/>
                </a:cxn>
                <a:cxn ang="0">
                  <a:pos x="T6" y="T7"/>
                </a:cxn>
                <a:cxn ang="0">
                  <a:pos x="T8" y="T9"/>
                </a:cxn>
              </a:cxnLst>
              <a:rect l="0" t="0" r="r" b="b"/>
              <a:pathLst>
                <a:path w="20" h="19">
                  <a:moveTo>
                    <a:pt x="20" y="14"/>
                  </a:moveTo>
                  <a:cubicBezTo>
                    <a:pt x="18" y="9"/>
                    <a:pt x="16" y="4"/>
                    <a:pt x="14" y="0"/>
                  </a:cubicBezTo>
                  <a:cubicBezTo>
                    <a:pt x="0" y="6"/>
                    <a:pt x="0" y="6"/>
                    <a:pt x="0" y="6"/>
                  </a:cubicBezTo>
                  <a:cubicBezTo>
                    <a:pt x="2" y="10"/>
                    <a:pt x="4" y="15"/>
                    <a:pt x="6" y="19"/>
                  </a:cubicBezTo>
                  <a:lnTo>
                    <a:pt x="20" y="14"/>
                  </a:lnTo>
                  <a:close/>
                </a:path>
              </a:pathLst>
            </a:custGeom>
            <a:solidFill>
              <a:srgbClr val="7A260C"/>
            </a:solidFill>
            <a:ln>
              <a:noFill/>
            </a:ln>
          </p:spPr>
          <p:txBody>
            <a:bodyPr vert="horz" wrap="square" lIns="91440" tIns="45720" rIns="91440" bIns="45720" numCol="1" anchor="t" anchorCtr="0" compatLnSpc="1">
              <a:prstTxWarp prst="textNoShape">
                <a:avLst/>
              </a:prstTxWarp>
            </a:bodyPr>
            <a:lstStyle/>
            <a:p>
              <a:endParaRPr lang="en-US"/>
            </a:p>
          </p:txBody>
        </p:sp>
        <p:sp>
          <p:nvSpPr>
            <p:cNvPr id="2277" name="Freeform 99">
              <a:extLst>
                <a:ext uri="{FF2B5EF4-FFF2-40B4-BE49-F238E27FC236}">
                  <a16:creationId xmlns:a16="http://schemas.microsoft.com/office/drawing/2014/main" id="{69875127-87B3-4027-8B46-02482575D629}"/>
                </a:ext>
              </a:extLst>
            </p:cNvPr>
            <p:cNvSpPr>
              <a:spLocks/>
            </p:cNvSpPr>
            <p:nvPr/>
          </p:nvSpPr>
          <p:spPr bwMode="auto">
            <a:xfrm>
              <a:off x="9582061" y="2516178"/>
              <a:ext cx="28441" cy="27087"/>
            </a:xfrm>
            <a:custGeom>
              <a:avLst/>
              <a:gdLst>
                <a:gd name="T0" fmla="*/ 21 w 21"/>
                <a:gd name="T1" fmla="*/ 11 h 20"/>
                <a:gd name="T2" fmla="*/ 10 w 21"/>
                <a:gd name="T3" fmla="*/ 0 h 20"/>
                <a:gd name="T4" fmla="*/ 0 w 21"/>
                <a:gd name="T5" fmla="*/ 10 h 20"/>
                <a:gd name="T6" fmla="*/ 10 w 21"/>
                <a:gd name="T7" fmla="*/ 20 h 20"/>
                <a:gd name="T8" fmla="*/ 21 w 21"/>
                <a:gd name="T9" fmla="*/ 11 h 20"/>
              </a:gdLst>
              <a:ahLst/>
              <a:cxnLst>
                <a:cxn ang="0">
                  <a:pos x="T0" y="T1"/>
                </a:cxn>
                <a:cxn ang="0">
                  <a:pos x="T2" y="T3"/>
                </a:cxn>
                <a:cxn ang="0">
                  <a:pos x="T4" y="T5"/>
                </a:cxn>
                <a:cxn ang="0">
                  <a:pos x="T6" y="T7"/>
                </a:cxn>
                <a:cxn ang="0">
                  <a:pos x="T8" y="T9"/>
                </a:cxn>
              </a:cxnLst>
              <a:rect l="0" t="0" r="r" b="b"/>
              <a:pathLst>
                <a:path w="21" h="20">
                  <a:moveTo>
                    <a:pt x="21" y="11"/>
                  </a:moveTo>
                  <a:cubicBezTo>
                    <a:pt x="18" y="7"/>
                    <a:pt x="14" y="3"/>
                    <a:pt x="10" y="0"/>
                  </a:cubicBezTo>
                  <a:cubicBezTo>
                    <a:pt x="0" y="10"/>
                    <a:pt x="0" y="10"/>
                    <a:pt x="0" y="10"/>
                  </a:cubicBezTo>
                  <a:cubicBezTo>
                    <a:pt x="4" y="14"/>
                    <a:pt x="7" y="17"/>
                    <a:pt x="10" y="20"/>
                  </a:cubicBezTo>
                  <a:lnTo>
                    <a:pt x="21" y="11"/>
                  </a:lnTo>
                  <a:close/>
                </a:path>
              </a:pathLst>
            </a:custGeom>
            <a:solidFill>
              <a:srgbClr val="7A260C"/>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451" name="Rectangle 29">
            <a:extLst>
              <a:ext uri="{FF2B5EF4-FFF2-40B4-BE49-F238E27FC236}">
                <a16:creationId xmlns:a16="http://schemas.microsoft.com/office/drawing/2014/main" id="{D942909C-5739-41A9-97A8-9DE7F572D136}"/>
              </a:ext>
            </a:extLst>
          </p:cNvPr>
          <p:cNvSpPr>
            <a:spLocks noChangeArrowheads="1"/>
          </p:cNvSpPr>
          <p:nvPr/>
        </p:nvSpPr>
        <p:spPr bwMode="auto">
          <a:xfrm>
            <a:off x="3614552" y="1124820"/>
            <a:ext cx="496289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sz="3200" b="1">
                <a:solidFill>
                  <a:srgbClr val="3D1306"/>
                </a:solidFill>
                <a:latin typeface="Noto Serif" panose="02020600060500020200" pitchFamily="18" charset="0"/>
                <a:ea typeface="Noto Serif" panose="02020600060500020200" pitchFamily="18" charset="0"/>
                <a:cs typeface="Noto Serif" panose="02020600060500020200" pitchFamily="18" charset="0"/>
              </a:rPr>
              <a:t>Sweetbrain </a:t>
            </a:r>
            <a:r>
              <a:rPr lang="en-US" altLang="en-US" sz="3200" b="1" i="1">
                <a:solidFill>
                  <a:srgbClr val="3D1306"/>
                </a:solidFill>
                <a:latin typeface="Noto Serif" panose="02020600060500020200" pitchFamily="18" charset="0"/>
                <a:ea typeface="Noto Serif" panose="02020600060500020200" pitchFamily="18" charset="0"/>
                <a:cs typeface="Noto Serif" panose="02020600060500020200" pitchFamily="18" charset="0"/>
              </a:rPr>
              <a:t>Infographic</a:t>
            </a:r>
            <a:endParaRPr kumimoji="0" lang="en-US" altLang="en-US" sz="3600" b="0" i="1" u="none" strike="noStrike" cap="none" normalizeH="0" baseline="0">
              <a:ln>
                <a:noFill/>
              </a:ln>
              <a:solidFill>
                <a:srgbClr val="3D1306"/>
              </a:solidFill>
              <a:effectLst/>
              <a:latin typeface="Noto Serif" panose="02020600060500020200" pitchFamily="18" charset="0"/>
              <a:ea typeface="Noto Serif" panose="02020600060500020200" pitchFamily="18" charset="0"/>
              <a:cs typeface="Noto Serif" panose="02020600060500020200" pitchFamily="18" charset="0"/>
            </a:endParaRPr>
          </a:p>
        </p:txBody>
      </p:sp>
      <p:sp>
        <p:nvSpPr>
          <p:cNvPr id="452" name="TextBox 451">
            <a:extLst>
              <a:ext uri="{FF2B5EF4-FFF2-40B4-BE49-F238E27FC236}">
                <a16:creationId xmlns:a16="http://schemas.microsoft.com/office/drawing/2014/main" id="{119920A6-B67A-462B-A925-BD73053003BA}"/>
              </a:ext>
            </a:extLst>
          </p:cNvPr>
          <p:cNvSpPr txBox="1"/>
          <p:nvPr/>
        </p:nvSpPr>
        <p:spPr>
          <a:xfrm>
            <a:off x="5099581" y="643841"/>
            <a:ext cx="1992853" cy="276999"/>
          </a:xfrm>
          <a:prstGeom prst="rect">
            <a:avLst/>
          </a:prstGeom>
          <a:noFill/>
        </p:spPr>
        <p:txBody>
          <a:bodyPr wrap="none" rtlCol="0">
            <a:spAutoFit/>
          </a:bodyPr>
          <a:lstStyle/>
          <a:p>
            <a:pPr algn="ctr"/>
            <a:r>
              <a:rPr lang="en-US" sz="1200" spc="200">
                <a:solidFill>
                  <a:srgbClr val="7A260C"/>
                </a:solidFill>
                <a:latin typeface="Poppins Medium" panose="00000600000000000000" pitchFamily="2" charset="0"/>
                <a:cs typeface="Poppins Medium" panose="00000600000000000000" pitchFamily="2" charset="0"/>
              </a:rPr>
              <a:t>BUSINESS PROCESS</a:t>
            </a:r>
          </a:p>
        </p:txBody>
      </p:sp>
      <p:sp>
        <p:nvSpPr>
          <p:cNvPr id="453" name="TextBox 452">
            <a:extLst>
              <a:ext uri="{FF2B5EF4-FFF2-40B4-BE49-F238E27FC236}">
                <a16:creationId xmlns:a16="http://schemas.microsoft.com/office/drawing/2014/main" id="{39ED578D-AEBE-49DD-96FD-84B87F430ECE}"/>
              </a:ext>
            </a:extLst>
          </p:cNvPr>
          <p:cNvSpPr txBox="1"/>
          <p:nvPr/>
        </p:nvSpPr>
        <p:spPr>
          <a:xfrm>
            <a:off x="1561296" y="4221703"/>
            <a:ext cx="2248970" cy="820674"/>
          </a:xfrm>
          <a:prstGeom prst="rect">
            <a:avLst/>
          </a:prstGeom>
          <a:noFill/>
        </p:spPr>
        <p:txBody>
          <a:bodyPr wrap="square" rtlCol="0">
            <a:spAutoFit/>
          </a:bodyPr>
          <a:lstStyle/>
          <a:p>
            <a:pPr algn="ctr">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Voluptate beliton essesa in cillum ipsum dolor sthe mawna aliquasi consectetur internase nostusa</a:t>
            </a:r>
          </a:p>
        </p:txBody>
      </p:sp>
      <p:sp>
        <p:nvSpPr>
          <p:cNvPr id="454" name="TextBox 453">
            <a:extLst>
              <a:ext uri="{FF2B5EF4-FFF2-40B4-BE49-F238E27FC236}">
                <a16:creationId xmlns:a16="http://schemas.microsoft.com/office/drawing/2014/main" id="{76A6280F-2A2A-40F4-ABF6-9C20F7165D1D}"/>
              </a:ext>
            </a:extLst>
          </p:cNvPr>
          <p:cNvSpPr txBox="1"/>
          <p:nvPr/>
        </p:nvSpPr>
        <p:spPr>
          <a:xfrm>
            <a:off x="1561296" y="3944704"/>
            <a:ext cx="2248969" cy="261610"/>
          </a:xfrm>
          <a:prstGeom prst="rect">
            <a:avLst/>
          </a:prstGeom>
          <a:noFill/>
        </p:spPr>
        <p:txBody>
          <a:bodyPr wrap="square" rtlCol="0">
            <a:spAutoFit/>
          </a:bodyPr>
          <a:lstStyle/>
          <a:p>
            <a:pPr algn="ctr"/>
            <a:r>
              <a:rPr lang="en-US" sz="1100" b="1" spc="100">
                <a:latin typeface="Poppins" panose="00000500000000000000" pitchFamily="2" charset="0"/>
                <a:cs typeface="Poppins" panose="00000500000000000000" pitchFamily="2" charset="0"/>
              </a:rPr>
              <a:t>MARKETING </a:t>
            </a:r>
          </a:p>
        </p:txBody>
      </p:sp>
      <p:sp>
        <p:nvSpPr>
          <p:cNvPr id="456" name="TextBox 455">
            <a:extLst>
              <a:ext uri="{FF2B5EF4-FFF2-40B4-BE49-F238E27FC236}">
                <a16:creationId xmlns:a16="http://schemas.microsoft.com/office/drawing/2014/main" id="{8EC966C1-C378-436E-98DE-D80C92220E1C}"/>
              </a:ext>
            </a:extLst>
          </p:cNvPr>
          <p:cNvSpPr txBox="1"/>
          <p:nvPr/>
        </p:nvSpPr>
        <p:spPr>
          <a:xfrm>
            <a:off x="4939686" y="4221703"/>
            <a:ext cx="2248970" cy="820674"/>
          </a:xfrm>
          <a:prstGeom prst="rect">
            <a:avLst/>
          </a:prstGeom>
          <a:noFill/>
        </p:spPr>
        <p:txBody>
          <a:bodyPr wrap="square" rtlCol="0">
            <a:spAutoFit/>
          </a:bodyPr>
          <a:lstStyle/>
          <a:p>
            <a:pPr algn="ctr">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Voluptate beliton essesa in cillum ipsum dolor sthe mawna aliquasi consectetur internase nostusa</a:t>
            </a:r>
          </a:p>
        </p:txBody>
      </p:sp>
      <p:sp>
        <p:nvSpPr>
          <p:cNvPr id="457" name="TextBox 456">
            <a:extLst>
              <a:ext uri="{FF2B5EF4-FFF2-40B4-BE49-F238E27FC236}">
                <a16:creationId xmlns:a16="http://schemas.microsoft.com/office/drawing/2014/main" id="{C50AE5FC-6073-4653-BAF1-85963889E447}"/>
              </a:ext>
            </a:extLst>
          </p:cNvPr>
          <p:cNvSpPr txBox="1"/>
          <p:nvPr/>
        </p:nvSpPr>
        <p:spPr>
          <a:xfrm>
            <a:off x="4939686" y="3944704"/>
            <a:ext cx="2248969" cy="261610"/>
          </a:xfrm>
          <a:prstGeom prst="rect">
            <a:avLst/>
          </a:prstGeom>
          <a:noFill/>
        </p:spPr>
        <p:txBody>
          <a:bodyPr wrap="square" rtlCol="0">
            <a:spAutoFit/>
          </a:bodyPr>
          <a:lstStyle/>
          <a:p>
            <a:pPr algn="ctr"/>
            <a:r>
              <a:rPr lang="en-US" sz="1100" b="1" spc="100">
                <a:latin typeface="Poppins" panose="00000500000000000000" pitchFamily="2" charset="0"/>
                <a:cs typeface="Poppins" panose="00000500000000000000" pitchFamily="2" charset="0"/>
              </a:rPr>
              <a:t>TRAFIC</a:t>
            </a:r>
          </a:p>
        </p:txBody>
      </p:sp>
      <p:sp>
        <p:nvSpPr>
          <p:cNvPr id="458" name="TextBox 457">
            <a:extLst>
              <a:ext uri="{FF2B5EF4-FFF2-40B4-BE49-F238E27FC236}">
                <a16:creationId xmlns:a16="http://schemas.microsoft.com/office/drawing/2014/main" id="{B3691ADE-C428-418C-AED0-26358B9A6A28}"/>
              </a:ext>
            </a:extLst>
          </p:cNvPr>
          <p:cNvSpPr txBox="1"/>
          <p:nvPr/>
        </p:nvSpPr>
        <p:spPr>
          <a:xfrm>
            <a:off x="8381735" y="4221703"/>
            <a:ext cx="2248970" cy="820674"/>
          </a:xfrm>
          <a:prstGeom prst="rect">
            <a:avLst/>
          </a:prstGeom>
          <a:noFill/>
        </p:spPr>
        <p:txBody>
          <a:bodyPr wrap="square" rtlCol="0">
            <a:spAutoFit/>
          </a:bodyPr>
          <a:lstStyle/>
          <a:p>
            <a:pPr algn="ctr">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Voluptate beliton essesa in cillum ipsum dolor sthe mawna aliquasi consectetur internase nostusa</a:t>
            </a:r>
          </a:p>
        </p:txBody>
      </p:sp>
      <p:sp>
        <p:nvSpPr>
          <p:cNvPr id="459" name="TextBox 458">
            <a:extLst>
              <a:ext uri="{FF2B5EF4-FFF2-40B4-BE49-F238E27FC236}">
                <a16:creationId xmlns:a16="http://schemas.microsoft.com/office/drawing/2014/main" id="{9FD61C29-878C-4B19-A84C-AE549F50BE10}"/>
              </a:ext>
            </a:extLst>
          </p:cNvPr>
          <p:cNvSpPr txBox="1"/>
          <p:nvPr/>
        </p:nvSpPr>
        <p:spPr>
          <a:xfrm>
            <a:off x="8381735" y="3944704"/>
            <a:ext cx="2248969" cy="261610"/>
          </a:xfrm>
          <a:prstGeom prst="rect">
            <a:avLst/>
          </a:prstGeom>
          <a:noFill/>
        </p:spPr>
        <p:txBody>
          <a:bodyPr wrap="square" rtlCol="0">
            <a:spAutoFit/>
          </a:bodyPr>
          <a:lstStyle/>
          <a:p>
            <a:pPr algn="ctr"/>
            <a:r>
              <a:rPr lang="en-US" sz="1100" b="1" spc="100">
                <a:latin typeface="Poppins" panose="00000500000000000000" pitchFamily="2" charset="0"/>
                <a:cs typeface="Poppins" panose="00000500000000000000" pitchFamily="2" charset="0"/>
              </a:rPr>
              <a:t>EARNING</a:t>
            </a:r>
          </a:p>
        </p:txBody>
      </p:sp>
    </p:spTree>
    <p:extLst>
      <p:ext uri="{BB962C8B-B14F-4D97-AF65-F5344CB8AC3E}">
        <p14:creationId xmlns:p14="http://schemas.microsoft.com/office/powerpoint/2010/main" val="38088165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D95A166-B3BC-4B87-AB0A-C16F6F5BA74A}"/>
              </a:ext>
            </a:extLst>
          </p:cNvPr>
          <p:cNvSpPr txBox="1"/>
          <p:nvPr/>
        </p:nvSpPr>
        <p:spPr>
          <a:xfrm>
            <a:off x="3347884" y="1749085"/>
            <a:ext cx="2984090" cy="3359831"/>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dea consectetur adipiscing elit, sed do proya eiusmod tempor incididunt ut labore et dolore magna aliqua. Ut enim ad onoma minim veniam, quis nostrud exercitation ullamco laboris nisi ut aliquip ex ea commodo consequat. Duis aute irure sona dolor in reprehenderit in voluptate velit esse cillum dolore eu fugiat easy top nulla pariatur. Excepteur sintam goodma occaecat cupidatat non proident, sunt in culpa piece qui officia deserunt mollit anim id est laborum du Sed ut perspiciatis unde omnis iste natus error sit voluptatem accusantium doloremque..</a:t>
            </a:r>
          </a:p>
        </p:txBody>
      </p:sp>
      <p:sp>
        <p:nvSpPr>
          <p:cNvPr id="7" name="TextBox 6">
            <a:extLst>
              <a:ext uri="{FF2B5EF4-FFF2-40B4-BE49-F238E27FC236}">
                <a16:creationId xmlns:a16="http://schemas.microsoft.com/office/drawing/2014/main" id="{80106AA0-6C8B-4F18-9ACB-5731761CD2A4}"/>
              </a:ext>
            </a:extLst>
          </p:cNvPr>
          <p:cNvSpPr txBox="1"/>
          <p:nvPr/>
        </p:nvSpPr>
        <p:spPr>
          <a:xfrm flipH="1">
            <a:off x="418277" y="3699190"/>
            <a:ext cx="2811621" cy="1077218"/>
          </a:xfrm>
          <a:prstGeom prst="rect">
            <a:avLst/>
          </a:prstGeom>
          <a:noFill/>
        </p:spPr>
        <p:txBody>
          <a:bodyPr wrap="square" rtlCol="0">
            <a:spAutoFit/>
          </a:bodyPr>
          <a:lstStyle/>
          <a:p>
            <a:r>
              <a:rPr lang="en-US" sz="3200" b="1">
                <a:solidFill>
                  <a:srgbClr val="6C5D4A"/>
                </a:solidFill>
                <a:latin typeface="Noto Serif" panose="02020600060500020200" pitchFamily="18" charset="0"/>
                <a:ea typeface="Noto Serif" panose="02020600060500020200" pitchFamily="18" charset="0"/>
                <a:cs typeface="Noto Serif" panose="02020600060500020200" pitchFamily="18" charset="0"/>
              </a:rPr>
              <a:t>Welcome to Sweetbrain</a:t>
            </a:r>
          </a:p>
        </p:txBody>
      </p:sp>
      <p:cxnSp>
        <p:nvCxnSpPr>
          <p:cNvPr id="8" name="Straight Connector 7">
            <a:extLst>
              <a:ext uri="{FF2B5EF4-FFF2-40B4-BE49-F238E27FC236}">
                <a16:creationId xmlns:a16="http://schemas.microsoft.com/office/drawing/2014/main" id="{2766FF25-05CA-4AF4-9576-DF4C578E6BD9}"/>
              </a:ext>
            </a:extLst>
          </p:cNvPr>
          <p:cNvCxnSpPr>
            <a:cxnSpLocks/>
          </p:cNvCxnSpPr>
          <p:nvPr/>
        </p:nvCxnSpPr>
        <p:spPr>
          <a:xfrm>
            <a:off x="519877" y="4942662"/>
            <a:ext cx="542925" cy="0"/>
          </a:xfrm>
          <a:prstGeom prst="line">
            <a:avLst/>
          </a:prstGeom>
          <a:ln w="28575">
            <a:solidFill>
              <a:srgbClr val="7E0000"/>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02E821FE-B9E4-4A74-91AD-93D51A806F9C}"/>
              </a:ext>
            </a:extLst>
          </p:cNvPr>
          <p:cNvSpPr>
            <a:spLocks noGrp="1"/>
          </p:cNvSpPr>
          <p:nvPr>
            <p:ph type="pic" sz="quarter" idx="10"/>
          </p:nvPr>
        </p:nvSpPr>
        <p:spPr/>
      </p:sp>
    </p:spTree>
    <p:extLst>
      <p:ext uri="{BB962C8B-B14F-4D97-AF65-F5344CB8AC3E}">
        <p14:creationId xmlns:p14="http://schemas.microsoft.com/office/powerpoint/2010/main" val="36461584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5FF1B4D4-763B-427C-80CD-AB3D835F4B2D}"/>
              </a:ext>
            </a:extLst>
          </p:cNvPr>
          <p:cNvSpPr txBox="1"/>
          <p:nvPr/>
        </p:nvSpPr>
        <p:spPr>
          <a:xfrm>
            <a:off x="1093430" y="1859313"/>
            <a:ext cx="6542327" cy="1569660"/>
          </a:xfrm>
          <a:prstGeom prst="rect">
            <a:avLst/>
          </a:prstGeom>
          <a:noFill/>
        </p:spPr>
        <p:txBody>
          <a:bodyPr wrap="square" rtlCol="0">
            <a:spAutoFit/>
          </a:bodyPr>
          <a:lstStyle/>
          <a:p>
            <a:r>
              <a:rPr lang="en-US" sz="3200" b="1">
                <a:solidFill>
                  <a:srgbClr val="7E0000"/>
                </a:solidFill>
                <a:latin typeface="Noto Serif" panose="02020600060500020200" pitchFamily="18" charset="0"/>
                <a:ea typeface="Noto Serif" panose="02020600060500020200" pitchFamily="18" charset="0"/>
                <a:cs typeface="Noto Serif" panose="02020600060500020200" pitchFamily="18" charset="0"/>
              </a:rPr>
              <a:t>The future belongs to those who believe in the beauty of their dreams</a:t>
            </a:r>
          </a:p>
        </p:txBody>
      </p:sp>
      <p:sp>
        <p:nvSpPr>
          <p:cNvPr id="9" name="TextBox 8">
            <a:extLst>
              <a:ext uri="{FF2B5EF4-FFF2-40B4-BE49-F238E27FC236}">
                <a16:creationId xmlns:a16="http://schemas.microsoft.com/office/drawing/2014/main" id="{BB25A35B-6274-4055-8A04-DC503E2C4E6D}"/>
              </a:ext>
            </a:extLst>
          </p:cNvPr>
          <p:cNvSpPr txBox="1"/>
          <p:nvPr/>
        </p:nvSpPr>
        <p:spPr>
          <a:xfrm>
            <a:off x="1093430" y="4388882"/>
            <a:ext cx="2327274" cy="381066"/>
          </a:xfrm>
          <a:prstGeom prst="rect">
            <a:avLst/>
          </a:prstGeom>
          <a:noFill/>
        </p:spPr>
        <p:txBody>
          <a:bodyPr wrap="square" rtlCol="0">
            <a:spAutoFit/>
          </a:bodyPr>
          <a:lstStyle/>
          <a:p>
            <a:pPr>
              <a:lnSpc>
                <a:spcPct val="150000"/>
              </a:lnSpc>
            </a:pPr>
            <a:r>
              <a:rPr lang="en-US" sz="1400" b="1" i="1">
                <a:solidFill>
                  <a:srgbClr val="7E0000"/>
                </a:solidFill>
                <a:latin typeface="Noto Serif" panose="02020600060500020200" pitchFamily="18" charset="0"/>
                <a:ea typeface="Noto Serif" panose="02020600060500020200" pitchFamily="18" charset="0"/>
                <a:cs typeface="Noto Serif" panose="02020600060500020200" pitchFamily="18" charset="0"/>
              </a:rPr>
              <a:t>Maria Ulfa Mardiana</a:t>
            </a:r>
          </a:p>
        </p:txBody>
      </p:sp>
      <p:sp>
        <p:nvSpPr>
          <p:cNvPr id="10" name="TextBox 9">
            <a:extLst>
              <a:ext uri="{FF2B5EF4-FFF2-40B4-BE49-F238E27FC236}">
                <a16:creationId xmlns:a16="http://schemas.microsoft.com/office/drawing/2014/main" id="{25FF2849-1D10-4FBB-B9E0-8698ACD796BC}"/>
              </a:ext>
            </a:extLst>
          </p:cNvPr>
          <p:cNvSpPr txBox="1"/>
          <p:nvPr/>
        </p:nvSpPr>
        <p:spPr>
          <a:xfrm>
            <a:off x="1093430" y="4679497"/>
            <a:ext cx="2327274" cy="319190"/>
          </a:xfrm>
          <a:prstGeom prst="rect">
            <a:avLst/>
          </a:prstGeom>
          <a:noFill/>
        </p:spPr>
        <p:txBody>
          <a:bodyPr wrap="square" rtlCol="0">
            <a:spAutoFit/>
          </a:bodyPr>
          <a:lstStyle/>
          <a:p>
            <a:pPr>
              <a:lnSpc>
                <a:spcPct val="150000"/>
              </a:lnSpc>
            </a:pPr>
            <a:r>
              <a:rPr lang="en-US" sz="1100" i="1" spc="100">
                <a:solidFill>
                  <a:schemeClr val="tx1">
                    <a:lumMod val="50000"/>
                    <a:lumOff val="50000"/>
                  </a:schemeClr>
                </a:solidFill>
                <a:latin typeface="Lato" panose="020F0502020204030203" pitchFamily="34" charset="0"/>
                <a:ea typeface="Noto Serif" panose="02020600060500020200" pitchFamily="18" charset="0"/>
                <a:cs typeface="Noto Serif" panose="02020600060500020200" pitchFamily="18" charset="0"/>
              </a:rPr>
              <a:t>CEO Sweetbrain Company</a:t>
            </a:r>
          </a:p>
        </p:txBody>
      </p:sp>
      <p:cxnSp>
        <p:nvCxnSpPr>
          <p:cNvPr id="12" name="Straight Connector 11">
            <a:extLst>
              <a:ext uri="{FF2B5EF4-FFF2-40B4-BE49-F238E27FC236}">
                <a16:creationId xmlns:a16="http://schemas.microsoft.com/office/drawing/2014/main" id="{D2238F1C-08BA-412F-97C3-F7D509EB6FF0}"/>
              </a:ext>
            </a:extLst>
          </p:cNvPr>
          <p:cNvCxnSpPr/>
          <p:nvPr/>
        </p:nvCxnSpPr>
        <p:spPr>
          <a:xfrm>
            <a:off x="810854" y="4605536"/>
            <a:ext cx="254001" cy="0"/>
          </a:xfrm>
          <a:prstGeom prst="line">
            <a:avLst/>
          </a:prstGeom>
          <a:ln w="25400">
            <a:solidFill>
              <a:srgbClr val="7E0000"/>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FEEDBB3-1A12-4116-952D-B8222C47CB48}"/>
              </a:ext>
            </a:extLst>
          </p:cNvPr>
          <p:cNvSpPr>
            <a:spLocks noGrp="1"/>
          </p:cNvSpPr>
          <p:nvPr>
            <p:ph type="pic" sz="quarter" idx="10"/>
          </p:nvPr>
        </p:nvSpPr>
        <p:spPr/>
      </p:sp>
    </p:spTree>
    <p:extLst>
      <p:ext uri="{BB962C8B-B14F-4D97-AF65-F5344CB8AC3E}">
        <p14:creationId xmlns:p14="http://schemas.microsoft.com/office/powerpoint/2010/main" val="31587824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E85EDE0D-5055-4638-8BBA-80D20822BE03}"/>
              </a:ext>
            </a:extLst>
          </p:cNvPr>
          <p:cNvSpPr txBox="1"/>
          <p:nvPr/>
        </p:nvSpPr>
        <p:spPr>
          <a:xfrm>
            <a:off x="1205346" y="3773093"/>
            <a:ext cx="3633354" cy="566758"/>
          </a:xfrm>
          <a:prstGeom prst="rect">
            <a:avLst/>
          </a:prstGeom>
          <a:noFill/>
        </p:spPr>
        <p:txBody>
          <a:bodyPr wrap="square" rtlCol="0">
            <a:spAutoFit/>
          </a:bodyPr>
          <a:lstStyle/>
          <a:p>
            <a:pPr>
              <a:lnSpc>
                <a:spcPct val="150000"/>
              </a:lnSpc>
            </a:pPr>
            <a:r>
              <a:rPr lang="en-US" sz="1100">
                <a:solidFill>
                  <a:schemeClr val="bg1">
                    <a:lumMod val="95000"/>
                  </a:schemeClr>
                </a:solidFill>
                <a:latin typeface="Lato" panose="020F0502020204030203" pitchFamily="34" charset="0"/>
                <a:ea typeface="Open Sans" panose="020B0606030504020204" pitchFamily="34" charset="0"/>
                <a:cs typeface="Open Sans" panose="020B0606030504020204" pitchFamily="34" charset="0"/>
              </a:rPr>
              <a:t>(+62) 852 5252 5325</a:t>
            </a:r>
          </a:p>
          <a:p>
            <a:pPr>
              <a:lnSpc>
                <a:spcPct val="150000"/>
              </a:lnSpc>
            </a:pPr>
            <a:r>
              <a:rPr lang="en-US" sz="1100">
                <a:solidFill>
                  <a:schemeClr val="bg1">
                    <a:lumMod val="95000"/>
                  </a:schemeClr>
                </a:solidFill>
                <a:latin typeface="Lato" panose="020F0502020204030203" pitchFamily="34" charset="0"/>
                <a:ea typeface="Open Sans" panose="020B0606030504020204" pitchFamily="34" charset="0"/>
                <a:cs typeface="Open Sans" panose="020B0606030504020204" pitchFamily="34" charset="0"/>
              </a:rPr>
              <a:t>(+62) 823 2345 6789</a:t>
            </a:r>
          </a:p>
        </p:txBody>
      </p:sp>
      <p:sp>
        <p:nvSpPr>
          <p:cNvPr id="2" name="TextBox 1">
            <a:extLst>
              <a:ext uri="{FF2B5EF4-FFF2-40B4-BE49-F238E27FC236}">
                <a16:creationId xmlns:a16="http://schemas.microsoft.com/office/drawing/2014/main" id="{4B3A0036-C554-4B9F-BCF4-4AAB108E66AC}"/>
              </a:ext>
            </a:extLst>
          </p:cNvPr>
          <p:cNvSpPr txBox="1"/>
          <p:nvPr/>
        </p:nvSpPr>
        <p:spPr>
          <a:xfrm>
            <a:off x="1205346" y="1262819"/>
            <a:ext cx="2608406" cy="584775"/>
          </a:xfrm>
          <a:prstGeom prst="rect">
            <a:avLst/>
          </a:prstGeom>
          <a:noFill/>
        </p:spPr>
        <p:txBody>
          <a:bodyPr wrap="square" rtlCol="0">
            <a:spAutoFit/>
          </a:bodyPr>
          <a:lstStyle/>
          <a:p>
            <a:pPr>
              <a:tabLst>
                <a:tab pos="800100" algn="l"/>
              </a:tabLst>
            </a:pPr>
            <a:r>
              <a:rPr lang="en-US" sz="3200" b="1" spc="100">
                <a:solidFill>
                  <a:schemeClr val="bg1"/>
                </a:solidFill>
                <a:latin typeface="Poppins SemiBold" panose="00000700000000000000" pitchFamily="2" charset="0"/>
                <a:cs typeface="Poppins SemiBold" panose="00000700000000000000" pitchFamily="2" charset="0"/>
              </a:rPr>
              <a:t>Contact Us</a:t>
            </a:r>
          </a:p>
        </p:txBody>
      </p:sp>
      <p:cxnSp>
        <p:nvCxnSpPr>
          <p:cNvPr id="7" name="Straight Connector 6">
            <a:extLst>
              <a:ext uri="{FF2B5EF4-FFF2-40B4-BE49-F238E27FC236}">
                <a16:creationId xmlns:a16="http://schemas.microsoft.com/office/drawing/2014/main" id="{74CA1A6B-7B09-4741-9DBE-0DAC7F697851}"/>
              </a:ext>
            </a:extLst>
          </p:cNvPr>
          <p:cNvCxnSpPr/>
          <p:nvPr/>
        </p:nvCxnSpPr>
        <p:spPr>
          <a:xfrm>
            <a:off x="1325880" y="2013280"/>
            <a:ext cx="4953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2F41ECD-3760-4F56-9BE9-637002EB8942}"/>
              </a:ext>
            </a:extLst>
          </p:cNvPr>
          <p:cNvSpPr txBox="1"/>
          <p:nvPr/>
        </p:nvSpPr>
        <p:spPr>
          <a:xfrm>
            <a:off x="1205346" y="2262079"/>
            <a:ext cx="2968159" cy="322268"/>
          </a:xfrm>
          <a:prstGeom prst="rect">
            <a:avLst/>
          </a:prstGeom>
          <a:noFill/>
        </p:spPr>
        <p:txBody>
          <a:bodyPr wrap="square" rtlCol="0">
            <a:spAutoFit/>
          </a:bodyPr>
          <a:lstStyle/>
          <a:p>
            <a:pPr>
              <a:lnSpc>
                <a:spcPct val="150000"/>
              </a:lnSpc>
            </a:pPr>
            <a:r>
              <a:rPr lang="en-US" sz="1100" spc="10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OUR ADDRESS</a:t>
            </a:r>
          </a:p>
        </p:txBody>
      </p:sp>
      <p:sp>
        <p:nvSpPr>
          <p:cNvPr id="9" name="TextBox 8">
            <a:extLst>
              <a:ext uri="{FF2B5EF4-FFF2-40B4-BE49-F238E27FC236}">
                <a16:creationId xmlns:a16="http://schemas.microsoft.com/office/drawing/2014/main" id="{FB5CECD6-9ABD-4D86-8A04-45AA1CF95B56}"/>
              </a:ext>
            </a:extLst>
          </p:cNvPr>
          <p:cNvSpPr txBox="1"/>
          <p:nvPr/>
        </p:nvSpPr>
        <p:spPr>
          <a:xfrm>
            <a:off x="1205345" y="2517021"/>
            <a:ext cx="2031341" cy="820674"/>
          </a:xfrm>
          <a:prstGeom prst="rect">
            <a:avLst/>
          </a:prstGeom>
          <a:noFill/>
        </p:spPr>
        <p:txBody>
          <a:bodyPr wrap="square" rtlCol="0">
            <a:spAutoFit/>
          </a:bodyPr>
          <a:lstStyle/>
          <a:p>
            <a:pPr>
              <a:lnSpc>
                <a:spcPct val="150000"/>
              </a:lnSpc>
            </a:pPr>
            <a:r>
              <a:rPr lang="en-US" sz="1100">
                <a:solidFill>
                  <a:schemeClr val="bg1">
                    <a:lumMod val="95000"/>
                  </a:schemeClr>
                </a:solidFill>
                <a:latin typeface="Lato" panose="020F0502020204030203" pitchFamily="34" charset="0"/>
                <a:ea typeface="Open Sans" panose="020B0606030504020204" pitchFamily="34" charset="0"/>
                <a:cs typeface="Open Sans" panose="020B0606030504020204" pitchFamily="34" charset="0"/>
              </a:rPr>
              <a:t>1234 Amphitheatre Parkway, Mountain View, CA 12345, United States</a:t>
            </a:r>
          </a:p>
        </p:txBody>
      </p:sp>
      <p:sp>
        <p:nvSpPr>
          <p:cNvPr id="10" name="TextBox 9">
            <a:extLst>
              <a:ext uri="{FF2B5EF4-FFF2-40B4-BE49-F238E27FC236}">
                <a16:creationId xmlns:a16="http://schemas.microsoft.com/office/drawing/2014/main" id="{A9639A89-D80B-4097-86B0-89D1CB2A798B}"/>
              </a:ext>
            </a:extLst>
          </p:cNvPr>
          <p:cNvSpPr txBox="1"/>
          <p:nvPr/>
        </p:nvSpPr>
        <p:spPr>
          <a:xfrm>
            <a:off x="1205346" y="3517780"/>
            <a:ext cx="2968159" cy="322268"/>
          </a:xfrm>
          <a:prstGeom prst="rect">
            <a:avLst/>
          </a:prstGeom>
          <a:noFill/>
        </p:spPr>
        <p:txBody>
          <a:bodyPr wrap="square" rtlCol="0">
            <a:spAutoFit/>
          </a:bodyPr>
          <a:lstStyle/>
          <a:p>
            <a:pPr>
              <a:lnSpc>
                <a:spcPct val="150000"/>
              </a:lnSpc>
            </a:pPr>
            <a:r>
              <a:rPr lang="en-US" sz="1100" spc="10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GET IN TOUCH</a:t>
            </a:r>
          </a:p>
        </p:txBody>
      </p:sp>
      <p:sp>
        <p:nvSpPr>
          <p:cNvPr id="12" name="TextBox 11">
            <a:extLst>
              <a:ext uri="{FF2B5EF4-FFF2-40B4-BE49-F238E27FC236}">
                <a16:creationId xmlns:a16="http://schemas.microsoft.com/office/drawing/2014/main" id="{7E0AA31E-3263-4F9F-B63B-D85EE7E2097A}"/>
              </a:ext>
            </a:extLst>
          </p:cNvPr>
          <p:cNvSpPr txBox="1"/>
          <p:nvPr/>
        </p:nvSpPr>
        <p:spPr>
          <a:xfrm>
            <a:off x="1205346" y="4519566"/>
            <a:ext cx="2968159" cy="322268"/>
          </a:xfrm>
          <a:prstGeom prst="rect">
            <a:avLst/>
          </a:prstGeom>
          <a:noFill/>
        </p:spPr>
        <p:txBody>
          <a:bodyPr wrap="square" rtlCol="0">
            <a:spAutoFit/>
          </a:bodyPr>
          <a:lstStyle/>
          <a:p>
            <a:pPr>
              <a:lnSpc>
                <a:spcPct val="150000"/>
              </a:lnSpc>
            </a:pPr>
            <a:r>
              <a:rPr lang="en-US" sz="1100" spc="10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FOLLOW US</a:t>
            </a:r>
          </a:p>
        </p:txBody>
      </p:sp>
      <p:sp>
        <p:nvSpPr>
          <p:cNvPr id="13" name="TextBox 12">
            <a:extLst>
              <a:ext uri="{FF2B5EF4-FFF2-40B4-BE49-F238E27FC236}">
                <a16:creationId xmlns:a16="http://schemas.microsoft.com/office/drawing/2014/main" id="{82C2E105-0134-4A35-9D49-FCC53CF337EB}"/>
              </a:ext>
            </a:extLst>
          </p:cNvPr>
          <p:cNvSpPr txBox="1"/>
          <p:nvPr/>
        </p:nvSpPr>
        <p:spPr>
          <a:xfrm>
            <a:off x="1205346" y="4774508"/>
            <a:ext cx="3633354" cy="820674"/>
          </a:xfrm>
          <a:prstGeom prst="rect">
            <a:avLst/>
          </a:prstGeom>
          <a:noFill/>
        </p:spPr>
        <p:txBody>
          <a:bodyPr wrap="square" rtlCol="0">
            <a:spAutoFit/>
          </a:bodyPr>
          <a:lstStyle/>
          <a:p>
            <a:pPr>
              <a:lnSpc>
                <a:spcPct val="150000"/>
              </a:lnSpc>
            </a:pPr>
            <a:r>
              <a:rPr lang="en-US" sz="1100">
                <a:solidFill>
                  <a:schemeClr val="bg1">
                    <a:lumMod val="95000"/>
                  </a:schemeClr>
                </a:solidFill>
                <a:latin typeface="Lato" panose="020F0502020204030203" pitchFamily="34" charset="0"/>
                <a:ea typeface="Open Sans" panose="020B0606030504020204" pitchFamily="34" charset="0"/>
                <a:cs typeface="Open Sans" panose="020B0606030504020204" pitchFamily="34" charset="0"/>
              </a:rPr>
              <a:t>www.yourdomain.com</a:t>
            </a:r>
          </a:p>
          <a:p>
            <a:pPr>
              <a:lnSpc>
                <a:spcPct val="150000"/>
              </a:lnSpc>
            </a:pPr>
            <a:r>
              <a:rPr lang="en-US" sz="1100">
                <a:solidFill>
                  <a:schemeClr val="bg1">
                    <a:lumMod val="95000"/>
                  </a:schemeClr>
                </a:solidFill>
                <a:latin typeface="Lato" panose="020F0502020204030203" pitchFamily="34" charset="0"/>
                <a:ea typeface="Open Sans" panose="020B0606030504020204" pitchFamily="34" charset="0"/>
                <a:cs typeface="Open Sans" panose="020B0606030504020204" pitchFamily="34" charset="0"/>
              </a:rPr>
              <a:t>office@example.com </a:t>
            </a:r>
          </a:p>
          <a:p>
            <a:pPr>
              <a:lnSpc>
                <a:spcPct val="150000"/>
              </a:lnSpc>
            </a:pPr>
            <a:r>
              <a:rPr lang="en-US" sz="1100">
                <a:solidFill>
                  <a:schemeClr val="bg1">
                    <a:lumMod val="95000"/>
                  </a:schemeClr>
                </a:solidFill>
                <a:latin typeface="Lato" panose="020F0502020204030203" pitchFamily="34" charset="0"/>
                <a:ea typeface="Open Sans" panose="020B0606030504020204" pitchFamily="34" charset="0"/>
                <a:cs typeface="Open Sans" panose="020B0606030504020204" pitchFamily="34" charset="0"/>
              </a:rPr>
              <a:t>@sweetbrainstudio</a:t>
            </a:r>
          </a:p>
        </p:txBody>
      </p:sp>
      <p:sp>
        <p:nvSpPr>
          <p:cNvPr id="5" name="Picture Placeholder 4">
            <a:extLst>
              <a:ext uri="{FF2B5EF4-FFF2-40B4-BE49-F238E27FC236}">
                <a16:creationId xmlns:a16="http://schemas.microsoft.com/office/drawing/2014/main" id="{786412BD-6010-4D87-9211-E0073CB6D828}"/>
              </a:ext>
            </a:extLst>
          </p:cNvPr>
          <p:cNvSpPr>
            <a:spLocks noGrp="1"/>
          </p:cNvSpPr>
          <p:nvPr>
            <p:ph type="pic" sz="quarter" idx="10"/>
          </p:nvPr>
        </p:nvSpPr>
        <p:spPr/>
      </p:sp>
    </p:spTree>
    <p:extLst>
      <p:ext uri="{BB962C8B-B14F-4D97-AF65-F5344CB8AC3E}">
        <p14:creationId xmlns:p14="http://schemas.microsoft.com/office/powerpoint/2010/main" val="18129265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4C1A4C5-9004-4605-8CC1-97C09F35F508}"/>
              </a:ext>
            </a:extLst>
          </p:cNvPr>
          <p:cNvSpPr>
            <a:spLocks noGrp="1"/>
          </p:cNvSpPr>
          <p:nvPr>
            <p:ph type="pic" sz="quarter" idx="10"/>
          </p:nvPr>
        </p:nvSpPr>
        <p:spPr/>
      </p:sp>
      <p:sp>
        <p:nvSpPr>
          <p:cNvPr id="5" name="TextBox 4">
            <a:extLst>
              <a:ext uri="{FF2B5EF4-FFF2-40B4-BE49-F238E27FC236}">
                <a16:creationId xmlns:a16="http://schemas.microsoft.com/office/drawing/2014/main" id="{C08E7F41-5934-401C-A148-6DBCAB6E2A14}"/>
              </a:ext>
            </a:extLst>
          </p:cNvPr>
          <p:cNvSpPr txBox="1"/>
          <p:nvPr/>
        </p:nvSpPr>
        <p:spPr>
          <a:xfrm>
            <a:off x="2905597" y="2705725"/>
            <a:ext cx="6380806" cy="1446550"/>
          </a:xfrm>
          <a:prstGeom prst="rect">
            <a:avLst/>
          </a:prstGeom>
          <a:solidFill>
            <a:srgbClr val="A0815F">
              <a:alpha val="72000"/>
            </a:srgbClr>
          </a:solidFill>
        </p:spPr>
        <p:txBody>
          <a:bodyPr wrap="square" rtlCol="0">
            <a:spAutoFit/>
          </a:bodyPr>
          <a:lstStyle/>
          <a:p>
            <a:pPr algn="r"/>
            <a:r>
              <a:rPr lang="en-US" sz="8800" b="1" i="1">
                <a:solidFill>
                  <a:srgbClr val="FFC000"/>
                </a:solidFill>
                <a:latin typeface="Noto Serif" panose="02020600060500020200" pitchFamily="18" charset="0"/>
                <a:ea typeface="Noto Serif" panose="02020600060500020200" pitchFamily="18" charset="0"/>
                <a:cs typeface="Noto Serif" panose="02020600060500020200" pitchFamily="18" charset="0"/>
              </a:rPr>
              <a:t>T</a:t>
            </a:r>
            <a:r>
              <a:rPr lang="en-US" sz="8800" b="1" i="1">
                <a:solidFill>
                  <a:schemeClr val="bg1"/>
                </a:solidFill>
                <a:latin typeface="Noto Serif" panose="02020600060500020200" pitchFamily="18" charset="0"/>
                <a:ea typeface="Noto Serif" panose="02020600060500020200" pitchFamily="18" charset="0"/>
                <a:cs typeface="Noto Serif" panose="02020600060500020200" pitchFamily="18" charset="0"/>
              </a:rPr>
              <a:t>hank </a:t>
            </a:r>
            <a:r>
              <a:rPr lang="en-US" sz="8800" b="1" i="1">
                <a:solidFill>
                  <a:srgbClr val="FFC000"/>
                </a:solidFill>
                <a:latin typeface="Noto Serif" panose="02020600060500020200" pitchFamily="18" charset="0"/>
                <a:ea typeface="Noto Serif" panose="02020600060500020200" pitchFamily="18" charset="0"/>
                <a:cs typeface="Noto Serif" panose="02020600060500020200" pitchFamily="18" charset="0"/>
              </a:rPr>
              <a:t>Y</a:t>
            </a:r>
            <a:r>
              <a:rPr lang="en-US" sz="8800" b="1" i="1">
                <a:solidFill>
                  <a:schemeClr val="bg1"/>
                </a:solidFill>
                <a:latin typeface="Noto Serif" panose="02020600060500020200" pitchFamily="18" charset="0"/>
                <a:ea typeface="Noto Serif" panose="02020600060500020200" pitchFamily="18" charset="0"/>
                <a:cs typeface="Noto Serif" panose="02020600060500020200" pitchFamily="18" charset="0"/>
              </a:rPr>
              <a:t>ou</a:t>
            </a:r>
            <a:endParaRPr lang="en-US" sz="8800" b="1" i="1">
              <a:solidFill>
                <a:srgbClr val="EAB200"/>
              </a:solidFill>
              <a:latin typeface="Noto Serif" panose="02020600060500020200" pitchFamily="18" charset="0"/>
              <a:ea typeface="Noto Serif" panose="02020600060500020200" pitchFamily="18" charset="0"/>
              <a:cs typeface="Noto Serif" panose="02020600060500020200" pitchFamily="18" charset="0"/>
            </a:endParaRPr>
          </a:p>
        </p:txBody>
      </p:sp>
      <p:cxnSp>
        <p:nvCxnSpPr>
          <p:cNvPr id="9" name="Straight Connector 8">
            <a:extLst>
              <a:ext uri="{FF2B5EF4-FFF2-40B4-BE49-F238E27FC236}">
                <a16:creationId xmlns:a16="http://schemas.microsoft.com/office/drawing/2014/main" id="{0B3A6650-92A2-4A1F-BAC5-3284C1EF9757}"/>
              </a:ext>
            </a:extLst>
          </p:cNvPr>
          <p:cNvCxnSpPr/>
          <p:nvPr/>
        </p:nvCxnSpPr>
        <p:spPr>
          <a:xfrm flipH="1">
            <a:off x="9486900" y="542925"/>
            <a:ext cx="2181225"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868C1C39-4D09-46B7-B0DA-9B769C54BCE3}"/>
              </a:ext>
            </a:extLst>
          </p:cNvPr>
          <p:cNvCxnSpPr>
            <a:cxnSpLocks/>
          </p:cNvCxnSpPr>
          <p:nvPr/>
        </p:nvCxnSpPr>
        <p:spPr>
          <a:xfrm>
            <a:off x="11668125" y="542925"/>
            <a:ext cx="0" cy="577850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253AB8C-55B5-460A-AC86-CE8F9A395BCA}"/>
              </a:ext>
            </a:extLst>
          </p:cNvPr>
          <p:cNvCxnSpPr>
            <a:cxnSpLocks/>
          </p:cNvCxnSpPr>
          <p:nvPr/>
        </p:nvCxnSpPr>
        <p:spPr>
          <a:xfrm flipH="1">
            <a:off x="9398001" y="6321425"/>
            <a:ext cx="2270124"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824CC245-694C-4A23-A4AC-D466C861FB46}"/>
              </a:ext>
            </a:extLst>
          </p:cNvPr>
          <p:cNvCxnSpPr/>
          <p:nvPr/>
        </p:nvCxnSpPr>
        <p:spPr>
          <a:xfrm>
            <a:off x="523875" y="542925"/>
            <a:ext cx="0" cy="577215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69545A25-FE79-41E7-946D-4F123E70806E}"/>
              </a:ext>
            </a:extLst>
          </p:cNvPr>
          <p:cNvCxnSpPr/>
          <p:nvPr/>
        </p:nvCxnSpPr>
        <p:spPr>
          <a:xfrm>
            <a:off x="523875" y="542925"/>
            <a:ext cx="134917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5E22ED4F-13C4-42F2-ABF4-C4CD7E0988E4}"/>
              </a:ext>
            </a:extLst>
          </p:cNvPr>
          <p:cNvCxnSpPr/>
          <p:nvPr/>
        </p:nvCxnSpPr>
        <p:spPr>
          <a:xfrm>
            <a:off x="523875" y="6321425"/>
            <a:ext cx="2602783"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7892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3BA10DEE-30DF-47C0-80F2-2BAB1DE5B8BB}"/>
              </a:ext>
            </a:extLst>
          </p:cNvPr>
          <p:cNvSpPr txBox="1"/>
          <p:nvPr/>
        </p:nvSpPr>
        <p:spPr>
          <a:xfrm flipH="1">
            <a:off x="5751371" y="2617168"/>
            <a:ext cx="4694950" cy="1077218"/>
          </a:xfrm>
          <a:prstGeom prst="rect">
            <a:avLst/>
          </a:prstGeom>
          <a:noFill/>
        </p:spPr>
        <p:txBody>
          <a:bodyPr wrap="square" rtlCol="0">
            <a:spAutoFit/>
          </a:bodyPr>
          <a:lstStyle/>
          <a:p>
            <a:r>
              <a:rPr lang="en-US" sz="3200" b="1">
                <a:solidFill>
                  <a:srgbClr val="6C5D4A"/>
                </a:solidFill>
                <a:latin typeface="Noto Serif" panose="02020600060500020200" pitchFamily="18" charset="0"/>
                <a:ea typeface="Noto Serif" panose="02020600060500020200" pitchFamily="18" charset="0"/>
                <a:cs typeface="Noto Serif" panose="02020600060500020200" pitchFamily="18" charset="0"/>
              </a:rPr>
              <a:t>to Sweetbrain Creative Studio</a:t>
            </a:r>
          </a:p>
        </p:txBody>
      </p:sp>
      <p:sp>
        <p:nvSpPr>
          <p:cNvPr id="9" name="TextBox 8">
            <a:extLst>
              <a:ext uri="{FF2B5EF4-FFF2-40B4-BE49-F238E27FC236}">
                <a16:creationId xmlns:a16="http://schemas.microsoft.com/office/drawing/2014/main" id="{EA6358E4-0E2E-4728-BC33-6B5870C334DA}"/>
              </a:ext>
            </a:extLst>
          </p:cNvPr>
          <p:cNvSpPr txBox="1"/>
          <p:nvPr/>
        </p:nvSpPr>
        <p:spPr>
          <a:xfrm flipH="1">
            <a:off x="5751372" y="2135629"/>
            <a:ext cx="2423255" cy="584775"/>
          </a:xfrm>
          <a:prstGeom prst="rect">
            <a:avLst/>
          </a:prstGeom>
          <a:noFill/>
        </p:spPr>
        <p:txBody>
          <a:bodyPr wrap="square" rtlCol="0">
            <a:spAutoFit/>
          </a:bodyPr>
          <a:lstStyle/>
          <a:p>
            <a:r>
              <a:rPr lang="en-US" sz="3200" b="1">
                <a:solidFill>
                  <a:srgbClr val="6C5D4A"/>
                </a:solidFill>
                <a:latin typeface="Noto Serif" panose="02020600060500020200" pitchFamily="18" charset="0"/>
                <a:ea typeface="Noto Serif" panose="02020600060500020200" pitchFamily="18" charset="0"/>
                <a:cs typeface="Noto Serif" panose="02020600060500020200" pitchFamily="18" charset="0"/>
              </a:rPr>
              <a:t>Welcome</a:t>
            </a:r>
          </a:p>
        </p:txBody>
      </p:sp>
      <p:sp>
        <p:nvSpPr>
          <p:cNvPr id="14" name="TextBox 13">
            <a:extLst>
              <a:ext uri="{FF2B5EF4-FFF2-40B4-BE49-F238E27FC236}">
                <a16:creationId xmlns:a16="http://schemas.microsoft.com/office/drawing/2014/main" id="{E5AA5388-27FD-419E-9277-E2DF5D2F9EA4}"/>
              </a:ext>
            </a:extLst>
          </p:cNvPr>
          <p:cNvSpPr txBox="1"/>
          <p:nvPr/>
        </p:nvSpPr>
        <p:spPr>
          <a:xfrm>
            <a:off x="5751373" y="4349022"/>
            <a:ext cx="4694951" cy="1074590"/>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Lorem ipsum dolor sit  amet, dea consectetur adipiscing elit, sed do proya eiusmod tempor incididunt ut labore et dolore magna aliqua. Ut enim ad onoma minim veniam, quis nostrud exercitation ullamco laboris nisi ut aliquip ex ea commodo consequat. Duis aute irure sona dolor indae.</a:t>
            </a:r>
          </a:p>
        </p:txBody>
      </p:sp>
      <p:sp>
        <p:nvSpPr>
          <p:cNvPr id="16" name="TextBox 15">
            <a:extLst>
              <a:ext uri="{FF2B5EF4-FFF2-40B4-BE49-F238E27FC236}">
                <a16:creationId xmlns:a16="http://schemas.microsoft.com/office/drawing/2014/main" id="{6BB14057-1699-44B5-947C-EEDCDCA61728}"/>
              </a:ext>
            </a:extLst>
          </p:cNvPr>
          <p:cNvSpPr txBox="1"/>
          <p:nvPr/>
        </p:nvSpPr>
        <p:spPr>
          <a:xfrm>
            <a:off x="5751373" y="4014791"/>
            <a:ext cx="4694951" cy="322268"/>
          </a:xfrm>
          <a:prstGeom prst="rect">
            <a:avLst/>
          </a:prstGeom>
          <a:noFill/>
        </p:spPr>
        <p:txBody>
          <a:bodyPr wrap="square" rtlCol="0">
            <a:spAutoFit/>
          </a:bodyPr>
          <a:lstStyle/>
          <a:p>
            <a:pPr>
              <a:lnSpc>
                <a:spcPct val="150000"/>
              </a:lnSpc>
            </a:pPr>
            <a:r>
              <a:rPr lang="en-US" sz="1100" b="1" spc="100">
                <a:solidFill>
                  <a:srgbClr val="4A3929"/>
                </a:solidFill>
                <a:latin typeface="Noto Serif" panose="02020600060500020200" pitchFamily="18" charset="0"/>
                <a:ea typeface="Noto Serif" panose="02020600060500020200" pitchFamily="18" charset="0"/>
                <a:cs typeface="Noto Serif" panose="02020600060500020200" pitchFamily="18" charset="0"/>
              </a:rPr>
              <a:t>INTRODUCTION</a:t>
            </a:r>
          </a:p>
        </p:txBody>
      </p:sp>
      <p:sp>
        <p:nvSpPr>
          <p:cNvPr id="3" name="Picture Placeholder 2">
            <a:extLst>
              <a:ext uri="{FF2B5EF4-FFF2-40B4-BE49-F238E27FC236}">
                <a16:creationId xmlns:a16="http://schemas.microsoft.com/office/drawing/2014/main" id="{FF77B5AC-E404-4A13-98EF-01087283C962}"/>
              </a:ext>
            </a:extLst>
          </p:cNvPr>
          <p:cNvSpPr>
            <a:spLocks noGrp="1"/>
          </p:cNvSpPr>
          <p:nvPr>
            <p:ph type="pic" sz="quarter" idx="10"/>
          </p:nvPr>
        </p:nvSpPr>
        <p:spPr/>
      </p:sp>
      <p:sp>
        <p:nvSpPr>
          <p:cNvPr id="6" name="Picture Placeholder 5">
            <a:extLst>
              <a:ext uri="{FF2B5EF4-FFF2-40B4-BE49-F238E27FC236}">
                <a16:creationId xmlns:a16="http://schemas.microsoft.com/office/drawing/2014/main" id="{C8371E73-12C9-477D-B114-522F806981BC}"/>
              </a:ext>
            </a:extLst>
          </p:cNvPr>
          <p:cNvSpPr>
            <a:spLocks noGrp="1"/>
          </p:cNvSpPr>
          <p:nvPr>
            <p:ph type="pic" sz="quarter" idx="11"/>
          </p:nvPr>
        </p:nvSpPr>
        <p:spPr/>
      </p:sp>
    </p:spTree>
    <p:extLst>
      <p:ext uri="{BB962C8B-B14F-4D97-AF65-F5344CB8AC3E}">
        <p14:creationId xmlns:p14="http://schemas.microsoft.com/office/powerpoint/2010/main" val="27927302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28EAD09-5C14-4C95-9E46-8CCD20630022}"/>
              </a:ext>
            </a:extLst>
          </p:cNvPr>
          <p:cNvSpPr txBox="1"/>
          <p:nvPr/>
        </p:nvSpPr>
        <p:spPr>
          <a:xfrm flipH="1">
            <a:off x="741714" y="2214766"/>
            <a:ext cx="2412798" cy="1077218"/>
          </a:xfrm>
          <a:prstGeom prst="rect">
            <a:avLst/>
          </a:prstGeom>
          <a:noFill/>
        </p:spPr>
        <p:txBody>
          <a:bodyPr wrap="square" rtlCol="0">
            <a:spAutoFit/>
          </a:bodyPr>
          <a:lstStyle/>
          <a:p>
            <a:r>
              <a:rPr lang="en-US" sz="3200" b="1">
                <a:solidFill>
                  <a:srgbClr val="6C5D4A"/>
                </a:solidFill>
                <a:latin typeface="Noto Serif" panose="02020600060500020200" pitchFamily="18" charset="0"/>
                <a:ea typeface="Noto Serif" panose="02020600060500020200" pitchFamily="18" charset="0"/>
                <a:cs typeface="Noto Serif" panose="02020600060500020200" pitchFamily="18" charset="0"/>
              </a:rPr>
              <a:t>About Company</a:t>
            </a:r>
          </a:p>
        </p:txBody>
      </p:sp>
      <p:sp>
        <p:nvSpPr>
          <p:cNvPr id="10" name="TextBox 9">
            <a:extLst>
              <a:ext uri="{FF2B5EF4-FFF2-40B4-BE49-F238E27FC236}">
                <a16:creationId xmlns:a16="http://schemas.microsoft.com/office/drawing/2014/main" id="{0C0644BD-08F9-442E-A03F-1069C7BFD2DB}"/>
              </a:ext>
            </a:extLst>
          </p:cNvPr>
          <p:cNvSpPr txBox="1"/>
          <p:nvPr/>
        </p:nvSpPr>
        <p:spPr>
          <a:xfrm>
            <a:off x="741716" y="3924583"/>
            <a:ext cx="2412799" cy="2090252"/>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Duis aute irure prota gn dolor in reprehenderit in voluptate velit esse cillum dolore europes vuic jos officia deserut mollit anim id est laborum Lorem ipsum de dolor siabes dolore magna aliqua uta enimvas ad minim vosa veniam nostrud sono tase moya eoro pena john verasmasuin nesa.</a:t>
            </a:r>
          </a:p>
        </p:txBody>
      </p:sp>
      <p:cxnSp>
        <p:nvCxnSpPr>
          <p:cNvPr id="12" name="Straight Connector 11">
            <a:extLst>
              <a:ext uri="{FF2B5EF4-FFF2-40B4-BE49-F238E27FC236}">
                <a16:creationId xmlns:a16="http://schemas.microsoft.com/office/drawing/2014/main" id="{F6C722AC-1590-463F-9023-49638236AEEC}"/>
              </a:ext>
            </a:extLst>
          </p:cNvPr>
          <p:cNvCxnSpPr>
            <a:cxnSpLocks/>
          </p:cNvCxnSpPr>
          <p:nvPr/>
        </p:nvCxnSpPr>
        <p:spPr>
          <a:xfrm>
            <a:off x="872199" y="3456987"/>
            <a:ext cx="542925" cy="0"/>
          </a:xfrm>
          <a:prstGeom prst="line">
            <a:avLst/>
          </a:prstGeom>
          <a:ln w="28575">
            <a:solidFill>
              <a:srgbClr val="7E0000"/>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95F21C94-B5B2-4C86-8CC9-A56D838CC870}"/>
              </a:ext>
            </a:extLst>
          </p:cNvPr>
          <p:cNvSpPr txBox="1"/>
          <p:nvPr/>
        </p:nvSpPr>
        <p:spPr>
          <a:xfrm flipH="1">
            <a:off x="7630443" y="814383"/>
            <a:ext cx="4404939" cy="1938992"/>
          </a:xfrm>
          <a:prstGeom prst="rect">
            <a:avLst/>
          </a:prstGeom>
          <a:noFill/>
        </p:spPr>
        <p:txBody>
          <a:bodyPr wrap="square" rtlCol="0">
            <a:spAutoFit/>
          </a:bodyPr>
          <a:lstStyle/>
          <a:p>
            <a:r>
              <a:rPr lang="en-US" sz="4000" b="1">
                <a:solidFill>
                  <a:schemeClr val="accent4"/>
                </a:solidFill>
                <a:latin typeface="Noto Serif" panose="02020600060500020200" pitchFamily="18" charset="0"/>
                <a:ea typeface="Noto Serif" panose="02020600060500020200" pitchFamily="18" charset="0"/>
                <a:cs typeface="Noto Serif" panose="02020600060500020200" pitchFamily="18" charset="0"/>
              </a:rPr>
              <a:t>Welcome to  </a:t>
            </a:r>
            <a:r>
              <a:rPr lang="en-US" sz="4000" b="1">
                <a:solidFill>
                  <a:schemeClr val="bg1"/>
                </a:solidFill>
                <a:latin typeface="Noto Serif" panose="02020600060500020200" pitchFamily="18" charset="0"/>
                <a:ea typeface="Noto Serif" panose="02020600060500020200" pitchFamily="18" charset="0"/>
                <a:cs typeface="Noto Serif" panose="02020600060500020200" pitchFamily="18" charset="0"/>
              </a:rPr>
              <a:t>Sweetbrain Creative Studio</a:t>
            </a:r>
            <a:endParaRPr lang="en-US" sz="3200" b="1">
              <a:solidFill>
                <a:schemeClr val="bg1"/>
              </a:solidFill>
              <a:latin typeface="Noto Serif" panose="02020600060500020200" pitchFamily="18" charset="0"/>
              <a:ea typeface="Noto Serif" panose="02020600060500020200" pitchFamily="18" charset="0"/>
              <a:cs typeface="Noto Serif" panose="02020600060500020200" pitchFamily="18" charset="0"/>
            </a:endParaRPr>
          </a:p>
        </p:txBody>
      </p:sp>
      <p:sp>
        <p:nvSpPr>
          <p:cNvPr id="16" name="TextBox 15">
            <a:extLst>
              <a:ext uri="{FF2B5EF4-FFF2-40B4-BE49-F238E27FC236}">
                <a16:creationId xmlns:a16="http://schemas.microsoft.com/office/drawing/2014/main" id="{316B84F8-24FA-44B8-BA3C-F4695B21684C}"/>
              </a:ext>
            </a:extLst>
          </p:cNvPr>
          <p:cNvSpPr txBox="1"/>
          <p:nvPr/>
        </p:nvSpPr>
        <p:spPr>
          <a:xfrm>
            <a:off x="7613853" y="3033234"/>
            <a:ext cx="4096366" cy="2598084"/>
          </a:xfrm>
          <a:prstGeom prst="rect">
            <a:avLst/>
          </a:prstGeom>
          <a:noFill/>
        </p:spPr>
        <p:txBody>
          <a:bodyPr wrap="square" rtlCol="0">
            <a:spAutoFit/>
          </a:bodyPr>
          <a:lstStyle/>
          <a:p>
            <a:pPr algn="ctr">
              <a:lnSpc>
                <a:spcPct val="150000"/>
              </a:lnSpc>
            </a:pPr>
            <a:r>
              <a:rPr lang="en-US" sz="1100">
                <a:solidFill>
                  <a:schemeClr val="bg1"/>
                </a:solidFill>
                <a:latin typeface="Lato" panose="020F0502020204030203" pitchFamily="34" charset="0"/>
              </a:rPr>
              <a:t>Lorem ipsum dolor sit  amet, dea consectetur adipiscing elit, sed do proya eiusmod tempor incididunt ut labore et dolore magna aliqua. Ut enim ad onoma minim veniam, quis nostrud exercitation ullamco laboris nisi ut aliquip ex ea commodo consequat. Duis aute irure sona dolor in reprehenderit in voluptate velit esse cillum dolore eu fugiat easy top nulla pariatur. Excepteur sintam goodma occaecat cupidatat non proident, sunt in culpa piece qui officia deserunt mollit anim id est laborum du Sed ut perspiciatis unde omnis iste natus error sit voluptatem accusantium doloremque..</a:t>
            </a:r>
          </a:p>
        </p:txBody>
      </p:sp>
      <p:sp>
        <p:nvSpPr>
          <p:cNvPr id="3" name="Picture Placeholder 2">
            <a:extLst>
              <a:ext uri="{FF2B5EF4-FFF2-40B4-BE49-F238E27FC236}">
                <a16:creationId xmlns:a16="http://schemas.microsoft.com/office/drawing/2014/main" id="{16DEBE1B-183F-4417-8559-CD5D817D67F7}"/>
              </a:ext>
            </a:extLst>
          </p:cNvPr>
          <p:cNvSpPr>
            <a:spLocks noGrp="1"/>
          </p:cNvSpPr>
          <p:nvPr>
            <p:ph type="pic" sz="quarter" idx="10"/>
          </p:nvPr>
        </p:nvSpPr>
        <p:spPr/>
      </p:sp>
    </p:spTree>
    <p:extLst>
      <p:ext uri="{BB962C8B-B14F-4D97-AF65-F5344CB8AC3E}">
        <p14:creationId xmlns:p14="http://schemas.microsoft.com/office/powerpoint/2010/main" val="19184217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9BB24E7-199D-450B-91BE-93A62925992A}"/>
              </a:ext>
            </a:extLst>
          </p:cNvPr>
          <p:cNvSpPr>
            <a:spLocks noGrp="1"/>
          </p:cNvSpPr>
          <p:nvPr>
            <p:ph type="pic" sz="quarter" idx="10"/>
          </p:nvPr>
        </p:nvSpPr>
        <p:spPr/>
      </p:sp>
      <p:sp>
        <p:nvSpPr>
          <p:cNvPr id="14" name="TextBox 13">
            <a:extLst>
              <a:ext uri="{FF2B5EF4-FFF2-40B4-BE49-F238E27FC236}">
                <a16:creationId xmlns:a16="http://schemas.microsoft.com/office/drawing/2014/main" id="{3C90B8F8-0B6D-4182-80E2-EF15F6AF3698}"/>
              </a:ext>
            </a:extLst>
          </p:cNvPr>
          <p:cNvSpPr txBox="1"/>
          <p:nvPr/>
        </p:nvSpPr>
        <p:spPr>
          <a:xfrm>
            <a:off x="820575" y="5228546"/>
            <a:ext cx="7199717" cy="1074590"/>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Duis aute irure dolor in reprehenderit in voluptate velit esse cillum ipsum dolor sit es lorem ipsum dolor siabes dolore magna aliqua uta enimvas ad minimasa veniam nostrud consectetur adipiscinc elita vederico fernandesi uisas aute irure dolor ins reprehenderit that anim id est laborum loremvae isapsum dolor siabes dolore macna enimvas minimasa veniam nostrud consectetur adipiscinc elita aliquavas uta enimvasminim verasmasuin international</a:t>
            </a:r>
          </a:p>
        </p:txBody>
      </p:sp>
      <p:sp>
        <p:nvSpPr>
          <p:cNvPr id="15" name="TextBox 14">
            <a:extLst>
              <a:ext uri="{FF2B5EF4-FFF2-40B4-BE49-F238E27FC236}">
                <a16:creationId xmlns:a16="http://schemas.microsoft.com/office/drawing/2014/main" id="{0D4C4E12-A545-42EF-9673-32F2090F5938}"/>
              </a:ext>
            </a:extLst>
          </p:cNvPr>
          <p:cNvSpPr txBox="1"/>
          <p:nvPr/>
        </p:nvSpPr>
        <p:spPr>
          <a:xfrm>
            <a:off x="820576" y="4966936"/>
            <a:ext cx="7199716" cy="261610"/>
          </a:xfrm>
          <a:prstGeom prst="rect">
            <a:avLst/>
          </a:prstGeom>
          <a:noFill/>
        </p:spPr>
        <p:txBody>
          <a:bodyPr wrap="square" rtlCol="0">
            <a:spAutoFit/>
          </a:bodyPr>
          <a:lstStyle/>
          <a:p>
            <a:r>
              <a:rPr lang="en-US" sz="1100" b="1" spc="100">
                <a:solidFill>
                  <a:srgbClr val="4A3929"/>
                </a:solidFill>
                <a:latin typeface="Noto Serif" panose="02020600060500020200" pitchFamily="18" charset="0"/>
                <a:ea typeface="Noto Serif" panose="02020600060500020200" pitchFamily="18" charset="0"/>
                <a:cs typeface="Noto Serif" panose="02020600060500020200" pitchFamily="18" charset="0"/>
              </a:rPr>
              <a:t>COLLABORATION WORKS</a:t>
            </a:r>
          </a:p>
        </p:txBody>
      </p:sp>
      <p:sp>
        <p:nvSpPr>
          <p:cNvPr id="13" name="TextBox 12">
            <a:extLst>
              <a:ext uri="{FF2B5EF4-FFF2-40B4-BE49-F238E27FC236}">
                <a16:creationId xmlns:a16="http://schemas.microsoft.com/office/drawing/2014/main" id="{15248EDE-A988-464D-A275-A4D80FC5FB97}"/>
              </a:ext>
            </a:extLst>
          </p:cNvPr>
          <p:cNvSpPr txBox="1"/>
          <p:nvPr/>
        </p:nvSpPr>
        <p:spPr>
          <a:xfrm>
            <a:off x="820575" y="1090845"/>
            <a:ext cx="5183264" cy="1077218"/>
          </a:xfrm>
          <a:prstGeom prst="rect">
            <a:avLst/>
          </a:prstGeom>
          <a:noFill/>
        </p:spPr>
        <p:txBody>
          <a:bodyPr wrap="square" rtlCol="0">
            <a:spAutoFit/>
          </a:bodyPr>
          <a:lstStyle/>
          <a:p>
            <a:r>
              <a:rPr lang="en-US" sz="3200" b="1">
                <a:solidFill>
                  <a:srgbClr val="4A3929"/>
                </a:solidFill>
                <a:latin typeface="Noto Serif" panose="02020600060500020200" pitchFamily="18" charset="0"/>
                <a:ea typeface="Noto Serif" panose="02020600060500020200" pitchFamily="18" charset="0"/>
                <a:cs typeface="Noto Serif" panose="02020600060500020200" pitchFamily="18" charset="0"/>
              </a:rPr>
              <a:t>Our </a:t>
            </a:r>
            <a:r>
              <a:rPr lang="en-US" sz="3200" b="1" i="1">
                <a:solidFill>
                  <a:srgbClr val="4A3929"/>
                </a:solidFill>
                <a:latin typeface="Noto Serif" panose="02020600060500020200" pitchFamily="18" charset="0"/>
                <a:ea typeface="Noto Serif" panose="02020600060500020200" pitchFamily="18" charset="0"/>
                <a:cs typeface="Noto Serif" panose="02020600060500020200" pitchFamily="18" charset="0"/>
              </a:rPr>
              <a:t>Sweetbrain</a:t>
            </a:r>
            <a:r>
              <a:rPr lang="en-US" sz="3200" b="1">
                <a:solidFill>
                  <a:srgbClr val="4A3929"/>
                </a:solidFill>
                <a:latin typeface="Noto Serif" panose="02020600060500020200" pitchFamily="18" charset="0"/>
                <a:ea typeface="Noto Serif" panose="02020600060500020200" pitchFamily="18" charset="0"/>
                <a:cs typeface="Noto Serif" panose="02020600060500020200" pitchFamily="18" charset="0"/>
              </a:rPr>
              <a:t> Project</a:t>
            </a:r>
          </a:p>
          <a:p>
            <a:r>
              <a:rPr lang="en-US" sz="3200" b="1">
                <a:solidFill>
                  <a:srgbClr val="4A3929"/>
                </a:solidFill>
                <a:latin typeface="Noto Serif" panose="02020600060500020200" pitchFamily="18" charset="0"/>
                <a:ea typeface="Noto Serif" panose="02020600060500020200" pitchFamily="18" charset="0"/>
                <a:cs typeface="Noto Serif" panose="02020600060500020200" pitchFamily="18" charset="0"/>
              </a:rPr>
              <a:t>Collab-Orations</a:t>
            </a:r>
          </a:p>
        </p:txBody>
      </p:sp>
      <p:sp>
        <p:nvSpPr>
          <p:cNvPr id="5" name="Picture Placeholder 4">
            <a:extLst>
              <a:ext uri="{FF2B5EF4-FFF2-40B4-BE49-F238E27FC236}">
                <a16:creationId xmlns:a16="http://schemas.microsoft.com/office/drawing/2014/main" id="{05CAEFD0-40AF-44C1-84E9-93A42618A01E}"/>
              </a:ext>
            </a:extLst>
          </p:cNvPr>
          <p:cNvSpPr>
            <a:spLocks noGrp="1"/>
          </p:cNvSpPr>
          <p:nvPr>
            <p:ph type="pic" sz="quarter" idx="11"/>
          </p:nvPr>
        </p:nvSpPr>
        <p:spPr/>
      </p:sp>
    </p:spTree>
    <p:extLst>
      <p:ext uri="{BB962C8B-B14F-4D97-AF65-F5344CB8AC3E}">
        <p14:creationId xmlns:p14="http://schemas.microsoft.com/office/powerpoint/2010/main" val="28731087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685A160-F750-4103-8C92-F9065A114A3E}"/>
              </a:ext>
            </a:extLst>
          </p:cNvPr>
          <p:cNvSpPr txBox="1"/>
          <p:nvPr/>
        </p:nvSpPr>
        <p:spPr>
          <a:xfrm>
            <a:off x="8109773" y="1506777"/>
            <a:ext cx="3593618" cy="1582421"/>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Duis aute irure dolor in reprehenderit in voluptate velit esse cillum ipsum dolor sit the asdbes lorem ipsum dolor siabes in the dolore magna aliqua uta enimvas minimasa veniam the nostrud consectetur anime id est laborum Lorem ipsum dolor sit in emase versace in the flre dolor in reprehenderit in voluptate velit commentaro</a:t>
            </a:r>
          </a:p>
        </p:txBody>
      </p:sp>
      <p:sp>
        <p:nvSpPr>
          <p:cNvPr id="6" name="TextBox 5">
            <a:extLst>
              <a:ext uri="{FF2B5EF4-FFF2-40B4-BE49-F238E27FC236}">
                <a16:creationId xmlns:a16="http://schemas.microsoft.com/office/drawing/2014/main" id="{D5FCBD3D-AD66-4A98-AC34-7AFCB6BDA166}"/>
              </a:ext>
            </a:extLst>
          </p:cNvPr>
          <p:cNvSpPr txBox="1"/>
          <p:nvPr/>
        </p:nvSpPr>
        <p:spPr>
          <a:xfrm>
            <a:off x="8109773" y="1201178"/>
            <a:ext cx="3593618" cy="261610"/>
          </a:xfrm>
          <a:prstGeom prst="rect">
            <a:avLst/>
          </a:prstGeom>
          <a:noFill/>
        </p:spPr>
        <p:txBody>
          <a:bodyPr wrap="square" rtlCol="0">
            <a:spAutoFit/>
          </a:bodyPr>
          <a:lstStyle/>
          <a:p>
            <a:r>
              <a:rPr lang="en-US" sz="1100" b="1" spc="100">
                <a:solidFill>
                  <a:srgbClr val="4A3929"/>
                </a:solidFill>
                <a:latin typeface="Noto Serif" panose="02020600060500020200" pitchFamily="18" charset="0"/>
                <a:ea typeface="Noto Serif" panose="02020600060500020200" pitchFamily="18" charset="0"/>
                <a:cs typeface="Noto Serif" panose="02020600060500020200" pitchFamily="18" charset="0"/>
              </a:rPr>
              <a:t>THE SWEETBRAIN VISION</a:t>
            </a:r>
          </a:p>
        </p:txBody>
      </p:sp>
      <p:sp>
        <p:nvSpPr>
          <p:cNvPr id="7" name="TextBox 6">
            <a:extLst>
              <a:ext uri="{FF2B5EF4-FFF2-40B4-BE49-F238E27FC236}">
                <a16:creationId xmlns:a16="http://schemas.microsoft.com/office/drawing/2014/main" id="{E6602E7D-319B-4F43-AAC9-7D54BE7595BF}"/>
              </a:ext>
            </a:extLst>
          </p:cNvPr>
          <p:cNvSpPr txBox="1"/>
          <p:nvPr/>
        </p:nvSpPr>
        <p:spPr>
          <a:xfrm>
            <a:off x="7126978" y="3768803"/>
            <a:ext cx="3373874" cy="261610"/>
          </a:xfrm>
          <a:prstGeom prst="rect">
            <a:avLst/>
          </a:prstGeom>
          <a:noFill/>
        </p:spPr>
        <p:txBody>
          <a:bodyPr wrap="square" rtlCol="0">
            <a:spAutoFit/>
          </a:bodyPr>
          <a:lstStyle/>
          <a:p>
            <a:r>
              <a:rPr lang="en-US" sz="1100" b="1" spc="100">
                <a:solidFill>
                  <a:srgbClr val="4A3929"/>
                </a:solidFill>
                <a:latin typeface="Noto Serif" panose="02020600060500020200" pitchFamily="18" charset="0"/>
                <a:ea typeface="Noto Serif" panose="02020600060500020200" pitchFamily="18" charset="0"/>
                <a:cs typeface="Noto Serif" panose="02020600060500020200" pitchFamily="18" charset="0"/>
              </a:rPr>
              <a:t>THE SWEETBRAIN MISSION</a:t>
            </a:r>
          </a:p>
        </p:txBody>
      </p:sp>
      <p:sp>
        <p:nvSpPr>
          <p:cNvPr id="8" name="TextBox 7">
            <a:extLst>
              <a:ext uri="{FF2B5EF4-FFF2-40B4-BE49-F238E27FC236}">
                <a16:creationId xmlns:a16="http://schemas.microsoft.com/office/drawing/2014/main" id="{5096E18C-085C-49F6-B9BA-E4ABCD01353D}"/>
              </a:ext>
            </a:extLst>
          </p:cNvPr>
          <p:cNvSpPr txBox="1"/>
          <p:nvPr/>
        </p:nvSpPr>
        <p:spPr>
          <a:xfrm>
            <a:off x="7126978" y="4113429"/>
            <a:ext cx="3593618" cy="1582421"/>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Duis aute irure dolor in reprehenderit in voluptate velit esse cillum ipsum dolor sit the asdbes lorem ipsum dolor siabes in the dolore magna aliqua uta enimvas minimasa veniam the nostrud consectetur anime id est laborum Lorem ipsum dolor sit in emase versace in the flre dolor in reprehenderit in voluptate velit commentaro</a:t>
            </a:r>
          </a:p>
        </p:txBody>
      </p:sp>
      <p:sp>
        <p:nvSpPr>
          <p:cNvPr id="3" name="Picture Placeholder 2">
            <a:extLst>
              <a:ext uri="{FF2B5EF4-FFF2-40B4-BE49-F238E27FC236}">
                <a16:creationId xmlns:a16="http://schemas.microsoft.com/office/drawing/2014/main" id="{1F3A40D9-5104-4685-A23F-2DF7B69B1689}"/>
              </a:ext>
            </a:extLst>
          </p:cNvPr>
          <p:cNvSpPr>
            <a:spLocks noGrp="1"/>
          </p:cNvSpPr>
          <p:nvPr>
            <p:ph type="pic" sz="quarter" idx="10"/>
          </p:nvPr>
        </p:nvSpPr>
        <p:spPr/>
      </p:sp>
    </p:spTree>
    <p:extLst>
      <p:ext uri="{BB962C8B-B14F-4D97-AF65-F5344CB8AC3E}">
        <p14:creationId xmlns:p14="http://schemas.microsoft.com/office/powerpoint/2010/main" val="1956784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578DF8C-331C-4A66-BA87-95F11164A632}"/>
              </a:ext>
            </a:extLst>
          </p:cNvPr>
          <p:cNvSpPr>
            <a:spLocks noGrp="1"/>
          </p:cNvSpPr>
          <p:nvPr>
            <p:ph type="pic" sz="quarter" idx="10"/>
          </p:nvPr>
        </p:nvSpPr>
        <p:spPr/>
      </p:sp>
      <p:sp>
        <p:nvSpPr>
          <p:cNvPr id="8" name="Rectangle 7">
            <a:extLst>
              <a:ext uri="{FF2B5EF4-FFF2-40B4-BE49-F238E27FC236}">
                <a16:creationId xmlns:a16="http://schemas.microsoft.com/office/drawing/2014/main" id="{686DD76E-74B1-4C05-9173-6AC36DA94EEB}"/>
              </a:ext>
            </a:extLst>
          </p:cNvPr>
          <p:cNvSpPr/>
          <p:nvPr/>
        </p:nvSpPr>
        <p:spPr>
          <a:xfrm>
            <a:off x="6096000" y="5615763"/>
            <a:ext cx="1454727" cy="1256753"/>
          </a:xfrm>
          <a:custGeom>
            <a:avLst/>
            <a:gdLst>
              <a:gd name="connsiteX0" fmla="*/ 0 w 1246909"/>
              <a:gd name="connsiteY0" fmla="*/ 0 h 1077217"/>
              <a:gd name="connsiteX1" fmla="*/ 1246909 w 1246909"/>
              <a:gd name="connsiteY1" fmla="*/ 0 h 1077217"/>
              <a:gd name="connsiteX2" fmla="*/ 1246909 w 1246909"/>
              <a:gd name="connsiteY2" fmla="*/ 1077217 h 1077217"/>
              <a:gd name="connsiteX3" fmla="*/ 0 w 1246909"/>
              <a:gd name="connsiteY3" fmla="*/ 1077217 h 1077217"/>
              <a:gd name="connsiteX4" fmla="*/ 0 w 1246909"/>
              <a:gd name="connsiteY4" fmla="*/ 0 h 1077217"/>
              <a:gd name="connsiteX0" fmla="*/ 0 w 1246909"/>
              <a:gd name="connsiteY0" fmla="*/ 0 h 1077217"/>
              <a:gd name="connsiteX1" fmla="*/ 637309 w 1246909"/>
              <a:gd name="connsiteY1" fmla="*/ 595745 h 1077217"/>
              <a:gd name="connsiteX2" fmla="*/ 1246909 w 1246909"/>
              <a:gd name="connsiteY2" fmla="*/ 1077217 h 1077217"/>
              <a:gd name="connsiteX3" fmla="*/ 0 w 1246909"/>
              <a:gd name="connsiteY3" fmla="*/ 1077217 h 1077217"/>
              <a:gd name="connsiteX4" fmla="*/ 0 w 1246909"/>
              <a:gd name="connsiteY4" fmla="*/ 0 h 1077217"/>
              <a:gd name="connsiteX0" fmla="*/ 0 w 1246909"/>
              <a:gd name="connsiteY0" fmla="*/ 0 h 1077217"/>
              <a:gd name="connsiteX1" fmla="*/ 637309 w 1246909"/>
              <a:gd name="connsiteY1" fmla="*/ 595745 h 1077217"/>
              <a:gd name="connsiteX2" fmla="*/ 1246909 w 1246909"/>
              <a:gd name="connsiteY2" fmla="*/ 1077217 h 1077217"/>
              <a:gd name="connsiteX3" fmla="*/ 0 w 1246909"/>
              <a:gd name="connsiteY3" fmla="*/ 1077217 h 1077217"/>
              <a:gd name="connsiteX4" fmla="*/ 0 w 1246909"/>
              <a:gd name="connsiteY4" fmla="*/ 0 h 1077217"/>
              <a:gd name="connsiteX0" fmla="*/ 0 w 1246909"/>
              <a:gd name="connsiteY0" fmla="*/ 0 h 1077217"/>
              <a:gd name="connsiteX1" fmla="*/ 637309 w 1246909"/>
              <a:gd name="connsiteY1" fmla="*/ 595745 h 1077217"/>
              <a:gd name="connsiteX2" fmla="*/ 1246909 w 1246909"/>
              <a:gd name="connsiteY2" fmla="*/ 1077217 h 1077217"/>
              <a:gd name="connsiteX3" fmla="*/ 0 w 1246909"/>
              <a:gd name="connsiteY3" fmla="*/ 1077217 h 1077217"/>
              <a:gd name="connsiteX4" fmla="*/ 0 w 1246909"/>
              <a:gd name="connsiteY4" fmla="*/ 0 h 1077217"/>
              <a:gd name="connsiteX0" fmla="*/ 0 w 1246909"/>
              <a:gd name="connsiteY0" fmla="*/ 0 h 1077217"/>
              <a:gd name="connsiteX1" fmla="*/ 637309 w 1246909"/>
              <a:gd name="connsiteY1" fmla="*/ 595745 h 1077217"/>
              <a:gd name="connsiteX2" fmla="*/ 1246909 w 1246909"/>
              <a:gd name="connsiteY2" fmla="*/ 1077217 h 1077217"/>
              <a:gd name="connsiteX3" fmla="*/ 0 w 1246909"/>
              <a:gd name="connsiteY3" fmla="*/ 1077217 h 1077217"/>
              <a:gd name="connsiteX4" fmla="*/ 0 w 1246909"/>
              <a:gd name="connsiteY4" fmla="*/ 0 h 1077217"/>
              <a:gd name="connsiteX0" fmla="*/ 0 w 1246909"/>
              <a:gd name="connsiteY0" fmla="*/ 0 h 1077217"/>
              <a:gd name="connsiteX1" fmla="*/ 637309 w 1246909"/>
              <a:gd name="connsiteY1" fmla="*/ 595745 h 1077217"/>
              <a:gd name="connsiteX2" fmla="*/ 1246909 w 1246909"/>
              <a:gd name="connsiteY2" fmla="*/ 1077217 h 1077217"/>
              <a:gd name="connsiteX3" fmla="*/ 0 w 1246909"/>
              <a:gd name="connsiteY3" fmla="*/ 1077217 h 1077217"/>
              <a:gd name="connsiteX4" fmla="*/ 0 w 1246909"/>
              <a:gd name="connsiteY4" fmla="*/ 0 h 1077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6909" h="1077217">
                <a:moveTo>
                  <a:pt x="0" y="0"/>
                </a:moveTo>
                <a:cubicBezTo>
                  <a:pt x="711199" y="32328"/>
                  <a:pt x="240145" y="698490"/>
                  <a:pt x="637309" y="595745"/>
                </a:cubicBezTo>
                <a:cubicBezTo>
                  <a:pt x="1034473" y="493000"/>
                  <a:pt x="1043709" y="916726"/>
                  <a:pt x="1246909" y="1077217"/>
                </a:cubicBezTo>
                <a:lnTo>
                  <a:pt x="0" y="1077217"/>
                </a:lnTo>
                <a:lnTo>
                  <a:pt x="0" y="0"/>
                </a:lnTo>
                <a:close/>
              </a:path>
            </a:pathLst>
          </a:custGeom>
          <a:solidFill>
            <a:srgbClr val="6C5D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F76306F2-504E-4B2A-8328-81AEF34DB61A}"/>
              </a:ext>
            </a:extLst>
          </p:cNvPr>
          <p:cNvSpPr txBox="1"/>
          <p:nvPr/>
        </p:nvSpPr>
        <p:spPr>
          <a:xfrm>
            <a:off x="6873413" y="1399398"/>
            <a:ext cx="4764405" cy="1077218"/>
          </a:xfrm>
          <a:prstGeom prst="rect">
            <a:avLst/>
          </a:prstGeom>
          <a:noFill/>
        </p:spPr>
        <p:txBody>
          <a:bodyPr wrap="square" rtlCol="0">
            <a:spAutoFit/>
          </a:bodyPr>
          <a:lstStyle/>
          <a:p>
            <a:r>
              <a:rPr lang="en-US" sz="3200" b="1">
                <a:solidFill>
                  <a:srgbClr val="4A3929"/>
                </a:solidFill>
                <a:latin typeface="Noto Serif" panose="02020600060500020200" pitchFamily="18" charset="0"/>
                <a:ea typeface="Noto Serif" panose="02020600060500020200" pitchFamily="18" charset="0"/>
                <a:cs typeface="Noto Serif" panose="02020600060500020200" pitchFamily="18" charset="0"/>
              </a:rPr>
              <a:t>What actually we do in </a:t>
            </a:r>
            <a:r>
              <a:rPr lang="en-US" sz="3200" b="1" i="1">
                <a:solidFill>
                  <a:srgbClr val="4A3929"/>
                </a:solidFill>
                <a:latin typeface="Noto Serif" panose="02020600060500020200" pitchFamily="18" charset="0"/>
                <a:ea typeface="Noto Serif" panose="02020600060500020200" pitchFamily="18" charset="0"/>
                <a:cs typeface="Noto Serif" panose="02020600060500020200" pitchFamily="18" charset="0"/>
              </a:rPr>
              <a:t>Sweetbrain</a:t>
            </a:r>
            <a:r>
              <a:rPr lang="en-US" sz="3200" b="1">
                <a:solidFill>
                  <a:srgbClr val="4A3929"/>
                </a:solidFill>
                <a:latin typeface="Noto Serif" panose="02020600060500020200" pitchFamily="18" charset="0"/>
                <a:ea typeface="Noto Serif" panose="02020600060500020200" pitchFamily="18" charset="0"/>
                <a:cs typeface="Noto Serif" panose="02020600060500020200" pitchFamily="18" charset="0"/>
              </a:rPr>
              <a:t> Studio?</a:t>
            </a:r>
            <a:endParaRPr lang="en-US" sz="3200" b="1" i="1">
              <a:solidFill>
                <a:srgbClr val="4A3929"/>
              </a:solidFill>
              <a:latin typeface="Noto Serif" panose="02020600060500020200" pitchFamily="18" charset="0"/>
              <a:ea typeface="Noto Serif" panose="02020600060500020200" pitchFamily="18" charset="0"/>
              <a:cs typeface="Noto Serif" panose="02020600060500020200" pitchFamily="18" charset="0"/>
            </a:endParaRPr>
          </a:p>
        </p:txBody>
      </p:sp>
      <p:sp>
        <p:nvSpPr>
          <p:cNvPr id="6" name="TextBox 5">
            <a:extLst>
              <a:ext uri="{FF2B5EF4-FFF2-40B4-BE49-F238E27FC236}">
                <a16:creationId xmlns:a16="http://schemas.microsoft.com/office/drawing/2014/main" id="{B1147EED-E3CA-4277-8337-CBFB4C314FF6}"/>
              </a:ext>
            </a:extLst>
          </p:cNvPr>
          <p:cNvSpPr txBox="1"/>
          <p:nvPr/>
        </p:nvSpPr>
        <p:spPr>
          <a:xfrm>
            <a:off x="6873413" y="3622265"/>
            <a:ext cx="4240406" cy="1836337"/>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Duis aute irure dolor in reprehenderit in voluptate velit esse cillum ipsum dolor sit es lorem ipsum dolor siabes dolore magna aliqua uta enimvas ad minimasa veniam nostrud consectetur adipiscinc elita vederico fernandesi uisas aute irure dolor ins reprehenderit that anim id est laborum loremvae isapsum dolor siabes dolore macna enimvas minimasa veniam nostrud consectetur adipiscinc elita aliquavas uta enimvasminim verasmasuin international</a:t>
            </a:r>
          </a:p>
        </p:txBody>
      </p:sp>
      <p:sp>
        <p:nvSpPr>
          <p:cNvPr id="7" name="TextBox 6">
            <a:extLst>
              <a:ext uri="{FF2B5EF4-FFF2-40B4-BE49-F238E27FC236}">
                <a16:creationId xmlns:a16="http://schemas.microsoft.com/office/drawing/2014/main" id="{23000744-45E5-4E64-91C4-0B8D68DE939C}"/>
              </a:ext>
            </a:extLst>
          </p:cNvPr>
          <p:cNvSpPr txBox="1"/>
          <p:nvPr/>
        </p:nvSpPr>
        <p:spPr>
          <a:xfrm>
            <a:off x="6873413" y="3346140"/>
            <a:ext cx="4267200" cy="261610"/>
          </a:xfrm>
          <a:prstGeom prst="rect">
            <a:avLst/>
          </a:prstGeom>
          <a:noFill/>
        </p:spPr>
        <p:txBody>
          <a:bodyPr wrap="square" rtlCol="0">
            <a:spAutoFit/>
          </a:bodyPr>
          <a:lstStyle/>
          <a:p>
            <a:r>
              <a:rPr lang="en-US" sz="1100" b="1" spc="100">
                <a:solidFill>
                  <a:schemeClr val="tx1">
                    <a:lumMod val="95000"/>
                    <a:lumOff val="5000"/>
                  </a:schemeClr>
                </a:solidFill>
                <a:latin typeface="Noto Serif" panose="02020600060500020200" pitchFamily="18" charset="0"/>
                <a:ea typeface="Noto Serif" panose="02020600060500020200" pitchFamily="18" charset="0"/>
                <a:cs typeface="Noto Serif" panose="02020600060500020200" pitchFamily="18" charset="0"/>
              </a:rPr>
              <a:t>PHOTOGRAPY PROJECTS</a:t>
            </a:r>
          </a:p>
        </p:txBody>
      </p:sp>
      <p:cxnSp>
        <p:nvCxnSpPr>
          <p:cNvPr id="11" name="Straight Connector 10">
            <a:extLst>
              <a:ext uri="{FF2B5EF4-FFF2-40B4-BE49-F238E27FC236}">
                <a16:creationId xmlns:a16="http://schemas.microsoft.com/office/drawing/2014/main" id="{162582A9-607C-4866-9A8C-D192E86F8773}"/>
              </a:ext>
            </a:extLst>
          </p:cNvPr>
          <p:cNvCxnSpPr>
            <a:cxnSpLocks/>
          </p:cNvCxnSpPr>
          <p:nvPr/>
        </p:nvCxnSpPr>
        <p:spPr>
          <a:xfrm>
            <a:off x="6968049" y="2741739"/>
            <a:ext cx="542925" cy="0"/>
          </a:xfrm>
          <a:prstGeom prst="line">
            <a:avLst/>
          </a:prstGeom>
          <a:ln w="28575">
            <a:solidFill>
              <a:srgbClr val="7E0000"/>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CB112C38-CFDF-4BCE-ACED-0E80EEE33822}"/>
              </a:ext>
            </a:extLst>
          </p:cNvPr>
          <p:cNvSpPr txBox="1"/>
          <p:nvPr/>
        </p:nvSpPr>
        <p:spPr>
          <a:xfrm rot="16200000">
            <a:off x="-1494968" y="2705728"/>
            <a:ext cx="5354351" cy="1446550"/>
          </a:xfrm>
          <a:prstGeom prst="rect">
            <a:avLst/>
          </a:prstGeom>
          <a:noFill/>
        </p:spPr>
        <p:txBody>
          <a:bodyPr wrap="none" rtlCol="0">
            <a:spAutoFit/>
          </a:bodyPr>
          <a:lstStyle/>
          <a:p>
            <a:pPr algn="ctr"/>
            <a:r>
              <a:rPr lang="en-US" sz="8800" b="1">
                <a:solidFill>
                  <a:srgbClr val="4A3929"/>
                </a:solidFill>
                <a:latin typeface="Noto Serif" panose="02020600060500020200" pitchFamily="18" charset="0"/>
                <a:ea typeface="Noto Serif" panose="02020600060500020200" pitchFamily="18" charset="0"/>
                <a:cs typeface="Noto Serif" panose="02020600060500020200" pitchFamily="18" charset="0"/>
              </a:rPr>
              <a:t>About Us</a:t>
            </a:r>
          </a:p>
        </p:txBody>
      </p:sp>
    </p:spTree>
    <p:extLst>
      <p:ext uri="{BB962C8B-B14F-4D97-AF65-F5344CB8AC3E}">
        <p14:creationId xmlns:p14="http://schemas.microsoft.com/office/powerpoint/2010/main" val="33330043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86F7782-585A-4543-A77A-19632892EA2D}"/>
              </a:ext>
            </a:extLst>
          </p:cNvPr>
          <p:cNvSpPr>
            <a:spLocks noGrp="1"/>
          </p:cNvSpPr>
          <p:nvPr>
            <p:ph type="pic" sz="quarter" idx="10"/>
          </p:nvPr>
        </p:nvSpPr>
        <p:spPr/>
      </p:sp>
      <p:sp>
        <p:nvSpPr>
          <p:cNvPr id="11" name="TextBox 10">
            <a:extLst>
              <a:ext uri="{FF2B5EF4-FFF2-40B4-BE49-F238E27FC236}">
                <a16:creationId xmlns:a16="http://schemas.microsoft.com/office/drawing/2014/main" id="{8ED73CD8-6973-45C6-AEFC-041D2ECDD59C}"/>
              </a:ext>
            </a:extLst>
          </p:cNvPr>
          <p:cNvSpPr txBox="1"/>
          <p:nvPr/>
        </p:nvSpPr>
        <p:spPr>
          <a:xfrm>
            <a:off x="6400800" y="1694263"/>
            <a:ext cx="4686210" cy="1446550"/>
          </a:xfrm>
          <a:prstGeom prst="rect">
            <a:avLst/>
          </a:prstGeom>
          <a:noFill/>
        </p:spPr>
        <p:txBody>
          <a:bodyPr wrap="square" rtlCol="0">
            <a:spAutoFit/>
          </a:bodyPr>
          <a:lstStyle/>
          <a:p>
            <a:r>
              <a:rPr lang="en-US" sz="4400" b="1">
                <a:solidFill>
                  <a:srgbClr val="EAB200"/>
                </a:solidFill>
                <a:latin typeface="Noto Serif" panose="02020600060500020200" pitchFamily="18" charset="0"/>
                <a:ea typeface="Noto Serif" panose="02020600060500020200" pitchFamily="18" charset="0"/>
                <a:cs typeface="Noto Serif" panose="02020600060500020200" pitchFamily="18" charset="0"/>
              </a:rPr>
              <a:t>Sweetbrain is </a:t>
            </a:r>
            <a:r>
              <a:rPr lang="en-US" sz="4400" b="1">
                <a:solidFill>
                  <a:schemeClr val="bg1"/>
                </a:solidFill>
                <a:latin typeface="Noto Serif" panose="02020600060500020200" pitchFamily="18" charset="0"/>
                <a:ea typeface="Noto Serif" panose="02020600060500020200" pitchFamily="18" charset="0"/>
                <a:cs typeface="Noto Serif" panose="02020600060500020200" pitchFamily="18" charset="0"/>
              </a:rPr>
              <a:t>the Cool </a:t>
            </a:r>
            <a:r>
              <a:rPr lang="en-US" sz="4400" b="1" i="1">
                <a:solidFill>
                  <a:schemeClr val="bg1"/>
                </a:solidFill>
                <a:latin typeface="Noto Serif" panose="02020600060500020200" pitchFamily="18" charset="0"/>
                <a:ea typeface="Noto Serif" panose="02020600060500020200" pitchFamily="18" charset="0"/>
                <a:cs typeface="Noto Serif" panose="02020600060500020200" pitchFamily="18" charset="0"/>
              </a:rPr>
              <a:t>Studio</a:t>
            </a:r>
          </a:p>
        </p:txBody>
      </p:sp>
      <p:sp>
        <p:nvSpPr>
          <p:cNvPr id="26" name="TextBox 25">
            <a:extLst>
              <a:ext uri="{FF2B5EF4-FFF2-40B4-BE49-F238E27FC236}">
                <a16:creationId xmlns:a16="http://schemas.microsoft.com/office/drawing/2014/main" id="{CEC762BB-E006-4C4D-BE0A-0FF13E49C090}"/>
              </a:ext>
            </a:extLst>
          </p:cNvPr>
          <p:cNvSpPr txBox="1"/>
          <p:nvPr/>
        </p:nvSpPr>
        <p:spPr>
          <a:xfrm>
            <a:off x="496172" y="5174716"/>
            <a:ext cx="2654637" cy="1074590"/>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Voluptate beliton essesa in cillum ipsum dolor sthe mawna aliqua uta consectetur anime id estas laborum Lorem enimvas internase nostrud consectur anime .</a:t>
            </a:r>
          </a:p>
        </p:txBody>
      </p:sp>
      <p:sp>
        <p:nvSpPr>
          <p:cNvPr id="27" name="TextBox 26">
            <a:extLst>
              <a:ext uri="{FF2B5EF4-FFF2-40B4-BE49-F238E27FC236}">
                <a16:creationId xmlns:a16="http://schemas.microsoft.com/office/drawing/2014/main" id="{3365465C-2610-4AEB-B60E-EA5C14D497F0}"/>
              </a:ext>
            </a:extLst>
          </p:cNvPr>
          <p:cNvSpPr txBox="1"/>
          <p:nvPr/>
        </p:nvSpPr>
        <p:spPr>
          <a:xfrm>
            <a:off x="496172" y="4869116"/>
            <a:ext cx="2654636" cy="261610"/>
          </a:xfrm>
          <a:prstGeom prst="rect">
            <a:avLst/>
          </a:prstGeom>
          <a:noFill/>
        </p:spPr>
        <p:txBody>
          <a:bodyPr wrap="square" rtlCol="0">
            <a:spAutoFit/>
          </a:bodyPr>
          <a:lstStyle/>
          <a:p>
            <a:r>
              <a:rPr lang="en-US" sz="1100" b="1" spc="100">
                <a:solidFill>
                  <a:schemeClr val="tx1">
                    <a:lumMod val="95000"/>
                    <a:lumOff val="5000"/>
                  </a:schemeClr>
                </a:solidFill>
                <a:latin typeface="Noto Serif" panose="02020600060500020200" pitchFamily="18" charset="0"/>
                <a:ea typeface="Noto Serif" panose="02020600060500020200" pitchFamily="18" charset="0"/>
                <a:cs typeface="Noto Serif" panose="02020600060500020200" pitchFamily="18" charset="0"/>
              </a:rPr>
              <a:t>TECH COMPANY IN USA</a:t>
            </a:r>
          </a:p>
        </p:txBody>
      </p:sp>
      <p:sp>
        <p:nvSpPr>
          <p:cNvPr id="28" name="TextBox 27">
            <a:extLst>
              <a:ext uri="{FF2B5EF4-FFF2-40B4-BE49-F238E27FC236}">
                <a16:creationId xmlns:a16="http://schemas.microsoft.com/office/drawing/2014/main" id="{4CC10A5A-7D62-47C2-984F-B05A84055533}"/>
              </a:ext>
            </a:extLst>
          </p:cNvPr>
          <p:cNvSpPr txBox="1"/>
          <p:nvPr/>
        </p:nvSpPr>
        <p:spPr>
          <a:xfrm>
            <a:off x="3615535" y="5174716"/>
            <a:ext cx="2654637" cy="1074590"/>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Voluptate beliton essesa in cillum ipsum dolor sthe mawna aliqua uta consectetur anime id estas laborum Lorem enimvas internase nostrud consectur anime .</a:t>
            </a:r>
          </a:p>
        </p:txBody>
      </p:sp>
      <p:sp>
        <p:nvSpPr>
          <p:cNvPr id="29" name="TextBox 28">
            <a:extLst>
              <a:ext uri="{FF2B5EF4-FFF2-40B4-BE49-F238E27FC236}">
                <a16:creationId xmlns:a16="http://schemas.microsoft.com/office/drawing/2014/main" id="{BE718CBD-A214-4446-B719-E58BF15E2A51}"/>
              </a:ext>
            </a:extLst>
          </p:cNvPr>
          <p:cNvSpPr txBox="1"/>
          <p:nvPr/>
        </p:nvSpPr>
        <p:spPr>
          <a:xfrm>
            <a:off x="3615535" y="4869116"/>
            <a:ext cx="2654636" cy="261610"/>
          </a:xfrm>
          <a:prstGeom prst="rect">
            <a:avLst/>
          </a:prstGeom>
          <a:noFill/>
        </p:spPr>
        <p:txBody>
          <a:bodyPr wrap="square" rtlCol="0">
            <a:spAutoFit/>
          </a:bodyPr>
          <a:lstStyle/>
          <a:p>
            <a:r>
              <a:rPr lang="en-US" sz="1100" b="1" spc="100">
                <a:solidFill>
                  <a:schemeClr val="tx1">
                    <a:lumMod val="95000"/>
                    <a:lumOff val="5000"/>
                  </a:schemeClr>
                </a:solidFill>
                <a:latin typeface="Noto Serif" panose="02020600060500020200" pitchFamily="18" charset="0"/>
                <a:ea typeface="Noto Serif" panose="02020600060500020200" pitchFamily="18" charset="0"/>
                <a:cs typeface="Noto Serif" panose="02020600060500020200" pitchFamily="18" charset="0"/>
              </a:rPr>
              <a:t>PROFESIONAL PHOTOGRAPH</a:t>
            </a:r>
          </a:p>
        </p:txBody>
      </p:sp>
      <p:sp>
        <p:nvSpPr>
          <p:cNvPr id="30" name="TextBox 29">
            <a:extLst>
              <a:ext uri="{FF2B5EF4-FFF2-40B4-BE49-F238E27FC236}">
                <a16:creationId xmlns:a16="http://schemas.microsoft.com/office/drawing/2014/main" id="{B64DDC39-0293-4BDD-8E3C-6409A6F13C61}"/>
              </a:ext>
            </a:extLst>
          </p:cNvPr>
          <p:cNvSpPr txBox="1"/>
          <p:nvPr/>
        </p:nvSpPr>
        <p:spPr>
          <a:xfrm>
            <a:off x="7804115" y="3381392"/>
            <a:ext cx="3891713" cy="2598084"/>
          </a:xfrm>
          <a:prstGeom prst="rect">
            <a:avLst/>
          </a:prstGeom>
          <a:noFill/>
        </p:spPr>
        <p:txBody>
          <a:bodyPr wrap="square" rtlCol="0">
            <a:spAutoFit/>
          </a:bodyPr>
          <a:lstStyle/>
          <a:p>
            <a:pPr algn="just">
              <a:lnSpc>
                <a:spcPct val="150000"/>
              </a:lnSpc>
            </a:pPr>
            <a:r>
              <a:rPr lang="en-US" sz="1100">
                <a:solidFill>
                  <a:schemeClr val="bg1">
                    <a:lumMod val="95000"/>
                  </a:schemeClr>
                </a:solidFill>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Nemo ipsum enim ipsam voluptatem quia voluptas sit aspernatur aut odit aut fugit, sed quia consequuntur magni dolores eos totam qui ratione voluptatem sequi nesciunt. Neque porro quisquam est, qui dolorem ipsum quia dolor sit amet, consectetur, adipisci velit, sed quia non numquam eius modi tempora incidunt ut labore et dolore magnam aliquam quaerat voluptatem. </a:t>
            </a:r>
          </a:p>
        </p:txBody>
      </p:sp>
    </p:spTree>
    <p:extLst>
      <p:ext uri="{BB962C8B-B14F-4D97-AF65-F5344CB8AC3E}">
        <p14:creationId xmlns:p14="http://schemas.microsoft.com/office/powerpoint/2010/main" val="133911590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CE9E7A"/>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679</TotalTime>
  <Words>2129</Words>
  <Application>Microsoft Office PowerPoint</Application>
  <PresentationFormat>Widescreen</PresentationFormat>
  <Paragraphs>145</Paragraphs>
  <Slides>32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Arial</vt:lpstr>
      <vt:lpstr>Calibri</vt:lpstr>
      <vt:lpstr>Lato</vt:lpstr>
      <vt:lpstr>Noto Serif</vt:lpstr>
      <vt:lpstr>Open Sans</vt:lpstr>
      <vt:lpstr>Poppins</vt:lpstr>
      <vt:lpstr>Poppins Medium</vt:lpstr>
      <vt:lpstr>Poppins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Ranel RP</dc:creator>
  <cp:lastModifiedBy>Ranel RP</cp:lastModifiedBy>
  <cp:revision>103</cp:revision>
  <dcterms:created xsi:type="dcterms:W3CDTF">2020-01-13T09:22:50Z</dcterms:created>
  <dcterms:modified xsi:type="dcterms:W3CDTF">2020-01-16T12:25:58Z</dcterms:modified>
</cp:coreProperties>
</file>