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600"/>
    <a:srgbClr val="336600"/>
    <a:srgbClr val="EE006C"/>
    <a:srgbClr val="F8025A"/>
    <a:srgbClr val="FFE4B3"/>
    <a:srgbClr val="FFAD19"/>
    <a:srgbClr val="CC8300"/>
    <a:srgbClr val="663300"/>
    <a:srgbClr val="FFB3BE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4192525"/>
            <a:ext cx="7635250" cy="1374346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719575"/>
            <a:ext cx="763525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51712" y="-67428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093212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2054655"/>
            <a:ext cx="8085130" cy="4275739"/>
          </a:xfrm>
        </p:spPr>
        <p:txBody>
          <a:bodyPr/>
          <a:lstStyle>
            <a:lvl1pPr algn="l"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 algn="l"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 algn="l"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 algn="l"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 algn="l"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1"/>
            <a:ext cx="6566315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886559"/>
          </a:xfrm>
        </p:spPr>
        <p:txBody>
          <a:bodyPr/>
          <a:lstStyle>
            <a:lvl1pPr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4607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4102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70885"/>
            <a:ext cx="4040188" cy="3311079"/>
          </a:xfrm>
        </p:spPr>
        <p:txBody>
          <a:bodyPr/>
          <a:lstStyle>
            <a:lvl1pPr algn="ctr"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algn="ctr"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 algn="ctr"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 algn="ctr"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 algn="ctr"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4102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70885"/>
            <a:ext cx="4041775" cy="3311079"/>
          </a:xfrm>
        </p:spPr>
        <p:txBody>
          <a:bodyPr/>
          <a:lstStyle>
            <a:lvl1pPr algn="ctr"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 algn="ctr"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 algn="ctr"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 algn="ctr"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 algn="ctr"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0897" y="6664262"/>
            <a:ext cx="469300" cy="16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69" y="4039820"/>
            <a:ext cx="7940661" cy="167975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69" y="5719575"/>
            <a:ext cx="7940663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833015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2054655"/>
            <a:ext cx="7635250" cy="4275739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86836" y="374900"/>
            <a:ext cx="6108200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6835" y="1596540"/>
            <a:ext cx="6108200" cy="498682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833015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8965" y="2207360"/>
            <a:ext cx="4040188" cy="639762"/>
          </a:xfrm>
        </p:spPr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311079"/>
          </a:xfrm>
        </p:spPr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6790" y="2207360"/>
            <a:ext cx="4041775" cy="639762"/>
          </a:xfrm>
        </p:spPr>
        <p:txBody>
          <a:bodyPr/>
          <a:lstStyle/>
          <a:p>
            <a:r>
              <a:rPr lang="en-US" dirty="0" smtClean="0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311079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301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55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105</cp:revision>
  <dcterms:created xsi:type="dcterms:W3CDTF">2013-08-21T19:17:07Z</dcterms:created>
  <dcterms:modified xsi:type="dcterms:W3CDTF">2015-03-23T20:19:38Z</dcterms:modified>
</cp:coreProperties>
</file>