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87076" y="699542"/>
            <a:ext cx="6071331" cy="346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164894" y="1364591"/>
            <a:ext cx="2826129" cy="3012889"/>
            <a:chOff x="2686171" y="1838366"/>
            <a:chExt cx="3771659" cy="4020903"/>
          </a:xfrm>
          <a:solidFill>
            <a:schemeClr val="tx2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Moderately">
              <a:rot lat="19800000" lon="1800000" rev="21000000"/>
            </a:camera>
            <a:lightRig rig="balanced" dir="t"/>
          </a:scene3d>
        </p:grpSpPr>
        <p:sp>
          <p:nvSpPr>
            <p:cNvPr id="6" name="자유형 5"/>
            <p:cNvSpPr/>
            <p:nvPr/>
          </p:nvSpPr>
          <p:spPr>
            <a:xfrm>
              <a:off x="2686171" y="1838366"/>
              <a:ext cx="3771659" cy="2466937"/>
            </a:xfrm>
            <a:custGeom>
              <a:avLst/>
              <a:gdLst>
                <a:gd name="connsiteX0" fmla="*/ 0 w 3771658"/>
                <a:gd name="connsiteY0" fmla="*/ 1885827 h 3771658"/>
                <a:gd name="connsiteX1" fmla="*/ 942917 w 3771658"/>
                <a:gd name="connsiteY1" fmla="*/ 252652 h 3771658"/>
                <a:gd name="connsiteX2" fmla="*/ 2828746 w 3771658"/>
                <a:gd name="connsiteY2" fmla="*/ 252655 h 3771658"/>
                <a:gd name="connsiteX3" fmla="*/ 3771657 w 3771658"/>
                <a:gd name="connsiteY3" fmla="*/ 1885833 h 3771658"/>
                <a:gd name="connsiteX4" fmla="*/ 3181167 w 3771658"/>
                <a:gd name="connsiteY4" fmla="*/ 1885829 h 3771658"/>
                <a:gd name="connsiteX5" fmla="*/ 2533498 w 3771658"/>
                <a:gd name="connsiteY5" fmla="*/ 764033 h 3771658"/>
                <a:gd name="connsiteX6" fmla="*/ 1238160 w 3771658"/>
                <a:gd name="connsiteY6" fmla="*/ 764034 h 3771658"/>
                <a:gd name="connsiteX7" fmla="*/ 590492 w 3771658"/>
                <a:gd name="connsiteY7" fmla="*/ 1885831 h 3771658"/>
                <a:gd name="connsiteX8" fmla="*/ 0 w 3771658"/>
                <a:gd name="connsiteY8" fmla="*/ 1885827 h 3771658"/>
                <a:gd name="connsiteX0" fmla="*/ 3181167 w 3771659"/>
                <a:gd name="connsiteY0" fmla="*/ 1970047 h 2061487"/>
                <a:gd name="connsiteX1" fmla="*/ 2533498 w 3771659"/>
                <a:gd name="connsiteY1" fmla="*/ 848251 h 2061487"/>
                <a:gd name="connsiteX2" fmla="*/ 1238160 w 3771659"/>
                <a:gd name="connsiteY2" fmla="*/ 848252 h 2061487"/>
                <a:gd name="connsiteX3" fmla="*/ 590492 w 3771659"/>
                <a:gd name="connsiteY3" fmla="*/ 1970049 h 2061487"/>
                <a:gd name="connsiteX4" fmla="*/ 0 w 3771659"/>
                <a:gd name="connsiteY4" fmla="*/ 1970045 h 2061487"/>
                <a:gd name="connsiteX5" fmla="*/ 942917 w 3771659"/>
                <a:gd name="connsiteY5" fmla="*/ 336870 h 2061487"/>
                <a:gd name="connsiteX6" fmla="*/ 2828746 w 3771659"/>
                <a:gd name="connsiteY6" fmla="*/ 336873 h 2061487"/>
                <a:gd name="connsiteX7" fmla="*/ 3771657 w 3771659"/>
                <a:gd name="connsiteY7" fmla="*/ 1970051 h 2061487"/>
                <a:gd name="connsiteX8" fmla="*/ 3272607 w 3771659"/>
                <a:gd name="connsiteY8" fmla="*/ 2061487 h 2061487"/>
                <a:gd name="connsiteX0" fmla="*/ 3181167 w 3771659"/>
                <a:gd name="connsiteY0" fmla="*/ 1970047 h 2464780"/>
                <a:gd name="connsiteX1" fmla="*/ 2533498 w 3771659"/>
                <a:gd name="connsiteY1" fmla="*/ 848251 h 2464780"/>
                <a:gd name="connsiteX2" fmla="*/ 1238160 w 3771659"/>
                <a:gd name="connsiteY2" fmla="*/ 848252 h 2464780"/>
                <a:gd name="connsiteX3" fmla="*/ 590492 w 3771659"/>
                <a:gd name="connsiteY3" fmla="*/ 1970049 h 2464780"/>
                <a:gd name="connsiteX4" fmla="*/ 0 w 3771659"/>
                <a:gd name="connsiteY4" fmla="*/ 1970045 h 2464780"/>
                <a:gd name="connsiteX5" fmla="*/ 942917 w 3771659"/>
                <a:gd name="connsiteY5" fmla="*/ 336870 h 2464780"/>
                <a:gd name="connsiteX6" fmla="*/ 2828746 w 3771659"/>
                <a:gd name="connsiteY6" fmla="*/ 336873 h 2464780"/>
                <a:gd name="connsiteX7" fmla="*/ 3771657 w 3771659"/>
                <a:gd name="connsiteY7" fmla="*/ 1970051 h 2464780"/>
                <a:gd name="connsiteX8" fmla="*/ 3461004 w 3771659"/>
                <a:gd name="connsiteY8" fmla="*/ 2464780 h 2464780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9" fmla="*/ 3181167 w 3771659"/>
                <a:gd name="connsiteY9" fmla="*/ 1970047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91440 w 3771659"/>
                <a:gd name="connsiteY9" fmla="*/ 2061485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65468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38465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10" fmla="*/ 0 w 3771659"/>
                <a:gd name="connsiteY10" fmla="*/ 1970045 h 246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1659" h="2466937">
                  <a:moveTo>
                    <a:pt x="0" y="1970045"/>
                  </a:moveTo>
                  <a:cubicBezTo>
                    <a:pt x="1" y="1296303"/>
                    <a:pt x="359439" y="673740"/>
                    <a:pt x="942917" y="336870"/>
                  </a:cubicBezTo>
                  <a:cubicBezTo>
                    <a:pt x="1526395" y="0"/>
                    <a:pt x="2245269" y="1"/>
                    <a:pt x="2828746" y="336873"/>
                  </a:cubicBezTo>
                  <a:cubicBezTo>
                    <a:pt x="3412223" y="673745"/>
                    <a:pt x="3771659" y="1296309"/>
                    <a:pt x="3771657" y="1970051"/>
                  </a:cubicBezTo>
                  <a:cubicBezTo>
                    <a:pt x="3445787" y="2466937"/>
                    <a:pt x="3461004" y="2464780"/>
                    <a:pt x="3461004" y="2464780"/>
                  </a:cubicBezTo>
                  <a:lnTo>
                    <a:pt x="3181167" y="1970047"/>
                  </a:lnTo>
                  <a:cubicBezTo>
                    <a:pt x="3181167" y="1507267"/>
                    <a:pt x="2934277" y="1079641"/>
                    <a:pt x="2533498" y="848251"/>
                  </a:cubicBezTo>
                  <a:cubicBezTo>
                    <a:pt x="2132719" y="616861"/>
                    <a:pt x="1638939" y="616861"/>
                    <a:pt x="1238160" y="848252"/>
                  </a:cubicBezTo>
                  <a:cubicBezTo>
                    <a:pt x="837381" y="1079642"/>
                    <a:pt x="590491" y="1507269"/>
                    <a:pt x="590492" y="1970049"/>
                  </a:cubicBezTo>
                  <a:cubicBezTo>
                    <a:pt x="307201" y="1476335"/>
                    <a:pt x="310654" y="1474669"/>
                    <a:pt x="310654" y="1474669"/>
                  </a:cubicBezTo>
                  <a:lnTo>
                    <a:pt x="0" y="197004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12700">
              <a:solidFill>
                <a:schemeClr val="bg1"/>
              </a:solidFill>
            </a:ln>
            <a:sp3d extrusionH="88900" prstMaterial="matte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자유형 6"/>
            <p:cNvSpPr/>
            <p:nvPr/>
          </p:nvSpPr>
          <p:spPr>
            <a:xfrm rot="10800000">
              <a:off x="2686171" y="3392332"/>
              <a:ext cx="3771659" cy="2466937"/>
            </a:xfrm>
            <a:custGeom>
              <a:avLst/>
              <a:gdLst>
                <a:gd name="connsiteX0" fmla="*/ 0 w 3771658"/>
                <a:gd name="connsiteY0" fmla="*/ 1885827 h 3771658"/>
                <a:gd name="connsiteX1" fmla="*/ 942917 w 3771658"/>
                <a:gd name="connsiteY1" fmla="*/ 252652 h 3771658"/>
                <a:gd name="connsiteX2" fmla="*/ 2828746 w 3771658"/>
                <a:gd name="connsiteY2" fmla="*/ 252655 h 3771658"/>
                <a:gd name="connsiteX3" fmla="*/ 3771657 w 3771658"/>
                <a:gd name="connsiteY3" fmla="*/ 1885833 h 3771658"/>
                <a:gd name="connsiteX4" fmla="*/ 3181167 w 3771658"/>
                <a:gd name="connsiteY4" fmla="*/ 1885829 h 3771658"/>
                <a:gd name="connsiteX5" fmla="*/ 2533498 w 3771658"/>
                <a:gd name="connsiteY5" fmla="*/ 764033 h 3771658"/>
                <a:gd name="connsiteX6" fmla="*/ 1238160 w 3771658"/>
                <a:gd name="connsiteY6" fmla="*/ 764034 h 3771658"/>
                <a:gd name="connsiteX7" fmla="*/ 590492 w 3771658"/>
                <a:gd name="connsiteY7" fmla="*/ 1885831 h 3771658"/>
                <a:gd name="connsiteX8" fmla="*/ 0 w 3771658"/>
                <a:gd name="connsiteY8" fmla="*/ 1885827 h 3771658"/>
                <a:gd name="connsiteX0" fmla="*/ 3181167 w 3771659"/>
                <a:gd name="connsiteY0" fmla="*/ 1970047 h 2061487"/>
                <a:gd name="connsiteX1" fmla="*/ 2533498 w 3771659"/>
                <a:gd name="connsiteY1" fmla="*/ 848251 h 2061487"/>
                <a:gd name="connsiteX2" fmla="*/ 1238160 w 3771659"/>
                <a:gd name="connsiteY2" fmla="*/ 848252 h 2061487"/>
                <a:gd name="connsiteX3" fmla="*/ 590492 w 3771659"/>
                <a:gd name="connsiteY3" fmla="*/ 1970049 h 2061487"/>
                <a:gd name="connsiteX4" fmla="*/ 0 w 3771659"/>
                <a:gd name="connsiteY4" fmla="*/ 1970045 h 2061487"/>
                <a:gd name="connsiteX5" fmla="*/ 942917 w 3771659"/>
                <a:gd name="connsiteY5" fmla="*/ 336870 h 2061487"/>
                <a:gd name="connsiteX6" fmla="*/ 2828746 w 3771659"/>
                <a:gd name="connsiteY6" fmla="*/ 336873 h 2061487"/>
                <a:gd name="connsiteX7" fmla="*/ 3771657 w 3771659"/>
                <a:gd name="connsiteY7" fmla="*/ 1970051 h 2061487"/>
                <a:gd name="connsiteX8" fmla="*/ 3272607 w 3771659"/>
                <a:gd name="connsiteY8" fmla="*/ 2061487 h 2061487"/>
                <a:gd name="connsiteX0" fmla="*/ 3181167 w 3771659"/>
                <a:gd name="connsiteY0" fmla="*/ 1970047 h 2464780"/>
                <a:gd name="connsiteX1" fmla="*/ 2533498 w 3771659"/>
                <a:gd name="connsiteY1" fmla="*/ 848251 h 2464780"/>
                <a:gd name="connsiteX2" fmla="*/ 1238160 w 3771659"/>
                <a:gd name="connsiteY2" fmla="*/ 848252 h 2464780"/>
                <a:gd name="connsiteX3" fmla="*/ 590492 w 3771659"/>
                <a:gd name="connsiteY3" fmla="*/ 1970049 h 2464780"/>
                <a:gd name="connsiteX4" fmla="*/ 0 w 3771659"/>
                <a:gd name="connsiteY4" fmla="*/ 1970045 h 2464780"/>
                <a:gd name="connsiteX5" fmla="*/ 942917 w 3771659"/>
                <a:gd name="connsiteY5" fmla="*/ 336870 h 2464780"/>
                <a:gd name="connsiteX6" fmla="*/ 2828746 w 3771659"/>
                <a:gd name="connsiteY6" fmla="*/ 336873 h 2464780"/>
                <a:gd name="connsiteX7" fmla="*/ 3771657 w 3771659"/>
                <a:gd name="connsiteY7" fmla="*/ 1970051 h 2464780"/>
                <a:gd name="connsiteX8" fmla="*/ 3461004 w 3771659"/>
                <a:gd name="connsiteY8" fmla="*/ 2464780 h 2464780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9" fmla="*/ 3181167 w 3771659"/>
                <a:gd name="connsiteY9" fmla="*/ 1970047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91440 w 3771659"/>
                <a:gd name="connsiteY9" fmla="*/ 2061485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65468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38465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10" fmla="*/ 0 w 3771659"/>
                <a:gd name="connsiteY10" fmla="*/ 1970045 h 246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1659" h="2466937">
                  <a:moveTo>
                    <a:pt x="0" y="1970045"/>
                  </a:moveTo>
                  <a:cubicBezTo>
                    <a:pt x="1" y="1296303"/>
                    <a:pt x="359439" y="673740"/>
                    <a:pt x="942917" y="336870"/>
                  </a:cubicBezTo>
                  <a:cubicBezTo>
                    <a:pt x="1526395" y="0"/>
                    <a:pt x="2245269" y="1"/>
                    <a:pt x="2828746" y="336873"/>
                  </a:cubicBezTo>
                  <a:cubicBezTo>
                    <a:pt x="3412223" y="673745"/>
                    <a:pt x="3771659" y="1296309"/>
                    <a:pt x="3771657" y="1970051"/>
                  </a:cubicBezTo>
                  <a:cubicBezTo>
                    <a:pt x="3445787" y="2466937"/>
                    <a:pt x="3461004" y="2464780"/>
                    <a:pt x="3461004" y="2464780"/>
                  </a:cubicBezTo>
                  <a:lnTo>
                    <a:pt x="3181167" y="1970047"/>
                  </a:lnTo>
                  <a:cubicBezTo>
                    <a:pt x="3181167" y="1507267"/>
                    <a:pt x="2934277" y="1079641"/>
                    <a:pt x="2533498" y="848251"/>
                  </a:cubicBezTo>
                  <a:cubicBezTo>
                    <a:pt x="2132719" y="616861"/>
                    <a:pt x="1638939" y="616861"/>
                    <a:pt x="1238160" y="848252"/>
                  </a:cubicBezTo>
                  <a:cubicBezTo>
                    <a:pt x="837381" y="1079642"/>
                    <a:pt x="590491" y="1507269"/>
                    <a:pt x="590492" y="1970049"/>
                  </a:cubicBezTo>
                  <a:cubicBezTo>
                    <a:pt x="307201" y="1476335"/>
                    <a:pt x="310654" y="1474669"/>
                    <a:pt x="310654" y="1474669"/>
                  </a:cubicBezTo>
                  <a:lnTo>
                    <a:pt x="0" y="197004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12700">
              <a:solidFill>
                <a:schemeClr val="bg1"/>
              </a:solidFill>
            </a:ln>
            <a:sp3d extrusionH="88900" prstMaterial="matte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8" name="TextBox 7"/>
          <p:cNvSpPr txBox="1"/>
          <p:nvPr/>
        </p:nvSpPr>
        <p:spPr>
          <a:xfrm>
            <a:off x="971600" y="1207543"/>
            <a:ext cx="2928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0" name="TextBox 31"/>
          <p:cNvSpPr txBox="1">
            <a:spLocks noChangeArrowheads="1"/>
          </p:cNvSpPr>
          <p:nvPr/>
        </p:nvSpPr>
        <p:spPr bwMode="auto">
          <a:xfrm>
            <a:off x="5690802" y="3797627"/>
            <a:ext cx="2841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cxnSp>
        <p:nvCxnSpPr>
          <p:cNvPr id="12" name="직선 화살표 연결선 17"/>
          <p:cNvCxnSpPr/>
          <p:nvPr/>
        </p:nvCxnSpPr>
        <p:spPr>
          <a:xfrm>
            <a:off x="1152128" y="2016903"/>
            <a:ext cx="2919992" cy="1190"/>
          </a:xfrm>
          <a:prstGeom prst="straightConnector1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9"/>
          <p:cNvCxnSpPr/>
          <p:nvPr/>
        </p:nvCxnSpPr>
        <p:spPr>
          <a:xfrm rot="10800000">
            <a:off x="5421021" y="3718495"/>
            <a:ext cx="2582767" cy="1190"/>
          </a:xfrm>
          <a:prstGeom prst="straightConnector1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87076" y="699542"/>
            <a:ext cx="60713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164894" y="1364591"/>
            <a:ext cx="2826129" cy="3012889"/>
            <a:chOff x="2686171" y="1838366"/>
            <a:chExt cx="3771659" cy="4020903"/>
          </a:xfrm>
          <a:solidFill>
            <a:schemeClr val="tx2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Moderately">
              <a:rot lat="19800000" lon="1800000" rev="21000000"/>
            </a:camera>
            <a:lightRig rig="balanced" dir="t"/>
          </a:scene3d>
        </p:grpSpPr>
        <p:sp>
          <p:nvSpPr>
            <p:cNvPr id="6" name="자유형 5"/>
            <p:cNvSpPr/>
            <p:nvPr/>
          </p:nvSpPr>
          <p:spPr>
            <a:xfrm>
              <a:off x="2686171" y="1838366"/>
              <a:ext cx="3771659" cy="2466937"/>
            </a:xfrm>
            <a:custGeom>
              <a:avLst/>
              <a:gdLst>
                <a:gd name="connsiteX0" fmla="*/ 0 w 3771658"/>
                <a:gd name="connsiteY0" fmla="*/ 1885827 h 3771658"/>
                <a:gd name="connsiteX1" fmla="*/ 942917 w 3771658"/>
                <a:gd name="connsiteY1" fmla="*/ 252652 h 3771658"/>
                <a:gd name="connsiteX2" fmla="*/ 2828746 w 3771658"/>
                <a:gd name="connsiteY2" fmla="*/ 252655 h 3771658"/>
                <a:gd name="connsiteX3" fmla="*/ 3771657 w 3771658"/>
                <a:gd name="connsiteY3" fmla="*/ 1885833 h 3771658"/>
                <a:gd name="connsiteX4" fmla="*/ 3181167 w 3771658"/>
                <a:gd name="connsiteY4" fmla="*/ 1885829 h 3771658"/>
                <a:gd name="connsiteX5" fmla="*/ 2533498 w 3771658"/>
                <a:gd name="connsiteY5" fmla="*/ 764033 h 3771658"/>
                <a:gd name="connsiteX6" fmla="*/ 1238160 w 3771658"/>
                <a:gd name="connsiteY6" fmla="*/ 764034 h 3771658"/>
                <a:gd name="connsiteX7" fmla="*/ 590492 w 3771658"/>
                <a:gd name="connsiteY7" fmla="*/ 1885831 h 3771658"/>
                <a:gd name="connsiteX8" fmla="*/ 0 w 3771658"/>
                <a:gd name="connsiteY8" fmla="*/ 1885827 h 3771658"/>
                <a:gd name="connsiteX0" fmla="*/ 3181167 w 3771659"/>
                <a:gd name="connsiteY0" fmla="*/ 1970047 h 2061487"/>
                <a:gd name="connsiteX1" fmla="*/ 2533498 w 3771659"/>
                <a:gd name="connsiteY1" fmla="*/ 848251 h 2061487"/>
                <a:gd name="connsiteX2" fmla="*/ 1238160 w 3771659"/>
                <a:gd name="connsiteY2" fmla="*/ 848252 h 2061487"/>
                <a:gd name="connsiteX3" fmla="*/ 590492 w 3771659"/>
                <a:gd name="connsiteY3" fmla="*/ 1970049 h 2061487"/>
                <a:gd name="connsiteX4" fmla="*/ 0 w 3771659"/>
                <a:gd name="connsiteY4" fmla="*/ 1970045 h 2061487"/>
                <a:gd name="connsiteX5" fmla="*/ 942917 w 3771659"/>
                <a:gd name="connsiteY5" fmla="*/ 336870 h 2061487"/>
                <a:gd name="connsiteX6" fmla="*/ 2828746 w 3771659"/>
                <a:gd name="connsiteY6" fmla="*/ 336873 h 2061487"/>
                <a:gd name="connsiteX7" fmla="*/ 3771657 w 3771659"/>
                <a:gd name="connsiteY7" fmla="*/ 1970051 h 2061487"/>
                <a:gd name="connsiteX8" fmla="*/ 3272607 w 3771659"/>
                <a:gd name="connsiteY8" fmla="*/ 2061487 h 2061487"/>
                <a:gd name="connsiteX0" fmla="*/ 3181167 w 3771659"/>
                <a:gd name="connsiteY0" fmla="*/ 1970047 h 2464780"/>
                <a:gd name="connsiteX1" fmla="*/ 2533498 w 3771659"/>
                <a:gd name="connsiteY1" fmla="*/ 848251 h 2464780"/>
                <a:gd name="connsiteX2" fmla="*/ 1238160 w 3771659"/>
                <a:gd name="connsiteY2" fmla="*/ 848252 h 2464780"/>
                <a:gd name="connsiteX3" fmla="*/ 590492 w 3771659"/>
                <a:gd name="connsiteY3" fmla="*/ 1970049 h 2464780"/>
                <a:gd name="connsiteX4" fmla="*/ 0 w 3771659"/>
                <a:gd name="connsiteY4" fmla="*/ 1970045 h 2464780"/>
                <a:gd name="connsiteX5" fmla="*/ 942917 w 3771659"/>
                <a:gd name="connsiteY5" fmla="*/ 336870 h 2464780"/>
                <a:gd name="connsiteX6" fmla="*/ 2828746 w 3771659"/>
                <a:gd name="connsiteY6" fmla="*/ 336873 h 2464780"/>
                <a:gd name="connsiteX7" fmla="*/ 3771657 w 3771659"/>
                <a:gd name="connsiteY7" fmla="*/ 1970051 h 2464780"/>
                <a:gd name="connsiteX8" fmla="*/ 3461004 w 3771659"/>
                <a:gd name="connsiteY8" fmla="*/ 2464780 h 2464780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9" fmla="*/ 3181167 w 3771659"/>
                <a:gd name="connsiteY9" fmla="*/ 1970047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91440 w 3771659"/>
                <a:gd name="connsiteY9" fmla="*/ 2061485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65468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38465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10" fmla="*/ 0 w 3771659"/>
                <a:gd name="connsiteY10" fmla="*/ 1970045 h 246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1659" h="2466937">
                  <a:moveTo>
                    <a:pt x="0" y="1970045"/>
                  </a:moveTo>
                  <a:cubicBezTo>
                    <a:pt x="1" y="1296303"/>
                    <a:pt x="359439" y="673740"/>
                    <a:pt x="942917" y="336870"/>
                  </a:cubicBezTo>
                  <a:cubicBezTo>
                    <a:pt x="1526395" y="0"/>
                    <a:pt x="2245269" y="1"/>
                    <a:pt x="2828746" y="336873"/>
                  </a:cubicBezTo>
                  <a:cubicBezTo>
                    <a:pt x="3412223" y="673745"/>
                    <a:pt x="3771659" y="1296309"/>
                    <a:pt x="3771657" y="1970051"/>
                  </a:cubicBezTo>
                  <a:cubicBezTo>
                    <a:pt x="3445787" y="2466937"/>
                    <a:pt x="3461004" y="2464780"/>
                    <a:pt x="3461004" y="2464780"/>
                  </a:cubicBezTo>
                  <a:lnTo>
                    <a:pt x="3181167" y="1970047"/>
                  </a:lnTo>
                  <a:cubicBezTo>
                    <a:pt x="3181167" y="1507267"/>
                    <a:pt x="2934277" y="1079641"/>
                    <a:pt x="2533498" y="848251"/>
                  </a:cubicBezTo>
                  <a:cubicBezTo>
                    <a:pt x="2132719" y="616861"/>
                    <a:pt x="1638939" y="616861"/>
                    <a:pt x="1238160" y="848252"/>
                  </a:cubicBezTo>
                  <a:cubicBezTo>
                    <a:pt x="837381" y="1079642"/>
                    <a:pt x="590491" y="1507269"/>
                    <a:pt x="590492" y="1970049"/>
                  </a:cubicBezTo>
                  <a:cubicBezTo>
                    <a:pt x="307201" y="1476335"/>
                    <a:pt x="310654" y="1474669"/>
                    <a:pt x="310654" y="1474669"/>
                  </a:cubicBezTo>
                  <a:lnTo>
                    <a:pt x="0" y="197004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12700">
              <a:solidFill>
                <a:schemeClr val="bg1"/>
              </a:solidFill>
            </a:ln>
            <a:sp3d extrusionH="88900" prstMaterial="matte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자유형 6"/>
            <p:cNvSpPr/>
            <p:nvPr/>
          </p:nvSpPr>
          <p:spPr>
            <a:xfrm rot="10800000">
              <a:off x="2686171" y="3392332"/>
              <a:ext cx="3771659" cy="2466937"/>
            </a:xfrm>
            <a:custGeom>
              <a:avLst/>
              <a:gdLst>
                <a:gd name="connsiteX0" fmla="*/ 0 w 3771658"/>
                <a:gd name="connsiteY0" fmla="*/ 1885827 h 3771658"/>
                <a:gd name="connsiteX1" fmla="*/ 942917 w 3771658"/>
                <a:gd name="connsiteY1" fmla="*/ 252652 h 3771658"/>
                <a:gd name="connsiteX2" fmla="*/ 2828746 w 3771658"/>
                <a:gd name="connsiteY2" fmla="*/ 252655 h 3771658"/>
                <a:gd name="connsiteX3" fmla="*/ 3771657 w 3771658"/>
                <a:gd name="connsiteY3" fmla="*/ 1885833 h 3771658"/>
                <a:gd name="connsiteX4" fmla="*/ 3181167 w 3771658"/>
                <a:gd name="connsiteY4" fmla="*/ 1885829 h 3771658"/>
                <a:gd name="connsiteX5" fmla="*/ 2533498 w 3771658"/>
                <a:gd name="connsiteY5" fmla="*/ 764033 h 3771658"/>
                <a:gd name="connsiteX6" fmla="*/ 1238160 w 3771658"/>
                <a:gd name="connsiteY6" fmla="*/ 764034 h 3771658"/>
                <a:gd name="connsiteX7" fmla="*/ 590492 w 3771658"/>
                <a:gd name="connsiteY7" fmla="*/ 1885831 h 3771658"/>
                <a:gd name="connsiteX8" fmla="*/ 0 w 3771658"/>
                <a:gd name="connsiteY8" fmla="*/ 1885827 h 3771658"/>
                <a:gd name="connsiteX0" fmla="*/ 3181167 w 3771659"/>
                <a:gd name="connsiteY0" fmla="*/ 1970047 h 2061487"/>
                <a:gd name="connsiteX1" fmla="*/ 2533498 w 3771659"/>
                <a:gd name="connsiteY1" fmla="*/ 848251 h 2061487"/>
                <a:gd name="connsiteX2" fmla="*/ 1238160 w 3771659"/>
                <a:gd name="connsiteY2" fmla="*/ 848252 h 2061487"/>
                <a:gd name="connsiteX3" fmla="*/ 590492 w 3771659"/>
                <a:gd name="connsiteY3" fmla="*/ 1970049 h 2061487"/>
                <a:gd name="connsiteX4" fmla="*/ 0 w 3771659"/>
                <a:gd name="connsiteY4" fmla="*/ 1970045 h 2061487"/>
                <a:gd name="connsiteX5" fmla="*/ 942917 w 3771659"/>
                <a:gd name="connsiteY5" fmla="*/ 336870 h 2061487"/>
                <a:gd name="connsiteX6" fmla="*/ 2828746 w 3771659"/>
                <a:gd name="connsiteY6" fmla="*/ 336873 h 2061487"/>
                <a:gd name="connsiteX7" fmla="*/ 3771657 w 3771659"/>
                <a:gd name="connsiteY7" fmla="*/ 1970051 h 2061487"/>
                <a:gd name="connsiteX8" fmla="*/ 3272607 w 3771659"/>
                <a:gd name="connsiteY8" fmla="*/ 2061487 h 2061487"/>
                <a:gd name="connsiteX0" fmla="*/ 3181167 w 3771659"/>
                <a:gd name="connsiteY0" fmla="*/ 1970047 h 2464780"/>
                <a:gd name="connsiteX1" fmla="*/ 2533498 w 3771659"/>
                <a:gd name="connsiteY1" fmla="*/ 848251 h 2464780"/>
                <a:gd name="connsiteX2" fmla="*/ 1238160 w 3771659"/>
                <a:gd name="connsiteY2" fmla="*/ 848252 h 2464780"/>
                <a:gd name="connsiteX3" fmla="*/ 590492 w 3771659"/>
                <a:gd name="connsiteY3" fmla="*/ 1970049 h 2464780"/>
                <a:gd name="connsiteX4" fmla="*/ 0 w 3771659"/>
                <a:gd name="connsiteY4" fmla="*/ 1970045 h 2464780"/>
                <a:gd name="connsiteX5" fmla="*/ 942917 w 3771659"/>
                <a:gd name="connsiteY5" fmla="*/ 336870 h 2464780"/>
                <a:gd name="connsiteX6" fmla="*/ 2828746 w 3771659"/>
                <a:gd name="connsiteY6" fmla="*/ 336873 h 2464780"/>
                <a:gd name="connsiteX7" fmla="*/ 3771657 w 3771659"/>
                <a:gd name="connsiteY7" fmla="*/ 1970051 h 2464780"/>
                <a:gd name="connsiteX8" fmla="*/ 3461004 w 3771659"/>
                <a:gd name="connsiteY8" fmla="*/ 2464780 h 2464780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0" fmla="*/ 3181167 w 3771659"/>
                <a:gd name="connsiteY0" fmla="*/ 1970047 h 2466937"/>
                <a:gd name="connsiteX1" fmla="*/ 2533498 w 3771659"/>
                <a:gd name="connsiteY1" fmla="*/ 848251 h 2466937"/>
                <a:gd name="connsiteX2" fmla="*/ 1238160 w 3771659"/>
                <a:gd name="connsiteY2" fmla="*/ 848252 h 2466937"/>
                <a:gd name="connsiteX3" fmla="*/ 590492 w 3771659"/>
                <a:gd name="connsiteY3" fmla="*/ 1970049 h 2466937"/>
                <a:gd name="connsiteX4" fmla="*/ 0 w 3771659"/>
                <a:gd name="connsiteY4" fmla="*/ 1970045 h 2466937"/>
                <a:gd name="connsiteX5" fmla="*/ 942917 w 3771659"/>
                <a:gd name="connsiteY5" fmla="*/ 336870 h 2466937"/>
                <a:gd name="connsiteX6" fmla="*/ 2828746 w 3771659"/>
                <a:gd name="connsiteY6" fmla="*/ 336873 h 2466937"/>
                <a:gd name="connsiteX7" fmla="*/ 3771657 w 3771659"/>
                <a:gd name="connsiteY7" fmla="*/ 1970051 h 2466937"/>
                <a:gd name="connsiteX8" fmla="*/ 3461004 w 3771659"/>
                <a:gd name="connsiteY8" fmla="*/ 2464780 h 2466937"/>
                <a:gd name="connsiteX9" fmla="*/ 3181167 w 3771659"/>
                <a:gd name="connsiteY9" fmla="*/ 1970047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91440 w 3771659"/>
                <a:gd name="connsiteY9" fmla="*/ 2061485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65468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55659 w 3771659"/>
                <a:gd name="connsiteY9" fmla="*/ 138465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0" fmla="*/ 0 w 3771659"/>
                <a:gd name="connsiteY0" fmla="*/ 1970045 h 2466937"/>
                <a:gd name="connsiteX1" fmla="*/ 942917 w 3771659"/>
                <a:gd name="connsiteY1" fmla="*/ 336870 h 2466937"/>
                <a:gd name="connsiteX2" fmla="*/ 2828746 w 3771659"/>
                <a:gd name="connsiteY2" fmla="*/ 336873 h 2466937"/>
                <a:gd name="connsiteX3" fmla="*/ 3771657 w 3771659"/>
                <a:gd name="connsiteY3" fmla="*/ 1970051 h 2466937"/>
                <a:gd name="connsiteX4" fmla="*/ 3461004 w 3771659"/>
                <a:gd name="connsiteY4" fmla="*/ 2464780 h 2466937"/>
                <a:gd name="connsiteX5" fmla="*/ 3181167 w 3771659"/>
                <a:gd name="connsiteY5" fmla="*/ 1970047 h 2466937"/>
                <a:gd name="connsiteX6" fmla="*/ 2533498 w 3771659"/>
                <a:gd name="connsiteY6" fmla="*/ 848251 h 2466937"/>
                <a:gd name="connsiteX7" fmla="*/ 1238160 w 3771659"/>
                <a:gd name="connsiteY7" fmla="*/ 848252 h 2466937"/>
                <a:gd name="connsiteX8" fmla="*/ 590492 w 3771659"/>
                <a:gd name="connsiteY8" fmla="*/ 1970049 h 2466937"/>
                <a:gd name="connsiteX9" fmla="*/ 310654 w 3771659"/>
                <a:gd name="connsiteY9" fmla="*/ 1474669 h 2466937"/>
                <a:gd name="connsiteX10" fmla="*/ 0 w 3771659"/>
                <a:gd name="connsiteY10" fmla="*/ 1970045 h 246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1659" h="2466937">
                  <a:moveTo>
                    <a:pt x="0" y="1970045"/>
                  </a:moveTo>
                  <a:cubicBezTo>
                    <a:pt x="1" y="1296303"/>
                    <a:pt x="359439" y="673740"/>
                    <a:pt x="942917" y="336870"/>
                  </a:cubicBezTo>
                  <a:cubicBezTo>
                    <a:pt x="1526395" y="0"/>
                    <a:pt x="2245269" y="1"/>
                    <a:pt x="2828746" y="336873"/>
                  </a:cubicBezTo>
                  <a:cubicBezTo>
                    <a:pt x="3412223" y="673745"/>
                    <a:pt x="3771659" y="1296309"/>
                    <a:pt x="3771657" y="1970051"/>
                  </a:cubicBezTo>
                  <a:cubicBezTo>
                    <a:pt x="3445787" y="2466937"/>
                    <a:pt x="3461004" y="2464780"/>
                    <a:pt x="3461004" y="2464780"/>
                  </a:cubicBezTo>
                  <a:lnTo>
                    <a:pt x="3181167" y="1970047"/>
                  </a:lnTo>
                  <a:cubicBezTo>
                    <a:pt x="3181167" y="1507267"/>
                    <a:pt x="2934277" y="1079641"/>
                    <a:pt x="2533498" y="848251"/>
                  </a:cubicBezTo>
                  <a:cubicBezTo>
                    <a:pt x="2132719" y="616861"/>
                    <a:pt x="1638939" y="616861"/>
                    <a:pt x="1238160" y="848252"/>
                  </a:cubicBezTo>
                  <a:cubicBezTo>
                    <a:pt x="837381" y="1079642"/>
                    <a:pt x="590491" y="1507269"/>
                    <a:pt x="590492" y="1970049"/>
                  </a:cubicBezTo>
                  <a:cubicBezTo>
                    <a:pt x="307201" y="1476335"/>
                    <a:pt x="310654" y="1474669"/>
                    <a:pt x="310654" y="1474669"/>
                  </a:cubicBezTo>
                  <a:lnTo>
                    <a:pt x="0" y="197004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 w="12700">
              <a:solidFill>
                <a:schemeClr val="bg1"/>
              </a:solidFill>
            </a:ln>
            <a:sp3d extrusionH="88900" prstMaterial="matte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8" name="TextBox 7"/>
          <p:cNvSpPr txBox="1"/>
          <p:nvPr/>
        </p:nvSpPr>
        <p:spPr>
          <a:xfrm>
            <a:off x="971600" y="1207543"/>
            <a:ext cx="2928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9" name="TextBox 31"/>
          <p:cNvSpPr txBox="1">
            <a:spLocks noChangeArrowheads="1"/>
          </p:cNvSpPr>
          <p:nvPr/>
        </p:nvSpPr>
        <p:spPr bwMode="auto">
          <a:xfrm>
            <a:off x="5690802" y="3797627"/>
            <a:ext cx="28416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cxnSp>
        <p:nvCxnSpPr>
          <p:cNvPr id="10" name="직선 화살표 연결선 17"/>
          <p:cNvCxnSpPr/>
          <p:nvPr/>
        </p:nvCxnSpPr>
        <p:spPr>
          <a:xfrm>
            <a:off x="1152128" y="2016903"/>
            <a:ext cx="2919992" cy="1190"/>
          </a:xfrm>
          <a:prstGeom prst="straightConnector1">
            <a:avLst/>
          </a:prstGeom>
          <a:ln w="12700" cmpd="sng">
            <a:solidFill>
              <a:schemeClr val="bg1">
                <a:lumMod val="8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9"/>
          <p:cNvCxnSpPr/>
          <p:nvPr/>
        </p:nvCxnSpPr>
        <p:spPr>
          <a:xfrm rot="10800000">
            <a:off x="5421021" y="3718495"/>
            <a:ext cx="2582767" cy="1190"/>
          </a:xfrm>
          <a:prstGeom prst="straightConnector1">
            <a:avLst/>
          </a:prstGeom>
          <a:ln w="12700" cmpd="sng">
            <a:solidFill>
              <a:schemeClr val="bg1">
                <a:lumMod val="8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</TotalTime>
  <Words>135</Words>
  <Application>Microsoft Office PowerPoint</Application>
  <PresentationFormat>On-screen Show (16:9)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2014-04-09T08:05:44Z</dcterms:modified>
</cp:coreProperties>
</file>