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07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319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076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633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09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168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131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608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58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503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643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FDD85-6ECD-4982-8DD4-41A745D3377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8AED4-A514-4E09-9B75-76473602532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7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fficetimeline.com/fwlink.aspx?linkid=1030" TargetMode="External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14.jpeg"/><Relationship Id="rId2" Type="http://schemas.openxmlformats.org/officeDocument/2006/relationships/hyperlink" Target="http://www.fppt.com/officetimelin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78" name="1177 Conector recto"/>
          <p:cNvCxnSpPr/>
          <p:nvPr/>
        </p:nvCxnSpPr>
        <p:spPr>
          <a:xfrm>
            <a:off x="1102534" y="3911594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9" name="1168 Conector recto"/>
          <p:cNvCxnSpPr/>
          <p:nvPr/>
        </p:nvCxnSpPr>
        <p:spPr>
          <a:xfrm>
            <a:off x="3586525" y="3911594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0" name="1159 Conector recto"/>
          <p:cNvCxnSpPr/>
          <p:nvPr/>
        </p:nvCxnSpPr>
        <p:spPr>
          <a:xfrm>
            <a:off x="4637379" y="2844794"/>
            <a:ext cx="0" cy="15748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0" name="1149 Conector recto"/>
          <p:cNvCxnSpPr/>
          <p:nvPr/>
        </p:nvCxnSpPr>
        <p:spPr>
          <a:xfrm>
            <a:off x="4959035" y="3378194"/>
            <a:ext cx="0" cy="10414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0" name="1139 Conector recto"/>
          <p:cNvCxnSpPr/>
          <p:nvPr/>
        </p:nvCxnSpPr>
        <p:spPr>
          <a:xfrm>
            <a:off x="4959035" y="3911594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1" name="1130 Conector recto"/>
          <p:cNvCxnSpPr/>
          <p:nvPr/>
        </p:nvCxnSpPr>
        <p:spPr>
          <a:xfrm>
            <a:off x="6722248" y="3378194"/>
            <a:ext cx="0" cy="10414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1" name="1120 Conector recto"/>
          <p:cNvCxnSpPr/>
          <p:nvPr/>
        </p:nvCxnSpPr>
        <p:spPr>
          <a:xfrm>
            <a:off x="7180313" y="3911594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9" name="2 Subtítulo"/>
          <p:cNvSpPr txBox="1">
            <a:spLocks/>
          </p:cNvSpPr>
          <p:nvPr/>
        </p:nvSpPr>
        <p:spPr>
          <a:xfrm>
            <a:off x="1407562" y="1030324"/>
            <a:ext cx="6400800" cy="7669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UY" b="1" dirty="0" smtClean="0">
                <a:solidFill>
                  <a:schemeClr val="bg1"/>
                </a:solidFill>
              </a:rPr>
              <a:t>21st century New Countries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Mariajose\Desktop\Flag_of_East_Timor.svg 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663" y="3919482"/>
            <a:ext cx="209550" cy="10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riajose\Desktop\Flag_of_Montenegro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638" y="4246755"/>
            <a:ext cx="209550" cy="10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ariajose\Desktop\22px-Flag_of_South_Sudan.sv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362" y="3379052"/>
            <a:ext cx="209550" cy="10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ariajose\Desktop\Flag_of_Kosovo.sv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079" y="4703186"/>
            <a:ext cx="20955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Mariajose\Desktop\Flag_of_South_Ossetia.sv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163" y="3398006"/>
            <a:ext cx="209550" cy="10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Mariajose\Desktop\Flag_of_Abkhazia.svg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605" y="3919482"/>
            <a:ext cx="209550" cy="10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Mariajose\Desktop\MNLA_flag.svg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913" y="3912356"/>
            <a:ext cx="209550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" name="1094 Rectángulo"/>
          <p:cNvSpPr/>
          <p:nvPr/>
        </p:nvSpPr>
        <p:spPr>
          <a:xfrm>
            <a:off x="881149" y="4419594"/>
            <a:ext cx="6766560" cy="508000"/>
          </a:xfrm>
          <a:prstGeom prst="rect">
            <a:avLst/>
          </a:prstGeom>
          <a:solidFill>
            <a:srgbClr val="1AAA4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7" name="1096 CuadroTexto"/>
          <p:cNvSpPr txBox="1"/>
          <p:nvPr/>
        </p:nvSpPr>
        <p:spPr>
          <a:xfrm>
            <a:off x="881149" y="4419593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Calibri"/>
              </a:rPr>
              <a:t>2002</a:t>
            </a:r>
            <a:endParaRPr lang="en-US" sz="120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098" name="1097 Conector recto"/>
          <p:cNvCxnSpPr/>
          <p:nvPr/>
        </p:nvCxnSpPr>
        <p:spPr>
          <a:xfrm>
            <a:off x="1496291" y="4571994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9" name="1098 CuadroTexto"/>
          <p:cNvSpPr txBox="1"/>
          <p:nvPr/>
        </p:nvSpPr>
        <p:spPr>
          <a:xfrm>
            <a:off x="1496291" y="4419593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Calibri"/>
              </a:rPr>
              <a:t>2003</a:t>
            </a:r>
            <a:endParaRPr lang="en-US" sz="120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100" name="1099 Conector recto"/>
          <p:cNvCxnSpPr/>
          <p:nvPr/>
        </p:nvCxnSpPr>
        <p:spPr>
          <a:xfrm>
            <a:off x="2111433" y="4571994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1" name="1100 CuadroTexto"/>
          <p:cNvSpPr txBox="1"/>
          <p:nvPr/>
        </p:nvSpPr>
        <p:spPr>
          <a:xfrm>
            <a:off x="2111433" y="4419593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Calibri"/>
              </a:rPr>
              <a:t>2004</a:t>
            </a:r>
            <a:endParaRPr lang="en-US" sz="120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102" name="1101 Conector recto"/>
          <p:cNvCxnSpPr/>
          <p:nvPr/>
        </p:nvCxnSpPr>
        <p:spPr>
          <a:xfrm>
            <a:off x="2726574" y="4571994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3" name="1102 CuadroTexto"/>
          <p:cNvSpPr txBox="1"/>
          <p:nvPr/>
        </p:nvSpPr>
        <p:spPr>
          <a:xfrm>
            <a:off x="2726574" y="4419593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Calibri"/>
              </a:rPr>
              <a:t>2005</a:t>
            </a:r>
            <a:endParaRPr lang="en-US" sz="120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104" name="1103 Conector recto"/>
          <p:cNvCxnSpPr/>
          <p:nvPr/>
        </p:nvCxnSpPr>
        <p:spPr>
          <a:xfrm>
            <a:off x="3341716" y="4571994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5" name="1104 CuadroTexto"/>
          <p:cNvSpPr txBox="1"/>
          <p:nvPr/>
        </p:nvSpPr>
        <p:spPr>
          <a:xfrm>
            <a:off x="3341716" y="4419593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Calibri"/>
              </a:rPr>
              <a:t>2006</a:t>
            </a:r>
            <a:endParaRPr lang="en-US" sz="120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106" name="1105 Conector recto"/>
          <p:cNvCxnSpPr/>
          <p:nvPr/>
        </p:nvCxnSpPr>
        <p:spPr>
          <a:xfrm>
            <a:off x="3956858" y="4571994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7" name="1106 CuadroTexto"/>
          <p:cNvSpPr txBox="1"/>
          <p:nvPr/>
        </p:nvSpPr>
        <p:spPr>
          <a:xfrm>
            <a:off x="3956858" y="4419593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Calibri"/>
              </a:rPr>
              <a:t>2007</a:t>
            </a:r>
            <a:endParaRPr lang="en-US" sz="120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108" name="1107 Conector recto"/>
          <p:cNvCxnSpPr/>
          <p:nvPr/>
        </p:nvCxnSpPr>
        <p:spPr>
          <a:xfrm>
            <a:off x="4572000" y="4571994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9" name="1108 CuadroTexto"/>
          <p:cNvSpPr txBox="1"/>
          <p:nvPr/>
        </p:nvSpPr>
        <p:spPr>
          <a:xfrm>
            <a:off x="4572000" y="4419593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Calibri"/>
              </a:rPr>
              <a:t>2008</a:t>
            </a:r>
            <a:endParaRPr lang="en-US" sz="120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110" name="1109 Conector recto"/>
          <p:cNvCxnSpPr/>
          <p:nvPr/>
        </p:nvCxnSpPr>
        <p:spPr>
          <a:xfrm>
            <a:off x="5187142" y="4571994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1" name="1110 CuadroTexto"/>
          <p:cNvSpPr txBox="1"/>
          <p:nvPr/>
        </p:nvSpPr>
        <p:spPr>
          <a:xfrm>
            <a:off x="5187142" y="4419593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Calibri"/>
              </a:rPr>
              <a:t>2009</a:t>
            </a:r>
            <a:endParaRPr lang="en-US" sz="120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112" name="1111 Conector recto"/>
          <p:cNvCxnSpPr/>
          <p:nvPr/>
        </p:nvCxnSpPr>
        <p:spPr>
          <a:xfrm>
            <a:off x="5802284" y="4571994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3" name="1112 CuadroTexto"/>
          <p:cNvSpPr txBox="1"/>
          <p:nvPr/>
        </p:nvSpPr>
        <p:spPr>
          <a:xfrm>
            <a:off x="5802284" y="4419593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Calibri"/>
              </a:rPr>
              <a:t>2010</a:t>
            </a:r>
            <a:endParaRPr lang="en-US" sz="120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114" name="1113 Conector recto"/>
          <p:cNvCxnSpPr/>
          <p:nvPr/>
        </p:nvCxnSpPr>
        <p:spPr>
          <a:xfrm>
            <a:off x="6417425" y="4571994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5" name="1114 CuadroTexto"/>
          <p:cNvSpPr txBox="1"/>
          <p:nvPr/>
        </p:nvSpPr>
        <p:spPr>
          <a:xfrm>
            <a:off x="6417425" y="4419593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Calibri"/>
              </a:rPr>
              <a:t>2011</a:t>
            </a:r>
            <a:endParaRPr lang="en-US" sz="120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116" name="1115 Conector recto"/>
          <p:cNvCxnSpPr/>
          <p:nvPr/>
        </p:nvCxnSpPr>
        <p:spPr>
          <a:xfrm>
            <a:off x="7032567" y="4571994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7" name="1116 CuadroTexto"/>
          <p:cNvSpPr txBox="1"/>
          <p:nvPr/>
        </p:nvSpPr>
        <p:spPr>
          <a:xfrm>
            <a:off x="7032567" y="4419593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Calibri"/>
              </a:rPr>
              <a:t>2012</a:t>
            </a:r>
            <a:endParaRPr lang="en-US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9" name="1118 Combinar"/>
          <p:cNvSpPr/>
          <p:nvPr/>
        </p:nvSpPr>
        <p:spPr>
          <a:xfrm rot="16200000">
            <a:off x="7199363" y="3911594"/>
            <a:ext cx="190500" cy="190500"/>
          </a:xfrm>
          <a:prstGeom prst="flowChartMerge">
            <a:avLst/>
          </a:prstGeom>
          <a:solidFill>
            <a:srgbClr val="804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3" name="1122 CuadroTexto"/>
          <p:cNvSpPr txBox="1"/>
          <p:nvPr/>
        </p:nvSpPr>
        <p:spPr>
          <a:xfrm>
            <a:off x="7345413" y="3848094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schemeClr val="bg1"/>
                </a:solidFill>
              </a:rPr>
              <a:t>Azawad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1125" name="1124 CuadroTexto"/>
          <p:cNvSpPr txBox="1"/>
          <p:nvPr/>
        </p:nvSpPr>
        <p:spPr>
          <a:xfrm>
            <a:off x="7345413" y="403618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bg1"/>
                </a:solidFill>
              </a:rPr>
              <a:t>6/4/2012</a:t>
            </a: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1129" name="1128 Combinar"/>
          <p:cNvSpPr/>
          <p:nvPr/>
        </p:nvSpPr>
        <p:spPr>
          <a:xfrm rot="16200000">
            <a:off x="6741298" y="3378194"/>
            <a:ext cx="190500" cy="190500"/>
          </a:xfrm>
          <a:prstGeom prst="flowChartMerge">
            <a:avLst/>
          </a:prstGeom>
          <a:solidFill>
            <a:srgbClr val="1AAA4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3" name="1132 CuadroTexto"/>
          <p:cNvSpPr txBox="1"/>
          <p:nvPr/>
        </p:nvSpPr>
        <p:spPr>
          <a:xfrm>
            <a:off x="6887348" y="3314694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schemeClr val="bg1"/>
                </a:solidFill>
              </a:rPr>
              <a:t>South Sudan 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1135" name="1134 CuadroTexto"/>
          <p:cNvSpPr txBox="1"/>
          <p:nvPr/>
        </p:nvSpPr>
        <p:spPr>
          <a:xfrm>
            <a:off x="6887348" y="350278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bg1"/>
                </a:solidFill>
              </a:rPr>
              <a:t>9/7/2011</a:t>
            </a: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1138" name="1137 Combinar"/>
          <p:cNvSpPr/>
          <p:nvPr/>
        </p:nvSpPr>
        <p:spPr>
          <a:xfrm rot="16200000">
            <a:off x="4978085" y="3911594"/>
            <a:ext cx="190500" cy="190500"/>
          </a:xfrm>
          <a:prstGeom prst="flowChartMerge">
            <a:avLst/>
          </a:prstGeom>
          <a:solidFill>
            <a:srgbClr val="8000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2" name="1141 CuadroTexto"/>
          <p:cNvSpPr txBox="1"/>
          <p:nvPr/>
        </p:nvSpPr>
        <p:spPr>
          <a:xfrm>
            <a:off x="5124135" y="3848094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schemeClr val="bg1"/>
                </a:solidFill>
              </a:rPr>
              <a:t>Abkhazia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1144" name="1143 CuadroTexto"/>
          <p:cNvSpPr txBox="1"/>
          <p:nvPr/>
        </p:nvSpPr>
        <p:spPr>
          <a:xfrm>
            <a:off x="5124135" y="403618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bg1"/>
                </a:solidFill>
              </a:rPr>
              <a:t>26/8/2008</a:t>
            </a: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1148" name="1147 Combinar"/>
          <p:cNvSpPr/>
          <p:nvPr/>
        </p:nvSpPr>
        <p:spPr>
          <a:xfrm rot="16200000">
            <a:off x="4978085" y="3378194"/>
            <a:ext cx="190500" cy="190500"/>
          </a:xfrm>
          <a:prstGeom prst="flowChartMerge">
            <a:avLst/>
          </a:prstGeom>
          <a:solidFill>
            <a:srgbClr val="FF8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2" name="1151 CuadroTexto"/>
          <p:cNvSpPr txBox="1"/>
          <p:nvPr/>
        </p:nvSpPr>
        <p:spPr>
          <a:xfrm>
            <a:off x="5124135" y="3314694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schemeClr val="bg1"/>
                </a:solidFill>
              </a:rPr>
              <a:t>South Ossetia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1154" name="1153 CuadroTexto"/>
          <p:cNvSpPr txBox="1"/>
          <p:nvPr/>
        </p:nvSpPr>
        <p:spPr>
          <a:xfrm>
            <a:off x="5124135" y="350278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bg1"/>
                </a:solidFill>
              </a:rPr>
              <a:t>26/8/2008</a:t>
            </a: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1158" name="1157 Combinar"/>
          <p:cNvSpPr/>
          <p:nvPr/>
        </p:nvSpPr>
        <p:spPr>
          <a:xfrm rot="16200000">
            <a:off x="4656429" y="2844794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2" name="1161 CuadroTexto"/>
          <p:cNvSpPr txBox="1"/>
          <p:nvPr/>
        </p:nvSpPr>
        <p:spPr>
          <a:xfrm>
            <a:off x="4802479" y="2781294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schemeClr val="bg1"/>
                </a:solidFill>
              </a:rPr>
              <a:t>Kosovo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1164" name="1163 CuadroTexto"/>
          <p:cNvSpPr txBox="1"/>
          <p:nvPr/>
        </p:nvSpPr>
        <p:spPr>
          <a:xfrm>
            <a:off x="4802479" y="296938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bg1"/>
                </a:solidFill>
              </a:rPr>
              <a:t>17/2/2008</a:t>
            </a: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1167" name="1166 Combinar"/>
          <p:cNvSpPr/>
          <p:nvPr/>
        </p:nvSpPr>
        <p:spPr>
          <a:xfrm rot="16200000">
            <a:off x="3605575" y="3911594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1" name="1170 CuadroTexto"/>
          <p:cNvSpPr txBox="1"/>
          <p:nvPr/>
        </p:nvSpPr>
        <p:spPr>
          <a:xfrm>
            <a:off x="3751625" y="3848094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schemeClr val="bg1"/>
                </a:solidFill>
              </a:rPr>
              <a:t>Montenegro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1173" name="1172 CuadroTexto"/>
          <p:cNvSpPr txBox="1"/>
          <p:nvPr/>
        </p:nvSpPr>
        <p:spPr>
          <a:xfrm>
            <a:off x="3751625" y="403618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bg1"/>
                </a:solidFill>
              </a:rPr>
              <a:t>3/6/2006</a:t>
            </a: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1176" name="1175 Combinar"/>
          <p:cNvSpPr/>
          <p:nvPr/>
        </p:nvSpPr>
        <p:spPr>
          <a:xfrm rot="16200000">
            <a:off x="1121584" y="3911594"/>
            <a:ext cx="190500" cy="190500"/>
          </a:xfrm>
          <a:prstGeom prst="flowChartMerge">
            <a:avLst/>
          </a:prstGeom>
          <a:solidFill>
            <a:srgbClr val="B20E1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0" name="1179 CuadroTexto"/>
          <p:cNvSpPr txBox="1"/>
          <p:nvPr/>
        </p:nvSpPr>
        <p:spPr>
          <a:xfrm>
            <a:off x="1267634" y="3848094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schemeClr val="bg1"/>
                </a:solidFill>
              </a:rPr>
              <a:t> East Timor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1182" name="1181 CuadroTexto"/>
          <p:cNvSpPr txBox="1"/>
          <p:nvPr/>
        </p:nvSpPr>
        <p:spPr>
          <a:xfrm>
            <a:off x="1267634" y="403618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bg1"/>
                </a:solidFill>
              </a:rPr>
              <a:t>20/5/2002</a:t>
            </a:r>
            <a:endParaRPr lang="en-US" sz="1000">
              <a:solidFill>
                <a:schemeClr val="bg1"/>
              </a:solidFill>
            </a:endParaRPr>
          </a:p>
        </p:txBody>
      </p:sp>
      <p:pic>
        <p:nvPicPr>
          <p:cNvPr id="1185" name="Picture 9" descr="C:\Users\Mariajose\Desktop\Flag_of_Kosovo.sv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578" y="2801344"/>
            <a:ext cx="20955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71282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4572000" cy="6890235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317572"/>
            <a:ext cx="404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Award winning, </a:t>
            </a:r>
            <a:r>
              <a:rPr lang="en-US" i="1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free</a:t>
            </a: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timeline maker </a:t>
            </a:r>
            <a:b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 Microsoft PowerPoint</a:t>
            </a:r>
            <a:r>
              <a:rPr lang="en-US" dirty="0" smtClean="0">
                <a:solidFill>
                  <a:srgbClr val="D24726"/>
                </a:solidFill>
                <a:latin typeface="Arial"/>
                <a:ea typeface="Segoe UI" pitchFamily="34" charset="0"/>
                <a:cs typeface="Arial"/>
              </a:rPr>
              <a:t>™</a:t>
            </a:r>
          </a:p>
        </p:txBody>
      </p:sp>
      <p:sp>
        <p:nvSpPr>
          <p:cNvPr id="3" name="Rectangle 2"/>
          <p:cNvSpPr/>
          <p:nvPr/>
        </p:nvSpPr>
        <p:spPr>
          <a:xfrm>
            <a:off x="5305499" y="1521589"/>
            <a:ext cx="354152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Simple, easy to use wizard.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Professional, quick results.</a:t>
            </a: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Built directly into PowerPoint!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2" y="1234757"/>
            <a:ext cx="4571999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1" y="1234757"/>
            <a:ext cx="4571999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" name="Group 2047"/>
          <p:cNvGrpSpPr/>
          <p:nvPr/>
        </p:nvGrpSpPr>
        <p:grpSpPr>
          <a:xfrm>
            <a:off x="4547113" y="3508869"/>
            <a:ext cx="4462775" cy="2790069"/>
            <a:chOff x="4547113" y="3091297"/>
            <a:chExt cx="4462775" cy="2790069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chemeClr val="bg1">
                      <a:lumMod val="85000"/>
                    </a:schemeClr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chemeClr val="bg1">
                    <a:lumMod val="85000"/>
                  </a:schemeClr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390049"/>
              <a:ext cx="3686600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lvl="0"/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can’t believe I’ve been using VISIO all these years!  I've been missing out.”</a:t>
              </a:r>
            </a:p>
            <a:p>
              <a:pPr lvl="0"/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like it because it's simple, intuitive and looks great!  I used it with a client who likes the product and has changed how she represents her project schedules.”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435592"/>
              <a:ext cx="0" cy="244577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ectangle 47"/>
          <p:cNvSpPr/>
          <p:nvPr/>
        </p:nvSpPr>
        <p:spPr>
          <a:xfrm>
            <a:off x="4948026" y="3050382"/>
            <a:ext cx="389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What are professionals saying about </a:t>
            </a:r>
            <a:b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Office Timeline Plus?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600200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475" y="1600200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1979607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2370132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dropbox\Dropbox\timelines\tim\logo.jpg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65"/>
            <a:ext cx="4033838" cy="91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39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6324600" y="3763895"/>
            <a:ext cx="2819401" cy="3055570"/>
          </a:xfrm>
          <a:prstGeom prst="roundRect">
            <a:avLst>
              <a:gd name="adj" fmla="val 0"/>
            </a:avLst>
          </a:prstGeom>
          <a:solidFill>
            <a:srgbClr val="D24726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1" y="6819465"/>
            <a:ext cx="9143999" cy="723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hlinkClick r:id="rId2"/>
          </p:cNvPr>
          <p:cNvSpPr/>
          <p:nvPr/>
        </p:nvSpPr>
        <p:spPr>
          <a:xfrm>
            <a:off x="6471273" y="5505338"/>
            <a:ext cx="2507001" cy="57795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Learn More</a:t>
            </a:r>
            <a:endParaRPr lang="en-US" sz="2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331" y="5605951"/>
            <a:ext cx="401111" cy="40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0" y="1"/>
            <a:ext cx="9143999" cy="382828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E:\dropbox\Dropbox\timelines\tim\bg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9680"/>
            <a:ext cx="91440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dropbox\Dropbox\timelines\tim\logoplus.jpg">
            <a:hlinkClick r:id="rId3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3429000" cy="85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hlinkClick r:id="rId8"/>
          </p:cNvPr>
          <p:cNvSpPr txBox="1"/>
          <p:nvPr/>
        </p:nvSpPr>
        <p:spPr>
          <a:xfrm>
            <a:off x="6581368" y="5985757"/>
            <a:ext cx="2501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3"/>
              </a:rPr>
              <a:t>www.fppt.com/officetimeline</a:t>
            </a:r>
            <a:endParaRPr lang="en-US" sz="1400" dirty="0" smtClean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ounded Rectangle 25">
            <a:hlinkClick r:id="rId8"/>
          </p:cNvPr>
          <p:cNvSpPr/>
          <p:nvPr/>
        </p:nvSpPr>
        <p:spPr>
          <a:xfrm>
            <a:off x="1857626" y="4462272"/>
            <a:ext cx="4226182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Promotion Code:  </a:t>
            </a:r>
            <a:r>
              <a:rPr lang="en-US" sz="2400" dirty="0" smtClean="0">
                <a:solidFill>
                  <a:srgbClr val="00B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FPPT2012</a:t>
            </a:r>
            <a:endParaRPr lang="en-US" sz="2400" dirty="0">
              <a:solidFill>
                <a:srgbClr val="00B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60248" y="4511040"/>
            <a:ext cx="1179576" cy="1589662"/>
            <a:chOff x="460248" y="4511040"/>
            <a:chExt cx="1179576" cy="1589662"/>
          </a:xfrm>
        </p:grpSpPr>
        <p:sp>
          <p:nvSpPr>
            <p:cNvPr id="28" name="Rectangle 27"/>
            <p:cNvSpPr/>
            <p:nvPr/>
          </p:nvSpPr>
          <p:spPr>
            <a:xfrm>
              <a:off x="460248" y="4511040"/>
              <a:ext cx="1179576" cy="1589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0248" y="4648200"/>
              <a:ext cx="1179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GET</a:t>
              </a:r>
              <a:r>
                <a:rPr lang="en-US" sz="14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 </a:t>
              </a: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15% OFF!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Agency FB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857627" y="5337640"/>
            <a:ext cx="4116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Segoe UI" pitchFamily="34" charset="0"/>
                <a:cs typeface="Segoe UI" pitchFamily="34" charset="0"/>
              </a:rPr>
              <a:t>Receive a 15% discount on your purchase of Office Timeline Plus edition when you use promotion code “FPPT2012”.</a:t>
            </a:r>
          </a:p>
        </p:txBody>
      </p:sp>
    </p:spTree>
    <p:extLst>
      <p:ext uri="{BB962C8B-B14F-4D97-AF65-F5344CB8AC3E}">
        <p14:creationId xmlns:p14="http://schemas.microsoft.com/office/powerpoint/2010/main" val="90934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jJkM2RlMjQ5LWEzM2ItNDI5My1hNmVmLTQ2ODMwOTZhNWExZSIsIlRpdGxlU2hhcGVOYW1lIjoiMTEyMiBUZXh0Qm94IiwiRGF0ZVNoYXBlTmFtZSI6IjExMjQgVGV4dEJveCIsIk1hcmtlclNoYXBlTmFtZSI6IjExMTggRmxvd2NoYXJ0OiBNZXJnZSIsIkNvbm5lY3RvclNoYXBlTmFtZSI6IjExMjAgU3RyYWlnaHQgQ29ubmVjdG9yIn0seyJNaWxlc3RvbmVJZCI6IjQ2MjczOGMwLWVlM2MtNDM1Mi05OTA4LTZhZTVkMmVhM2FjYyIsIlRpdGxlU2hhcGVOYW1lIjoiMTEzMiBUZXh0Qm94IiwiRGF0ZVNoYXBlTmFtZSI6IjExMzQgVGV4dEJveCIsIk1hcmtlclNoYXBlTmFtZSI6IjExMjggRmxvd2NoYXJ0OiBNZXJnZSIsIkNvbm5lY3RvclNoYXBlTmFtZSI6IjExMzAgU3RyYWlnaHQgQ29ubmVjdG9yIn0seyJNaWxlc3RvbmVJZCI6ImY4MGFlMjZjLTJhOTEtNGI0ZC1hNDg4LTU1NzYwNjFjMTVhYyIsIlRpdGxlU2hhcGVOYW1lIjoiMTE0MSBUZXh0Qm94IiwiRGF0ZVNoYXBlTmFtZSI6IjExNDMgVGV4dEJveCIsIk1hcmtlclNoYXBlTmFtZSI6IjExMzcgRmxvd2NoYXJ0OiBNZXJnZSIsIkNvbm5lY3RvclNoYXBlTmFtZSI6IjExMzkgU3RyYWlnaHQgQ29ubmVjdG9yIn0seyJNaWxlc3RvbmVJZCI6ImQyM2FhZDRmLWM5ZjMtNDM5Ni04MmZlLWY4ZmVlMGVjNTExMyIsIlRpdGxlU2hhcGVOYW1lIjoiMTE1MSBUZXh0Qm94IiwiRGF0ZVNoYXBlTmFtZSI6IjExNTMgVGV4dEJveCIsIk1hcmtlclNoYXBlTmFtZSI6IjExNDcgRmxvd2NoYXJ0OiBNZXJnZSIsIkNvbm5lY3RvclNoYXBlTmFtZSI6IjExNDkgU3RyYWlnaHQgQ29ubmVjdG9yIn0seyJNaWxlc3RvbmVJZCI6IjQ0YTFjM2U1LTE4NzYtNDQzYS1hNjE2LWZhNDg0OTg5YTY4ZSIsIlRpdGxlU2hhcGVOYW1lIjoiMTE2MSBUZXh0Qm94IiwiRGF0ZVNoYXBlTmFtZSI6IjExNjMgVGV4dEJveCIsIk1hcmtlclNoYXBlTmFtZSI6IjExNTcgRmxvd2NoYXJ0OiBNZXJnZSIsIkNvbm5lY3RvclNoYXBlTmFtZSI6IjExNTkgU3RyYWlnaHQgQ29ubmVjdG9yIn0seyJNaWxlc3RvbmVJZCI6ImQxN2YwZmVmLTM5MGEtNGRmNy1hOTA2LWNiZWVjMzk2NjMyMCIsIlRpdGxlU2hhcGVOYW1lIjoiMTE3MCBUZXh0Qm94IiwiRGF0ZVNoYXBlTmFtZSI6IjExNzIgVGV4dEJveCIsIk1hcmtlclNoYXBlTmFtZSI6IjExNjYgRmxvd2NoYXJ0OiBNZXJnZSIsIkNvbm5lY3RvclNoYXBlTmFtZSI6IjExNjggU3RyYWlnaHQgQ29ubmVjdG9yIn0seyJNaWxlc3RvbmVJZCI6ImJmODZlNDYxLWU0YjYtNGUyZC1iNDRlLWI2Y2EzNmRiOTVmMiIsIlRpdGxlU2hhcGVOYW1lIjoiMTE3OSBUZXh0Qm94IiwiRGF0ZVNoYXBlTmFtZSI6IjExODEgVGV4dEJveCIsIk1hcmtlclNoYXBlTmFtZSI6IjExNzUgRmxvd2NoYXJ0OiBNZXJnZSIsIkNvbm5lY3RvclNoYXBlTmFtZSI6IjExNzcgU3RyYWlnaHQgQ29ubmVjdG9yIn1dLCJUYXNrcyI6W10sIlRpbWViYW5kIjp7IkVsYXBzZWRUaW1lU2hhcGVOYW1lIjpudWxsLCJUb2RheU1hcmtlclNoYXBlTmFtZSI6bnVsbCwiVG9kYXlNYXJrZXJUZXh0U2hhcGVOYW1lIjpudWxsLCJSaWdodEVuZENhcHNTaGFwZU5hbWUiOm51bGwsIkxlZnRFbmRDYXBzU2hhcGVOYW1lIjpudWxsLCJFbGFwc2VkUmVjdGFuZ2xlU2hhcGVOYW1lIjpudWxsLCJTZWdtZW50U2hhcGVzTmFtZXMiOlsiMTA5NCBSZWN0YW5nbGUiLCIxMDk2IFRleHRCb3giLCIxMDk3IFN0cmFpZ2h0IENvbm5lY3RvciIsIjEwOTggVGV4dEJveCIsIjEwOTkgU3RyYWlnaHQgQ29ubmVjdG9yIiwiMTEwMCBUZXh0Qm94IiwiMTEwMSBTdHJhaWdodCBDb25uZWN0b3IiLCIxMTAyIFRleHRCb3giLCIxMTAzIFN0cmFpZ2h0IENvbm5lY3RvciIsIjExMDQgVGV4dEJveCIsIjExMDUgU3RyYWlnaHQgQ29ubmVjdG9yIiwiMTEwNiBUZXh0Qm94IiwiMTEwNyBTdHJhaWdodCBDb25uZWN0b3IiLCIxMTA4IFRleHRCb3giLCIxMTA5IFN0cmFpZ2h0IENvbm5lY3RvciIsIjExMTAgVGV4dEJveCIsIjExMTEgU3RyYWlnaHQgQ29ubmVjdG9yIiwiMTExMiBUZXh0Qm94IiwiMTExMyBTdHJhaWdodCBDb25uZWN0b3IiLCIxMTE0IFRleHRCb3giLCIxMTE1IFN0cmFpZ2h0IENvbm5lY3RvciIsIjExMTYgVGV4dEJveCJdfX0sIkVkaXRpb24iOjEsIkN1bHR1cmVJbmZvTmFtZSI6ImVzLVVZIiwiVmVyc2lvbiI6IjIuMC4wLjAiLCJNaWxlc3RvbmVzIjpbeyJJbnRlcm5hbElkIjoiYmY4NmU0NjEtZTRiNi00ZTJkLWI0NGUtYjZjYTM2ZGI5NWYyIiwiVGl0bGVMZWZ0IjoxMjQuMDMxODkxLCJUaXRsZVRvcCI6bnVsbCwiVGl0bGVXaWR0aCI6MTIwLjAsIkNvbG9yIjoiMTc4LCAxNCwgMTgiLCJVdGNEYXRlIjoiMjAwMi0wNS0yMFQwMDowMDowMFoiLCJUaXRsZSI6IiBFYXN0IFRpbW9yIiwiU3R5bGUiOjIsIkJlbG93VGltZWJhbmQiOmZhbHNlLCJDdXN0b21TZXR0aW5ncyI6eyJJc0RhdGVWaXNpYmxlIjp0cnVlLCJUaXRsZUZvbnRTZXR0aW5ncyI6eyJGb250U2l6ZSI6MTEsIkZvbnROYW1lIjoiQ2FsaWJyaSIsIklzQm9sZCI6ZmFsc2UsIklzSXRhbGljIjpmYWxzZSwiSXNVbmRlcmxpbmVkIjpmYWxzZSwiRm9yZWdyb3VuZENvbG9yIjoiV2hpdGUifSwiRGF0ZUZvbnRTZXR0aW5ncyI6eyJGb250U2l6ZSI6MTAsIkZvbnROYW1lIjoiQ2FsaWJyaSIsIklzQm9sZCI6ZmFsc2UsIklzSXRhbGljIjpmYWxzZSwiSXNVbmRlcmxpbmVkIjpmYWxzZSwiRm9yZWdyb3VuZENvbG9yIjoiMjU1LCAyNTUsIDI1NSJ9fSwiSGlkZURhdGUiOmZhbHNlfSx7IkludGVybmFsSWQiOiJkMTdmMGZlZi0zOTBhLTRkZjctYTkwNi1jYmVlYzM5NjYzMjAiLCJUaXRsZUxlZnQiOjMxOS42MjE3MzUsIlRpdGxlVG9wIjpudWxsLCJUaXRsZVdpZHRoIjoxMjAuMCwiQ29sb3IiOiIyNTQsIDE4NiwgMTAiLCJVdGNEYXRlIjoiMjAwNi0wNi0wM1QwMDowMDowMFoiLCJUaXRsZSI6Ik1vbnRlbmVncm8iLCJTdHlsZSI6MiwiQmVsb3dUaW1lYmFuZCI6ZmFsc2UsIkN1c3RvbVNldHRpbmdzIjp7IklzRGF0ZVZpc2libGUiOnRydWUsIlRpdGxlRm9udFNldHRpbmdzIjp7IkZvbnRTaXplIjoxMSwiRm9udE5hbWUiOiJDYWxpYnJpIiwiSXNCb2xkIjpmYWxzZSwiSXNJdGFsaWMiOmZhbHNlLCJJc1VuZGVybGluZWQiOmZhbHNlLCJGb3JlZ3JvdW5kQ29sb3IiOiJXaGl0ZSJ9LCJEYXRlRm9udFNldHRpbmdzIjp7IkZvbnRTaXplIjoxMCwiRm9udE5hbWUiOiJDYWxpYnJpIiwiSXNCb2xkIjpmYWxzZSwiSXNJdGFsaWMiOmZhbHNlLCJJc1VuZGVybGluZWQiOmZhbHNlLCJGb3JlZ3JvdW5kQ29sb3IiOiIyNTUsIDI1NSwgMjU1In19LCJIaWRlRGF0ZSI6ZmFsc2V9LHsiSW50ZXJuYWxJZCI6IjQ2MjczOGMwLWVlM2MtNDM1Mi05OTA4LTZhZTVkMmVhM2FjYyIsIlRpdGxlTGVmdCI6NTY2LjUyOTA1MywiVGl0bGVUb3AiOm51bGwsIlRpdGxlV2lkdGgiOjEyMC4wLCJDb2xvciI6IjI2LCAxNzAsIDY2IiwiVXRjRGF0ZSI6IjIwMTEtMDctMDlUMDA6MDA6MDBaIiwiVGl0bGUiOiJTb3V0aCBTdWRhbiAiLCJTdHlsZSI6MiwiQmVsb3dUaW1lYmFuZCI6ZmFsc2UsIkN1c3RvbVNldHRpbmdzIjp7IklzRGF0ZVZpc2libGUiOnRydWUsIlRpdGxlRm9udFNldHRpbmdzIjp7IkZvbnRTaXplIjoxMSwiRm9udE5hbWUiOiJDYWxpYnJpIiwiSXNCb2xkIjpmYWxzZSwiSXNJdGFsaWMiOmZhbHNlLCJJc1VuZGVybGluZWQiOmZhbHNlLCJGb3JlZ3JvdW5kQ29sb3IiOiJXaGl0ZSJ9LCJEYXRlRm9udFNldHRpbmdzIjp7IkZvbnRTaXplIjoxMCwiRm9udE5hbWUiOiJDYWxpYnJpIiwiSXNCb2xkIjpmYWxzZSwiSXNJdGFsaWMiOmZhbHNlLCJJc1VuZGVybGluZWQiOmZhbHNlLCJGb3JlZ3JvdW5kQ29sb3IiOiIyNTUsIDI1NSwgMjU1In19LCJIaWRlRGF0ZSI6ZmFsc2V9LHsiSW50ZXJuYWxJZCI6IjQ0YTFjM2U1LTE4NzYtNDQzYS1hNjE2LWZhNDg0OTg5YTY4ZSIsIlRpdGxlTGVmdCI6NDAyLjM2NjE1LCJUaXRsZVRvcCI6bnVsbCwiVGl0bGVXaWR0aCI6MTIwLjAsIkNvbG9yIjoiMCwgMTE0LCAxODgiLCJVdGNEYXRlIjoiMjAwOC0wMi0xN1QwMDowMDowMFoiLCJUaXRsZSI6Iktvc292byIsIlN0eWxlIjoyLCJCZWxvd1RpbWViYW5kIjpmYWxzZSwiQ3VzdG9tU2V0dGluZ3MiOnsiSXNEYXRlVmlzaWJsZSI6dHJ1ZSwiVGl0bGVGb250U2V0dGluZ3MiOnsiRm9udFNpemUiOjExLCJGb250TmFtZSI6IkNhbGlicmkiLCJJc0JvbGQiOmZhbHNlLCJJc0l0YWxpYyI6ZmFsc2UsIklzVW5kZXJsaW5lZCI6ZmFsc2UsIkZvcmVncm91bmRDb2xvciI6IldoaXRlIn0sIkRhdGVGb250U2V0dGluZ3MiOnsiRm9udFNpemUiOjEwLCJGb250TmFtZSI6IkNhbGlicmkiLCJJc0JvbGQiOmZhbHNlLCJJc0l0YWxpYyI6ZmFsc2UsIklzVW5kZXJsaW5lZCI6ZmFsc2UsIkZvcmVncm91bmRDb2xvciI6IjI1NSwgMjU1LCAyNTUifX0sIkhpZGVEYXRlIjpmYWxzZX0seyJJbnRlcm5hbElkIjoiZDIzYWFkNGYtYzlmMy00Mzk2LTgyZmUtZjhmZWUwZWM1MTEzIiwiVGl0bGVMZWZ0Ijo0MjcuNjkzNCwiVGl0bGVUb3AiOm51bGwsIlRpdGxlV2lkdGgiOjEyMC4wLCJDb2xvciI6IjI1NSwgMTI4LCAwIiwiVXRjRGF0ZSI6IjIwMDgtMDgtMjZUMDA6MDA6MDBaIiwiVGl0bGUiOiJTb3V0aCBPc3NldGlhIiwiU3R5bGUiOjIsIkJlbG93VGltZWJhbmQiOmZhbHNlLCJDdXN0b21TZXR0aW5ncyI6eyJJc0RhdGVWaXNpYmxlIjp0cnVlLCJUaXRsZUZvbnRTZXR0aW5ncyI6eyJGb250U2l6ZSI6MTEsIkZvbnROYW1lIjoiQ2FsaWJyaSIsIklzQm9sZCI6ZmFsc2UsIklzSXRhbGljIjpmYWxzZSwiSXNVbmRlcmxpbmVkIjpmYWxzZSwiRm9yZWdyb3VuZENvbG9yIjoiV2hpdGUifSwiRGF0ZUZvbnRTZXR0aW5ncyI6eyJGb250U2l6ZSI6MTAsIkZvbnROYW1lIjoiQ2FsaWJyaSIsIklzQm9sZCI6ZmFsc2UsIklzSXRhbGljIjpmYWxzZSwiSXNVbmRlcmxpbmVkIjpmYWxzZSwiRm9yZWdyb3VuZENvbG9yIjoiMjU1LCAyNTUsIDI1NSJ9fSwiSGlkZURhdGUiOmZhbHNlfSx7IkludGVybmFsSWQiOiJmODBhZTI2Yy0yYTkxLTRiNGQtYTQ4OC01NTc2MDYxYzE1YWMiLCJUaXRsZUxlZnQiOjQyNy42OTM0LCJUaXRsZVRvcCI6bnVsbCwiVGl0bGVXaWR0aCI6MTIwLjAsIkNvbG9yIjoiMTI4LCAwLCAyNTUiLCJVdGNEYXRlIjoiMjAwOC0wOC0yNlQwMDowMDowMFoiLCJUaXRsZSI6IkFia2hhemlhIiwiU3R5bGUiOjIsIkJlbG93VGltZWJhbmQiOmZhbHNlLCJDdXN0b21TZXR0aW5ncyI6eyJJc0RhdGVWaXNpYmxlIjp0cnVlLCJUaXRsZUZvbnRTZXR0aW5ncyI6eyJGb250U2l6ZSI6MTEsIkZvbnROYW1lIjoiQ2FsaWJyaSIsIklzQm9sZCI6ZmFsc2UsIklzSXRhbGljIjpmYWxzZSwiSXNVbmRlcmxpbmVkIjpmYWxzZSwiRm9yZWdyb3VuZENvbG9yIjoiV2hpdGUifSwiRGF0ZUZvbnRTZXR0aW5ncyI6eyJGb250U2l6ZSI6MTAsIkZvbnROYW1lIjoiQ2FsaWJyaSIsIklzQm9sZCI6ZmFsc2UsIklzSXRhbGljIjpmYWxzZSwiSXNVbmRlcmxpbmVkIjpmYWxzZSwiRm9yZWdyb3VuZENvbG9yIjoiMjU1LCAyNTUsIDI1NSJ9fSwiSGlkZURhdGUiOmZhbHNlfSx7IkludGVybmFsSWQiOiIyZDNkZTI0OS1hMzNiLTQyOTMtYTZlZi00NjgzMDk2YTVhMWUiLCJUaXRsZUxlZnQiOjYwMi41OTcxNjgsIlRpdGxlVG9wIjpudWxsLCJUaXRsZVdpZHRoIjoxMjAuMCwiQ29sb3IiOiIxMjgsIDY0LCAwIiwiVXRjRGF0ZSI6IjIwMTItMDQtMDZUMDA6MDA6MDBaIiwiVGl0bGUiOiJBemF3YWQiLCJTdHlsZSI6MiwiQmVsb3dUaW1lYmFuZCI6ZmFsc2UsIkN1c3RvbVNldHRpbmdzIjp7IklzRGF0ZVZpc2libGUiOnRydWUsIlRpdGxlRm9udFNldHRpbmdzIjp7IkZvbnRTaXplIjoxMSwiRm9udE5hbWUiOiJDYWxpYnJpIiwiSXNCb2xkIjpmYWxzZSwiSXNJdGFsaWMiOmZhbHNlLCJJc1VuZGVybGluZWQiOmZhbHNlLCJGb3JlZ3JvdW5kQ29sb3IiOiJXaGl0ZSJ9LCJEYXRlRm9udFNldHRpbmdzIjp7IkZvbnRTaXplIjoxMCwiRm9udE5hbWUiOiJDYWxpYnJpIiwiSXNCb2xkIjpmYWxzZSwiSXNJdGFsaWMiOmZhbHNlLCJJc1VuZGVybGluZWQiOmZhbHNlLCJGb3JlZ3JvdW5kQ29sb3IiOiIyNTUsIDI1NSwgMjU1In19LCJIaWRlRGF0ZSI6ZmFsc2V9XSwiVGltZUxpbmVUeXBlIjoxLCJUYXNrcyI6W10sIlN0eWxlIjp7IlRpbWVsaW5lU2V0dGluZ3MiOnsiVG9kYXlNYXJrZXJGb250U2V0dGluZ3MiOnsiRm9udFNpemUiOjEyLCJGb250TmFtZSI6IkNhbGlicmkiLCJJc0JvbGQiOmZhbHNlLCJJc0l0YWxpYyI6ZmFsc2UsIklzVW5kZXJsaW5lZCI6ZmFsc2UsIkZvcmVncm91bmRDb2xvciI6IjAsIDAsIDAsIDAifSwiU3RhcnRZZWFyRm9udCI6eyJGb250U2l6ZSI6MTgsIkZvbnROYW1lIjoiQ2FsaWJyaSIsIklzQm9sZCI6dHJ1ZSwiSXNJdGFsaWMiOmZhbHNlLCJJc1VuZGVybGluZWQiOmZhbHNlLCJGb3JlZ3JvdW5kQ29sb3IiOiJXaGl0ZSJ9LCJFbmRZZWFyRm9udCI6eyJGb250U2l6ZSI6MTgsIkZvbnROYW1lIjoiQ2FsaWJyaSIsIklzQm9sZCI6dHJ1ZSwiSXNJdGFsaWMiOmZhbHNlLCJJc1VuZGVybGluZWQiOmZhbHNlLCJGb3JlZ3JvdW5kQ29sb3IiOiIwLCAxOTIsIDgwLCA3NyJ9LCJJc1RoaW4iOmZhbHNlLCJIYXMzREVmZmVjdCI6ZmFsc2UsIlRpbWViYW5kSXNSb3VuZGVkIjpmYWxzZSwiVGltZWJhbmRDb2xvciI6IjI2LCAxNzAsIDY2IiwiVGltZWJhbmRGb250U2V0dGluZ3MiOnsiRm9udFNpemUiOjEyLCJGb250TmFtZSI6IkNhbGlicmkiLCJJc0JvbGQiOmZhbHNlLCJJc0l0YWxpYyI6ZmFsc2UsIklzVW5kZXJsaW5lZCI6ZmFsc2UsIkZvcmVncm91bmRDb2xvciI6IkJsYWNrIn0sIkVsYXBzZWRUaW1lQ29sb3IiOiIyNTUsIDE5MiwgMCIsIkVsYXBzZWRUaW1lU3R5bGUiOjIsIlRvZGF5TWFya2VyUG9zaXRpb24iOjIsIkNhcHNQb3NpdGlvbiI6MH0sIkRlZmF1bHRNaWxlc3RvbmVTZXR0aW5ncyI6eyJGbGFnQ29ubmVjdG9yU2V0dGluZ3MiOnsiQ29sb3IiOiI3OSwgMTI5LCAxODkifSwiRGF0ZUZvcm1hdCI6eyJGb3JtYXRTdHJpbmciOiJkL00veXl5eSIsIlNlcGFyYXRvciI6Ii8iLCJVc2VJbnRlcm5hdGlvbmFsRGF0ZUZvcm1hdCI6ZmFsc2V9LCJXb3JkV3JhcCI6dHJ1ZSwiSXNEYXRlVmlzaWJsZSI6dHJ1ZSwiVGl0bGVGb250U2V0dGluZ3MiOnsiRm9udFNpemUiOjExLCJGb250TmFtZSI6IkNhbGlicmkiLCJJc0JvbGQiOmZhbHNlLCJJc0l0YWxpYyI6ZmFsc2UsIklzVW5kZXJsaW5lZCI6ZmFsc2UsIkZvcmVncm91bmRDb2xvciI6IldoaXRlIn0sIkRhdGVGb250U2V0dGluZ3MiOnsiRm9udFNpemUiOjEwLCJGb250TmFtZSI6IkNhbGlicmkiLCJJc0JvbGQiOmZhbHNlLCJJc0l0YWxpYyI6ZmFsc2UsIklzVW5kZXJsaW5lZCI6ZmFsc2UsIkZvcmVncm91bmRDb2xvciI6IjI1NSwgMjU1LCAyNTUifX0sIkRlZmF1bHRUYXNrU2V0dGluZ3MiOnsiV29yZFdyYXAiOmZhbHNlLCJEYXRlRm9udFNldHRpbmdzIjp7IkZvbnRTaXplIjoxMCwiRm9udE5hbWUiOiJDYWxpYnJpIiwiSXNCb2xkIjpmYWxzZSwiSXNJdGFsaWMiOmZhbHNlLCJJc1VuZGVybGluZWQiOmZhbHNlLCJGb3JlZ3JvdW5kQ29sb3IiOiIzMSwgNzMsIDEyNSJ9LCJJc1RoaWNrIjpmYWxzZSwiVGFza3NBYm92ZVRpbWViYW5kIjpmYWxzZSwiRGF0ZUZvcm1hdCI6eyJGb3JtYXRTdHJpbmciOiJkL00veXl5eSIsIlNlcGFyYXRvciI6Ii8iLCJVc2VJbnRlcm5hdGlvbmFsRGF0ZUZvcm1hdCI6ZmFsc2V9LCJEdXJhdGlvblBvc2l0aW9uIjoyLCJEdXJhdGlvbkZvcm1hdCI6MCwiUmVuZGVyTG9uZ1Rhc2tUaXRsZUFib3ZlVGFza1NoYXBlIjpmYWxzZSwiSXNIb3Jpem9udGFsQ29ubmVjdG9yVmlzaWJsZSI6dHJ1ZSwiSXNWZXJ0aWNhbENvbm5lY3RvclZpc2libGUiOmZhbHNlLCJIb3Jpem9udGFsQ29ubmVjdG9yU2V0dGluZ3MiOnsiQ29sb3IiOiIyMDQsIDIwNCwgMjA0In0sIlZlcnRpY2FsQ29ubmVjdG9yU2V0dGluZ3MiOnsiQ29sb3IiOiIyMDQsIDIwNCwgMjA0In0sIkludGVydmFsVGV4dFBvc2l0aW9uIjozLCJJbnRlcnZhbERhdGVQb3NpdGlvbiI6MiwiVGl0bGVXaWR0aCI6bnVsbCwiVGl0bGVGb250U2V0dGluZ3MiOnsiRm9udFNpemUiOjExLCJGb250TmFtZSI6IkNhbGlicmkiLCJJc0JvbGQiOmZhbHNlLCJJc0l0YWxpYyI6ZmFsc2UsIklzVW5kZXJsaW5lZCI6ZmFsc2UsIkZvcmVncm91bmRDb2xvciI6IkJsYWNrIn19LCJTY2FsZVNldHRpbmdzIjp7IkRhdGVGb3JtYXQiOiJNTU0iLCJJbnRlcnZhbFR5cGUiOjQsIlVzZUF1dG9tYXRpY1RpbWVTY2FsZSI6dHJ1ZSwiQ3VzdG9tVGltZVNjYWxlVXRjU3RhcnREYXRlIjoiMjAwMi0wNS0yMFQwMDowMDowMFoiLCJDdXN0b21UaW1lU2NhbGVVdGNFbmREYXRlIjoiMjAxMi0wNC0wNlQwMDowMDowMFoifX0sIlRpbWViYW5kVmVydGljYWxQb3NpdGlvbiI6eyJRdWlja1Bvc2l0aW9uIjoxLCJSZWxhdGl2ZVBvc2l0aW9uIjo0Mi41OTI1OTQxLCJBYnNvbHV0ZVBvc2l0aW9uIjoyMzAuMCwiUHJldmlvdXNBYnNvbHV0ZVBvc2l0aW9uIjoyMzAuMH19"/>
  <p:tag name="__MASTER" val="__part_0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</TotalTime>
  <Words>181</Words>
  <Application>Microsoft Office PowerPoint</Application>
  <PresentationFormat>Presentación en pantalla (4:3)</PresentationFormat>
  <Paragraphs>44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Presentación de PowerPoint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Mariajose</dc:creator>
  <cp:lastModifiedBy>Mariajose</cp:lastModifiedBy>
  <cp:revision>7</cp:revision>
  <dcterms:created xsi:type="dcterms:W3CDTF">2013-06-08T15:06:02Z</dcterms:created>
  <dcterms:modified xsi:type="dcterms:W3CDTF">2013-06-10T00:22:25Z</dcterms:modified>
</cp:coreProperties>
</file>