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diagram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diagram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740585" y="627534"/>
            <a:ext cx="5703623" cy="32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모서리가 둥근 직사각형 18"/>
          <p:cNvSpPr/>
          <p:nvPr/>
        </p:nvSpPr>
        <p:spPr>
          <a:xfrm rot="3568494" flipV="1">
            <a:off x="3523302" y="2338731"/>
            <a:ext cx="2937863" cy="1304974"/>
          </a:xfrm>
          <a:prstGeom prst="roundRect">
            <a:avLst>
              <a:gd name="adj" fmla="val 48062"/>
            </a:avLst>
          </a:prstGeom>
          <a:solidFill>
            <a:schemeClr val="tx1">
              <a:alpha val="10000"/>
            </a:schemeClr>
          </a:solidFill>
          <a:ln w="12700">
            <a:solidFill>
              <a:schemeClr val="tx1">
                <a:lumMod val="75000"/>
                <a:lumOff val="25000"/>
                <a:alpha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모서리가 둥근 직사각형 17"/>
          <p:cNvSpPr/>
          <p:nvPr/>
        </p:nvSpPr>
        <p:spPr>
          <a:xfrm>
            <a:off x="3074069" y="3034886"/>
            <a:ext cx="2974352" cy="1304973"/>
          </a:xfrm>
          <a:prstGeom prst="roundRect">
            <a:avLst>
              <a:gd name="adj" fmla="val 48062"/>
            </a:avLst>
          </a:prstGeom>
          <a:solidFill>
            <a:schemeClr val="tx1">
              <a:alpha val="10000"/>
            </a:schemeClr>
          </a:solidFill>
          <a:ln w="12700">
            <a:solidFill>
              <a:schemeClr val="tx1">
                <a:lumMod val="75000"/>
                <a:lumOff val="25000"/>
                <a:alpha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모서리가 둥근 직사각형 16"/>
          <p:cNvSpPr/>
          <p:nvPr/>
        </p:nvSpPr>
        <p:spPr>
          <a:xfrm rot="18031506">
            <a:off x="2683027" y="2337125"/>
            <a:ext cx="2937863" cy="1304974"/>
          </a:xfrm>
          <a:prstGeom prst="roundRect">
            <a:avLst>
              <a:gd name="adj" fmla="val 48062"/>
            </a:avLst>
          </a:prstGeom>
          <a:solidFill>
            <a:schemeClr val="tx2">
              <a:alpha val="30000"/>
            </a:schemeClr>
          </a:solidFill>
          <a:ln w="12700">
            <a:solidFill>
              <a:schemeClr val="tx1">
                <a:lumMod val="75000"/>
                <a:lumOff val="25000"/>
                <a:alpha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타원 5"/>
          <p:cNvSpPr/>
          <p:nvPr/>
        </p:nvSpPr>
        <p:spPr>
          <a:xfrm>
            <a:off x="3918932" y="1625008"/>
            <a:ext cx="1311979" cy="1311979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원형 4"/>
          <p:cNvSpPr/>
          <p:nvPr/>
        </p:nvSpPr>
        <p:spPr>
          <a:xfrm rot="6749684">
            <a:off x="3933510" y="1639585"/>
            <a:ext cx="1282824" cy="1282825"/>
          </a:xfrm>
          <a:prstGeom prst="pie">
            <a:avLst>
              <a:gd name="adj1" fmla="val 0"/>
              <a:gd name="adj2" fmla="val 13650881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타원 6"/>
          <p:cNvSpPr/>
          <p:nvPr/>
        </p:nvSpPr>
        <p:spPr>
          <a:xfrm>
            <a:off x="4128043" y="1847528"/>
            <a:ext cx="866940" cy="86694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타원 9"/>
          <p:cNvSpPr/>
          <p:nvPr/>
        </p:nvSpPr>
        <p:spPr>
          <a:xfrm>
            <a:off x="3074603" y="3024452"/>
            <a:ext cx="1311979" cy="1311979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원형 10"/>
          <p:cNvSpPr/>
          <p:nvPr/>
        </p:nvSpPr>
        <p:spPr>
          <a:xfrm rot="19689918">
            <a:off x="3089180" y="3039030"/>
            <a:ext cx="1282824" cy="1282825"/>
          </a:xfrm>
          <a:prstGeom prst="pie">
            <a:avLst>
              <a:gd name="adj1" fmla="val 0"/>
              <a:gd name="adj2" fmla="val 1365088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타원 11"/>
          <p:cNvSpPr/>
          <p:nvPr/>
        </p:nvSpPr>
        <p:spPr>
          <a:xfrm>
            <a:off x="3297122" y="3246972"/>
            <a:ext cx="866940" cy="86694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타원 13"/>
          <p:cNvSpPr/>
          <p:nvPr/>
        </p:nvSpPr>
        <p:spPr>
          <a:xfrm>
            <a:off x="4747087" y="3024452"/>
            <a:ext cx="1311979" cy="1311979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원형 14"/>
          <p:cNvSpPr/>
          <p:nvPr/>
        </p:nvSpPr>
        <p:spPr>
          <a:xfrm>
            <a:off x="4761664" y="3039030"/>
            <a:ext cx="1282824" cy="1282825"/>
          </a:xfrm>
          <a:prstGeom prst="pie">
            <a:avLst>
              <a:gd name="adj1" fmla="val 0"/>
              <a:gd name="adj2" fmla="val 13650881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타원 15"/>
          <p:cNvSpPr/>
          <p:nvPr/>
        </p:nvSpPr>
        <p:spPr>
          <a:xfrm>
            <a:off x="4969606" y="3246972"/>
            <a:ext cx="866940" cy="86694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868144" y="1443972"/>
            <a:ext cx="197506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</a:t>
            </a:r>
          </a:p>
          <a:p>
            <a:pPr marL="171450" indent="-171450">
              <a:buFont typeface="Wingdings" pitchFamily="2" charset="2"/>
              <a:buChar char="l"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</a:t>
            </a:r>
            <a:endParaRPr lang="en-US" altLang="ko-KR" sz="105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l"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</a:t>
            </a: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4147993" y="2116616"/>
            <a:ext cx="8369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kumimoji="0" lang="en-US" altLang="ko-KR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4984915" y="3510637"/>
            <a:ext cx="8369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kumimoji="0" lang="en-US" altLang="ko-KR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 Box 2"/>
          <p:cNvSpPr txBox="1">
            <a:spLocks noChangeArrowheads="1"/>
          </p:cNvSpPr>
          <p:nvPr/>
        </p:nvSpPr>
        <p:spPr bwMode="auto">
          <a:xfrm>
            <a:off x="3312431" y="3510636"/>
            <a:ext cx="8369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kumimoji="0" lang="en-US" altLang="ko-KR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444208" y="3554448"/>
            <a:ext cx="197506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</a:t>
            </a:r>
          </a:p>
          <a:p>
            <a:pPr marL="171450" indent="-171450">
              <a:buFont typeface="Wingdings" pitchFamily="2" charset="2"/>
              <a:buChar char="l"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</a:t>
            </a:r>
            <a:endParaRPr lang="en-US" altLang="ko-KR" sz="105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l"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</a:t>
            </a: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52722" y="3545517"/>
            <a:ext cx="197506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</a:t>
            </a:r>
          </a:p>
          <a:p>
            <a:pPr marL="171450" indent="-171450">
              <a:buFont typeface="Wingdings" pitchFamily="2" charset="2"/>
              <a:buChar char="l"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</a:t>
            </a:r>
            <a:endParaRPr lang="en-US" altLang="ko-KR" sz="105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l"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</a:t>
            </a: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7" name="모서리가 둥근 직사각형 27"/>
          <p:cNvSpPr/>
          <p:nvPr/>
        </p:nvSpPr>
        <p:spPr>
          <a:xfrm>
            <a:off x="773708" y="1475783"/>
            <a:ext cx="2070100" cy="1227138"/>
          </a:xfrm>
          <a:prstGeom prst="roundRect">
            <a:avLst>
              <a:gd name="adj" fmla="val 7000"/>
            </a:avLst>
          </a:prstGeom>
          <a:solidFill>
            <a:schemeClr val="bg1">
              <a:lumMod val="75000"/>
              <a:alpha val="23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TextBox 8"/>
          <p:cNvSpPr txBox="1">
            <a:spLocks noChangeArrowheads="1"/>
          </p:cNvSpPr>
          <p:nvPr/>
        </p:nvSpPr>
        <p:spPr bwMode="auto">
          <a:xfrm>
            <a:off x="811809" y="1610721"/>
            <a:ext cx="202406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맑은 고딕" pitchFamily="50" charset="-127"/>
                <a:cs typeface="Arial" charset="0"/>
              </a:rPr>
              <a:t>A.TEXT HERE!!</a:t>
            </a:r>
          </a:p>
        </p:txBody>
      </p:sp>
      <p:sp>
        <p:nvSpPr>
          <p:cNvPr id="29" name="TextBox 28"/>
          <p:cNvSpPr txBox="1"/>
          <p:nvPr/>
        </p:nvSpPr>
        <p:spPr bwMode="auto">
          <a:xfrm>
            <a:off x="811809" y="1969496"/>
            <a:ext cx="1985910" cy="5540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Text here </a:t>
            </a: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Text here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Text here</a:t>
            </a: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모서리가 둥근 직사각형 18"/>
          <p:cNvSpPr/>
          <p:nvPr/>
        </p:nvSpPr>
        <p:spPr>
          <a:xfrm rot="3568494" flipV="1">
            <a:off x="3523302" y="2338731"/>
            <a:ext cx="2937863" cy="1304974"/>
          </a:xfrm>
          <a:prstGeom prst="roundRect">
            <a:avLst>
              <a:gd name="adj" fmla="val 48062"/>
            </a:avLst>
          </a:prstGeom>
          <a:solidFill>
            <a:schemeClr val="tx1">
              <a:alpha val="10000"/>
            </a:schemeClr>
          </a:solidFill>
          <a:ln w="12700">
            <a:solidFill>
              <a:schemeClr val="tx1">
                <a:lumMod val="75000"/>
                <a:lumOff val="25000"/>
                <a:alpha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모서리가 둥근 직사각형 17"/>
          <p:cNvSpPr/>
          <p:nvPr/>
        </p:nvSpPr>
        <p:spPr>
          <a:xfrm>
            <a:off x="3074069" y="3034886"/>
            <a:ext cx="2974352" cy="1304973"/>
          </a:xfrm>
          <a:prstGeom prst="roundRect">
            <a:avLst>
              <a:gd name="adj" fmla="val 48062"/>
            </a:avLst>
          </a:prstGeom>
          <a:solidFill>
            <a:schemeClr val="tx1">
              <a:alpha val="10000"/>
            </a:schemeClr>
          </a:solidFill>
          <a:ln w="12700">
            <a:solidFill>
              <a:schemeClr val="tx1">
                <a:lumMod val="75000"/>
                <a:lumOff val="25000"/>
                <a:alpha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모서리가 둥근 직사각형 16"/>
          <p:cNvSpPr/>
          <p:nvPr/>
        </p:nvSpPr>
        <p:spPr>
          <a:xfrm rot="18031506">
            <a:off x="2683027" y="2337125"/>
            <a:ext cx="2937863" cy="1304974"/>
          </a:xfrm>
          <a:prstGeom prst="roundRect">
            <a:avLst>
              <a:gd name="adj" fmla="val 48062"/>
            </a:avLst>
          </a:prstGeom>
          <a:solidFill>
            <a:schemeClr val="tx2">
              <a:alpha val="30000"/>
            </a:schemeClr>
          </a:solidFill>
          <a:ln w="12700">
            <a:solidFill>
              <a:schemeClr val="tx1">
                <a:lumMod val="75000"/>
                <a:lumOff val="25000"/>
                <a:alpha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타원 5"/>
          <p:cNvSpPr/>
          <p:nvPr/>
        </p:nvSpPr>
        <p:spPr>
          <a:xfrm>
            <a:off x="3918932" y="1625008"/>
            <a:ext cx="1311979" cy="1311979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원형 4"/>
          <p:cNvSpPr/>
          <p:nvPr/>
        </p:nvSpPr>
        <p:spPr>
          <a:xfrm rot="6749684">
            <a:off x="3933510" y="1639585"/>
            <a:ext cx="1282824" cy="1282825"/>
          </a:xfrm>
          <a:prstGeom prst="pie">
            <a:avLst>
              <a:gd name="adj1" fmla="val 0"/>
              <a:gd name="adj2" fmla="val 13650881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타원 6"/>
          <p:cNvSpPr/>
          <p:nvPr/>
        </p:nvSpPr>
        <p:spPr>
          <a:xfrm>
            <a:off x="4128043" y="1847528"/>
            <a:ext cx="866940" cy="86694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타원 9"/>
          <p:cNvSpPr/>
          <p:nvPr/>
        </p:nvSpPr>
        <p:spPr>
          <a:xfrm>
            <a:off x="3074603" y="3024452"/>
            <a:ext cx="1311979" cy="1311979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원형 10"/>
          <p:cNvSpPr/>
          <p:nvPr/>
        </p:nvSpPr>
        <p:spPr>
          <a:xfrm rot="19689918">
            <a:off x="3089180" y="3039030"/>
            <a:ext cx="1282824" cy="1282825"/>
          </a:xfrm>
          <a:prstGeom prst="pie">
            <a:avLst>
              <a:gd name="adj1" fmla="val 0"/>
              <a:gd name="adj2" fmla="val 1365088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타원 11"/>
          <p:cNvSpPr/>
          <p:nvPr/>
        </p:nvSpPr>
        <p:spPr>
          <a:xfrm>
            <a:off x="3297122" y="3246972"/>
            <a:ext cx="866940" cy="86694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타원 13"/>
          <p:cNvSpPr/>
          <p:nvPr/>
        </p:nvSpPr>
        <p:spPr>
          <a:xfrm>
            <a:off x="4747087" y="3024452"/>
            <a:ext cx="1311979" cy="1311979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원형 14"/>
          <p:cNvSpPr/>
          <p:nvPr/>
        </p:nvSpPr>
        <p:spPr>
          <a:xfrm>
            <a:off x="4761664" y="3039030"/>
            <a:ext cx="1282824" cy="1282825"/>
          </a:xfrm>
          <a:prstGeom prst="pie">
            <a:avLst>
              <a:gd name="adj1" fmla="val 0"/>
              <a:gd name="adj2" fmla="val 13650881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타원 15"/>
          <p:cNvSpPr/>
          <p:nvPr/>
        </p:nvSpPr>
        <p:spPr>
          <a:xfrm>
            <a:off x="4969606" y="3246972"/>
            <a:ext cx="866940" cy="86694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68144" y="1443972"/>
            <a:ext cx="197506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</a:t>
            </a:r>
          </a:p>
          <a:p>
            <a:pPr marL="171450" indent="-171450">
              <a:buFont typeface="Wingdings" pitchFamily="2" charset="2"/>
              <a:buChar char="l"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</a:t>
            </a:r>
            <a:endParaRPr lang="en-US" altLang="ko-KR" sz="105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l"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4147993" y="2116616"/>
            <a:ext cx="8369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kumimoji="0" lang="en-US" altLang="ko-KR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4984915" y="3510637"/>
            <a:ext cx="8369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kumimoji="0" lang="en-US" altLang="ko-KR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3312431" y="3510636"/>
            <a:ext cx="8369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kumimoji="0" lang="en-US" altLang="ko-KR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444208" y="3554448"/>
            <a:ext cx="197506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</a:t>
            </a:r>
          </a:p>
          <a:p>
            <a:pPr marL="171450" indent="-171450">
              <a:buFont typeface="Wingdings" pitchFamily="2" charset="2"/>
              <a:buChar char="l"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</a:t>
            </a:r>
            <a:endParaRPr lang="en-US" altLang="ko-KR" sz="105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l"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2722" y="3545517"/>
            <a:ext cx="197506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</a:t>
            </a:r>
          </a:p>
          <a:p>
            <a:pPr marL="171450" indent="-171450">
              <a:buFont typeface="Wingdings" pitchFamily="2" charset="2"/>
              <a:buChar char="l"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</a:t>
            </a:r>
            <a:endParaRPr lang="en-US" altLang="ko-KR" sz="105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l"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2" name="모서리가 둥근 직사각형 27"/>
          <p:cNvSpPr/>
          <p:nvPr/>
        </p:nvSpPr>
        <p:spPr>
          <a:xfrm>
            <a:off x="773708" y="1475783"/>
            <a:ext cx="2070100" cy="1227138"/>
          </a:xfrm>
          <a:prstGeom prst="roundRect">
            <a:avLst>
              <a:gd name="adj" fmla="val 7000"/>
            </a:avLst>
          </a:prstGeom>
          <a:solidFill>
            <a:schemeClr val="bg1">
              <a:alpha val="34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TextBox 8"/>
          <p:cNvSpPr txBox="1">
            <a:spLocks noChangeArrowheads="1"/>
          </p:cNvSpPr>
          <p:nvPr/>
        </p:nvSpPr>
        <p:spPr bwMode="auto">
          <a:xfrm>
            <a:off x="811809" y="1610721"/>
            <a:ext cx="202406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en-US" altLang="ko-KR" sz="1400" dirty="0">
                <a:solidFill>
                  <a:schemeClr val="bg1"/>
                </a:solidFill>
                <a:latin typeface="Arial Black" pitchFamily="34" charset="0"/>
                <a:ea typeface="맑은 고딕" pitchFamily="50" charset="-127"/>
                <a:cs typeface="Arial" charset="0"/>
              </a:rPr>
              <a:t>A.TEXT HERE!!</a:t>
            </a:r>
          </a:p>
        </p:txBody>
      </p:sp>
      <p:sp>
        <p:nvSpPr>
          <p:cNvPr id="24" name="TextBox 23"/>
          <p:cNvSpPr txBox="1"/>
          <p:nvPr/>
        </p:nvSpPr>
        <p:spPr bwMode="auto">
          <a:xfrm>
            <a:off x="811809" y="1969496"/>
            <a:ext cx="1985910" cy="5540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Text here </a:t>
            </a: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 Text here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 Text here</a:t>
            </a: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1397</TotalTime>
  <Words>190</Words>
  <Application>Microsoft Office PowerPoint</Application>
  <PresentationFormat>On-screen Show (16:9)</PresentationFormat>
  <Paragraphs>37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24</cp:revision>
  <dcterms:created xsi:type="dcterms:W3CDTF">2014-02-28T09:23:05Z</dcterms:created>
  <dcterms:modified xsi:type="dcterms:W3CDTF">2014-03-15T04:05:38Z</dcterms:modified>
</cp:coreProperties>
</file>