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D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040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BB2F1-FF60-4DDD-AB2B-98BE5FE70517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diagrams-design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4000"/>
          </a:blip>
          <a:srcRect l="28809" r="31856"/>
          <a:stretch>
            <a:fillRect/>
          </a:stretch>
        </p:blipFill>
        <p:spPr bwMode="auto">
          <a:xfrm>
            <a:off x="-1428792" y="3786190"/>
            <a:ext cx="1157295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30" name="자유형 29"/>
          <p:cNvSpPr/>
          <p:nvPr/>
        </p:nvSpPr>
        <p:spPr>
          <a:xfrm rot="16600098" flipH="1" flipV="1">
            <a:off x="4646786" y="1921112"/>
            <a:ext cx="1072972" cy="763062"/>
          </a:xfrm>
          <a:custGeom>
            <a:avLst/>
            <a:gdLst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299447 w 4208930"/>
              <a:gd name="connsiteY3" fmla="*/ 1196788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272553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299447 w 4208930"/>
              <a:gd name="connsiteY3" fmla="*/ 1196788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272553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272553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55451"/>
              <a:gd name="connsiteX1" fmla="*/ 1492624 w 4208930"/>
              <a:gd name="connsiteY1" fmla="*/ 430306 h 2055451"/>
              <a:gd name="connsiteX2" fmla="*/ 1116106 w 4208930"/>
              <a:gd name="connsiteY2" fmla="*/ 470647 h 2055451"/>
              <a:gd name="connsiteX3" fmla="*/ 2156539 w 4208930"/>
              <a:gd name="connsiteY3" fmla="*/ 1339640 h 2055451"/>
              <a:gd name="connsiteX4" fmla="*/ 3039035 w 4208930"/>
              <a:gd name="connsiteY4" fmla="*/ 443753 h 2055451"/>
              <a:gd name="connsiteX5" fmla="*/ 2635624 w 4208930"/>
              <a:gd name="connsiteY5" fmla="*/ 416859 h 2055451"/>
              <a:gd name="connsiteX6" fmla="*/ 3899647 w 4208930"/>
              <a:gd name="connsiteY6" fmla="*/ 0 h 2055451"/>
              <a:gd name="connsiteX7" fmla="*/ 4208930 w 4208930"/>
              <a:gd name="connsiteY7" fmla="*/ 1277471 h 2055451"/>
              <a:gd name="connsiteX8" fmla="*/ 3872753 w 4208930"/>
              <a:gd name="connsiteY8" fmla="*/ 847165 h 2055451"/>
              <a:gd name="connsiteX9" fmla="*/ 2058207 w 4208930"/>
              <a:gd name="connsiteY9" fmla="*/ 2030506 h 2055451"/>
              <a:gd name="connsiteX10" fmla="*/ 349624 w 4208930"/>
              <a:gd name="connsiteY10" fmla="*/ 887506 h 2055451"/>
              <a:gd name="connsiteX11" fmla="*/ 0 w 4208930"/>
              <a:gd name="connsiteY11" fmla="*/ 1358153 h 2055451"/>
              <a:gd name="connsiteX12" fmla="*/ 295835 w 4208930"/>
              <a:gd name="connsiteY12" fmla="*/ 53788 h 2055451"/>
              <a:gd name="connsiteX0" fmla="*/ 295835 w 4208930"/>
              <a:gd name="connsiteY0" fmla="*/ 53788 h 2055451"/>
              <a:gd name="connsiteX1" fmla="*/ 1492624 w 4208930"/>
              <a:gd name="connsiteY1" fmla="*/ 430306 h 2055451"/>
              <a:gd name="connsiteX2" fmla="*/ 1116106 w 4208930"/>
              <a:gd name="connsiteY2" fmla="*/ 470647 h 2055451"/>
              <a:gd name="connsiteX3" fmla="*/ 2123748 w 4208930"/>
              <a:gd name="connsiteY3" fmla="*/ 1501013 h 2055451"/>
              <a:gd name="connsiteX4" fmla="*/ 3039035 w 4208930"/>
              <a:gd name="connsiteY4" fmla="*/ 443753 h 2055451"/>
              <a:gd name="connsiteX5" fmla="*/ 2635624 w 4208930"/>
              <a:gd name="connsiteY5" fmla="*/ 416859 h 2055451"/>
              <a:gd name="connsiteX6" fmla="*/ 3899647 w 4208930"/>
              <a:gd name="connsiteY6" fmla="*/ 0 h 2055451"/>
              <a:gd name="connsiteX7" fmla="*/ 4208930 w 4208930"/>
              <a:gd name="connsiteY7" fmla="*/ 1277471 h 2055451"/>
              <a:gd name="connsiteX8" fmla="*/ 3872753 w 4208930"/>
              <a:gd name="connsiteY8" fmla="*/ 847165 h 2055451"/>
              <a:gd name="connsiteX9" fmla="*/ 2058207 w 4208930"/>
              <a:gd name="connsiteY9" fmla="*/ 2030506 h 2055451"/>
              <a:gd name="connsiteX10" fmla="*/ 349624 w 4208930"/>
              <a:gd name="connsiteY10" fmla="*/ 887506 h 2055451"/>
              <a:gd name="connsiteX11" fmla="*/ 0 w 4208930"/>
              <a:gd name="connsiteY11" fmla="*/ 1358153 h 2055451"/>
              <a:gd name="connsiteX12" fmla="*/ 295835 w 4208930"/>
              <a:gd name="connsiteY12" fmla="*/ 53788 h 2055451"/>
              <a:gd name="connsiteX0" fmla="*/ 295835 w 4208930"/>
              <a:gd name="connsiteY0" fmla="*/ 53788 h 2055451"/>
              <a:gd name="connsiteX1" fmla="*/ 1492624 w 4208930"/>
              <a:gd name="connsiteY1" fmla="*/ 430306 h 2055451"/>
              <a:gd name="connsiteX2" fmla="*/ 1116106 w 4208930"/>
              <a:gd name="connsiteY2" fmla="*/ 470647 h 2055451"/>
              <a:gd name="connsiteX3" fmla="*/ 2123748 w 4208930"/>
              <a:gd name="connsiteY3" fmla="*/ 1501013 h 2055451"/>
              <a:gd name="connsiteX4" fmla="*/ 3039035 w 4208930"/>
              <a:gd name="connsiteY4" fmla="*/ 443753 h 2055451"/>
              <a:gd name="connsiteX5" fmla="*/ 2635624 w 4208930"/>
              <a:gd name="connsiteY5" fmla="*/ 416859 h 2055451"/>
              <a:gd name="connsiteX6" fmla="*/ 3899647 w 4208930"/>
              <a:gd name="connsiteY6" fmla="*/ 0 h 2055451"/>
              <a:gd name="connsiteX7" fmla="*/ 4208930 w 4208930"/>
              <a:gd name="connsiteY7" fmla="*/ 1277471 h 2055451"/>
              <a:gd name="connsiteX8" fmla="*/ 3872753 w 4208930"/>
              <a:gd name="connsiteY8" fmla="*/ 847165 h 2055451"/>
              <a:gd name="connsiteX9" fmla="*/ 2058207 w 4208930"/>
              <a:gd name="connsiteY9" fmla="*/ 2030506 h 2055451"/>
              <a:gd name="connsiteX10" fmla="*/ 349624 w 4208930"/>
              <a:gd name="connsiteY10" fmla="*/ 887506 h 2055451"/>
              <a:gd name="connsiteX11" fmla="*/ 0 w 4208930"/>
              <a:gd name="connsiteY11" fmla="*/ 1358153 h 2055451"/>
              <a:gd name="connsiteX12" fmla="*/ 295835 w 4208930"/>
              <a:gd name="connsiteY12" fmla="*/ 53788 h 2055451"/>
              <a:gd name="connsiteX0" fmla="*/ 295835 w 4208930"/>
              <a:gd name="connsiteY0" fmla="*/ 53788 h 2055451"/>
              <a:gd name="connsiteX1" fmla="*/ 1492624 w 4208930"/>
              <a:gd name="connsiteY1" fmla="*/ 430306 h 2055451"/>
              <a:gd name="connsiteX2" fmla="*/ 1116106 w 4208930"/>
              <a:gd name="connsiteY2" fmla="*/ 470647 h 2055451"/>
              <a:gd name="connsiteX3" fmla="*/ 2123748 w 4208930"/>
              <a:gd name="connsiteY3" fmla="*/ 1501013 h 2055451"/>
              <a:gd name="connsiteX4" fmla="*/ 3039035 w 4208930"/>
              <a:gd name="connsiteY4" fmla="*/ 443753 h 2055451"/>
              <a:gd name="connsiteX5" fmla="*/ 2635624 w 4208930"/>
              <a:gd name="connsiteY5" fmla="*/ 416859 h 2055451"/>
              <a:gd name="connsiteX6" fmla="*/ 3899647 w 4208930"/>
              <a:gd name="connsiteY6" fmla="*/ 0 h 2055451"/>
              <a:gd name="connsiteX7" fmla="*/ 4208930 w 4208930"/>
              <a:gd name="connsiteY7" fmla="*/ 1277471 h 2055451"/>
              <a:gd name="connsiteX8" fmla="*/ 3872753 w 4208930"/>
              <a:gd name="connsiteY8" fmla="*/ 847165 h 2055451"/>
              <a:gd name="connsiteX9" fmla="*/ 2058207 w 4208930"/>
              <a:gd name="connsiteY9" fmla="*/ 2030506 h 2055451"/>
              <a:gd name="connsiteX10" fmla="*/ 349624 w 4208930"/>
              <a:gd name="connsiteY10" fmla="*/ 887506 h 2055451"/>
              <a:gd name="connsiteX11" fmla="*/ 0 w 4208930"/>
              <a:gd name="connsiteY11" fmla="*/ 1358153 h 2055451"/>
              <a:gd name="connsiteX12" fmla="*/ 295835 w 4208930"/>
              <a:gd name="connsiteY12" fmla="*/ 53788 h 2055451"/>
              <a:gd name="connsiteX0" fmla="*/ 4208930 w 4208930"/>
              <a:gd name="connsiteY0" fmla="*/ 1223683 h 2001663"/>
              <a:gd name="connsiteX1" fmla="*/ 3872753 w 4208930"/>
              <a:gd name="connsiteY1" fmla="*/ 793377 h 2001663"/>
              <a:gd name="connsiteX2" fmla="*/ 2058207 w 4208930"/>
              <a:gd name="connsiteY2" fmla="*/ 1976718 h 2001663"/>
              <a:gd name="connsiteX3" fmla="*/ 349624 w 4208930"/>
              <a:gd name="connsiteY3" fmla="*/ 833718 h 2001663"/>
              <a:gd name="connsiteX4" fmla="*/ 0 w 4208930"/>
              <a:gd name="connsiteY4" fmla="*/ 1304365 h 2001663"/>
              <a:gd name="connsiteX5" fmla="*/ 295835 w 4208930"/>
              <a:gd name="connsiteY5" fmla="*/ 0 h 2001663"/>
              <a:gd name="connsiteX6" fmla="*/ 1492624 w 4208930"/>
              <a:gd name="connsiteY6" fmla="*/ 376518 h 2001663"/>
              <a:gd name="connsiteX7" fmla="*/ 1116106 w 4208930"/>
              <a:gd name="connsiteY7" fmla="*/ 416859 h 2001663"/>
              <a:gd name="connsiteX8" fmla="*/ 2123748 w 4208930"/>
              <a:gd name="connsiteY8" fmla="*/ 1447225 h 2001663"/>
              <a:gd name="connsiteX9" fmla="*/ 3039035 w 4208930"/>
              <a:gd name="connsiteY9" fmla="*/ 389965 h 2001663"/>
              <a:gd name="connsiteX10" fmla="*/ 2635624 w 4208930"/>
              <a:gd name="connsiteY10" fmla="*/ 363071 h 2001663"/>
              <a:gd name="connsiteX11" fmla="*/ 3991087 w 4208930"/>
              <a:gd name="connsiteY11" fmla="*/ 37652 h 2001663"/>
              <a:gd name="connsiteX0" fmla="*/ 4208930 w 4208930"/>
              <a:gd name="connsiteY0" fmla="*/ 1223683 h 2001663"/>
              <a:gd name="connsiteX1" fmla="*/ 3872753 w 4208930"/>
              <a:gd name="connsiteY1" fmla="*/ 793377 h 2001663"/>
              <a:gd name="connsiteX2" fmla="*/ 2058207 w 4208930"/>
              <a:gd name="connsiteY2" fmla="*/ 1976718 h 2001663"/>
              <a:gd name="connsiteX3" fmla="*/ 349624 w 4208930"/>
              <a:gd name="connsiteY3" fmla="*/ 833718 h 2001663"/>
              <a:gd name="connsiteX4" fmla="*/ 0 w 4208930"/>
              <a:gd name="connsiteY4" fmla="*/ 1304365 h 2001663"/>
              <a:gd name="connsiteX5" fmla="*/ 295835 w 4208930"/>
              <a:gd name="connsiteY5" fmla="*/ 0 h 2001663"/>
              <a:gd name="connsiteX6" fmla="*/ 1492624 w 4208930"/>
              <a:gd name="connsiteY6" fmla="*/ 376518 h 2001663"/>
              <a:gd name="connsiteX7" fmla="*/ 1116106 w 4208930"/>
              <a:gd name="connsiteY7" fmla="*/ 416859 h 2001663"/>
              <a:gd name="connsiteX8" fmla="*/ 2123748 w 4208930"/>
              <a:gd name="connsiteY8" fmla="*/ 1447225 h 2001663"/>
              <a:gd name="connsiteX9" fmla="*/ 2635624 w 4208930"/>
              <a:gd name="connsiteY9" fmla="*/ 363071 h 2001663"/>
              <a:gd name="connsiteX10" fmla="*/ 3991087 w 4208930"/>
              <a:gd name="connsiteY10" fmla="*/ 37652 h 2001663"/>
              <a:gd name="connsiteX0" fmla="*/ 4208930 w 4208930"/>
              <a:gd name="connsiteY0" fmla="*/ 1223683 h 2001663"/>
              <a:gd name="connsiteX1" fmla="*/ 3872753 w 4208930"/>
              <a:gd name="connsiteY1" fmla="*/ 793377 h 2001663"/>
              <a:gd name="connsiteX2" fmla="*/ 2058207 w 4208930"/>
              <a:gd name="connsiteY2" fmla="*/ 1976718 h 2001663"/>
              <a:gd name="connsiteX3" fmla="*/ 349624 w 4208930"/>
              <a:gd name="connsiteY3" fmla="*/ 833718 h 2001663"/>
              <a:gd name="connsiteX4" fmla="*/ 0 w 4208930"/>
              <a:gd name="connsiteY4" fmla="*/ 1304365 h 2001663"/>
              <a:gd name="connsiteX5" fmla="*/ 295835 w 4208930"/>
              <a:gd name="connsiteY5" fmla="*/ 0 h 2001663"/>
              <a:gd name="connsiteX6" fmla="*/ 1492624 w 4208930"/>
              <a:gd name="connsiteY6" fmla="*/ 376518 h 2001663"/>
              <a:gd name="connsiteX7" fmla="*/ 1116106 w 4208930"/>
              <a:gd name="connsiteY7" fmla="*/ 416859 h 2001663"/>
              <a:gd name="connsiteX8" fmla="*/ 2123748 w 4208930"/>
              <a:gd name="connsiteY8" fmla="*/ 1447225 h 2001663"/>
              <a:gd name="connsiteX9" fmla="*/ 3991087 w 4208930"/>
              <a:gd name="connsiteY9" fmla="*/ 37652 h 2001663"/>
              <a:gd name="connsiteX0" fmla="*/ 4208930 w 4208930"/>
              <a:gd name="connsiteY0" fmla="*/ 1223683 h 2001663"/>
              <a:gd name="connsiteX1" fmla="*/ 3872753 w 4208930"/>
              <a:gd name="connsiteY1" fmla="*/ 793377 h 2001663"/>
              <a:gd name="connsiteX2" fmla="*/ 2058207 w 4208930"/>
              <a:gd name="connsiteY2" fmla="*/ 1976718 h 2001663"/>
              <a:gd name="connsiteX3" fmla="*/ 349624 w 4208930"/>
              <a:gd name="connsiteY3" fmla="*/ 833718 h 2001663"/>
              <a:gd name="connsiteX4" fmla="*/ 0 w 4208930"/>
              <a:gd name="connsiteY4" fmla="*/ 1304365 h 2001663"/>
              <a:gd name="connsiteX5" fmla="*/ 295835 w 4208930"/>
              <a:gd name="connsiteY5" fmla="*/ 0 h 2001663"/>
              <a:gd name="connsiteX6" fmla="*/ 1492624 w 4208930"/>
              <a:gd name="connsiteY6" fmla="*/ 376518 h 2001663"/>
              <a:gd name="connsiteX7" fmla="*/ 1116106 w 4208930"/>
              <a:gd name="connsiteY7" fmla="*/ 416859 h 2001663"/>
              <a:gd name="connsiteX8" fmla="*/ 2123748 w 4208930"/>
              <a:gd name="connsiteY8" fmla="*/ 1447225 h 2001663"/>
              <a:gd name="connsiteX0" fmla="*/ 4208930 w 4208930"/>
              <a:gd name="connsiteY0" fmla="*/ 1223683 h 1976718"/>
              <a:gd name="connsiteX1" fmla="*/ 2058207 w 4208930"/>
              <a:gd name="connsiteY1" fmla="*/ 1976718 h 1976718"/>
              <a:gd name="connsiteX2" fmla="*/ 349624 w 4208930"/>
              <a:gd name="connsiteY2" fmla="*/ 833718 h 1976718"/>
              <a:gd name="connsiteX3" fmla="*/ 0 w 4208930"/>
              <a:gd name="connsiteY3" fmla="*/ 1304365 h 1976718"/>
              <a:gd name="connsiteX4" fmla="*/ 295835 w 4208930"/>
              <a:gd name="connsiteY4" fmla="*/ 0 h 1976718"/>
              <a:gd name="connsiteX5" fmla="*/ 1492624 w 4208930"/>
              <a:gd name="connsiteY5" fmla="*/ 376518 h 1976718"/>
              <a:gd name="connsiteX6" fmla="*/ 1116106 w 4208930"/>
              <a:gd name="connsiteY6" fmla="*/ 416859 h 1976718"/>
              <a:gd name="connsiteX7" fmla="*/ 2123748 w 4208930"/>
              <a:gd name="connsiteY7" fmla="*/ 1447225 h 1976718"/>
              <a:gd name="connsiteX0" fmla="*/ 2058207 w 2123748"/>
              <a:gd name="connsiteY0" fmla="*/ 1976718 h 1976718"/>
              <a:gd name="connsiteX1" fmla="*/ 349624 w 2123748"/>
              <a:gd name="connsiteY1" fmla="*/ 833718 h 1976718"/>
              <a:gd name="connsiteX2" fmla="*/ 0 w 2123748"/>
              <a:gd name="connsiteY2" fmla="*/ 1304365 h 1976718"/>
              <a:gd name="connsiteX3" fmla="*/ 295835 w 2123748"/>
              <a:gd name="connsiteY3" fmla="*/ 0 h 1976718"/>
              <a:gd name="connsiteX4" fmla="*/ 1492624 w 2123748"/>
              <a:gd name="connsiteY4" fmla="*/ 376518 h 1976718"/>
              <a:gd name="connsiteX5" fmla="*/ 1116106 w 2123748"/>
              <a:gd name="connsiteY5" fmla="*/ 416859 h 1976718"/>
              <a:gd name="connsiteX6" fmla="*/ 2123748 w 2123748"/>
              <a:gd name="connsiteY6" fmla="*/ 1447225 h 1976718"/>
              <a:gd name="connsiteX0" fmla="*/ 2058207 w 2123748"/>
              <a:gd name="connsiteY0" fmla="*/ 1976718 h 1976718"/>
              <a:gd name="connsiteX1" fmla="*/ 349624 w 2123748"/>
              <a:gd name="connsiteY1" fmla="*/ 833718 h 1976718"/>
              <a:gd name="connsiteX2" fmla="*/ 0 w 2123748"/>
              <a:gd name="connsiteY2" fmla="*/ 1304365 h 1976718"/>
              <a:gd name="connsiteX3" fmla="*/ 295835 w 2123748"/>
              <a:gd name="connsiteY3" fmla="*/ 0 h 1976718"/>
              <a:gd name="connsiteX4" fmla="*/ 1492624 w 2123748"/>
              <a:gd name="connsiteY4" fmla="*/ 376518 h 1976718"/>
              <a:gd name="connsiteX5" fmla="*/ 1116106 w 2123748"/>
              <a:gd name="connsiteY5" fmla="*/ 416859 h 1976718"/>
              <a:gd name="connsiteX6" fmla="*/ 2123748 w 2123748"/>
              <a:gd name="connsiteY6" fmla="*/ 1447225 h 1976718"/>
              <a:gd name="connsiteX0" fmla="*/ 2058207 w 2123748"/>
              <a:gd name="connsiteY0" fmla="*/ 1976718 h 1976718"/>
              <a:gd name="connsiteX1" fmla="*/ 299288 w 2123748"/>
              <a:gd name="connsiteY1" fmla="*/ 909844 h 1976718"/>
              <a:gd name="connsiteX2" fmla="*/ 0 w 2123748"/>
              <a:gd name="connsiteY2" fmla="*/ 1304365 h 1976718"/>
              <a:gd name="connsiteX3" fmla="*/ 295835 w 2123748"/>
              <a:gd name="connsiteY3" fmla="*/ 0 h 1976718"/>
              <a:gd name="connsiteX4" fmla="*/ 1492624 w 2123748"/>
              <a:gd name="connsiteY4" fmla="*/ 376518 h 1976718"/>
              <a:gd name="connsiteX5" fmla="*/ 1116106 w 2123748"/>
              <a:gd name="connsiteY5" fmla="*/ 416859 h 1976718"/>
              <a:gd name="connsiteX6" fmla="*/ 2123748 w 2123748"/>
              <a:gd name="connsiteY6" fmla="*/ 1447225 h 1976718"/>
              <a:gd name="connsiteX0" fmla="*/ 2058207 w 2123748"/>
              <a:gd name="connsiteY0" fmla="*/ 1976718 h 1976718"/>
              <a:gd name="connsiteX1" fmla="*/ 299288 w 2123748"/>
              <a:gd name="connsiteY1" fmla="*/ 909844 h 1976718"/>
              <a:gd name="connsiteX2" fmla="*/ 0 w 2123748"/>
              <a:gd name="connsiteY2" fmla="*/ 1304365 h 1976718"/>
              <a:gd name="connsiteX3" fmla="*/ 295835 w 2123748"/>
              <a:gd name="connsiteY3" fmla="*/ 0 h 1976718"/>
              <a:gd name="connsiteX4" fmla="*/ 1492624 w 2123748"/>
              <a:gd name="connsiteY4" fmla="*/ 376518 h 1976718"/>
              <a:gd name="connsiteX5" fmla="*/ 1054250 w 2123748"/>
              <a:gd name="connsiteY5" fmla="*/ 437118 h 1976718"/>
              <a:gd name="connsiteX6" fmla="*/ 2123748 w 2123748"/>
              <a:gd name="connsiteY6" fmla="*/ 1447225 h 1976718"/>
              <a:gd name="connsiteX0" fmla="*/ 2058207 w 2123748"/>
              <a:gd name="connsiteY0" fmla="*/ 1976718 h 1976718"/>
              <a:gd name="connsiteX1" fmla="*/ 299288 w 2123748"/>
              <a:gd name="connsiteY1" fmla="*/ 909844 h 1976718"/>
              <a:gd name="connsiteX2" fmla="*/ 0 w 2123748"/>
              <a:gd name="connsiteY2" fmla="*/ 1304365 h 1976718"/>
              <a:gd name="connsiteX3" fmla="*/ 295835 w 2123748"/>
              <a:gd name="connsiteY3" fmla="*/ 0 h 1976718"/>
              <a:gd name="connsiteX4" fmla="*/ 1492624 w 2123748"/>
              <a:gd name="connsiteY4" fmla="*/ 376518 h 1976718"/>
              <a:gd name="connsiteX5" fmla="*/ 1054250 w 2123748"/>
              <a:gd name="connsiteY5" fmla="*/ 437118 h 1976718"/>
              <a:gd name="connsiteX6" fmla="*/ 2123748 w 2123748"/>
              <a:gd name="connsiteY6" fmla="*/ 1875829 h 1976718"/>
              <a:gd name="connsiteX0" fmla="*/ 2058207 w 2123748"/>
              <a:gd name="connsiteY0" fmla="*/ 1976718 h 1976718"/>
              <a:gd name="connsiteX1" fmla="*/ 299288 w 2123748"/>
              <a:gd name="connsiteY1" fmla="*/ 909844 h 1976718"/>
              <a:gd name="connsiteX2" fmla="*/ 0 w 2123748"/>
              <a:gd name="connsiteY2" fmla="*/ 1304365 h 1976718"/>
              <a:gd name="connsiteX3" fmla="*/ 295835 w 2123748"/>
              <a:gd name="connsiteY3" fmla="*/ 0 h 1976718"/>
              <a:gd name="connsiteX4" fmla="*/ 1492624 w 2123748"/>
              <a:gd name="connsiteY4" fmla="*/ 376518 h 1976718"/>
              <a:gd name="connsiteX5" fmla="*/ 1054250 w 2123748"/>
              <a:gd name="connsiteY5" fmla="*/ 437118 h 1976718"/>
              <a:gd name="connsiteX6" fmla="*/ 2123748 w 2123748"/>
              <a:gd name="connsiteY6" fmla="*/ 1875829 h 1976718"/>
              <a:gd name="connsiteX0" fmla="*/ 2058207 w 2150381"/>
              <a:gd name="connsiteY0" fmla="*/ 1976718 h 1976718"/>
              <a:gd name="connsiteX1" fmla="*/ 299288 w 2150381"/>
              <a:gd name="connsiteY1" fmla="*/ 909844 h 1976718"/>
              <a:gd name="connsiteX2" fmla="*/ 0 w 2150381"/>
              <a:gd name="connsiteY2" fmla="*/ 1304365 h 1976718"/>
              <a:gd name="connsiteX3" fmla="*/ 295835 w 2150381"/>
              <a:gd name="connsiteY3" fmla="*/ 0 h 1976718"/>
              <a:gd name="connsiteX4" fmla="*/ 1492624 w 2150381"/>
              <a:gd name="connsiteY4" fmla="*/ 376518 h 1976718"/>
              <a:gd name="connsiteX5" fmla="*/ 1054250 w 2150381"/>
              <a:gd name="connsiteY5" fmla="*/ 437118 h 1976718"/>
              <a:gd name="connsiteX6" fmla="*/ 2150381 w 2150381"/>
              <a:gd name="connsiteY6" fmla="*/ 1763865 h 1976718"/>
              <a:gd name="connsiteX0" fmla="*/ 2074392 w 2150381"/>
              <a:gd name="connsiteY0" fmla="*/ 1858356 h 1858356"/>
              <a:gd name="connsiteX1" fmla="*/ 299288 w 2150381"/>
              <a:gd name="connsiteY1" fmla="*/ 909844 h 1858356"/>
              <a:gd name="connsiteX2" fmla="*/ 0 w 2150381"/>
              <a:gd name="connsiteY2" fmla="*/ 1304365 h 1858356"/>
              <a:gd name="connsiteX3" fmla="*/ 295835 w 2150381"/>
              <a:gd name="connsiteY3" fmla="*/ 0 h 1858356"/>
              <a:gd name="connsiteX4" fmla="*/ 1492624 w 2150381"/>
              <a:gd name="connsiteY4" fmla="*/ 376518 h 1858356"/>
              <a:gd name="connsiteX5" fmla="*/ 1054250 w 2150381"/>
              <a:gd name="connsiteY5" fmla="*/ 437118 h 1858356"/>
              <a:gd name="connsiteX6" fmla="*/ 2150381 w 2150381"/>
              <a:gd name="connsiteY6" fmla="*/ 1763865 h 1858356"/>
              <a:gd name="connsiteX0" fmla="*/ 2074392 w 2293225"/>
              <a:gd name="connsiteY0" fmla="*/ 1858356 h 1858356"/>
              <a:gd name="connsiteX1" fmla="*/ 299288 w 2293225"/>
              <a:gd name="connsiteY1" fmla="*/ 909844 h 1858356"/>
              <a:gd name="connsiteX2" fmla="*/ 0 w 2293225"/>
              <a:gd name="connsiteY2" fmla="*/ 1304365 h 1858356"/>
              <a:gd name="connsiteX3" fmla="*/ 295835 w 2293225"/>
              <a:gd name="connsiteY3" fmla="*/ 0 h 1858356"/>
              <a:gd name="connsiteX4" fmla="*/ 1492624 w 2293225"/>
              <a:gd name="connsiteY4" fmla="*/ 376518 h 1858356"/>
              <a:gd name="connsiteX5" fmla="*/ 1054250 w 2293225"/>
              <a:gd name="connsiteY5" fmla="*/ 437118 h 1858356"/>
              <a:gd name="connsiteX6" fmla="*/ 2293225 w 2293225"/>
              <a:gd name="connsiteY6" fmla="*/ 1549527 h 1858356"/>
              <a:gd name="connsiteX0" fmla="*/ 2274821 w 2293225"/>
              <a:gd name="connsiteY0" fmla="*/ 1671330 h 1671330"/>
              <a:gd name="connsiteX1" fmla="*/ 299288 w 2293225"/>
              <a:gd name="connsiteY1" fmla="*/ 909844 h 1671330"/>
              <a:gd name="connsiteX2" fmla="*/ 0 w 2293225"/>
              <a:gd name="connsiteY2" fmla="*/ 1304365 h 1671330"/>
              <a:gd name="connsiteX3" fmla="*/ 295835 w 2293225"/>
              <a:gd name="connsiteY3" fmla="*/ 0 h 1671330"/>
              <a:gd name="connsiteX4" fmla="*/ 1492624 w 2293225"/>
              <a:gd name="connsiteY4" fmla="*/ 376518 h 1671330"/>
              <a:gd name="connsiteX5" fmla="*/ 1054250 w 2293225"/>
              <a:gd name="connsiteY5" fmla="*/ 437118 h 1671330"/>
              <a:gd name="connsiteX6" fmla="*/ 2293225 w 2293225"/>
              <a:gd name="connsiteY6" fmla="*/ 1549527 h 1671330"/>
              <a:gd name="connsiteX0" fmla="*/ 2274821 w 2293225"/>
              <a:gd name="connsiteY0" fmla="*/ 1671330 h 1671330"/>
              <a:gd name="connsiteX1" fmla="*/ 299288 w 2293225"/>
              <a:gd name="connsiteY1" fmla="*/ 909844 h 1671330"/>
              <a:gd name="connsiteX2" fmla="*/ 0 w 2293225"/>
              <a:gd name="connsiteY2" fmla="*/ 1304365 h 1671330"/>
              <a:gd name="connsiteX3" fmla="*/ 295835 w 2293225"/>
              <a:gd name="connsiteY3" fmla="*/ 0 h 1671330"/>
              <a:gd name="connsiteX4" fmla="*/ 1492624 w 2293225"/>
              <a:gd name="connsiteY4" fmla="*/ 376518 h 1671330"/>
              <a:gd name="connsiteX5" fmla="*/ 1054250 w 2293225"/>
              <a:gd name="connsiteY5" fmla="*/ 437118 h 1671330"/>
              <a:gd name="connsiteX6" fmla="*/ 2293225 w 2293225"/>
              <a:gd name="connsiteY6" fmla="*/ 1549527 h 1671330"/>
              <a:gd name="connsiteX0" fmla="*/ 2274821 w 2293225"/>
              <a:gd name="connsiteY0" fmla="*/ 1671330 h 1671330"/>
              <a:gd name="connsiteX1" fmla="*/ 299288 w 2293225"/>
              <a:gd name="connsiteY1" fmla="*/ 909844 h 1671330"/>
              <a:gd name="connsiteX2" fmla="*/ 0 w 2293225"/>
              <a:gd name="connsiteY2" fmla="*/ 1304365 h 1671330"/>
              <a:gd name="connsiteX3" fmla="*/ 295835 w 2293225"/>
              <a:gd name="connsiteY3" fmla="*/ 0 h 1671330"/>
              <a:gd name="connsiteX4" fmla="*/ 1492624 w 2293225"/>
              <a:gd name="connsiteY4" fmla="*/ 376518 h 1671330"/>
              <a:gd name="connsiteX5" fmla="*/ 1054250 w 2293225"/>
              <a:gd name="connsiteY5" fmla="*/ 437118 h 1671330"/>
              <a:gd name="connsiteX6" fmla="*/ 2293225 w 2293225"/>
              <a:gd name="connsiteY6" fmla="*/ 1549527 h 1671330"/>
              <a:gd name="connsiteX0" fmla="*/ 2274821 w 2274820"/>
              <a:gd name="connsiteY0" fmla="*/ 1671330 h 1671330"/>
              <a:gd name="connsiteX1" fmla="*/ 299288 w 2274820"/>
              <a:gd name="connsiteY1" fmla="*/ 909844 h 1671330"/>
              <a:gd name="connsiteX2" fmla="*/ 0 w 2274820"/>
              <a:gd name="connsiteY2" fmla="*/ 1304365 h 1671330"/>
              <a:gd name="connsiteX3" fmla="*/ 295835 w 2274820"/>
              <a:gd name="connsiteY3" fmla="*/ 0 h 1671330"/>
              <a:gd name="connsiteX4" fmla="*/ 1492624 w 2274820"/>
              <a:gd name="connsiteY4" fmla="*/ 376518 h 1671330"/>
              <a:gd name="connsiteX5" fmla="*/ 1054250 w 2274820"/>
              <a:gd name="connsiteY5" fmla="*/ 437118 h 1671330"/>
              <a:gd name="connsiteX6" fmla="*/ 2096313 w 2274820"/>
              <a:gd name="connsiteY6" fmla="*/ 1353475 h 1671330"/>
              <a:gd name="connsiteX0" fmla="*/ 2274821 w 2274820"/>
              <a:gd name="connsiteY0" fmla="*/ 1671330 h 1832003"/>
              <a:gd name="connsiteX1" fmla="*/ 299288 w 2274820"/>
              <a:gd name="connsiteY1" fmla="*/ 909844 h 1832003"/>
              <a:gd name="connsiteX2" fmla="*/ 0 w 2274820"/>
              <a:gd name="connsiteY2" fmla="*/ 1304365 h 1832003"/>
              <a:gd name="connsiteX3" fmla="*/ 295835 w 2274820"/>
              <a:gd name="connsiteY3" fmla="*/ 0 h 1832003"/>
              <a:gd name="connsiteX4" fmla="*/ 1492624 w 2274820"/>
              <a:gd name="connsiteY4" fmla="*/ 376518 h 1832003"/>
              <a:gd name="connsiteX5" fmla="*/ 1054250 w 2274820"/>
              <a:gd name="connsiteY5" fmla="*/ 437118 h 1832003"/>
              <a:gd name="connsiteX6" fmla="*/ 2096313 w 2274820"/>
              <a:gd name="connsiteY6" fmla="*/ 1353475 h 1832003"/>
              <a:gd name="connsiteX0" fmla="*/ 2274821 w 2274820"/>
              <a:gd name="connsiteY0" fmla="*/ 1671330 h 1823753"/>
              <a:gd name="connsiteX1" fmla="*/ 299288 w 2274820"/>
              <a:gd name="connsiteY1" fmla="*/ 909844 h 1823753"/>
              <a:gd name="connsiteX2" fmla="*/ 0 w 2274820"/>
              <a:gd name="connsiteY2" fmla="*/ 1304365 h 1823753"/>
              <a:gd name="connsiteX3" fmla="*/ 295835 w 2274820"/>
              <a:gd name="connsiteY3" fmla="*/ 0 h 1823753"/>
              <a:gd name="connsiteX4" fmla="*/ 1492624 w 2274820"/>
              <a:gd name="connsiteY4" fmla="*/ 376518 h 1823753"/>
              <a:gd name="connsiteX5" fmla="*/ 1054250 w 2274820"/>
              <a:gd name="connsiteY5" fmla="*/ 437118 h 1823753"/>
              <a:gd name="connsiteX6" fmla="*/ 2096313 w 2274820"/>
              <a:gd name="connsiteY6" fmla="*/ 1353475 h 1823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4820" h="1823753">
                <a:moveTo>
                  <a:pt x="2274821" y="1671330"/>
                </a:moveTo>
                <a:cubicBezTo>
                  <a:pt x="1155510" y="1823753"/>
                  <a:pt x="781591" y="1421673"/>
                  <a:pt x="299288" y="909844"/>
                </a:cubicBezTo>
                <a:lnTo>
                  <a:pt x="0" y="1304365"/>
                </a:lnTo>
                <a:lnTo>
                  <a:pt x="295835" y="0"/>
                </a:lnTo>
                <a:lnTo>
                  <a:pt x="1492624" y="376518"/>
                </a:lnTo>
                <a:lnTo>
                  <a:pt x="1054250" y="437118"/>
                </a:lnTo>
                <a:cubicBezTo>
                  <a:pt x="1176636" y="887388"/>
                  <a:pt x="1587274" y="1394962"/>
                  <a:pt x="2096313" y="1353475"/>
                </a:cubicBezTo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5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2700000" scaled="1"/>
            <a:tileRect/>
          </a:gra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1" name="자유형 30"/>
          <p:cNvSpPr/>
          <p:nvPr/>
        </p:nvSpPr>
        <p:spPr>
          <a:xfrm rot="16600098" flipH="1" flipV="1">
            <a:off x="2128410" y="3213507"/>
            <a:ext cx="1072972" cy="763062"/>
          </a:xfrm>
          <a:custGeom>
            <a:avLst/>
            <a:gdLst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299447 w 4208930"/>
              <a:gd name="connsiteY3" fmla="*/ 1196788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272553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299447 w 4208930"/>
              <a:gd name="connsiteY3" fmla="*/ 1196788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272553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272553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30506"/>
              <a:gd name="connsiteX1" fmla="*/ 1492624 w 4208930"/>
              <a:gd name="connsiteY1" fmla="*/ 430306 h 2030506"/>
              <a:gd name="connsiteX2" fmla="*/ 1116106 w 4208930"/>
              <a:gd name="connsiteY2" fmla="*/ 470647 h 2030506"/>
              <a:gd name="connsiteX3" fmla="*/ 2156539 w 4208930"/>
              <a:gd name="connsiteY3" fmla="*/ 1339640 h 2030506"/>
              <a:gd name="connsiteX4" fmla="*/ 3039035 w 4208930"/>
              <a:gd name="connsiteY4" fmla="*/ 443753 h 2030506"/>
              <a:gd name="connsiteX5" fmla="*/ 2635624 w 4208930"/>
              <a:gd name="connsiteY5" fmla="*/ 416859 h 2030506"/>
              <a:gd name="connsiteX6" fmla="*/ 3899647 w 4208930"/>
              <a:gd name="connsiteY6" fmla="*/ 0 h 2030506"/>
              <a:gd name="connsiteX7" fmla="*/ 4208930 w 4208930"/>
              <a:gd name="connsiteY7" fmla="*/ 1277471 h 2030506"/>
              <a:gd name="connsiteX8" fmla="*/ 3872753 w 4208930"/>
              <a:gd name="connsiteY8" fmla="*/ 847165 h 2030506"/>
              <a:gd name="connsiteX9" fmla="*/ 2058207 w 4208930"/>
              <a:gd name="connsiteY9" fmla="*/ 2030506 h 2030506"/>
              <a:gd name="connsiteX10" fmla="*/ 349624 w 4208930"/>
              <a:gd name="connsiteY10" fmla="*/ 887506 h 2030506"/>
              <a:gd name="connsiteX11" fmla="*/ 0 w 4208930"/>
              <a:gd name="connsiteY11" fmla="*/ 1358153 h 2030506"/>
              <a:gd name="connsiteX12" fmla="*/ 295835 w 4208930"/>
              <a:gd name="connsiteY12" fmla="*/ 53788 h 2030506"/>
              <a:gd name="connsiteX0" fmla="*/ 295835 w 4208930"/>
              <a:gd name="connsiteY0" fmla="*/ 53788 h 2055451"/>
              <a:gd name="connsiteX1" fmla="*/ 1492624 w 4208930"/>
              <a:gd name="connsiteY1" fmla="*/ 430306 h 2055451"/>
              <a:gd name="connsiteX2" fmla="*/ 1116106 w 4208930"/>
              <a:gd name="connsiteY2" fmla="*/ 470647 h 2055451"/>
              <a:gd name="connsiteX3" fmla="*/ 2156539 w 4208930"/>
              <a:gd name="connsiteY3" fmla="*/ 1339640 h 2055451"/>
              <a:gd name="connsiteX4" fmla="*/ 3039035 w 4208930"/>
              <a:gd name="connsiteY4" fmla="*/ 443753 h 2055451"/>
              <a:gd name="connsiteX5" fmla="*/ 2635624 w 4208930"/>
              <a:gd name="connsiteY5" fmla="*/ 416859 h 2055451"/>
              <a:gd name="connsiteX6" fmla="*/ 3899647 w 4208930"/>
              <a:gd name="connsiteY6" fmla="*/ 0 h 2055451"/>
              <a:gd name="connsiteX7" fmla="*/ 4208930 w 4208930"/>
              <a:gd name="connsiteY7" fmla="*/ 1277471 h 2055451"/>
              <a:gd name="connsiteX8" fmla="*/ 3872753 w 4208930"/>
              <a:gd name="connsiteY8" fmla="*/ 847165 h 2055451"/>
              <a:gd name="connsiteX9" fmla="*/ 2058207 w 4208930"/>
              <a:gd name="connsiteY9" fmla="*/ 2030506 h 2055451"/>
              <a:gd name="connsiteX10" fmla="*/ 349624 w 4208930"/>
              <a:gd name="connsiteY10" fmla="*/ 887506 h 2055451"/>
              <a:gd name="connsiteX11" fmla="*/ 0 w 4208930"/>
              <a:gd name="connsiteY11" fmla="*/ 1358153 h 2055451"/>
              <a:gd name="connsiteX12" fmla="*/ 295835 w 4208930"/>
              <a:gd name="connsiteY12" fmla="*/ 53788 h 2055451"/>
              <a:gd name="connsiteX0" fmla="*/ 295835 w 4208930"/>
              <a:gd name="connsiteY0" fmla="*/ 53788 h 2055451"/>
              <a:gd name="connsiteX1" fmla="*/ 1492624 w 4208930"/>
              <a:gd name="connsiteY1" fmla="*/ 430306 h 2055451"/>
              <a:gd name="connsiteX2" fmla="*/ 1116106 w 4208930"/>
              <a:gd name="connsiteY2" fmla="*/ 470647 h 2055451"/>
              <a:gd name="connsiteX3" fmla="*/ 2123748 w 4208930"/>
              <a:gd name="connsiteY3" fmla="*/ 1501013 h 2055451"/>
              <a:gd name="connsiteX4" fmla="*/ 3039035 w 4208930"/>
              <a:gd name="connsiteY4" fmla="*/ 443753 h 2055451"/>
              <a:gd name="connsiteX5" fmla="*/ 2635624 w 4208930"/>
              <a:gd name="connsiteY5" fmla="*/ 416859 h 2055451"/>
              <a:gd name="connsiteX6" fmla="*/ 3899647 w 4208930"/>
              <a:gd name="connsiteY6" fmla="*/ 0 h 2055451"/>
              <a:gd name="connsiteX7" fmla="*/ 4208930 w 4208930"/>
              <a:gd name="connsiteY7" fmla="*/ 1277471 h 2055451"/>
              <a:gd name="connsiteX8" fmla="*/ 3872753 w 4208930"/>
              <a:gd name="connsiteY8" fmla="*/ 847165 h 2055451"/>
              <a:gd name="connsiteX9" fmla="*/ 2058207 w 4208930"/>
              <a:gd name="connsiteY9" fmla="*/ 2030506 h 2055451"/>
              <a:gd name="connsiteX10" fmla="*/ 349624 w 4208930"/>
              <a:gd name="connsiteY10" fmla="*/ 887506 h 2055451"/>
              <a:gd name="connsiteX11" fmla="*/ 0 w 4208930"/>
              <a:gd name="connsiteY11" fmla="*/ 1358153 h 2055451"/>
              <a:gd name="connsiteX12" fmla="*/ 295835 w 4208930"/>
              <a:gd name="connsiteY12" fmla="*/ 53788 h 2055451"/>
              <a:gd name="connsiteX0" fmla="*/ 295835 w 4208930"/>
              <a:gd name="connsiteY0" fmla="*/ 53788 h 2055451"/>
              <a:gd name="connsiteX1" fmla="*/ 1492624 w 4208930"/>
              <a:gd name="connsiteY1" fmla="*/ 430306 h 2055451"/>
              <a:gd name="connsiteX2" fmla="*/ 1116106 w 4208930"/>
              <a:gd name="connsiteY2" fmla="*/ 470647 h 2055451"/>
              <a:gd name="connsiteX3" fmla="*/ 2123748 w 4208930"/>
              <a:gd name="connsiteY3" fmla="*/ 1501013 h 2055451"/>
              <a:gd name="connsiteX4" fmla="*/ 3039035 w 4208930"/>
              <a:gd name="connsiteY4" fmla="*/ 443753 h 2055451"/>
              <a:gd name="connsiteX5" fmla="*/ 2635624 w 4208930"/>
              <a:gd name="connsiteY5" fmla="*/ 416859 h 2055451"/>
              <a:gd name="connsiteX6" fmla="*/ 3899647 w 4208930"/>
              <a:gd name="connsiteY6" fmla="*/ 0 h 2055451"/>
              <a:gd name="connsiteX7" fmla="*/ 4208930 w 4208930"/>
              <a:gd name="connsiteY7" fmla="*/ 1277471 h 2055451"/>
              <a:gd name="connsiteX8" fmla="*/ 3872753 w 4208930"/>
              <a:gd name="connsiteY8" fmla="*/ 847165 h 2055451"/>
              <a:gd name="connsiteX9" fmla="*/ 2058207 w 4208930"/>
              <a:gd name="connsiteY9" fmla="*/ 2030506 h 2055451"/>
              <a:gd name="connsiteX10" fmla="*/ 349624 w 4208930"/>
              <a:gd name="connsiteY10" fmla="*/ 887506 h 2055451"/>
              <a:gd name="connsiteX11" fmla="*/ 0 w 4208930"/>
              <a:gd name="connsiteY11" fmla="*/ 1358153 h 2055451"/>
              <a:gd name="connsiteX12" fmla="*/ 295835 w 4208930"/>
              <a:gd name="connsiteY12" fmla="*/ 53788 h 2055451"/>
              <a:gd name="connsiteX0" fmla="*/ 295835 w 4208930"/>
              <a:gd name="connsiteY0" fmla="*/ 53788 h 2055451"/>
              <a:gd name="connsiteX1" fmla="*/ 1492624 w 4208930"/>
              <a:gd name="connsiteY1" fmla="*/ 430306 h 2055451"/>
              <a:gd name="connsiteX2" fmla="*/ 1116106 w 4208930"/>
              <a:gd name="connsiteY2" fmla="*/ 470647 h 2055451"/>
              <a:gd name="connsiteX3" fmla="*/ 2123748 w 4208930"/>
              <a:gd name="connsiteY3" fmla="*/ 1501013 h 2055451"/>
              <a:gd name="connsiteX4" fmla="*/ 3039035 w 4208930"/>
              <a:gd name="connsiteY4" fmla="*/ 443753 h 2055451"/>
              <a:gd name="connsiteX5" fmla="*/ 2635624 w 4208930"/>
              <a:gd name="connsiteY5" fmla="*/ 416859 h 2055451"/>
              <a:gd name="connsiteX6" fmla="*/ 3899647 w 4208930"/>
              <a:gd name="connsiteY6" fmla="*/ 0 h 2055451"/>
              <a:gd name="connsiteX7" fmla="*/ 4208930 w 4208930"/>
              <a:gd name="connsiteY7" fmla="*/ 1277471 h 2055451"/>
              <a:gd name="connsiteX8" fmla="*/ 3872753 w 4208930"/>
              <a:gd name="connsiteY8" fmla="*/ 847165 h 2055451"/>
              <a:gd name="connsiteX9" fmla="*/ 2058207 w 4208930"/>
              <a:gd name="connsiteY9" fmla="*/ 2030506 h 2055451"/>
              <a:gd name="connsiteX10" fmla="*/ 349624 w 4208930"/>
              <a:gd name="connsiteY10" fmla="*/ 887506 h 2055451"/>
              <a:gd name="connsiteX11" fmla="*/ 0 w 4208930"/>
              <a:gd name="connsiteY11" fmla="*/ 1358153 h 2055451"/>
              <a:gd name="connsiteX12" fmla="*/ 295835 w 4208930"/>
              <a:gd name="connsiteY12" fmla="*/ 53788 h 2055451"/>
              <a:gd name="connsiteX0" fmla="*/ 4208930 w 4208930"/>
              <a:gd name="connsiteY0" fmla="*/ 1223683 h 2001663"/>
              <a:gd name="connsiteX1" fmla="*/ 3872753 w 4208930"/>
              <a:gd name="connsiteY1" fmla="*/ 793377 h 2001663"/>
              <a:gd name="connsiteX2" fmla="*/ 2058207 w 4208930"/>
              <a:gd name="connsiteY2" fmla="*/ 1976718 h 2001663"/>
              <a:gd name="connsiteX3" fmla="*/ 349624 w 4208930"/>
              <a:gd name="connsiteY3" fmla="*/ 833718 h 2001663"/>
              <a:gd name="connsiteX4" fmla="*/ 0 w 4208930"/>
              <a:gd name="connsiteY4" fmla="*/ 1304365 h 2001663"/>
              <a:gd name="connsiteX5" fmla="*/ 295835 w 4208930"/>
              <a:gd name="connsiteY5" fmla="*/ 0 h 2001663"/>
              <a:gd name="connsiteX6" fmla="*/ 1492624 w 4208930"/>
              <a:gd name="connsiteY6" fmla="*/ 376518 h 2001663"/>
              <a:gd name="connsiteX7" fmla="*/ 1116106 w 4208930"/>
              <a:gd name="connsiteY7" fmla="*/ 416859 h 2001663"/>
              <a:gd name="connsiteX8" fmla="*/ 2123748 w 4208930"/>
              <a:gd name="connsiteY8" fmla="*/ 1447225 h 2001663"/>
              <a:gd name="connsiteX9" fmla="*/ 3039035 w 4208930"/>
              <a:gd name="connsiteY9" fmla="*/ 389965 h 2001663"/>
              <a:gd name="connsiteX10" fmla="*/ 2635624 w 4208930"/>
              <a:gd name="connsiteY10" fmla="*/ 363071 h 2001663"/>
              <a:gd name="connsiteX11" fmla="*/ 3991087 w 4208930"/>
              <a:gd name="connsiteY11" fmla="*/ 37652 h 2001663"/>
              <a:gd name="connsiteX0" fmla="*/ 4208930 w 4208930"/>
              <a:gd name="connsiteY0" fmla="*/ 1223683 h 2001663"/>
              <a:gd name="connsiteX1" fmla="*/ 3872753 w 4208930"/>
              <a:gd name="connsiteY1" fmla="*/ 793377 h 2001663"/>
              <a:gd name="connsiteX2" fmla="*/ 2058207 w 4208930"/>
              <a:gd name="connsiteY2" fmla="*/ 1976718 h 2001663"/>
              <a:gd name="connsiteX3" fmla="*/ 349624 w 4208930"/>
              <a:gd name="connsiteY3" fmla="*/ 833718 h 2001663"/>
              <a:gd name="connsiteX4" fmla="*/ 0 w 4208930"/>
              <a:gd name="connsiteY4" fmla="*/ 1304365 h 2001663"/>
              <a:gd name="connsiteX5" fmla="*/ 295835 w 4208930"/>
              <a:gd name="connsiteY5" fmla="*/ 0 h 2001663"/>
              <a:gd name="connsiteX6" fmla="*/ 1492624 w 4208930"/>
              <a:gd name="connsiteY6" fmla="*/ 376518 h 2001663"/>
              <a:gd name="connsiteX7" fmla="*/ 1116106 w 4208930"/>
              <a:gd name="connsiteY7" fmla="*/ 416859 h 2001663"/>
              <a:gd name="connsiteX8" fmla="*/ 2123748 w 4208930"/>
              <a:gd name="connsiteY8" fmla="*/ 1447225 h 2001663"/>
              <a:gd name="connsiteX9" fmla="*/ 2635624 w 4208930"/>
              <a:gd name="connsiteY9" fmla="*/ 363071 h 2001663"/>
              <a:gd name="connsiteX10" fmla="*/ 3991087 w 4208930"/>
              <a:gd name="connsiteY10" fmla="*/ 37652 h 2001663"/>
              <a:gd name="connsiteX0" fmla="*/ 4208930 w 4208930"/>
              <a:gd name="connsiteY0" fmla="*/ 1223683 h 2001663"/>
              <a:gd name="connsiteX1" fmla="*/ 3872753 w 4208930"/>
              <a:gd name="connsiteY1" fmla="*/ 793377 h 2001663"/>
              <a:gd name="connsiteX2" fmla="*/ 2058207 w 4208930"/>
              <a:gd name="connsiteY2" fmla="*/ 1976718 h 2001663"/>
              <a:gd name="connsiteX3" fmla="*/ 349624 w 4208930"/>
              <a:gd name="connsiteY3" fmla="*/ 833718 h 2001663"/>
              <a:gd name="connsiteX4" fmla="*/ 0 w 4208930"/>
              <a:gd name="connsiteY4" fmla="*/ 1304365 h 2001663"/>
              <a:gd name="connsiteX5" fmla="*/ 295835 w 4208930"/>
              <a:gd name="connsiteY5" fmla="*/ 0 h 2001663"/>
              <a:gd name="connsiteX6" fmla="*/ 1492624 w 4208930"/>
              <a:gd name="connsiteY6" fmla="*/ 376518 h 2001663"/>
              <a:gd name="connsiteX7" fmla="*/ 1116106 w 4208930"/>
              <a:gd name="connsiteY7" fmla="*/ 416859 h 2001663"/>
              <a:gd name="connsiteX8" fmla="*/ 2123748 w 4208930"/>
              <a:gd name="connsiteY8" fmla="*/ 1447225 h 2001663"/>
              <a:gd name="connsiteX9" fmla="*/ 3991087 w 4208930"/>
              <a:gd name="connsiteY9" fmla="*/ 37652 h 2001663"/>
              <a:gd name="connsiteX0" fmla="*/ 4208930 w 4208930"/>
              <a:gd name="connsiteY0" fmla="*/ 1223683 h 2001663"/>
              <a:gd name="connsiteX1" fmla="*/ 3872753 w 4208930"/>
              <a:gd name="connsiteY1" fmla="*/ 793377 h 2001663"/>
              <a:gd name="connsiteX2" fmla="*/ 2058207 w 4208930"/>
              <a:gd name="connsiteY2" fmla="*/ 1976718 h 2001663"/>
              <a:gd name="connsiteX3" fmla="*/ 349624 w 4208930"/>
              <a:gd name="connsiteY3" fmla="*/ 833718 h 2001663"/>
              <a:gd name="connsiteX4" fmla="*/ 0 w 4208930"/>
              <a:gd name="connsiteY4" fmla="*/ 1304365 h 2001663"/>
              <a:gd name="connsiteX5" fmla="*/ 295835 w 4208930"/>
              <a:gd name="connsiteY5" fmla="*/ 0 h 2001663"/>
              <a:gd name="connsiteX6" fmla="*/ 1492624 w 4208930"/>
              <a:gd name="connsiteY6" fmla="*/ 376518 h 2001663"/>
              <a:gd name="connsiteX7" fmla="*/ 1116106 w 4208930"/>
              <a:gd name="connsiteY7" fmla="*/ 416859 h 2001663"/>
              <a:gd name="connsiteX8" fmla="*/ 2123748 w 4208930"/>
              <a:gd name="connsiteY8" fmla="*/ 1447225 h 2001663"/>
              <a:gd name="connsiteX0" fmla="*/ 4208930 w 4208930"/>
              <a:gd name="connsiteY0" fmla="*/ 1223683 h 1976718"/>
              <a:gd name="connsiteX1" fmla="*/ 2058207 w 4208930"/>
              <a:gd name="connsiteY1" fmla="*/ 1976718 h 1976718"/>
              <a:gd name="connsiteX2" fmla="*/ 349624 w 4208930"/>
              <a:gd name="connsiteY2" fmla="*/ 833718 h 1976718"/>
              <a:gd name="connsiteX3" fmla="*/ 0 w 4208930"/>
              <a:gd name="connsiteY3" fmla="*/ 1304365 h 1976718"/>
              <a:gd name="connsiteX4" fmla="*/ 295835 w 4208930"/>
              <a:gd name="connsiteY4" fmla="*/ 0 h 1976718"/>
              <a:gd name="connsiteX5" fmla="*/ 1492624 w 4208930"/>
              <a:gd name="connsiteY5" fmla="*/ 376518 h 1976718"/>
              <a:gd name="connsiteX6" fmla="*/ 1116106 w 4208930"/>
              <a:gd name="connsiteY6" fmla="*/ 416859 h 1976718"/>
              <a:gd name="connsiteX7" fmla="*/ 2123748 w 4208930"/>
              <a:gd name="connsiteY7" fmla="*/ 1447225 h 1976718"/>
              <a:gd name="connsiteX0" fmla="*/ 2058207 w 2123748"/>
              <a:gd name="connsiteY0" fmla="*/ 1976718 h 1976718"/>
              <a:gd name="connsiteX1" fmla="*/ 349624 w 2123748"/>
              <a:gd name="connsiteY1" fmla="*/ 833718 h 1976718"/>
              <a:gd name="connsiteX2" fmla="*/ 0 w 2123748"/>
              <a:gd name="connsiteY2" fmla="*/ 1304365 h 1976718"/>
              <a:gd name="connsiteX3" fmla="*/ 295835 w 2123748"/>
              <a:gd name="connsiteY3" fmla="*/ 0 h 1976718"/>
              <a:gd name="connsiteX4" fmla="*/ 1492624 w 2123748"/>
              <a:gd name="connsiteY4" fmla="*/ 376518 h 1976718"/>
              <a:gd name="connsiteX5" fmla="*/ 1116106 w 2123748"/>
              <a:gd name="connsiteY5" fmla="*/ 416859 h 1976718"/>
              <a:gd name="connsiteX6" fmla="*/ 2123748 w 2123748"/>
              <a:gd name="connsiteY6" fmla="*/ 1447225 h 1976718"/>
              <a:gd name="connsiteX0" fmla="*/ 2058207 w 2123748"/>
              <a:gd name="connsiteY0" fmla="*/ 1976718 h 1976718"/>
              <a:gd name="connsiteX1" fmla="*/ 349624 w 2123748"/>
              <a:gd name="connsiteY1" fmla="*/ 833718 h 1976718"/>
              <a:gd name="connsiteX2" fmla="*/ 0 w 2123748"/>
              <a:gd name="connsiteY2" fmla="*/ 1304365 h 1976718"/>
              <a:gd name="connsiteX3" fmla="*/ 295835 w 2123748"/>
              <a:gd name="connsiteY3" fmla="*/ 0 h 1976718"/>
              <a:gd name="connsiteX4" fmla="*/ 1492624 w 2123748"/>
              <a:gd name="connsiteY4" fmla="*/ 376518 h 1976718"/>
              <a:gd name="connsiteX5" fmla="*/ 1116106 w 2123748"/>
              <a:gd name="connsiteY5" fmla="*/ 416859 h 1976718"/>
              <a:gd name="connsiteX6" fmla="*/ 2123748 w 2123748"/>
              <a:gd name="connsiteY6" fmla="*/ 1447225 h 1976718"/>
              <a:gd name="connsiteX0" fmla="*/ 2058207 w 2123748"/>
              <a:gd name="connsiteY0" fmla="*/ 1976718 h 1976718"/>
              <a:gd name="connsiteX1" fmla="*/ 299288 w 2123748"/>
              <a:gd name="connsiteY1" fmla="*/ 909844 h 1976718"/>
              <a:gd name="connsiteX2" fmla="*/ 0 w 2123748"/>
              <a:gd name="connsiteY2" fmla="*/ 1304365 h 1976718"/>
              <a:gd name="connsiteX3" fmla="*/ 295835 w 2123748"/>
              <a:gd name="connsiteY3" fmla="*/ 0 h 1976718"/>
              <a:gd name="connsiteX4" fmla="*/ 1492624 w 2123748"/>
              <a:gd name="connsiteY4" fmla="*/ 376518 h 1976718"/>
              <a:gd name="connsiteX5" fmla="*/ 1116106 w 2123748"/>
              <a:gd name="connsiteY5" fmla="*/ 416859 h 1976718"/>
              <a:gd name="connsiteX6" fmla="*/ 2123748 w 2123748"/>
              <a:gd name="connsiteY6" fmla="*/ 1447225 h 1976718"/>
              <a:gd name="connsiteX0" fmla="*/ 2058207 w 2123748"/>
              <a:gd name="connsiteY0" fmla="*/ 1976718 h 1976718"/>
              <a:gd name="connsiteX1" fmla="*/ 299288 w 2123748"/>
              <a:gd name="connsiteY1" fmla="*/ 909844 h 1976718"/>
              <a:gd name="connsiteX2" fmla="*/ 0 w 2123748"/>
              <a:gd name="connsiteY2" fmla="*/ 1304365 h 1976718"/>
              <a:gd name="connsiteX3" fmla="*/ 295835 w 2123748"/>
              <a:gd name="connsiteY3" fmla="*/ 0 h 1976718"/>
              <a:gd name="connsiteX4" fmla="*/ 1492624 w 2123748"/>
              <a:gd name="connsiteY4" fmla="*/ 376518 h 1976718"/>
              <a:gd name="connsiteX5" fmla="*/ 1054250 w 2123748"/>
              <a:gd name="connsiteY5" fmla="*/ 437118 h 1976718"/>
              <a:gd name="connsiteX6" fmla="*/ 2123748 w 2123748"/>
              <a:gd name="connsiteY6" fmla="*/ 1447225 h 1976718"/>
              <a:gd name="connsiteX0" fmla="*/ 2058207 w 2123748"/>
              <a:gd name="connsiteY0" fmla="*/ 1976718 h 1976718"/>
              <a:gd name="connsiteX1" fmla="*/ 299288 w 2123748"/>
              <a:gd name="connsiteY1" fmla="*/ 909844 h 1976718"/>
              <a:gd name="connsiteX2" fmla="*/ 0 w 2123748"/>
              <a:gd name="connsiteY2" fmla="*/ 1304365 h 1976718"/>
              <a:gd name="connsiteX3" fmla="*/ 295835 w 2123748"/>
              <a:gd name="connsiteY3" fmla="*/ 0 h 1976718"/>
              <a:gd name="connsiteX4" fmla="*/ 1492624 w 2123748"/>
              <a:gd name="connsiteY4" fmla="*/ 376518 h 1976718"/>
              <a:gd name="connsiteX5" fmla="*/ 1054250 w 2123748"/>
              <a:gd name="connsiteY5" fmla="*/ 437118 h 1976718"/>
              <a:gd name="connsiteX6" fmla="*/ 2123748 w 2123748"/>
              <a:gd name="connsiteY6" fmla="*/ 1875829 h 1976718"/>
              <a:gd name="connsiteX0" fmla="*/ 2058207 w 2123748"/>
              <a:gd name="connsiteY0" fmla="*/ 1976718 h 1976718"/>
              <a:gd name="connsiteX1" fmla="*/ 299288 w 2123748"/>
              <a:gd name="connsiteY1" fmla="*/ 909844 h 1976718"/>
              <a:gd name="connsiteX2" fmla="*/ 0 w 2123748"/>
              <a:gd name="connsiteY2" fmla="*/ 1304365 h 1976718"/>
              <a:gd name="connsiteX3" fmla="*/ 295835 w 2123748"/>
              <a:gd name="connsiteY3" fmla="*/ 0 h 1976718"/>
              <a:gd name="connsiteX4" fmla="*/ 1492624 w 2123748"/>
              <a:gd name="connsiteY4" fmla="*/ 376518 h 1976718"/>
              <a:gd name="connsiteX5" fmla="*/ 1054250 w 2123748"/>
              <a:gd name="connsiteY5" fmla="*/ 437118 h 1976718"/>
              <a:gd name="connsiteX6" fmla="*/ 2123748 w 2123748"/>
              <a:gd name="connsiteY6" fmla="*/ 1875829 h 1976718"/>
              <a:gd name="connsiteX0" fmla="*/ 2058207 w 2150381"/>
              <a:gd name="connsiteY0" fmla="*/ 1976718 h 1976718"/>
              <a:gd name="connsiteX1" fmla="*/ 299288 w 2150381"/>
              <a:gd name="connsiteY1" fmla="*/ 909844 h 1976718"/>
              <a:gd name="connsiteX2" fmla="*/ 0 w 2150381"/>
              <a:gd name="connsiteY2" fmla="*/ 1304365 h 1976718"/>
              <a:gd name="connsiteX3" fmla="*/ 295835 w 2150381"/>
              <a:gd name="connsiteY3" fmla="*/ 0 h 1976718"/>
              <a:gd name="connsiteX4" fmla="*/ 1492624 w 2150381"/>
              <a:gd name="connsiteY4" fmla="*/ 376518 h 1976718"/>
              <a:gd name="connsiteX5" fmla="*/ 1054250 w 2150381"/>
              <a:gd name="connsiteY5" fmla="*/ 437118 h 1976718"/>
              <a:gd name="connsiteX6" fmla="*/ 2150381 w 2150381"/>
              <a:gd name="connsiteY6" fmla="*/ 1763865 h 1976718"/>
              <a:gd name="connsiteX0" fmla="*/ 2074392 w 2150381"/>
              <a:gd name="connsiteY0" fmla="*/ 1858356 h 1858356"/>
              <a:gd name="connsiteX1" fmla="*/ 299288 w 2150381"/>
              <a:gd name="connsiteY1" fmla="*/ 909844 h 1858356"/>
              <a:gd name="connsiteX2" fmla="*/ 0 w 2150381"/>
              <a:gd name="connsiteY2" fmla="*/ 1304365 h 1858356"/>
              <a:gd name="connsiteX3" fmla="*/ 295835 w 2150381"/>
              <a:gd name="connsiteY3" fmla="*/ 0 h 1858356"/>
              <a:gd name="connsiteX4" fmla="*/ 1492624 w 2150381"/>
              <a:gd name="connsiteY4" fmla="*/ 376518 h 1858356"/>
              <a:gd name="connsiteX5" fmla="*/ 1054250 w 2150381"/>
              <a:gd name="connsiteY5" fmla="*/ 437118 h 1858356"/>
              <a:gd name="connsiteX6" fmla="*/ 2150381 w 2150381"/>
              <a:gd name="connsiteY6" fmla="*/ 1763865 h 1858356"/>
              <a:gd name="connsiteX0" fmla="*/ 2074392 w 2293225"/>
              <a:gd name="connsiteY0" fmla="*/ 1858356 h 1858356"/>
              <a:gd name="connsiteX1" fmla="*/ 299288 w 2293225"/>
              <a:gd name="connsiteY1" fmla="*/ 909844 h 1858356"/>
              <a:gd name="connsiteX2" fmla="*/ 0 w 2293225"/>
              <a:gd name="connsiteY2" fmla="*/ 1304365 h 1858356"/>
              <a:gd name="connsiteX3" fmla="*/ 295835 w 2293225"/>
              <a:gd name="connsiteY3" fmla="*/ 0 h 1858356"/>
              <a:gd name="connsiteX4" fmla="*/ 1492624 w 2293225"/>
              <a:gd name="connsiteY4" fmla="*/ 376518 h 1858356"/>
              <a:gd name="connsiteX5" fmla="*/ 1054250 w 2293225"/>
              <a:gd name="connsiteY5" fmla="*/ 437118 h 1858356"/>
              <a:gd name="connsiteX6" fmla="*/ 2293225 w 2293225"/>
              <a:gd name="connsiteY6" fmla="*/ 1549527 h 1858356"/>
              <a:gd name="connsiteX0" fmla="*/ 2274821 w 2293225"/>
              <a:gd name="connsiteY0" fmla="*/ 1671330 h 1671330"/>
              <a:gd name="connsiteX1" fmla="*/ 299288 w 2293225"/>
              <a:gd name="connsiteY1" fmla="*/ 909844 h 1671330"/>
              <a:gd name="connsiteX2" fmla="*/ 0 w 2293225"/>
              <a:gd name="connsiteY2" fmla="*/ 1304365 h 1671330"/>
              <a:gd name="connsiteX3" fmla="*/ 295835 w 2293225"/>
              <a:gd name="connsiteY3" fmla="*/ 0 h 1671330"/>
              <a:gd name="connsiteX4" fmla="*/ 1492624 w 2293225"/>
              <a:gd name="connsiteY4" fmla="*/ 376518 h 1671330"/>
              <a:gd name="connsiteX5" fmla="*/ 1054250 w 2293225"/>
              <a:gd name="connsiteY5" fmla="*/ 437118 h 1671330"/>
              <a:gd name="connsiteX6" fmla="*/ 2293225 w 2293225"/>
              <a:gd name="connsiteY6" fmla="*/ 1549527 h 1671330"/>
              <a:gd name="connsiteX0" fmla="*/ 2274821 w 2293225"/>
              <a:gd name="connsiteY0" fmla="*/ 1671330 h 1671330"/>
              <a:gd name="connsiteX1" fmla="*/ 299288 w 2293225"/>
              <a:gd name="connsiteY1" fmla="*/ 909844 h 1671330"/>
              <a:gd name="connsiteX2" fmla="*/ 0 w 2293225"/>
              <a:gd name="connsiteY2" fmla="*/ 1304365 h 1671330"/>
              <a:gd name="connsiteX3" fmla="*/ 295835 w 2293225"/>
              <a:gd name="connsiteY3" fmla="*/ 0 h 1671330"/>
              <a:gd name="connsiteX4" fmla="*/ 1492624 w 2293225"/>
              <a:gd name="connsiteY4" fmla="*/ 376518 h 1671330"/>
              <a:gd name="connsiteX5" fmla="*/ 1054250 w 2293225"/>
              <a:gd name="connsiteY5" fmla="*/ 437118 h 1671330"/>
              <a:gd name="connsiteX6" fmla="*/ 2293225 w 2293225"/>
              <a:gd name="connsiteY6" fmla="*/ 1549527 h 1671330"/>
              <a:gd name="connsiteX0" fmla="*/ 2274821 w 2293225"/>
              <a:gd name="connsiteY0" fmla="*/ 1671330 h 1671330"/>
              <a:gd name="connsiteX1" fmla="*/ 299288 w 2293225"/>
              <a:gd name="connsiteY1" fmla="*/ 909844 h 1671330"/>
              <a:gd name="connsiteX2" fmla="*/ 0 w 2293225"/>
              <a:gd name="connsiteY2" fmla="*/ 1304365 h 1671330"/>
              <a:gd name="connsiteX3" fmla="*/ 295835 w 2293225"/>
              <a:gd name="connsiteY3" fmla="*/ 0 h 1671330"/>
              <a:gd name="connsiteX4" fmla="*/ 1492624 w 2293225"/>
              <a:gd name="connsiteY4" fmla="*/ 376518 h 1671330"/>
              <a:gd name="connsiteX5" fmla="*/ 1054250 w 2293225"/>
              <a:gd name="connsiteY5" fmla="*/ 437118 h 1671330"/>
              <a:gd name="connsiteX6" fmla="*/ 2293225 w 2293225"/>
              <a:gd name="connsiteY6" fmla="*/ 1549527 h 1671330"/>
              <a:gd name="connsiteX0" fmla="*/ 2274821 w 2274820"/>
              <a:gd name="connsiteY0" fmla="*/ 1671330 h 1671330"/>
              <a:gd name="connsiteX1" fmla="*/ 299288 w 2274820"/>
              <a:gd name="connsiteY1" fmla="*/ 909844 h 1671330"/>
              <a:gd name="connsiteX2" fmla="*/ 0 w 2274820"/>
              <a:gd name="connsiteY2" fmla="*/ 1304365 h 1671330"/>
              <a:gd name="connsiteX3" fmla="*/ 295835 w 2274820"/>
              <a:gd name="connsiteY3" fmla="*/ 0 h 1671330"/>
              <a:gd name="connsiteX4" fmla="*/ 1492624 w 2274820"/>
              <a:gd name="connsiteY4" fmla="*/ 376518 h 1671330"/>
              <a:gd name="connsiteX5" fmla="*/ 1054250 w 2274820"/>
              <a:gd name="connsiteY5" fmla="*/ 437118 h 1671330"/>
              <a:gd name="connsiteX6" fmla="*/ 2096313 w 2274820"/>
              <a:gd name="connsiteY6" fmla="*/ 1353475 h 1671330"/>
              <a:gd name="connsiteX0" fmla="*/ 2274821 w 2274820"/>
              <a:gd name="connsiteY0" fmla="*/ 1671330 h 1832003"/>
              <a:gd name="connsiteX1" fmla="*/ 299288 w 2274820"/>
              <a:gd name="connsiteY1" fmla="*/ 909844 h 1832003"/>
              <a:gd name="connsiteX2" fmla="*/ 0 w 2274820"/>
              <a:gd name="connsiteY2" fmla="*/ 1304365 h 1832003"/>
              <a:gd name="connsiteX3" fmla="*/ 295835 w 2274820"/>
              <a:gd name="connsiteY3" fmla="*/ 0 h 1832003"/>
              <a:gd name="connsiteX4" fmla="*/ 1492624 w 2274820"/>
              <a:gd name="connsiteY4" fmla="*/ 376518 h 1832003"/>
              <a:gd name="connsiteX5" fmla="*/ 1054250 w 2274820"/>
              <a:gd name="connsiteY5" fmla="*/ 437118 h 1832003"/>
              <a:gd name="connsiteX6" fmla="*/ 2096313 w 2274820"/>
              <a:gd name="connsiteY6" fmla="*/ 1353475 h 1832003"/>
              <a:gd name="connsiteX0" fmla="*/ 2274821 w 2274820"/>
              <a:gd name="connsiteY0" fmla="*/ 1671330 h 1823753"/>
              <a:gd name="connsiteX1" fmla="*/ 299288 w 2274820"/>
              <a:gd name="connsiteY1" fmla="*/ 909844 h 1823753"/>
              <a:gd name="connsiteX2" fmla="*/ 0 w 2274820"/>
              <a:gd name="connsiteY2" fmla="*/ 1304365 h 1823753"/>
              <a:gd name="connsiteX3" fmla="*/ 295835 w 2274820"/>
              <a:gd name="connsiteY3" fmla="*/ 0 h 1823753"/>
              <a:gd name="connsiteX4" fmla="*/ 1492624 w 2274820"/>
              <a:gd name="connsiteY4" fmla="*/ 376518 h 1823753"/>
              <a:gd name="connsiteX5" fmla="*/ 1054250 w 2274820"/>
              <a:gd name="connsiteY5" fmla="*/ 437118 h 1823753"/>
              <a:gd name="connsiteX6" fmla="*/ 2096313 w 2274820"/>
              <a:gd name="connsiteY6" fmla="*/ 1353475 h 1823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74820" h="1823753">
                <a:moveTo>
                  <a:pt x="2274821" y="1671330"/>
                </a:moveTo>
                <a:cubicBezTo>
                  <a:pt x="1155510" y="1823753"/>
                  <a:pt x="781591" y="1421673"/>
                  <a:pt x="299288" y="909844"/>
                </a:cubicBezTo>
                <a:lnTo>
                  <a:pt x="0" y="1304365"/>
                </a:lnTo>
                <a:lnTo>
                  <a:pt x="295835" y="0"/>
                </a:lnTo>
                <a:lnTo>
                  <a:pt x="1492624" y="376518"/>
                </a:lnTo>
                <a:lnTo>
                  <a:pt x="1054250" y="437118"/>
                </a:lnTo>
                <a:cubicBezTo>
                  <a:pt x="1176636" y="887388"/>
                  <a:pt x="1587274" y="1394962"/>
                  <a:pt x="2096313" y="1353475"/>
                </a:cubicBezTo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5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2700000" scaled="1"/>
            <a:tileRect/>
          </a:gradFill>
          <a:ln w="127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2" name="모서리가 둥근 직사각형 31"/>
          <p:cNvSpPr/>
          <p:nvPr/>
        </p:nvSpPr>
        <p:spPr>
          <a:xfrm>
            <a:off x="714348" y="4765766"/>
            <a:ext cx="2133584" cy="614367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타원 32"/>
          <p:cNvSpPr/>
          <p:nvPr/>
        </p:nvSpPr>
        <p:spPr>
          <a:xfrm>
            <a:off x="1990676" y="3870410"/>
            <a:ext cx="1509724" cy="15097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모서리가 둥근 직사각형 33"/>
          <p:cNvSpPr/>
          <p:nvPr/>
        </p:nvSpPr>
        <p:spPr>
          <a:xfrm>
            <a:off x="838143" y="4861017"/>
            <a:ext cx="2000264" cy="42862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61000">
                <a:schemeClr val="tx2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34"/>
          <p:cNvSpPr/>
          <p:nvPr/>
        </p:nvSpPr>
        <p:spPr>
          <a:xfrm>
            <a:off x="2119265" y="4046624"/>
            <a:ext cx="1214446" cy="1214446"/>
          </a:xfrm>
          <a:prstGeom prst="ellipse">
            <a:avLst/>
          </a:prstGeom>
          <a:gradFill>
            <a:gsLst>
              <a:gs pos="0">
                <a:schemeClr val="accent1"/>
              </a:gs>
              <a:gs pos="61000">
                <a:schemeClr val="tx2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도넛 35"/>
          <p:cNvSpPr/>
          <p:nvPr/>
        </p:nvSpPr>
        <p:spPr>
          <a:xfrm>
            <a:off x="2104977" y="3994236"/>
            <a:ext cx="1285884" cy="1285884"/>
          </a:xfrm>
          <a:prstGeom prst="donut">
            <a:avLst>
              <a:gd name="adj" fmla="val 1240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27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3335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모서리가 둥근 직사각형 36"/>
          <p:cNvSpPr/>
          <p:nvPr/>
        </p:nvSpPr>
        <p:spPr>
          <a:xfrm>
            <a:off x="3205122" y="3479882"/>
            <a:ext cx="2133584" cy="614367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타원 37"/>
          <p:cNvSpPr/>
          <p:nvPr/>
        </p:nvSpPr>
        <p:spPr>
          <a:xfrm>
            <a:off x="4481450" y="2584526"/>
            <a:ext cx="1509724" cy="15097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모서리가 둥근 직사각형 38"/>
          <p:cNvSpPr/>
          <p:nvPr/>
        </p:nvSpPr>
        <p:spPr>
          <a:xfrm>
            <a:off x="3328917" y="3575133"/>
            <a:ext cx="2000264" cy="42862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/>
              </a:gs>
              <a:gs pos="6100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타원 39"/>
          <p:cNvSpPr/>
          <p:nvPr/>
        </p:nvSpPr>
        <p:spPr>
          <a:xfrm>
            <a:off x="4610039" y="2760740"/>
            <a:ext cx="1214446" cy="1214446"/>
          </a:xfrm>
          <a:prstGeom prst="ellipse">
            <a:avLst/>
          </a:prstGeom>
          <a:gradFill>
            <a:gsLst>
              <a:gs pos="0">
                <a:schemeClr val="accent3"/>
              </a:gs>
              <a:gs pos="6100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도넛 40"/>
          <p:cNvSpPr/>
          <p:nvPr/>
        </p:nvSpPr>
        <p:spPr>
          <a:xfrm>
            <a:off x="4595751" y="2708352"/>
            <a:ext cx="1285884" cy="1285884"/>
          </a:xfrm>
          <a:prstGeom prst="donut">
            <a:avLst>
              <a:gd name="adj" fmla="val 1240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27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3335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모서리가 둥근 직사각형 41"/>
          <p:cNvSpPr/>
          <p:nvPr/>
        </p:nvSpPr>
        <p:spPr>
          <a:xfrm>
            <a:off x="5695896" y="2193998"/>
            <a:ext cx="2133584" cy="614367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타원 42"/>
          <p:cNvSpPr/>
          <p:nvPr/>
        </p:nvSpPr>
        <p:spPr>
          <a:xfrm>
            <a:off x="6972224" y="1298642"/>
            <a:ext cx="1509724" cy="15097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모서리가 둥근 직사각형 43"/>
          <p:cNvSpPr/>
          <p:nvPr/>
        </p:nvSpPr>
        <p:spPr>
          <a:xfrm>
            <a:off x="5819691" y="2289249"/>
            <a:ext cx="2000264" cy="42862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6"/>
              </a:gs>
              <a:gs pos="61000">
                <a:schemeClr val="accent6">
                  <a:lumMod val="7500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타원 44"/>
          <p:cNvSpPr/>
          <p:nvPr/>
        </p:nvSpPr>
        <p:spPr>
          <a:xfrm>
            <a:off x="7100813" y="1474856"/>
            <a:ext cx="1214446" cy="1214446"/>
          </a:xfrm>
          <a:prstGeom prst="ellipse">
            <a:avLst/>
          </a:prstGeom>
          <a:gradFill>
            <a:gsLst>
              <a:gs pos="0">
                <a:schemeClr val="accent6"/>
              </a:gs>
              <a:gs pos="61000">
                <a:schemeClr val="accent6">
                  <a:lumMod val="7500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도넛 45"/>
          <p:cNvSpPr/>
          <p:nvPr/>
        </p:nvSpPr>
        <p:spPr>
          <a:xfrm>
            <a:off x="7086525" y="1422468"/>
            <a:ext cx="1285884" cy="1285884"/>
          </a:xfrm>
          <a:prstGeom prst="donut">
            <a:avLst>
              <a:gd name="adj" fmla="val 12407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27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3335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46"/>
          <p:cNvSpPr txBox="1"/>
          <p:nvPr/>
        </p:nvSpPr>
        <p:spPr>
          <a:xfrm>
            <a:off x="771499" y="489911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238491" y="3603709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705483" y="2308300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143108" y="5406393"/>
            <a:ext cx="1928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accent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2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572000" y="4120509"/>
            <a:ext cx="1928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2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000892" y="2834625"/>
            <a:ext cx="1928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2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928794" y="443929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419599" y="3162939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910404" y="1886580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TEXT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7158" y="4165688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STEP 1</a:t>
            </a:r>
            <a:endParaRPr kumimoji="1" lang="ko-KR" altLang="ko-KR" sz="24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862250" y="2889329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STEP 2</a:t>
            </a:r>
            <a:endParaRPr kumimoji="1" lang="ko-KR" altLang="ko-KR" sz="24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391156" y="1570107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4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STEP 3</a:t>
            </a:r>
            <a:endParaRPr kumimoji="1" lang="ko-KR" altLang="ko-KR" sz="24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09558" y="1203693"/>
            <a:ext cx="42053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 CONTENTS IN HERE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 CONTENTS IN HERE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 CONTENTS IN HERE</a:t>
            </a:r>
          </a:p>
        </p:txBody>
      </p:sp>
      <p:sp>
        <p:nvSpPr>
          <p:cNvPr id="60" name="직사각형 59"/>
          <p:cNvSpPr/>
          <p:nvPr/>
        </p:nvSpPr>
        <p:spPr>
          <a:xfrm>
            <a:off x="0" y="0"/>
            <a:ext cx="9144000" cy="980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Text Box 2"/>
          <p:cNvSpPr txBox="1">
            <a:spLocks noChangeArrowheads="1"/>
          </p:cNvSpPr>
          <p:nvPr/>
        </p:nvSpPr>
        <p:spPr bwMode="auto">
          <a:xfrm>
            <a:off x="249271" y="116540"/>
            <a:ext cx="868044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Free Diagrams-ALLPPT.com</a:t>
            </a:r>
            <a:endParaRPr lang="en-US" altLang="ko-KR" sz="3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80</Words>
  <Application>Microsoft Office PowerPoint</Application>
  <PresentationFormat>화면 슬라이드 쇼(4:3)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Step Diagram-PowerPoint Template</dc:title>
  <dc:creator>ALLPPT.COM</dc:creator>
  <cp:lastModifiedBy>Registered User</cp:lastModifiedBy>
  <cp:revision>24</cp:revision>
  <dcterms:created xsi:type="dcterms:W3CDTF">2010-08-14T06:45:49Z</dcterms:created>
  <dcterms:modified xsi:type="dcterms:W3CDTF">2014-02-06T02:56:13Z</dcterms:modified>
</cp:coreProperties>
</file>