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84" r:id="rId2"/>
    <p:sldId id="282" r:id="rId3"/>
  </p:sldIdLst>
  <p:sldSz cx="9144000" cy="6858000" type="screen4x3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D802"/>
    <a:srgbClr val="66E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30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86200"/>
            <a:ext cx="9144000" cy="29718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87117"/>
            <a:ext cx="7772400" cy="610820"/>
          </a:xfrm>
        </p:spPr>
        <p:txBody>
          <a:bodyPr/>
          <a:lstStyle>
            <a:lvl1pPr algn="ctr">
              <a:defRPr lang="en-US" sz="4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99020"/>
            <a:ext cx="6400800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1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58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2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1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3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70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6"/>
            <a:ext cx="4041775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99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2"/>
            <a:ext cx="300831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5"/>
            <a:ext cx="3008313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81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38428"/>
            <a:ext cx="8229600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</a:t>
            </a:r>
            <a:r>
              <a:rPr lang="en-US" smtClean="0"/>
              <a:t>x3 </a:t>
            </a:r>
            <a:r>
              <a:rPr lang="en-US" smtClean="0"/>
              <a:t>Matrix</a:t>
            </a: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14236" y="2476337"/>
            <a:ext cx="461665" cy="2212785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sz="1800" smtClean="0">
                <a:latin typeface="Arial" pitchFamily="34" charset="0"/>
                <a:cs typeface="Arial" pitchFamily="34" charset="0"/>
              </a:rPr>
              <a:t>You can edit this text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Left-Up Arrow 3"/>
          <p:cNvSpPr/>
          <p:nvPr/>
        </p:nvSpPr>
        <p:spPr>
          <a:xfrm flipH="1">
            <a:off x="975901" y="1237027"/>
            <a:ext cx="7340515" cy="5029200"/>
          </a:xfrm>
          <a:prstGeom prst="leftUpArrow">
            <a:avLst>
              <a:gd name="adj1" fmla="val 4909"/>
              <a:gd name="adj2" fmla="val 5250"/>
              <a:gd name="adj3" fmla="val 6091"/>
            </a:avLst>
          </a:prstGeom>
          <a:gradFill flip="none" rotWithShape="1">
            <a:gsLst>
              <a:gs pos="18000">
                <a:schemeClr val="bg1">
                  <a:lumMod val="85000"/>
                </a:schemeClr>
              </a:gs>
              <a:gs pos="100000">
                <a:schemeClr val="bg1">
                  <a:lumMod val="5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1599730" y="2852936"/>
            <a:ext cx="2002737" cy="1396627"/>
            <a:chOff x="3427412" y="1524000"/>
            <a:chExt cx="2666850" cy="1981200"/>
          </a:xfrm>
        </p:grpSpPr>
        <p:sp>
          <p:nvSpPr>
            <p:cNvPr id="36" name="Rounded Rectangle 35"/>
            <p:cNvSpPr/>
            <p:nvPr/>
          </p:nvSpPr>
          <p:spPr>
            <a:xfrm>
              <a:off x="3427412" y="1524000"/>
              <a:ext cx="2666850" cy="1981200"/>
            </a:xfrm>
            <a:prstGeom prst="roundRect">
              <a:avLst>
                <a:gd name="adj" fmla="val 9700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ounded Rectangle 36"/>
            <p:cNvSpPr/>
            <p:nvPr/>
          </p:nvSpPr>
          <p:spPr>
            <a:xfrm>
              <a:off x="3568969" y="1655181"/>
              <a:ext cx="2383736" cy="1718840"/>
            </a:xfrm>
            <a:prstGeom prst="roundRect">
              <a:avLst>
                <a:gd name="adj" fmla="val 9700"/>
              </a:avLst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2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smtClean="0">
                  <a:latin typeface="Arial" pitchFamily="34" charset="0"/>
                  <a:cs typeface="Arial" pitchFamily="34" charset="0"/>
                </a:rPr>
                <a:t>Edit Text Here</a:t>
              </a:r>
              <a:endParaRPr lang="en-US" sz="2000" dirty="0" smtClean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3659101" y="6228020"/>
            <a:ext cx="23051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smtClean="0">
                <a:latin typeface="Arial" pitchFamily="34" charset="0"/>
                <a:cs typeface="Arial" pitchFamily="34" charset="0"/>
              </a:rPr>
              <a:t>You can edit this text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3721391" y="2852935"/>
            <a:ext cx="2002737" cy="1396627"/>
            <a:chOff x="3427412" y="1524000"/>
            <a:chExt cx="2666850" cy="1981200"/>
          </a:xfrm>
        </p:grpSpPr>
        <p:sp>
          <p:nvSpPr>
            <p:cNvPr id="44" name="Rounded Rectangle 43"/>
            <p:cNvSpPr/>
            <p:nvPr/>
          </p:nvSpPr>
          <p:spPr>
            <a:xfrm>
              <a:off x="3427412" y="1524000"/>
              <a:ext cx="2666850" cy="1981200"/>
            </a:xfrm>
            <a:prstGeom prst="roundRect">
              <a:avLst>
                <a:gd name="adj" fmla="val 9700"/>
              </a:avLst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ounded Rectangle 44"/>
            <p:cNvSpPr/>
            <p:nvPr/>
          </p:nvSpPr>
          <p:spPr>
            <a:xfrm>
              <a:off x="3568969" y="1655181"/>
              <a:ext cx="2383736" cy="1718840"/>
            </a:xfrm>
            <a:prstGeom prst="roundRect">
              <a:avLst>
                <a:gd name="adj" fmla="val 9700"/>
              </a:avLst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2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>
                  <a:latin typeface="Arial" pitchFamily="34" charset="0"/>
                  <a:cs typeface="Arial" pitchFamily="34" charset="0"/>
                </a:rPr>
                <a:t>Edit Text Here</a:t>
              </a:r>
              <a:endParaRPr lang="en-US" sz="20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881631" y="2852056"/>
            <a:ext cx="2002737" cy="1396627"/>
            <a:chOff x="3427412" y="1524000"/>
            <a:chExt cx="2666850" cy="1981200"/>
          </a:xfrm>
        </p:grpSpPr>
        <p:sp>
          <p:nvSpPr>
            <p:cNvPr id="50" name="Rounded Rectangle 49"/>
            <p:cNvSpPr/>
            <p:nvPr/>
          </p:nvSpPr>
          <p:spPr>
            <a:xfrm>
              <a:off x="3427412" y="1524000"/>
              <a:ext cx="2666850" cy="1981200"/>
            </a:xfrm>
            <a:prstGeom prst="roundRect">
              <a:avLst>
                <a:gd name="adj" fmla="val 970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ounded Rectangle 50"/>
            <p:cNvSpPr/>
            <p:nvPr/>
          </p:nvSpPr>
          <p:spPr>
            <a:xfrm>
              <a:off x="3568969" y="1655181"/>
              <a:ext cx="2383736" cy="1718840"/>
            </a:xfrm>
            <a:prstGeom prst="roundRect">
              <a:avLst>
                <a:gd name="adj" fmla="val 9700"/>
              </a:avLst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2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>
                  <a:latin typeface="Arial" pitchFamily="34" charset="0"/>
                  <a:cs typeface="Arial" pitchFamily="34" charset="0"/>
                </a:rPr>
                <a:t>Edit Text Here</a:t>
              </a:r>
              <a:endParaRPr lang="en-US" sz="20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599730" y="4365105"/>
            <a:ext cx="2002737" cy="1396627"/>
            <a:chOff x="3427412" y="1524000"/>
            <a:chExt cx="2666850" cy="1981200"/>
          </a:xfrm>
        </p:grpSpPr>
        <p:sp>
          <p:nvSpPr>
            <p:cNvPr id="19" name="Rounded Rectangle 18"/>
            <p:cNvSpPr/>
            <p:nvPr/>
          </p:nvSpPr>
          <p:spPr>
            <a:xfrm>
              <a:off x="3427412" y="1524000"/>
              <a:ext cx="2666850" cy="1981200"/>
            </a:xfrm>
            <a:prstGeom prst="roundRect">
              <a:avLst>
                <a:gd name="adj" fmla="val 9700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3568969" y="1655181"/>
              <a:ext cx="2383736" cy="1718840"/>
            </a:xfrm>
            <a:prstGeom prst="roundRect">
              <a:avLst>
                <a:gd name="adj" fmla="val 9700"/>
              </a:avLst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2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smtClean="0">
                  <a:latin typeface="Arial" pitchFamily="34" charset="0"/>
                  <a:cs typeface="Arial" pitchFamily="34" charset="0"/>
                </a:rPr>
                <a:t>Edit Text Here</a:t>
              </a:r>
              <a:endParaRPr lang="en-US" sz="2000" dirty="0" smtClean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721391" y="4365104"/>
            <a:ext cx="2002737" cy="1396627"/>
            <a:chOff x="3427412" y="1524000"/>
            <a:chExt cx="2666850" cy="1981200"/>
          </a:xfrm>
        </p:grpSpPr>
        <p:sp>
          <p:nvSpPr>
            <p:cNvPr id="22" name="Rounded Rectangle 21"/>
            <p:cNvSpPr/>
            <p:nvPr/>
          </p:nvSpPr>
          <p:spPr>
            <a:xfrm>
              <a:off x="3427412" y="1524000"/>
              <a:ext cx="2666850" cy="1981200"/>
            </a:xfrm>
            <a:prstGeom prst="roundRect">
              <a:avLst>
                <a:gd name="adj" fmla="val 9700"/>
              </a:avLst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3568969" y="1655181"/>
              <a:ext cx="2383736" cy="1718840"/>
            </a:xfrm>
            <a:prstGeom prst="roundRect">
              <a:avLst>
                <a:gd name="adj" fmla="val 9700"/>
              </a:avLst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2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>
                  <a:latin typeface="Arial" pitchFamily="34" charset="0"/>
                  <a:cs typeface="Arial" pitchFamily="34" charset="0"/>
                </a:rPr>
                <a:t>Edit Text Here</a:t>
              </a:r>
              <a:endParaRPr lang="en-US" sz="20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721391" y="1311413"/>
            <a:ext cx="2002737" cy="1396627"/>
            <a:chOff x="3427412" y="1524000"/>
            <a:chExt cx="2666850" cy="1981200"/>
          </a:xfrm>
        </p:grpSpPr>
        <p:sp>
          <p:nvSpPr>
            <p:cNvPr id="25" name="Rounded Rectangle 24"/>
            <p:cNvSpPr/>
            <p:nvPr/>
          </p:nvSpPr>
          <p:spPr>
            <a:xfrm>
              <a:off x="3427412" y="1524000"/>
              <a:ext cx="2666850" cy="1981200"/>
            </a:xfrm>
            <a:prstGeom prst="roundRect">
              <a:avLst>
                <a:gd name="adj" fmla="val 9700"/>
              </a:avLst>
            </a:pr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3568969" y="1655181"/>
              <a:ext cx="2383736" cy="1718840"/>
            </a:xfrm>
            <a:prstGeom prst="roundRect">
              <a:avLst>
                <a:gd name="adj" fmla="val 9700"/>
              </a:avLst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2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>
                  <a:latin typeface="Arial" pitchFamily="34" charset="0"/>
                  <a:cs typeface="Arial" pitchFamily="34" charset="0"/>
                </a:rPr>
                <a:t>Edit Text Here</a:t>
              </a:r>
              <a:endParaRPr lang="en-US" sz="20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881631" y="1311414"/>
            <a:ext cx="2002737" cy="1396627"/>
            <a:chOff x="3427412" y="1524000"/>
            <a:chExt cx="2666850" cy="1981200"/>
          </a:xfrm>
        </p:grpSpPr>
        <p:sp>
          <p:nvSpPr>
            <p:cNvPr id="28" name="Rounded Rectangle 27"/>
            <p:cNvSpPr/>
            <p:nvPr/>
          </p:nvSpPr>
          <p:spPr>
            <a:xfrm>
              <a:off x="3427412" y="1524000"/>
              <a:ext cx="2666850" cy="1981200"/>
            </a:xfrm>
            <a:prstGeom prst="roundRect">
              <a:avLst>
                <a:gd name="adj" fmla="val 970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3568969" y="1655181"/>
              <a:ext cx="2383736" cy="1718840"/>
            </a:xfrm>
            <a:prstGeom prst="roundRect">
              <a:avLst>
                <a:gd name="adj" fmla="val 9700"/>
              </a:avLst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2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>
                  <a:latin typeface="Arial" pitchFamily="34" charset="0"/>
                  <a:cs typeface="Arial" pitchFamily="34" charset="0"/>
                </a:rPr>
                <a:t>Edit Text Here</a:t>
              </a:r>
              <a:endParaRPr lang="en-US" sz="20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881631" y="4371780"/>
            <a:ext cx="2002737" cy="1396627"/>
            <a:chOff x="3427412" y="1524000"/>
            <a:chExt cx="2666850" cy="1981200"/>
          </a:xfrm>
        </p:grpSpPr>
        <p:sp>
          <p:nvSpPr>
            <p:cNvPr id="34" name="Rounded Rectangle 33"/>
            <p:cNvSpPr/>
            <p:nvPr/>
          </p:nvSpPr>
          <p:spPr>
            <a:xfrm>
              <a:off x="3427412" y="1524000"/>
              <a:ext cx="2666850" cy="1981200"/>
            </a:xfrm>
            <a:prstGeom prst="roundRect">
              <a:avLst>
                <a:gd name="adj" fmla="val 970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3568969" y="1655181"/>
              <a:ext cx="2383736" cy="1718840"/>
            </a:xfrm>
            <a:prstGeom prst="roundRect">
              <a:avLst>
                <a:gd name="adj" fmla="val 9700"/>
              </a:avLst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2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>
                  <a:latin typeface="Arial" pitchFamily="34" charset="0"/>
                  <a:cs typeface="Arial" pitchFamily="34" charset="0"/>
                </a:rPr>
                <a:t>Edit Text Here</a:t>
              </a:r>
              <a:endParaRPr lang="en-US" sz="20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599730" y="1312293"/>
            <a:ext cx="2002737" cy="1396627"/>
            <a:chOff x="3427412" y="1524000"/>
            <a:chExt cx="2666850" cy="1981200"/>
          </a:xfrm>
        </p:grpSpPr>
        <p:sp>
          <p:nvSpPr>
            <p:cNvPr id="39" name="Rounded Rectangle 38"/>
            <p:cNvSpPr/>
            <p:nvPr/>
          </p:nvSpPr>
          <p:spPr>
            <a:xfrm>
              <a:off x="3427412" y="1524000"/>
              <a:ext cx="2666850" cy="1981200"/>
            </a:xfrm>
            <a:prstGeom prst="roundRect">
              <a:avLst>
                <a:gd name="adj" fmla="val 9700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ounded Rectangle 39"/>
            <p:cNvSpPr/>
            <p:nvPr/>
          </p:nvSpPr>
          <p:spPr>
            <a:xfrm>
              <a:off x="3568969" y="1655181"/>
              <a:ext cx="2383736" cy="1718840"/>
            </a:xfrm>
            <a:prstGeom prst="roundRect">
              <a:avLst>
                <a:gd name="adj" fmla="val 9700"/>
              </a:avLst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22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smtClean="0">
                  <a:latin typeface="Arial" pitchFamily="34" charset="0"/>
                  <a:cs typeface="Arial" pitchFamily="34" charset="0"/>
                </a:rPr>
                <a:t>Edit Text Here</a:t>
              </a:r>
              <a:endParaRPr lang="en-US" sz="2000" dirty="0" smtClean="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597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39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3x3 Matrix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2014-02-21T02:04:43Z</dcterms:created>
  <dcterms:modified xsi:type="dcterms:W3CDTF">2014-02-27T19:19:31Z</dcterms:modified>
</cp:coreProperties>
</file>