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hlinkClick r:id="rId2"/>
          </p:cNvPr>
          <p:cNvSpPr txBox="1"/>
          <p:nvPr/>
        </p:nvSpPr>
        <p:spPr>
          <a:xfrm>
            <a:off x="0" y="486875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4432910"/>
            <a:ext cx="1301512" cy="3218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3978002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45174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2015-12-10T09:40:34Z</dcterms:modified>
</cp:coreProperties>
</file>