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93" r:id="rId2"/>
    <p:sldId id="282" r:id="rId3"/>
  </p:sldIdLst>
  <p:sldSz cx="9144000" cy="6858000" type="screen4x3"/>
  <p:notesSz cx="6858000" cy="9144000"/>
  <p:defaultTextStyle>
    <a:defPPr>
      <a:defRPr lang="en-US"/>
    </a:defPPr>
    <a:lvl1pPr marL="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EA400"/>
    <a:srgbClr val="926F00"/>
    <a:srgbClr val="5ED802"/>
    <a:srgbClr val="66EC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113" d="100"/>
          <a:sy n="113" d="100"/>
        </p:scale>
        <p:origin x="756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B488F7-1FAC-40D2-BB7E-BA3CE28D8950}" type="datetimeFigureOut">
              <a:rPr lang="en-US" smtClean="0"/>
              <a:pPr/>
              <a:t>6/18/2014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2D21D1-52E2-420B-B491-CFF6D7BB79F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94786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86200"/>
            <a:ext cx="9144000" cy="2971800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65000"/>
                  <a:alpha val="53000"/>
                </a:schemeClr>
              </a:gs>
              <a:gs pos="0">
                <a:schemeClr val="bg1">
                  <a:lumMod val="9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887117"/>
            <a:ext cx="7772400" cy="610820"/>
          </a:xfrm>
        </p:spPr>
        <p:txBody>
          <a:bodyPr/>
          <a:lstStyle>
            <a:lvl1pPr algn="ctr">
              <a:defRPr lang="en-US" sz="40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399020"/>
            <a:ext cx="6400800" cy="764440"/>
          </a:xfrm>
        </p:spPr>
        <p:txBody>
          <a:bodyPr>
            <a:normAutofit/>
          </a:bodyPr>
          <a:lstStyle>
            <a:lvl1pPr marL="0" indent="0" algn="ctr">
              <a:buNone/>
              <a:defRPr lang="en-US" sz="2400" kern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6094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8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3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8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7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8D6DB-6798-42D2-B9AD-FC6F1C72FC30}" type="datetimeFigureOut">
              <a:rPr lang="en-US" smtClean="0"/>
              <a:pPr/>
              <a:t>6/18/2014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DE275-BE14-4364-AEA2-5F5667C0FD4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541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3"/>
            <a:ext cx="5486400" cy="566739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4300"/>
            </a:lvl1pPr>
            <a:lvl2pPr marL="609493" indent="0">
              <a:buNone/>
              <a:defRPr sz="3700"/>
            </a:lvl2pPr>
            <a:lvl3pPr marL="1218987" indent="0">
              <a:buNone/>
              <a:defRPr sz="3200"/>
            </a:lvl3pPr>
            <a:lvl4pPr marL="1828480" indent="0">
              <a:buNone/>
              <a:defRPr sz="2700"/>
            </a:lvl4pPr>
            <a:lvl5pPr marL="2437973" indent="0">
              <a:buNone/>
              <a:defRPr sz="2700"/>
            </a:lvl5pPr>
            <a:lvl6pPr marL="3047467" indent="0">
              <a:buNone/>
              <a:defRPr sz="2700"/>
            </a:lvl6pPr>
            <a:lvl7pPr marL="3656960" indent="0">
              <a:buNone/>
              <a:defRPr sz="2700"/>
            </a:lvl7pPr>
            <a:lvl8pPr marL="4266453" indent="0">
              <a:buNone/>
              <a:defRPr sz="2700"/>
            </a:lvl8pPr>
            <a:lvl9pPr marL="4875947" indent="0">
              <a:buNone/>
              <a:defRPr sz="27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41"/>
            <a:ext cx="5486400" cy="804863"/>
          </a:xfrm>
        </p:spPr>
        <p:txBody>
          <a:bodyPr/>
          <a:lstStyle>
            <a:lvl1pPr marL="0" indent="0">
              <a:buNone/>
              <a:defRPr sz="1900"/>
            </a:lvl1pPr>
            <a:lvl2pPr marL="609493" indent="0">
              <a:buNone/>
              <a:defRPr sz="1600"/>
            </a:lvl2pPr>
            <a:lvl3pPr marL="1218987" indent="0">
              <a:buNone/>
              <a:defRPr sz="1300"/>
            </a:lvl3pPr>
            <a:lvl4pPr marL="1828480" indent="0">
              <a:buNone/>
              <a:defRPr sz="1200"/>
            </a:lvl4pPr>
            <a:lvl5pPr marL="2437973" indent="0">
              <a:buNone/>
              <a:defRPr sz="1200"/>
            </a:lvl5pPr>
            <a:lvl6pPr marL="3047467" indent="0">
              <a:buNone/>
              <a:defRPr sz="1200"/>
            </a:lvl6pPr>
            <a:lvl7pPr marL="3656960" indent="0">
              <a:buNone/>
              <a:defRPr sz="1200"/>
            </a:lvl7pPr>
            <a:lvl8pPr marL="4266453" indent="0">
              <a:buNone/>
              <a:defRPr sz="1200"/>
            </a:lvl8pPr>
            <a:lvl9pPr marL="4875947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6/18/2014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38142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6/18/2014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1580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2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6/18/2014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0223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9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6/18/2014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77184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6/18/2014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9236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4"/>
            <a:ext cx="7772400" cy="1362075"/>
          </a:xfrm>
        </p:spPr>
        <p:txBody>
          <a:bodyPr anchor="t"/>
          <a:lstStyle>
            <a:lvl1pPr algn="l">
              <a:defRPr sz="53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6"/>
            <a:ext cx="7772400" cy="1500187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493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8987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48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797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46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696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645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594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6/18/2014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1707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6/18/2014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3186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6"/>
            <a:ext cx="4040188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6"/>
            <a:ext cx="4041775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6/18/2014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58990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6/18/2014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9874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6/18/2014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12494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3" y="273052"/>
            <a:ext cx="3008313" cy="1162051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5"/>
            <a:ext cx="5111750" cy="5853113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3" y="1435105"/>
            <a:ext cx="3008313" cy="4691063"/>
          </a:xfrm>
        </p:spPr>
        <p:txBody>
          <a:bodyPr/>
          <a:lstStyle>
            <a:lvl1pPr marL="0" indent="0">
              <a:buNone/>
              <a:defRPr sz="1900"/>
            </a:lvl1pPr>
            <a:lvl2pPr marL="609493" indent="0">
              <a:buNone/>
              <a:defRPr sz="1600"/>
            </a:lvl2pPr>
            <a:lvl3pPr marL="1218987" indent="0">
              <a:buNone/>
              <a:defRPr sz="1300"/>
            </a:lvl3pPr>
            <a:lvl4pPr marL="1828480" indent="0">
              <a:buNone/>
              <a:defRPr sz="1200"/>
            </a:lvl4pPr>
            <a:lvl5pPr marL="2437973" indent="0">
              <a:buNone/>
              <a:defRPr sz="1200"/>
            </a:lvl5pPr>
            <a:lvl6pPr marL="3047467" indent="0">
              <a:buNone/>
              <a:defRPr sz="1200"/>
            </a:lvl6pPr>
            <a:lvl7pPr marL="3656960" indent="0">
              <a:buNone/>
              <a:defRPr sz="1200"/>
            </a:lvl7pPr>
            <a:lvl8pPr marL="4266453" indent="0">
              <a:buNone/>
              <a:defRPr sz="1200"/>
            </a:lvl8pPr>
            <a:lvl9pPr marL="4875947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6/18/2014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0817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81000">
              <a:srgbClr val="EEEEEE"/>
            </a:gs>
            <a:gs pos="0">
              <a:schemeClr val="bg1"/>
            </a:gs>
            <a:gs pos="100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42"/>
            <a:ext cx="8229600" cy="711081"/>
          </a:xfrm>
          <a:prstGeom prst="rect">
            <a:avLst/>
          </a:prstGeom>
        </p:spPr>
        <p:txBody>
          <a:bodyPr vert="horz" lIns="121899" tIns="60949" rIns="121899" bIns="60949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38428"/>
            <a:ext cx="8229600" cy="4987739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4"/>
            <a:ext cx="2133600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5404F2-BE9A-4460-8815-8F645183555F}" type="datetimeFigureOut">
              <a:rPr lang="en-US" smtClean="0"/>
              <a:pPr/>
              <a:t>6/18/2014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4"/>
            <a:ext cx="2895600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1" y="6356354"/>
            <a:ext cx="2133600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45080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1218987" rtl="0" eaLnBrk="1" latinLnBrk="0" hangingPunct="1"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20" indent="-457120" algn="l" defTabSz="1218987" rtl="0" eaLnBrk="1" latinLnBrk="0" hangingPunct="1">
        <a:spcBef>
          <a:spcPct val="20000"/>
        </a:spcBef>
        <a:buFont typeface="Arial" pitchFamily="34" charset="0"/>
        <a:buChar char="•"/>
        <a:defRPr sz="3600" kern="1200">
          <a:solidFill>
            <a:schemeClr val="tx1"/>
          </a:solidFill>
          <a:latin typeface="+mj-lt"/>
          <a:ea typeface="+mn-ea"/>
          <a:cs typeface="+mn-cs"/>
        </a:defRPr>
      </a:lvl1pPr>
      <a:lvl2pPr marL="990427" indent="-380933" algn="l" defTabSz="1218987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j-lt"/>
          <a:ea typeface="+mn-ea"/>
          <a:cs typeface="+mn-cs"/>
        </a:defRPr>
      </a:lvl2pPr>
      <a:lvl3pPr marL="152373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j-lt"/>
          <a:ea typeface="+mn-ea"/>
          <a:cs typeface="+mn-cs"/>
        </a:defRPr>
      </a:lvl3pPr>
      <a:lvl4pPr marL="2133227" indent="-304747" algn="l" defTabSz="1218987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j-lt"/>
          <a:ea typeface="+mn-ea"/>
          <a:cs typeface="+mn-cs"/>
        </a:defRPr>
      </a:lvl4pPr>
      <a:lvl5pPr marL="2742720" indent="-304747" algn="l" defTabSz="1218987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j-lt"/>
          <a:ea typeface="+mn-ea"/>
          <a:cs typeface="+mn-cs"/>
        </a:defRPr>
      </a:lvl5pPr>
      <a:lvl6pPr marL="335221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707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200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69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3D Circular </a:t>
            </a:r>
            <a:r>
              <a:rPr lang="en-US" dirty="0" smtClean="0"/>
              <a:t>Arrow Timeline</a:t>
            </a:r>
            <a:endParaRPr lang="es-UY" dirty="0"/>
          </a:p>
        </p:txBody>
      </p:sp>
      <p:sp>
        <p:nvSpPr>
          <p:cNvPr id="12" name="TextBox 11"/>
          <p:cNvSpPr txBox="1"/>
          <p:nvPr/>
        </p:nvSpPr>
        <p:spPr>
          <a:xfrm>
            <a:off x="771749" y="4301316"/>
            <a:ext cx="2129866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800" dirty="0" smtClean="0">
                <a:latin typeface="Arial" pitchFamily="34" charset="0"/>
                <a:cs typeface="Arial" pitchFamily="34" charset="0"/>
              </a:rPr>
              <a:t>Edit this title</a:t>
            </a:r>
            <a:endParaRPr lang="en-US" sz="1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076371" y="5291916"/>
            <a:ext cx="2577138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800" dirty="0" smtClean="0">
                <a:latin typeface="Arial" pitchFamily="34" charset="0"/>
                <a:cs typeface="Arial" pitchFamily="34" charset="0"/>
              </a:rPr>
              <a:t>Edit this title</a:t>
            </a:r>
            <a:endParaRPr lang="en-US" sz="1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Circular Arrow 17"/>
          <p:cNvSpPr/>
          <p:nvPr/>
        </p:nvSpPr>
        <p:spPr>
          <a:xfrm>
            <a:off x="1989971" y="1448444"/>
            <a:ext cx="4932884" cy="4932884"/>
          </a:xfrm>
          <a:prstGeom prst="circularArrow">
            <a:avLst>
              <a:gd name="adj1" fmla="val 13428"/>
              <a:gd name="adj2" fmla="val 1021413"/>
              <a:gd name="adj3" fmla="val 19434775"/>
              <a:gd name="adj4" fmla="val 1043232"/>
              <a:gd name="adj5" fmla="val 18097"/>
            </a:avLst>
          </a:prstGeom>
          <a:solidFill>
            <a:srgbClr val="0070C0"/>
          </a:solidFill>
          <a:effectLst>
            <a:outerShdw blurRad="330200" dist="38100" dir="5400000" algn="t" rotWithShape="0">
              <a:prstClr val="black">
                <a:alpha val="40000"/>
              </a:prstClr>
            </a:outerShdw>
          </a:effectLst>
          <a:scene3d>
            <a:camera prst="perspectiveRelaxedModerately"/>
            <a:lightRig rig="flat" dir="t">
              <a:rot lat="0" lon="0" rev="4800000"/>
            </a:lightRig>
          </a:scene3d>
          <a:sp3d extrusionH="254000" contourW="12700">
            <a:bevelT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UY">
              <a:solidFill>
                <a:schemeClr val="tx1"/>
              </a:solidFill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4451423" y="4422630"/>
            <a:ext cx="976977" cy="1015591"/>
            <a:chOff x="6875704" y="5143201"/>
            <a:chExt cx="1300356" cy="1351752"/>
          </a:xfrm>
        </p:grpSpPr>
        <p:sp>
          <p:nvSpPr>
            <p:cNvPr id="9" name="Oval 8"/>
            <p:cNvSpPr/>
            <p:nvPr/>
          </p:nvSpPr>
          <p:spPr>
            <a:xfrm>
              <a:off x="6875704" y="6037753"/>
              <a:ext cx="1300356" cy="457200"/>
            </a:xfrm>
            <a:prstGeom prst="ellipse">
              <a:avLst/>
            </a:prstGeom>
            <a:gradFill flip="none" rotWithShape="1">
              <a:gsLst>
                <a:gs pos="0">
                  <a:schemeClr val="tx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/>
            <p:cNvSpPr/>
            <p:nvPr/>
          </p:nvSpPr>
          <p:spPr>
            <a:xfrm>
              <a:off x="6947372" y="5143201"/>
              <a:ext cx="1157020" cy="1157020"/>
            </a:xfrm>
            <a:prstGeom prst="ellipse">
              <a:avLst/>
            </a:prstGeom>
            <a:gradFill flip="none" rotWithShape="1">
              <a:gsLst>
                <a:gs pos="100000">
                  <a:schemeClr val="tx1">
                    <a:lumMod val="85000"/>
                    <a:lumOff val="15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2700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4603070" y="2087060"/>
            <a:ext cx="976977" cy="1015591"/>
            <a:chOff x="6875704" y="5143201"/>
            <a:chExt cx="1300356" cy="1351752"/>
          </a:xfrm>
        </p:grpSpPr>
        <p:sp>
          <p:nvSpPr>
            <p:cNvPr id="13" name="Oval 12"/>
            <p:cNvSpPr/>
            <p:nvPr/>
          </p:nvSpPr>
          <p:spPr>
            <a:xfrm>
              <a:off x="6875704" y="6037753"/>
              <a:ext cx="1300356" cy="457200"/>
            </a:xfrm>
            <a:prstGeom prst="ellipse">
              <a:avLst/>
            </a:prstGeom>
            <a:gradFill flip="none" rotWithShape="1">
              <a:gsLst>
                <a:gs pos="0">
                  <a:schemeClr val="tx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Oval 14"/>
            <p:cNvSpPr/>
            <p:nvPr/>
          </p:nvSpPr>
          <p:spPr>
            <a:xfrm>
              <a:off x="6947372" y="5143201"/>
              <a:ext cx="1157020" cy="1157020"/>
            </a:xfrm>
            <a:prstGeom prst="ellipse">
              <a:avLst/>
            </a:prstGeom>
            <a:gradFill flip="none" rotWithShape="1">
              <a:gsLst>
                <a:gs pos="100000">
                  <a:schemeClr val="tx1">
                    <a:lumMod val="85000"/>
                    <a:lumOff val="15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2700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2771770" y="2463783"/>
            <a:ext cx="869286" cy="1015591"/>
            <a:chOff x="6947372" y="5143201"/>
            <a:chExt cx="1157020" cy="1351752"/>
          </a:xfrm>
        </p:grpSpPr>
        <p:sp>
          <p:nvSpPr>
            <p:cNvPr id="17" name="Oval 16"/>
            <p:cNvSpPr/>
            <p:nvPr/>
          </p:nvSpPr>
          <p:spPr>
            <a:xfrm>
              <a:off x="6988545" y="6037753"/>
              <a:ext cx="1074674" cy="457200"/>
            </a:xfrm>
            <a:prstGeom prst="ellipse">
              <a:avLst/>
            </a:prstGeom>
            <a:gradFill flip="none" rotWithShape="1">
              <a:gsLst>
                <a:gs pos="0">
                  <a:schemeClr val="tx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Oval 19"/>
            <p:cNvSpPr/>
            <p:nvPr/>
          </p:nvSpPr>
          <p:spPr>
            <a:xfrm>
              <a:off x="6947372" y="5143201"/>
              <a:ext cx="1157020" cy="1157020"/>
            </a:xfrm>
            <a:prstGeom prst="ellipse">
              <a:avLst/>
            </a:prstGeom>
            <a:gradFill flip="none" rotWithShape="1">
              <a:gsLst>
                <a:gs pos="100000">
                  <a:schemeClr val="tx1">
                    <a:lumMod val="85000"/>
                    <a:lumOff val="15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2700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2683624" y="3799920"/>
            <a:ext cx="869286" cy="1015591"/>
            <a:chOff x="6947372" y="5143201"/>
            <a:chExt cx="1157020" cy="1351752"/>
          </a:xfrm>
        </p:grpSpPr>
        <p:sp>
          <p:nvSpPr>
            <p:cNvPr id="22" name="Oval 21"/>
            <p:cNvSpPr/>
            <p:nvPr/>
          </p:nvSpPr>
          <p:spPr>
            <a:xfrm>
              <a:off x="6988545" y="6037753"/>
              <a:ext cx="1074674" cy="457200"/>
            </a:xfrm>
            <a:prstGeom prst="ellipse">
              <a:avLst/>
            </a:prstGeom>
            <a:gradFill flip="none" rotWithShape="1">
              <a:gsLst>
                <a:gs pos="0">
                  <a:schemeClr val="tx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Oval 22"/>
            <p:cNvSpPr/>
            <p:nvPr/>
          </p:nvSpPr>
          <p:spPr>
            <a:xfrm>
              <a:off x="6947372" y="5143201"/>
              <a:ext cx="1157020" cy="1157020"/>
            </a:xfrm>
            <a:prstGeom prst="ellipse">
              <a:avLst/>
            </a:prstGeom>
            <a:gradFill flip="none" rotWithShape="1">
              <a:gsLst>
                <a:gs pos="100000">
                  <a:schemeClr val="tx1">
                    <a:lumMod val="85000"/>
                    <a:lumOff val="15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2700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</p:grpSp>
      <p:cxnSp>
        <p:nvCxnSpPr>
          <p:cNvPr id="6" name="Straight Arrow Connector 5"/>
          <p:cNvCxnSpPr/>
          <p:nvPr/>
        </p:nvCxnSpPr>
        <p:spPr>
          <a:xfrm>
            <a:off x="5700592" y="2380074"/>
            <a:ext cx="2039760" cy="0"/>
          </a:xfrm>
          <a:prstGeom prst="straightConnector1">
            <a:avLst/>
          </a:prstGeom>
          <a:ln>
            <a:solidFill>
              <a:schemeClr val="tx1"/>
            </a:solidFill>
            <a:headEnd type="oval" w="med" len="me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>
            <a:off x="5325180" y="5266470"/>
            <a:ext cx="2039760" cy="0"/>
          </a:xfrm>
          <a:prstGeom prst="straightConnector1">
            <a:avLst/>
          </a:prstGeom>
          <a:ln>
            <a:solidFill>
              <a:schemeClr val="tx1"/>
            </a:solidFill>
            <a:headEnd type="oval" w="med" len="me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 flipH="1">
            <a:off x="899592" y="2759150"/>
            <a:ext cx="1730190" cy="0"/>
          </a:xfrm>
          <a:prstGeom prst="straightConnector1">
            <a:avLst/>
          </a:prstGeom>
          <a:ln>
            <a:solidFill>
              <a:schemeClr val="tx1"/>
            </a:solidFill>
            <a:headEnd type="oval" w="med" len="me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flipH="1">
            <a:off x="899592" y="4234563"/>
            <a:ext cx="1527294" cy="0"/>
          </a:xfrm>
          <a:prstGeom prst="straightConnector1">
            <a:avLst/>
          </a:prstGeom>
          <a:ln>
            <a:solidFill>
              <a:schemeClr val="tx1"/>
            </a:solidFill>
            <a:headEnd type="oval" w="med" len="me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763104" y="2847280"/>
            <a:ext cx="2129866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800" dirty="0" smtClean="0">
                <a:latin typeface="Arial" pitchFamily="34" charset="0"/>
                <a:cs typeface="Arial" pitchFamily="34" charset="0"/>
              </a:rPr>
              <a:t>Edit this title</a:t>
            </a:r>
            <a:endParaRPr lang="en-US" sz="1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362814" y="1976671"/>
            <a:ext cx="2129866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800" dirty="0" smtClean="0">
                <a:latin typeface="Arial" pitchFamily="34" charset="0"/>
                <a:cs typeface="Arial" pitchFamily="34" charset="0"/>
              </a:rPr>
              <a:t>Edit this title</a:t>
            </a:r>
            <a:endParaRPr lang="en-US" sz="18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75525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E:\websites\free-power-point-templates\2012\logo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00408" y="3101616"/>
            <a:ext cx="1951712" cy="702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1006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937</TotalTime>
  <Words>16</Words>
  <Application>Microsoft Office PowerPoint</Application>
  <PresentationFormat>On-screen Show (4:3)</PresentationFormat>
  <Paragraphs>5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3D Circular Arrow Timeline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Simple Work Breakdown Structure</dc:title>
  <dc:creator>FPPT</dc:creator>
  <cp:lastModifiedBy>Julian</cp:lastModifiedBy>
  <cp:revision>17</cp:revision>
  <dcterms:created xsi:type="dcterms:W3CDTF">2014-06-04T21:04:36Z</dcterms:created>
  <dcterms:modified xsi:type="dcterms:W3CDTF">2014-06-18T18:17:13Z</dcterms:modified>
</cp:coreProperties>
</file>