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3" r:id="rId2"/>
    <p:sldId id="295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Circular Arrows</a:t>
            </a:r>
            <a:endParaRPr lang="es-UY" dirty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5106670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5094098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Circular Arrow 17"/>
          <p:cNvSpPr/>
          <p:nvPr/>
        </p:nvSpPr>
        <p:spPr>
          <a:xfrm>
            <a:off x="755576" y="1484784"/>
            <a:ext cx="3369226" cy="3369226"/>
          </a:xfrm>
          <a:prstGeom prst="circularArrow">
            <a:avLst>
              <a:gd name="adj1" fmla="val 8116"/>
              <a:gd name="adj2" fmla="val 770346"/>
              <a:gd name="adj3" fmla="val 18850604"/>
              <a:gd name="adj4" fmla="val 1043232"/>
              <a:gd name="adj5" fmla="val 12500"/>
            </a:avLst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19" name="Circular Arrow 18"/>
          <p:cNvSpPr/>
          <p:nvPr/>
        </p:nvSpPr>
        <p:spPr>
          <a:xfrm>
            <a:off x="4644008" y="1518155"/>
            <a:ext cx="3369226" cy="3369226"/>
          </a:xfrm>
          <a:prstGeom prst="circularArrow">
            <a:avLst>
              <a:gd name="adj1" fmla="val 8889"/>
              <a:gd name="adj2" fmla="val 770346"/>
              <a:gd name="adj3" fmla="val 12070398"/>
              <a:gd name="adj4" fmla="val 14945764"/>
              <a:gd name="adj5" fmla="val 12500"/>
            </a:avLst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Circular Arrows</a:t>
            </a:r>
            <a:endParaRPr lang="es-UY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4521692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4509120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Circular Arrow 17"/>
          <p:cNvSpPr/>
          <p:nvPr/>
        </p:nvSpPr>
        <p:spPr>
          <a:xfrm>
            <a:off x="679775" y="2123385"/>
            <a:ext cx="2092025" cy="2092025"/>
          </a:xfrm>
          <a:prstGeom prst="circularArrow">
            <a:avLst>
              <a:gd name="adj1" fmla="val 14882"/>
              <a:gd name="adj2" fmla="val 770346"/>
              <a:gd name="adj3" fmla="val 18836476"/>
              <a:gd name="adj4" fmla="val 1043232"/>
              <a:gd name="adj5" fmla="val 12500"/>
            </a:avLst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19" name="Circular Arrow 18"/>
          <p:cNvSpPr/>
          <p:nvPr/>
        </p:nvSpPr>
        <p:spPr>
          <a:xfrm>
            <a:off x="6276014" y="2156756"/>
            <a:ext cx="2092025" cy="2092025"/>
          </a:xfrm>
          <a:prstGeom prst="circularArrow">
            <a:avLst>
              <a:gd name="adj1" fmla="val 3630"/>
              <a:gd name="adj2" fmla="val 770346"/>
              <a:gd name="adj3" fmla="val 12021520"/>
              <a:gd name="adj4" fmla="val 14945764"/>
              <a:gd name="adj5" fmla="val 8224"/>
            </a:avLst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7" name="Circular Arrow 6"/>
          <p:cNvSpPr/>
          <p:nvPr/>
        </p:nvSpPr>
        <p:spPr>
          <a:xfrm>
            <a:off x="3419872" y="2182569"/>
            <a:ext cx="2092025" cy="2092025"/>
          </a:xfrm>
          <a:prstGeom prst="circularArrow">
            <a:avLst>
              <a:gd name="adj1" fmla="val 9245"/>
              <a:gd name="adj2" fmla="val 770346"/>
              <a:gd name="adj3" fmla="val 553726"/>
              <a:gd name="adj4" fmla="val 2673075"/>
              <a:gd name="adj5" fmla="val 10463"/>
            </a:avLst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4521692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583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922</TotalTime>
  <Words>21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3D Circular Arrows</vt:lpstr>
      <vt:lpstr>3D Circular Arrows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Work Breakdown Structure</dc:title>
  <dc:creator>FPPT</dc:creator>
  <cp:lastModifiedBy>Julian</cp:lastModifiedBy>
  <cp:revision>13</cp:revision>
  <dcterms:created xsi:type="dcterms:W3CDTF">2014-06-04T21:04:36Z</dcterms:created>
  <dcterms:modified xsi:type="dcterms:W3CDTF">2014-06-18T14:21:06Z</dcterms:modified>
</cp:coreProperties>
</file>