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4" name="Right Arrow 3">
            <a:extLst>
              <a:ext uri="{FF2B5EF4-FFF2-40B4-BE49-F238E27FC236}">
                <a16:creationId xmlns:a16="http://schemas.microsoft.com/office/drawing/2014/main" id="{94365BB4-68EC-431F-81A7-D9608350E95A}"/>
              </a:ext>
            </a:extLst>
          </p:cNvPr>
          <p:cNvSpPr/>
          <p:nvPr/>
        </p:nvSpPr>
        <p:spPr>
          <a:xfrm>
            <a:off x="8953602" y="4064573"/>
            <a:ext cx="2476193" cy="1851704"/>
          </a:xfrm>
          <a:prstGeom prst="rightArrow">
            <a:avLst/>
          </a:prstGeom>
          <a:solidFill>
            <a:schemeClr val="accent1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5" name="Right Arrow 4">
            <a:extLst>
              <a:ext uri="{FF2B5EF4-FFF2-40B4-BE49-F238E27FC236}">
                <a16:creationId xmlns:a16="http://schemas.microsoft.com/office/drawing/2014/main" id="{20A9891B-ECCA-41CE-B564-9E3DAF190E7A}"/>
              </a:ext>
            </a:extLst>
          </p:cNvPr>
          <p:cNvSpPr/>
          <p:nvPr/>
        </p:nvSpPr>
        <p:spPr>
          <a:xfrm>
            <a:off x="6962726" y="3430421"/>
            <a:ext cx="2476193" cy="1851704"/>
          </a:xfrm>
          <a:prstGeom prst="rightArrow">
            <a:avLst/>
          </a:prstGeom>
          <a:solidFill>
            <a:schemeClr val="accent2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6" name="Right Arrow 5">
            <a:extLst>
              <a:ext uri="{FF2B5EF4-FFF2-40B4-BE49-F238E27FC236}">
                <a16:creationId xmlns:a16="http://schemas.microsoft.com/office/drawing/2014/main" id="{AEE4E7FB-4076-4041-AC23-E05C9C4DF3CD}"/>
              </a:ext>
            </a:extLst>
          </p:cNvPr>
          <p:cNvSpPr/>
          <p:nvPr/>
        </p:nvSpPr>
        <p:spPr>
          <a:xfrm>
            <a:off x="4971850" y="2796268"/>
            <a:ext cx="2476193" cy="1851704"/>
          </a:xfrm>
          <a:prstGeom prst="rightArrow">
            <a:avLst/>
          </a:prstGeom>
          <a:solidFill>
            <a:schemeClr val="accent3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7" name="Right Arrow 6">
            <a:extLst>
              <a:ext uri="{FF2B5EF4-FFF2-40B4-BE49-F238E27FC236}">
                <a16:creationId xmlns:a16="http://schemas.microsoft.com/office/drawing/2014/main" id="{1807C587-7F0F-4DD5-8C64-127F7537CA60}"/>
              </a:ext>
            </a:extLst>
          </p:cNvPr>
          <p:cNvSpPr/>
          <p:nvPr/>
        </p:nvSpPr>
        <p:spPr>
          <a:xfrm>
            <a:off x="2980975" y="2162115"/>
            <a:ext cx="2476193" cy="1851704"/>
          </a:xfrm>
          <a:prstGeom prst="rightArrow">
            <a:avLst/>
          </a:prstGeom>
          <a:solidFill>
            <a:schemeClr val="accent4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8" name="Right Arrow 7">
            <a:extLst>
              <a:ext uri="{FF2B5EF4-FFF2-40B4-BE49-F238E27FC236}">
                <a16:creationId xmlns:a16="http://schemas.microsoft.com/office/drawing/2014/main" id="{71D6BAAA-9FB0-4263-9C5D-8005C5BFC8A6}"/>
              </a:ext>
            </a:extLst>
          </p:cNvPr>
          <p:cNvSpPr/>
          <p:nvPr/>
        </p:nvSpPr>
        <p:spPr>
          <a:xfrm>
            <a:off x="990100" y="1527962"/>
            <a:ext cx="2476193" cy="1851704"/>
          </a:xfrm>
          <a:prstGeom prst="rightArrow">
            <a:avLst/>
          </a:prstGeom>
          <a:solidFill>
            <a:schemeClr val="accent5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693F5D68-85FC-4B17-9DAA-733F23C977BA}"/>
              </a:ext>
            </a:extLst>
          </p:cNvPr>
          <p:cNvSpPr txBox="1"/>
          <p:nvPr/>
        </p:nvSpPr>
        <p:spPr>
          <a:xfrm rot="19690747">
            <a:off x="9311865" y="4840121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47C4E983-3AB8-481F-AFBE-0925751A55B5}"/>
              </a:ext>
            </a:extLst>
          </p:cNvPr>
          <p:cNvSpPr txBox="1"/>
          <p:nvPr/>
        </p:nvSpPr>
        <p:spPr>
          <a:xfrm rot="19690747">
            <a:off x="7327497" y="4211651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1" name="TextBox 450">
            <a:extLst>
              <a:ext uri="{FF2B5EF4-FFF2-40B4-BE49-F238E27FC236}">
                <a16:creationId xmlns:a16="http://schemas.microsoft.com/office/drawing/2014/main" id="{D6929A0E-B22F-4B08-B6D4-587413674664}"/>
              </a:ext>
            </a:extLst>
          </p:cNvPr>
          <p:cNvSpPr txBox="1"/>
          <p:nvPr/>
        </p:nvSpPr>
        <p:spPr>
          <a:xfrm rot="19690747">
            <a:off x="5343129" y="3583182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461F9D7B-4859-4CF4-9A3E-43AF8FA7A2D8}"/>
              </a:ext>
            </a:extLst>
          </p:cNvPr>
          <p:cNvSpPr txBox="1"/>
          <p:nvPr/>
        </p:nvSpPr>
        <p:spPr>
          <a:xfrm rot="19690747">
            <a:off x="3358762" y="2954713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DD5928BD-40E4-4780-ADB2-656D3A602DC7}"/>
              </a:ext>
            </a:extLst>
          </p:cNvPr>
          <p:cNvSpPr txBox="1"/>
          <p:nvPr/>
        </p:nvSpPr>
        <p:spPr>
          <a:xfrm rot="19690747">
            <a:off x="1374395" y="2326244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0DEC897D-B057-4306-9036-B95309F648DC}"/>
              </a:ext>
            </a:extLst>
          </p:cNvPr>
          <p:cNvGrpSpPr/>
          <p:nvPr/>
        </p:nvGrpSpPr>
        <p:grpSpPr>
          <a:xfrm>
            <a:off x="5157028" y="5023632"/>
            <a:ext cx="1884434" cy="1107996"/>
            <a:chOff x="2551706" y="4283314"/>
            <a:chExt cx="1403938" cy="1107996"/>
          </a:xfrm>
        </p:grpSpPr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282B25DE-D1F4-476F-B088-E765B9F1967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D0B010E4-7D1C-48EE-BA1E-6BFD809BA59C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FB689F57-D3A3-4183-8AB1-534A860F202D}"/>
              </a:ext>
            </a:extLst>
          </p:cNvPr>
          <p:cNvGrpSpPr/>
          <p:nvPr/>
        </p:nvGrpSpPr>
        <p:grpSpPr>
          <a:xfrm>
            <a:off x="7270896" y="2481070"/>
            <a:ext cx="1884434" cy="1107996"/>
            <a:chOff x="2551706" y="4283314"/>
            <a:chExt cx="1403938" cy="1107996"/>
          </a:xfrm>
        </p:grpSpPr>
        <p:sp>
          <p:nvSpPr>
            <p:cNvPr id="458" name="TextBox 457">
              <a:extLst>
                <a:ext uri="{FF2B5EF4-FFF2-40B4-BE49-F238E27FC236}">
                  <a16:creationId xmlns:a16="http://schemas.microsoft.com/office/drawing/2014/main" id="{F6656EFC-A055-472E-BA98-3C11D537B37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9" name="TextBox 458">
              <a:extLst>
                <a:ext uri="{FF2B5EF4-FFF2-40B4-BE49-F238E27FC236}">
                  <a16:creationId xmlns:a16="http://schemas.microsoft.com/office/drawing/2014/main" id="{B1CA31B3-0098-46EE-A947-2315BD569492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4BD795C5-DA45-4E09-9DD9-80E1C6E907B1}"/>
              </a:ext>
            </a:extLst>
          </p:cNvPr>
          <p:cNvGrpSpPr/>
          <p:nvPr/>
        </p:nvGrpSpPr>
        <p:grpSpPr>
          <a:xfrm>
            <a:off x="9384764" y="3176770"/>
            <a:ext cx="1884434" cy="1107996"/>
            <a:chOff x="2551706" y="4283314"/>
            <a:chExt cx="1403938" cy="1107996"/>
          </a:xfrm>
        </p:grpSpPr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39301949-E4DE-4D49-92B1-C1BF364DAA5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2" name="TextBox 461">
              <a:extLst>
                <a:ext uri="{FF2B5EF4-FFF2-40B4-BE49-F238E27FC236}">
                  <a16:creationId xmlns:a16="http://schemas.microsoft.com/office/drawing/2014/main" id="{F0FC0EAF-8543-4C8F-B391-8ED3AD7ECA41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3" name="Group 462">
            <a:extLst>
              <a:ext uri="{FF2B5EF4-FFF2-40B4-BE49-F238E27FC236}">
                <a16:creationId xmlns:a16="http://schemas.microsoft.com/office/drawing/2014/main" id="{70D72EA7-A517-4DFD-A2DE-6D2D59FB09E3}"/>
              </a:ext>
            </a:extLst>
          </p:cNvPr>
          <p:cNvGrpSpPr/>
          <p:nvPr/>
        </p:nvGrpSpPr>
        <p:grpSpPr>
          <a:xfrm>
            <a:off x="929292" y="3722504"/>
            <a:ext cx="1884434" cy="1107996"/>
            <a:chOff x="2551706" y="4283314"/>
            <a:chExt cx="1403938" cy="1107996"/>
          </a:xfrm>
        </p:grpSpPr>
        <p:sp>
          <p:nvSpPr>
            <p:cNvPr id="464" name="TextBox 463">
              <a:extLst>
                <a:ext uri="{FF2B5EF4-FFF2-40B4-BE49-F238E27FC236}">
                  <a16:creationId xmlns:a16="http://schemas.microsoft.com/office/drawing/2014/main" id="{E0286EB7-8BC6-494E-9633-63727EE82B7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B12B03BA-A5A4-4224-A795-CADC6FB84A91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430E2980-0154-4175-B6CD-B29426CC9229}"/>
              </a:ext>
            </a:extLst>
          </p:cNvPr>
          <p:cNvGrpSpPr/>
          <p:nvPr/>
        </p:nvGrpSpPr>
        <p:grpSpPr>
          <a:xfrm>
            <a:off x="3043160" y="4373068"/>
            <a:ext cx="1884434" cy="1107996"/>
            <a:chOff x="2551706" y="4283314"/>
            <a:chExt cx="1403938" cy="1107996"/>
          </a:xfrm>
        </p:grpSpPr>
        <p:sp>
          <p:nvSpPr>
            <p:cNvPr id="467" name="TextBox 466">
              <a:extLst>
                <a:ext uri="{FF2B5EF4-FFF2-40B4-BE49-F238E27FC236}">
                  <a16:creationId xmlns:a16="http://schemas.microsoft.com/office/drawing/2014/main" id="{7A9CFDE6-54F0-448C-BB59-E2DB59A416A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DD00D70C-5D02-444A-B2BE-6EEB2C4EA99A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11164</TotalTime>
  <Words>130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21</cp:revision>
  <dcterms:created xsi:type="dcterms:W3CDTF">2018-02-18T19:39:47Z</dcterms:created>
  <dcterms:modified xsi:type="dcterms:W3CDTF">2018-12-26T01:59:54Z</dcterms:modified>
</cp:coreProperties>
</file>