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22" name="Frame 5">
            <a:extLst>
              <a:ext uri="{FF2B5EF4-FFF2-40B4-BE49-F238E27FC236}">
                <a16:creationId xmlns:a16="http://schemas.microsoft.com/office/drawing/2014/main" id="{3DB5346D-9FE2-40E2-A1BD-454FDD144845}"/>
              </a:ext>
            </a:extLst>
          </p:cNvPr>
          <p:cNvSpPr>
            <a:spLocks noChangeAspect="1"/>
          </p:cNvSpPr>
          <p:nvPr/>
        </p:nvSpPr>
        <p:spPr>
          <a:xfrm>
            <a:off x="1430862" y="3434291"/>
            <a:ext cx="3200400" cy="320040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isometricOffAxis2Top">
              <a:rot lat="19200000" lon="3600000" rev="17400000"/>
            </a:camera>
            <a:lightRig rig="balanced" dir="t"/>
          </a:scene3d>
          <a:sp3d extrusionH="476250">
            <a:extrusionClr>
              <a:schemeClr val="accent1"/>
            </a:extrusionClr>
            <a:contourClr>
              <a:schemeClr val="accent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23" name="Frame 6">
            <a:extLst>
              <a:ext uri="{FF2B5EF4-FFF2-40B4-BE49-F238E27FC236}">
                <a16:creationId xmlns:a16="http://schemas.microsoft.com/office/drawing/2014/main" id="{E040ED36-CA18-4FCD-ADB6-1E514A6F1997}"/>
              </a:ext>
            </a:extLst>
          </p:cNvPr>
          <p:cNvSpPr>
            <a:spLocks noChangeAspect="1"/>
          </p:cNvSpPr>
          <p:nvPr/>
        </p:nvSpPr>
        <p:spPr>
          <a:xfrm>
            <a:off x="1659462" y="2768120"/>
            <a:ext cx="2743200" cy="274320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isometricOffAxis2Top">
              <a:rot lat="19200000" lon="3600000" rev="17400000"/>
            </a:camera>
            <a:lightRig rig="balanced" dir="t"/>
          </a:scene3d>
          <a:sp3d extrusionH="476250">
            <a:extrusionClr>
              <a:schemeClr val="accent2"/>
            </a:extrusionClr>
            <a:contourClr>
              <a:schemeClr val="accent2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>
              <a:solidFill>
                <a:schemeClr val="tx1"/>
              </a:solidFill>
            </a:endParaRPr>
          </a:p>
        </p:txBody>
      </p:sp>
      <p:sp>
        <p:nvSpPr>
          <p:cNvPr id="124" name="Frame 7">
            <a:extLst>
              <a:ext uri="{FF2B5EF4-FFF2-40B4-BE49-F238E27FC236}">
                <a16:creationId xmlns:a16="http://schemas.microsoft.com/office/drawing/2014/main" id="{883A029B-D359-4EC5-8066-26B4C9FA154D}"/>
              </a:ext>
            </a:extLst>
          </p:cNvPr>
          <p:cNvSpPr>
            <a:spLocks noChangeAspect="1"/>
          </p:cNvSpPr>
          <p:nvPr/>
        </p:nvSpPr>
        <p:spPr>
          <a:xfrm>
            <a:off x="1888062" y="2101948"/>
            <a:ext cx="2286000" cy="228600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isometricOffAxis2Top">
              <a:rot lat="19200000" lon="3600000" rev="17400000"/>
            </a:camera>
            <a:lightRig rig="balanced" dir="t"/>
          </a:scene3d>
          <a:sp3d extrusionH="476250">
            <a:extrusionClr>
              <a:schemeClr val="accent3"/>
            </a:extrusionClr>
            <a:contourClr>
              <a:schemeClr val="accent3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sp>
        <p:nvSpPr>
          <p:cNvPr id="125" name="Frame 8">
            <a:extLst>
              <a:ext uri="{FF2B5EF4-FFF2-40B4-BE49-F238E27FC236}">
                <a16:creationId xmlns:a16="http://schemas.microsoft.com/office/drawing/2014/main" id="{32704AD7-D70C-4156-AE76-5FC2F821DEB4}"/>
              </a:ext>
            </a:extLst>
          </p:cNvPr>
          <p:cNvSpPr>
            <a:spLocks noChangeAspect="1"/>
          </p:cNvSpPr>
          <p:nvPr/>
        </p:nvSpPr>
        <p:spPr>
          <a:xfrm>
            <a:off x="2116662" y="1416148"/>
            <a:ext cx="1828800" cy="182880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isometricOffAxis2Top">
              <a:rot lat="19200000" lon="3600000" rev="17400000"/>
            </a:camera>
            <a:lightRig rig="balanced" dir="t"/>
          </a:scene3d>
          <a:sp3d extrusionH="476250">
            <a:extrusionClr>
              <a:schemeClr val="accent4"/>
            </a:extrusionClr>
            <a:contourClr>
              <a:schemeClr val="accent4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/>
              </a:solidFill>
            </a:endParaRPr>
          </a:p>
        </p:txBody>
      </p:sp>
      <p:grpSp>
        <p:nvGrpSpPr>
          <p:cNvPr id="126" name="그룹 3">
            <a:extLst>
              <a:ext uri="{FF2B5EF4-FFF2-40B4-BE49-F238E27FC236}">
                <a16:creationId xmlns:a16="http://schemas.microsoft.com/office/drawing/2014/main" id="{7874FA69-0CAE-4FFD-BA15-3AC6850F2560}"/>
              </a:ext>
            </a:extLst>
          </p:cNvPr>
          <p:cNvGrpSpPr/>
          <p:nvPr/>
        </p:nvGrpSpPr>
        <p:grpSpPr>
          <a:xfrm>
            <a:off x="6282748" y="1631699"/>
            <a:ext cx="5491242" cy="940498"/>
            <a:chOff x="467544" y="1934588"/>
            <a:chExt cx="8013943" cy="940498"/>
          </a:xfrm>
        </p:grpSpPr>
        <p:sp>
          <p:nvSpPr>
            <p:cNvPr id="127" name="Rectangle 126">
              <a:extLst>
                <a:ext uri="{FF2B5EF4-FFF2-40B4-BE49-F238E27FC236}">
                  <a16:creationId xmlns:a16="http://schemas.microsoft.com/office/drawing/2014/main" id="{DE623631-E6CC-477A-931E-55BD0CDB82C2}"/>
                </a:ext>
              </a:extLst>
            </p:cNvPr>
            <p:cNvSpPr/>
            <p:nvPr/>
          </p:nvSpPr>
          <p:spPr>
            <a:xfrm>
              <a:off x="977234" y="2351866"/>
              <a:ext cx="7504253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EDD2C6C8-5232-4A03-A95B-43CC8BADFBA7}"/>
                </a:ext>
              </a:extLst>
            </p:cNvPr>
            <p:cNvSpPr/>
            <p:nvPr/>
          </p:nvSpPr>
          <p:spPr>
            <a:xfrm>
              <a:off x="467544" y="1934588"/>
              <a:ext cx="801394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1. Contents Here A</a:t>
              </a:r>
              <a:endParaRPr lang="ko-KR" altLang="en-US" sz="24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9" name="그룹 3">
            <a:extLst>
              <a:ext uri="{FF2B5EF4-FFF2-40B4-BE49-F238E27FC236}">
                <a16:creationId xmlns:a16="http://schemas.microsoft.com/office/drawing/2014/main" id="{6167E324-4566-42A2-945A-6D9291F308AB}"/>
              </a:ext>
            </a:extLst>
          </p:cNvPr>
          <p:cNvGrpSpPr/>
          <p:nvPr/>
        </p:nvGrpSpPr>
        <p:grpSpPr>
          <a:xfrm>
            <a:off x="6282748" y="2872670"/>
            <a:ext cx="5491242" cy="940498"/>
            <a:chOff x="467544" y="1934588"/>
            <a:chExt cx="8013943" cy="940498"/>
          </a:xfrm>
        </p:grpSpPr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4C6C7B13-034E-410F-8853-8A068645B649}"/>
                </a:ext>
              </a:extLst>
            </p:cNvPr>
            <p:cNvSpPr/>
            <p:nvPr/>
          </p:nvSpPr>
          <p:spPr>
            <a:xfrm>
              <a:off x="977234" y="2351866"/>
              <a:ext cx="7504253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1" name="Rectangle 130">
              <a:extLst>
                <a:ext uri="{FF2B5EF4-FFF2-40B4-BE49-F238E27FC236}">
                  <a16:creationId xmlns:a16="http://schemas.microsoft.com/office/drawing/2014/main" id="{DD231F4D-2BE8-4B7A-BA76-FC95D170A656}"/>
                </a:ext>
              </a:extLst>
            </p:cNvPr>
            <p:cNvSpPr/>
            <p:nvPr/>
          </p:nvSpPr>
          <p:spPr>
            <a:xfrm>
              <a:off x="467544" y="1934588"/>
              <a:ext cx="801394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3"/>
                  </a:solidFill>
                </a:rPr>
                <a:t>2. Contents Here B</a:t>
              </a:r>
              <a:endParaRPr lang="ko-KR" altLang="en-US" sz="24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32" name="그룹 3">
            <a:extLst>
              <a:ext uri="{FF2B5EF4-FFF2-40B4-BE49-F238E27FC236}">
                <a16:creationId xmlns:a16="http://schemas.microsoft.com/office/drawing/2014/main" id="{9DB81FDC-C50F-4F75-BCB8-B866B91763B4}"/>
              </a:ext>
            </a:extLst>
          </p:cNvPr>
          <p:cNvGrpSpPr/>
          <p:nvPr/>
        </p:nvGrpSpPr>
        <p:grpSpPr>
          <a:xfrm>
            <a:off x="6282748" y="4113641"/>
            <a:ext cx="5491242" cy="940498"/>
            <a:chOff x="467544" y="1934588"/>
            <a:chExt cx="8013943" cy="940498"/>
          </a:xfrm>
        </p:grpSpPr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D7CF879C-CF6B-42DA-9F78-9CD18C8EA3E4}"/>
                </a:ext>
              </a:extLst>
            </p:cNvPr>
            <p:cNvSpPr/>
            <p:nvPr/>
          </p:nvSpPr>
          <p:spPr>
            <a:xfrm>
              <a:off x="977234" y="2351866"/>
              <a:ext cx="7504253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25C9A7C2-807D-4409-A2C7-F2EDDC42CC1E}"/>
                </a:ext>
              </a:extLst>
            </p:cNvPr>
            <p:cNvSpPr/>
            <p:nvPr/>
          </p:nvSpPr>
          <p:spPr>
            <a:xfrm>
              <a:off x="467544" y="1934588"/>
              <a:ext cx="801394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2"/>
                  </a:solidFill>
                </a:rPr>
                <a:t>3. Contents Here C</a:t>
              </a:r>
              <a:endParaRPr lang="ko-KR" altLang="en-US" sz="2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35" name="그룹 3">
            <a:extLst>
              <a:ext uri="{FF2B5EF4-FFF2-40B4-BE49-F238E27FC236}">
                <a16:creationId xmlns:a16="http://schemas.microsoft.com/office/drawing/2014/main" id="{FF01C3DA-2A1F-4073-AD0D-B3448F29F8E4}"/>
              </a:ext>
            </a:extLst>
          </p:cNvPr>
          <p:cNvGrpSpPr/>
          <p:nvPr/>
        </p:nvGrpSpPr>
        <p:grpSpPr>
          <a:xfrm>
            <a:off x="6282748" y="5354612"/>
            <a:ext cx="5491242" cy="940498"/>
            <a:chOff x="467544" y="1934588"/>
            <a:chExt cx="8013943" cy="940498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14DAAFF-38F6-4A89-9211-66BC1DF86414}"/>
                </a:ext>
              </a:extLst>
            </p:cNvPr>
            <p:cNvSpPr/>
            <p:nvPr/>
          </p:nvSpPr>
          <p:spPr>
            <a:xfrm>
              <a:off x="977234" y="2351866"/>
              <a:ext cx="7504253" cy="523220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2E44E176-1691-4E99-AFCB-6E7A252D1C90}"/>
                </a:ext>
              </a:extLst>
            </p:cNvPr>
            <p:cNvSpPr/>
            <p:nvPr/>
          </p:nvSpPr>
          <p:spPr>
            <a:xfrm>
              <a:off x="467544" y="1934588"/>
              <a:ext cx="801394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accent1"/>
                  </a:solidFill>
                </a:rPr>
                <a:t>4. Contents Here D</a:t>
              </a:r>
              <a:endParaRPr lang="ko-KR" altLang="en-US" sz="2400" b="1" dirty="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11152</TotalTime>
  <Words>108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15</cp:revision>
  <dcterms:created xsi:type="dcterms:W3CDTF">2018-02-18T19:39:47Z</dcterms:created>
  <dcterms:modified xsi:type="dcterms:W3CDTF">2021-04-13T08:09:43Z</dcterms:modified>
</cp:coreProperties>
</file>