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9DB27848-30E2-4097-B8CF-ECB68704FDCA}"/>
              </a:ext>
            </a:extLst>
          </p:cNvPr>
          <p:cNvGrpSpPr/>
          <p:nvPr/>
        </p:nvGrpSpPr>
        <p:grpSpPr>
          <a:xfrm>
            <a:off x="3210134" y="1785257"/>
            <a:ext cx="5771734" cy="4341464"/>
            <a:chOff x="2800471" y="1441505"/>
            <a:chExt cx="6569949" cy="4941878"/>
          </a:xfrm>
        </p:grpSpPr>
        <p:sp>
          <p:nvSpPr>
            <p:cNvPr id="177" name="Arrow: Up 176">
              <a:extLst>
                <a:ext uri="{FF2B5EF4-FFF2-40B4-BE49-F238E27FC236}">
                  <a16:creationId xmlns:a16="http://schemas.microsoft.com/office/drawing/2014/main" id="{AE77FB05-3F13-4C0F-A003-D83606ED27FF}"/>
                </a:ext>
              </a:extLst>
            </p:cNvPr>
            <p:cNvSpPr/>
            <p:nvPr/>
          </p:nvSpPr>
          <p:spPr>
            <a:xfrm>
              <a:off x="5884853" y="1441505"/>
              <a:ext cx="3485567" cy="1406501"/>
            </a:xfrm>
            <a:prstGeom prst="upArrow">
              <a:avLst/>
            </a:prstGeom>
            <a:solidFill>
              <a:schemeClr val="accent4"/>
            </a:solidFill>
            <a:ln>
              <a:noFill/>
            </a:ln>
            <a:scene3d>
              <a:camera prst="isometricOffAxis1Left">
                <a:rot lat="1020000" lon="3000000" rev="0"/>
              </a:camera>
              <a:lightRig rig="sunrise" dir="t"/>
            </a:scene3d>
            <a:sp3d extrusionH="533400">
              <a:extrusionClr>
                <a:schemeClr val="accent4"/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78" name="Frame 4">
              <a:extLst>
                <a:ext uri="{FF2B5EF4-FFF2-40B4-BE49-F238E27FC236}">
                  <a16:creationId xmlns:a16="http://schemas.microsoft.com/office/drawing/2014/main" id="{E98E4199-63E2-4330-8873-FD9A5C6B9E00}"/>
                </a:ext>
              </a:extLst>
            </p:cNvPr>
            <p:cNvSpPr/>
            <p:nvPr/>
          </p:nvSpPr>
          <p:spPr>
            <a:xfrm>
              <a:off x="2800471" y="4781712"/>
              <a:ext cx="1601671" cy="1601671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scene3d>
              <a:camera prst="isometricOffAxis2Top">
                <a:rot lat="19200000" lon="3600000" rev="17400000"/>
              </a:camera>
              <a:lightRig rig="sunrise" dir="t"/>
            </a:scene3d>
            <a:sp3d extrusionH="476250">
              <a:extrusionClr>
                <a:schemeClr val="accent6"/>
              </a:extrusionClr>
              <a:contourClr>
                <a:schemeClr val="accent6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79" name="Frame 5">
              <a:extLst>
                <a:ext uri="{FF2B5EF4-FFF2-40B4-BE49-F238E27FC236}">
                  <a16:creationId xmlns:a16="http://schemas.microsoft.com/office/drawing/2014/main" id="{89B17834-12DB-42B3-8F77-35CE9ECE4840}"/>
                </a:ext>
              </a:extLst>
            </p:cNvPr>
            <p:cNvSpPr/>
            <p:nvPr/>
          </p:nvSpPr>
          <p:spPr>
            <a:xfrm>
              <a:off x="3955308" y="3921001"/>
              <a:ext cx="1601671" cy="160167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cene3d>
              <a:camera prst="isometricOffAxis2Top">
                <a:rot lat="19200000" lon="3600000" rev="17400000"/>
              </a:camera>
              <a:lightRig rig="sunrise" dir="t"/>
            </a:scene3d>
            <a:sp3d extrusionH="476250">
              <a:extrusionClr>
                <a:schemeClr val="accent1"/>
              </a:extrusionClr>
              <a:contourClr>
                <a:schemeClr val="accent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180" name="Frame 6">
              <a:extLst>
                <a:ext uri="{FF2B5EF4-FFF2-40B4-BE49-F238E27FC236}">
                  <a16:creationId xmlns:a16="http://schemas.microsoft.com/office/drawing/2014/main" id="{FBB662AB-FC82-4746-8913-C19BA54AADEF}"/>
                </a:ext>
              </a:extLst>
            </p:cNvPr>
            <p:cNvSpPr/>
            <p:nvPr/>
          </p:nvSpPr>
          <p:spPr>
            <a:xfrm>
              <a:off x="5110145" y="3060290"/>
              <a:ext cx="1601671" cy="160167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scene3d>
              <a:camera prst="isometricOffAxis2Top">
                <a:rot lat="19200000" lon="3600000" rev="17400000"/>
              </a:camera>
              <a:lightRig rig="sunrise" dir="t"/>
            </a:scene3d>
            <a:sp3d extrusionH="476250">
              <a:extrusionClr>
                <a:schemeClr val="accent2"/>
              </a:extrusionClr>
              <a:contourClr>
                <a:schemeClr val="accent2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181" name="Frame 7">
              <a:extLst>
                <a:ext uri="{FF2B5EF4-FFF2-40B4-BE49-F238E27FC236}">
                  <a16:creationId xmlns:a16="http://schemas.microsoft.com/office/drawing/2014/main" id="{9F37BA6B-5A16-493E-8D84-70FCCAFD1C79}"/>
                </a:ext>
              </a:extLst>
            </p:cNvPr>
            <p:cNvSpPr/>
            <p:nvPr/>
          </p:nvSpPr>
          <p:spPr>
            <a:xfrm>
              <a:off x="6264982" y="2207203"/>
              <a:ext cx="1601671" cy="16016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scene3d>
              <a:camera prst="isometricOffAxis2Top">
                <a:rot lat="19200000" lon="3600000" rev="17400000"/>
              </a:camera>
              <a:lightRig rig="sunrise" dir="t"/>
            </a:scene3d>
            <a:sp3d extrusionH="476250">
              <a:extrusionClr>
                <a:schemeClr val="accent3"/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4F402FFF-3A6E-4625-99E9-C428709584E8}"/>
                </a:ext>
              </a:extLst>
            </p:cNvPr>
            <p:cNvSpPr txBox="1"/>
            <p:nvPr/>
          </p:nvSpPr>
          <p:spPr>
            <a:xfrm>
              <a:off x="6353090" y="2900316"/>
              <a:ext cx="1425454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Step 4</a:t>
              </a:r>
            </a:p>
          </p:txBody>
        </p:sp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C68AE402-13EF-4E3B-9B32-08D717D04638}"/>
                </a:ext>
              </a:extLst>
            </p:cNvPr>
            <p:cNvSpPr txBox="1"/>
            <p:nvPr/>
          </p:nvSpPr>
          <p:spPr>
            <a:xfrm>
              <a:off x="2888579" y="5474825"/>
              <a:ext cx="1425454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Step 1</a:t>
              </a:r>
            </a:p>
          </p:txBody>
        </p:sp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4E761136-2794-4C58-B391-D7642B8FCB2E}"/>
                </a:ext>
              </a:extLst>
            </p:cNvPr>
            <p:cNvSpPr txBox="1"/>
            <p:nvPr/>
          </p:nvSpPr>
          <p:spPr>
            <a:xfrm>
              <a:off x="4043416" y="4616656"/>
              <a:ext cx="1425454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Step 2</a:t>
              </a:r>
            </a:p>
          </p:txBody>
        </p:sp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E2FADA02-1976-4176-82EC-E0787B24FD5C}"/>
                </a:ext>
              </a:extLst>
            </p:cNvPr>
            <p:cNvSpPr txBox="1"/>
            <p:nvPr/>
          </p:nvSpPr>
          <p:spPr>
            <a:xfrm>
              <a:off x="5198253" y="3758486"/>
              <a:ext cx="1425454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Step 3</a:t>
              </a:r>
            </a:p>
          </p:txBody>
        </p:sp>
      </p:grp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A1719B52-454E-4E68-AAAA-219B78365C9A}"/>
              </a:ext>
            </a:extLst>
          </p:cNvPr>
          <p:cNvGrpSpPr/>
          <p:nvPr/>
        </p:nvGrpSpPr>
        <p:grpSpPr>
          <a:xfrm>
            <a:off x="565866" y="4521349"/>
            <a:ext cx="2230259" cy="708591"/>
            <a:chOff x="5210294" y="837292"/>
            <a:chExt cx="1750034" cy="510567"/>
          </a:xfrm>
        </p:grpSpPr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F6DA4C67-E034-4F2E-BCD5-43214891482F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E19984D7-C41E-4DA0-8953-514729F91A34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8F249E4F-2D3F-4287-878D-EB9B0CA1A56B}"/>
              </a:ext>
            </a:extLst>
          </p:cNvPr>
          <p:cNvGrpSpPr/>
          <p:nvPr/>
        </p:nvGrpSpPr>
        <p:grpSpPr>
          <a:xfrm>
            <a:off x="2875540" y="2850086"/>
            <a:ext cx="2230259" cy="708591"/>
            <a:chOff x="5210294" y="837292"/>
            <a:chExt cx="1750034" cy="510567"/>
          </a:xfrm>
        </p:grpSpPr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BDF1A5C3-D3D9-49E6-9203-D60879DBB481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BD3C3E1C-375C-4099-B297-992B86949AB0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D8E86640-D139-4395-A5A0-83781FDEF158}"/>
              </a:ext>
            </a:extLst>
          </p:cNvPr>
          <p:cNvGrpSpPr/>
          <p:nvPr/>
        </p:nvGrpSpPr>
        <p:grpSpPr>
          <a:xfrm>
            <a:off x="6260636" y="4852499"/>
            <a:ext cx="2230259" cy="708591"/>
            <a:chOff x="5210294" y="837292"/>
            <a:chExt cx="1750034" cy="510567"/>
          </a:xfrm>
        </p:grpSpPr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7724CD98-92A8-4C77-A0A8-E05F49EB96BC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28A93646-1096-4606-96FF-64C25FC05061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0D549B64-A7F0-4FEC-A79F-42426586EA1D}"/>
              </a:ext>
            </a:extLst>
          </p:cNvPr>
          <p:cNvGrpSpPr/>
          <p:nvPr/>
        </p:nvGrpSpPr>
        <p:grpSpPr>
          <a:xfrm>
            <a:off x="8570310" y="3181236"/>
            <a:ext cx="2230259" cy="708591"/>
            <a:chOff x="5210294" y="837292"/>
            <a:chExt cx="1750034" cy="510567"/>
          </a:xfrm>
        </p:grpSpPr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05D28369-BB06-4E89-8119-80FADAAA395A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7" name="TextBox 196">
              <a:extLst>
                <a:ext uri="{FF2B5EF4-FFF2-40B4-BE49-F238E27FC236}">
                  <a16:creationId xmlns:a16="http://schemas.microsoft.com/office/drawing/2014/main" id="{2A7A04E0-F7A3-489E-B3BE-00DB5919F3CF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198" name="TextBox 197">
            <a:extLst>
              <a:ext uri="{FF2B5EF4-FFF2-40B4-BE49-F238E27FC236}">
                <a16:creationId xmlns:a16="http://schemas.microsoft.com/office/drawing/2014/main" id="{48EE69AA-7723-4278-AD3F-A9C6D2254375}"/>
              </a:ext>
            </a:extLst>
          </p:cNvPr>
          <p:cNvSpPr txBox="1"/>
          <p:nvPr/>
        </p:nvSpPr>
        <p:spPr>
          <a:xfrm>
            <a:off x="8808727" y="1785090"/>
            <a:ext cx="295278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11154</TotalTime>
  <Words>107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17</cp:revision>
  <dcterms:created xsi:type="dcterms:W3CDTF">2018-02-18T19:39:47Z</dcterms:created>
  <dcterms:modified xsi:type="dcterms:W3CDTF">2021-04-13T08:12:09Z</dcterms:modified>
</cp:coreProperties>
</file>