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32" name="Straight Connector 62">
            <a:extLst>
              <a:ext uri="{FF2B5EF4-FFF2-40B4-BE49-F238E27FC236}">
                <a16:creationId xmlns:a16="http://schemas.microsoft.com/office/drawing/2014/main" id="{26F83E1E-5A9E-481B-9A73-97A2DF4EAE01}"/>
              </a:ext>
            </a:extLst>
          </p:cNvPr>
          <p:cNvCxnSpPr/>
          <p:nvPr/>
        </p:nvCxnSpPr>
        <p:spPr>
          <a:xfrm flipV="1">
            <a:off x="981111" y="3743902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67">
            <a:extLst>
              <a:ext uri="{FF2B5EF4-FFF2-40B4-BE49-F238E27FC236}">
                <a16:creationId xmlns:a16="http://schemas.microsoft.com/office/drawing/2014/main" id="{88C9229F-FF52-4991-9C33-EC76C3E59F6A}"/>
              </a:ext>
            </a:extLst>
          </p:cNvPr>
          <p:cNvCxnSpPr/>
          <p:nvPr/>
        </p:nvCxnSpPr>
        <p:spPr>
          <a:xfrm flipV="1">
            <a:off x="3301543" y="3099329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Connector 71">
            <a:extLst>
              <a:ext uri="{FF2B5EF4-FFF2-40B4-BE49-F238E27FC236}">
                <a16:creationId xmlns:a16="http://schemas.microsoft.com/office/drawing/2014/main" id="{1679F9E6-FE4E-4961-845F-13B945E0DB7D}"/>
              </a:ext>
            </a:extLst>
          </p:cNvPr>
          <p:cNvCxnSpPr/>
          <p:nvPr/>
        </p:nvCxnSpPr>
        <p:spPr>
          <a:xfrm flipV="1">
            <a:off x="5621975" y="2454757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75">
            <a:extLst>
              <a:ext uri="{FF2B5EF4-FFF2-40B4-BE49-F238E27FC236}">
                <a16:creationId xmlns:a16="http://schemas.microsoft.com/office/drawing/2014/main" id="{A44DFD88-9CDB-44F9-8F27-1F7BCC25466F}"/>
              </a:ext>
            </a:extLst>
          </p:cNvPr>
          <p:cNvCxnSpPr/>
          <p:nvPr/>
        </p:nvCxnSpPr>
        <p:spPr>
          <a:xfrm flipV="1">
            <a:off x="7942407" y="1810185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Freeform 57">
            <a:extLst>
              <a:ext uri="{FF2B5EF4-FFF2-40B4-BE49-F238E27FC236}">
                <a16:creationId xmlns:a16="http://schemas.microsoft.com/office/drawing/2014/main" id="{D6A75AAD-53FA-4625-A4D6-B39FD336AC5A}"/>
              </a:ext>
            </a:extLst>
          </p:cNvPr>
          <p:cNvSpPr/>
          <p:nvPr/>
        </p:nvSpPr>
        <p:spPr>
          <a:xfrm>
            <a:off x="287434" y="4844125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7" name="Rectangle 53">
            <a:extLst>
              <a:ext uri="{FF2B5EF4-FFF2-40B4-BE49-F238E27FC236}">
                <a16:creationId xmlns:a16="http://schemas.microsoft.com/office/drawing/2014/main" id="{036968A0-49F0-4ECA-93A2-5C8614843423}"/>
              </a:ext>
            </a:extLst>
          </p:cNvPr>
          <p:cNvSpPr/>
          <p:nvPr/>
        </p:nvSpPr>
        <p:spPr>
          <a:xfrm>
            <a:off x="2330118" y="5559863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" name="Rectangle 54">
            <a:extLst>
              <a:ext uri="{FF2B5EF4-FFF2-40B4-BE49-F238E27FC236}">
                <a16:creationId xmlns:a16="http://schemas.microsoft.com/office/drawing/2014/main" id="{97379C01-F992-4403-AF5B-19A9089706CE}"/>
              </a:ext>
            </a:extLst>
          </p:cNvPr>
          <p:cNvSpPr/>
          <p:nvPr/>
        </p:nvSpPr>
        <p:spPr>
          <a:xfrm>
            <a:off x="4650550" y="4911791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9" name="Rectangle 55">
            <a:extLst>
              <a:ext uri="{FF2B5EF4-FFF2-40B4-BE49-F238E27FC236}">
                <a16:creationId xmlns:a16="http://schemas.microsoft.com/office/drawing/2014/main" id="{0AF300EF-EE9E-4048-ADAA-5CF3F2E05492}"/>
              </a:ext>
            </a:extLst>
          </p:cNvPr>
          <p:cNvSpPr/>
          <p:nvPr/>
        </p:nvSpPr>
        <p:spPr>
          <a:xfrm>
            <a:off x="6970982" y="4263719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0" name="Rectangle 56">
            <a:extLst>
              <a:ext uri="{FF2B5EF4-FFF2-40B4-BE49-F238E27FC236}">
                <a16:creationId xmlns:a16="http://schemas.microsoft.com/office/drawing/2014/main" id="{EA8A8B52-71E3-4C60-918C-047009839E1D}"/>
              </a:ext>
            </a:extLst>
          </p:cNvPr>
          <p:cNvSpPr/>
          <p:nvPr/>
        </p:nvSpPr>
        <p:spPr>
          <a:xfrm>
            <a:off x="9291414" y="3615647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1" name="Arc 59">
            <a:extLst>
              <a:ext uri="{FF2B5EF4-FFF2-40B4-BE49-F238E27FC236}">
                <a16:creationId xmlns:a16="http://schemas.microsoft.com/office/drawing/2014/main" id="{48C56DA7-1225-4D83-B012-2B0CE0DC44E6}"/>
              </a:ext>
            </a:extLst>
          </p:cNvPr>
          <p:cNvSpPr/>
          <p:nvPr/>
        </p:nvSpPr>
        <p:spPr>
          <a:xfrm>
            <a:off x="3386311" y="53228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2" name="Group 63">
            <a:extLst>
              <a:ext uri="{FF2B5EF4-FFF2-40B4-BE49-F238E27FC236}">
                <a16:creationId xmlns:a16="http://schemas.microsoft.com/office/drawing/2014/main" id="{19B21E9F-85EA-42E5-9D32-258E7BE98A61}"/>
              </a:ext>
            </a:extLst>
          </p:cNvPr>
          <p:cNvGrpSpPr/>
          <p:nvPr/>
        </p:nvGrpSpPr>
        <p:grpSpPr>
          <a:xfrm>
            <a:off x="1153588" y="3831253"/>
            <a:ext cx="2000666" cy="1096075"/>
            <a:chOff x="4965552" y="1736224"/>
            <a:chExt cx="1374974" cy="1096075"/>
          </a:xfrm>
        </p:grpSpPr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C661DAAD-B4AE-4459-B976-2E8814B75A17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B2AB786C-9EB7-409A-B0A0-490554F578B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5" name="Group 68">
            <a:extLst>
              <a:ext uri="{FF2B5EF4-FFF2-40B4-BE49-F238E27FC236}">
                <a16:creationId xmlns:a16="http://schemas.microsoft.com/office/drawing/2014/main" id="{280BB74F-88B9-48C5-9B5D-9424BB4E90CE}"/>
              </a:ext>
            </a:extLst>
          </p:cNvPr>
          <p:cNvGrpSpPr/>
          <p:nvPr/>
        </p:nvGrpSpPr>
        <p:grpSpPr>
          <a:xfrm>
            <a:off x="3474020" y="3186680"/>
            <a:ext cx="2000666" cy="1096075"/>
            <a:chOff x="4965552" y="1736224"/>
            <a:chExt cx="1374974" cy="109607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66BB3878-4DE7-4428-B6D9-EF9402BC5F54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55C5D82F-916F-4CDB-9042-72AB496FF3F1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72">
            <a:extLst>
              <a:ext uri="{FF2B5EF4-FFF2-40B4-BE49-F238E27FC236}">
                <a16:creationId xmlns:a16="http://schemas.microsoft.com/office/drawing/2014/main" id="{0334E557-2987-4196-A261-76C5CD9EDA96}"/>
              </a:ext>
            </a:extLst>
          </p:cNvPr>
          <p:cNvGrpSpPr/>
          <p:nvPr/>
        </p:nvGrpSpPr>
        <p:grpSpPr>
          <a:xfrm>
            <a:off x="5794452" y="2542108"/>
            <a:ext cx="2000666" cy="1096075"/>
            <a:chOff x="4965552" y="1736224"/>
            <a:chExt cx="1374974" cy="1096075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E0C6C4ED-D9EC-4DE1-A93D-811127EE403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048B2DEC-2CC0-4F3D-813C-396C5245658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1" name="Group 76">
            <a:extLst>
              <a:ext uri="{FF2B5EF4-FFF2-40B4-BE49-F238E27FC236}">
                <a16:creationId xmlns:a16="http://schemas.microsoft.com/office/drawing/2014/main" id="{ED22C66E-08BE-475C-A259-A34C96D0D26A}"/>
              </a:ext>
            </a:extLst>
          </p:cNvPr>
          <p:cNvGrpSpPr/>
          <p:nvPr/>
        </p:nvGrpSpPr>
        <p:grpSpPr>
          <a:xfrm>
            <a:off x="8114884" y="1897536"/>
            <a:ext cx="2000666" cy="1096075"/>
            <a:chOff x="4965552" y="1736224"/>
            <a:chExt cx="1374974" cy="1096075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3FF3C872-0C6D-41CE-8523-5C9E815F83A0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B180BA3A-B43A-4521-9857-FB813BE7B6F1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8A2EC509-F57A-4EB6-8098-A715BC178DA4}"/>
              </a:ext>
            </a:extLst>
          </p:cNvPr>
          <p:cNvSpPr txBox="1"/>
          <p:nvPr/>
        </p:nvSpPr>
        <p:spPr>
          <a:xfrm>
            <a:off x="5790433" y="5753302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34C7E7E3-DCB4-42EB-80CF-AFA6E5F4222F}"/>
              </a:ext>
            </a:extLst>
          </p:cNvPr>
          <p:cNvSpPr txBox="1"/>
          <p:nvPr/>
        </p:nvSpPr>
        <p:spPr>
          <a:xfrm>
            <a:off x="7865685" y="5255602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5D3CCD98-545D-4AA9-A03F-2F88813DFE08}"/>
              </a:ext>
            </a:extLst>
          </p:cNvPr>
          <p:cNvSpPr txBox="1"/>
          <p:nvPr/>
        </p:nvSpPr>
        <p:spPr>
          <a:xfrm>
            <a:off x="9940937" y="4757903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" name="Arc 59">
            <a:extLst>
              <a:ext uri="{FF2B5EF4-FFF2-40B4-BE49-F238E27FC236}">
                <a16:creationId xmlns:a16="http://schemas.microsoft.com/office/drawing/2014/main" id="{563705FB-2E19-4D5D-A151-681FD678EC43}"/>
              </a:ext>
            </a:extLst>
          </p:cNvPr>
          <p:cNvSpPr/>
          <p:nvPr/>
        </p:nvSpPr>
        <p:spPr>
          <a:xfrm>
            <a:off x="5681340" y="46767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8" name="Arc 59">
            <a:extLst>
              <a:ext uri="{FF2B5EF4-FFF2-40B4-BE49-F238E27FC236}">
                <a16:creationId xmlns:a16="http://schemas.microsoft.com/office/drawing/2014/main" id="{C6223F71-3F1A-4684-8446-84809FCB605D}"/>
              </a:ext>
            </a:extLst>
          </p:cNvPr>
          <p:cNvSpPr/>
          <p:nvPr/>
        </p:nvSpPr>
        <p:spPr>
          <a:xfrm>
            <a:off x="7976369" y="403069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9" name="Rectangle 16">
            <a:extLst>
              <a:ext uri="{FF2B5EF4-FFF2-40B4-BE49-F238E27FC236}">
                <a16:creationId xmlns:a16="http://schemas.microsoft.com/office/drawing/2014/main" id="{0A8E9323-F4F2-4E46-9764-E2C9657AEA13}"/>
              </a:ext>
            </a:extLst>
          </p:cNvPr>
          <p:cNvSpPr/>
          <p:nvPr/>
        </p:nvSpPr>
        <p:spPr>
          <a:xfrm rot="2700000">
            <a:off x="4506291" y="44434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0" name="Rectangle 9">
            <a:extLst>
              <a:ext uri="{FF2B5EF4-FFF2-40B4-BE49-F238E27FC236}">
                <a16:creationId xmlns:a16="http://schemas.microsoft.com/office/drawing/2014/main" id="{20E82A11-176B-4513-9464-2082DD3E2799}"/>
              </a:ext>
            </a:extLst>
          </p:cNvPr>
          <p:cNvSpPr/>
          <p:nvPr/>
        </p:nvSpPr>
        <p:spPr>
          <a:xfrm>
            <a:off x="2146322" y="518029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1" name="Rectangle 36">
            <a:extLst>
              <a:ext uri="{FF2B5EF4-FFF2-40B4-BE49-F238E27FC236}">
                <a16:creationId xmlns:a16="http://schemas.microsoft.com/office/drawing/2014/main" id="{92AA9539-D0AD-405F-A0E0-AB7BA146B1D2}"/>
              </a:ext>
            </a:extLst>
          </p:cNvPr>
          <p:cNvSpPr/>
          <p:nvPr/>
        </p:nvSpPr>
        <p:spPr>
          <a:xfrm>
            <a:off x="6704191" y="385854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2" name="Oval 21">
            <a:extLst>
              <a:ext uri="{FF2B5EF4-FFF2-40B4-BE49-F238E27FC236}">
                <a16:creationId xmlns:a16="http://schemas.microsoft.com/office/drawing/2014/main" id="{9D5054FF-7C1E-4C11-89FF-668F4A629C5A}"/>
              </a:ext>
            </a:extLst>
          </p:cNvPr>
          <p:cNvSpPr>
            <a:spLocks noChangeAspect="1"/>
          </p:cNvSpPr>
          <p:nvPr/>
        </p:nvSpPr>
        <p:spPr>
          <a:xfrm>
            <a:off x="9141798" y="314241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102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2018-05-08T02:35:53Z</dcterms:modified>
</cp:coreProperties>
</file>