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8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2014-07-17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39953" y="1822053"/>
            <a:ext cx="399593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139952" y="846460"/>
            <a:ext cx="399593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6839744" y="4371950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12</cp:revision>
  <dcterms:created xsi:type="dcterms:W3CDTF">2014-04-01T16:27:38Z</dcterms:created>
  <dcterms:modified xsi:type="dcterms:W3CDTF">2014-07-16T21:53:22Z</dcterms:modified>
</cp:coreProperties>
</file>