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65" name="Group 564">
            <a:extLst>
              <a:ext uri="{FF2B5EF4-FFF2-40B4-BE49-F238E27FC236}">
                <a16:creationId xmlns:a16="http://schemas.microsoft.com/office/drawing/2014/main" id="{996A669E-05FA-4C77-B928-D54636395425}"/>
              </a:ext>
            </a:extLst>
          </p:cNvPr>
          <p:cNvGrpSpPr/>
          <p:nvPr/>
        </p:nvGrpSpPr>
        <p:grpSpPr>
          <a:xfrm>
            <a:off x="753722" y="1992659"/>
            <a:ext cx="5247028" cy="4213807"/>
            <a:chOff x="1420472" y="1535259"/>
            <a:chExt cx="4937166" cy="3964962"/>
          </a:xfrm>
        </p:grpSpPr>
        <p:grpSp>
          <p:nvGrpSpPr>
            <p:cNvPr id="566" name="Group 565">
              <a:extLst>
                <a:ext uri="{FF2B5EF4-FFF2-40B4-BE49-F238E27FC236}">
                  <a16:creationId xmlns:a16="http://schemas.microsoft.com/office/drawing/2014/main" id="{D837E417-E6F7-42DE-8F42-B5CCC75BE908}"/>
                </a:ext>
              </a:extLst>
            </p:cNvPr>
            <p:cNvGrpSpPr/>
            <p:nvPr/>
          </p:nvGrpSpPr>
          <p:grpSpPr>
            <a:xfrm>
              <a:off x="4600876" y="3128886"/>
              <a:ext cx="1756762" cy="1352719"/>
              <a:chOff x="7607865" y="2965768"/>
              <a:chExt cx="1007571" cy="775837"/>
            </a:xfrm>
          </p:grpSpPr>
          <p:sp>
            <p:nvSpPr>
              <p:cNvPr id="585" name="Freeform: Shape 584">
                <a:extLst>
                  <a:ext uri="{FF2B5EF4-FFF2-40B4-BE49-F238E27FC236}">
                    <a16:creationId xmlns:a16="http://schemas.microsoft.com/office/drawing/2014/main" id="{3AB01935-9A6B-4857-906F-D7E13F2A7E47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86" name="Freeform: Shape 585">
                <a:extLst>
                  <a:ext uri="{FF2B5EF4-FFF2-40B4-BE49-F238E27FC236}">
                    <a16:creationId xmlns:a16="http://schemas.microsoft.com/office/drawing/2014/main" id="{B811216F-B8A2-47FE-B414-8E90A120FCA9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67" name="Group 566">
              <a:extLst>
                <a:ext uri="{FF2B5EF4-FFF2-40B4-BE49-F238E27FC236}">
                  <a16:creationId xmlns:a16="http://schemas.microsoft.com/office/drawing/2014/main" id="{E40D6CE8-CDB0-442F-AC1E-93255C2C3847}"/>
                </a:ext>
              </a:extLst>
            </p:cNvPr>
            <p:cNvGrpSpPr/>
            <p:nvPr/>
          </p:nvGrpSpPr>
          <p:grpSpPr>
            <a:xfrm>
              <a:off x="4086008" y="2597626"/>
              <a:ext cx="1756762" cy="1352719"/>
              <a:chOff x="7607865" y="2965768"/>
              <a:chExt cx="1007571" cy="775837"/>
            </a:xfrm>
          </p:grpSpPr>
          <p:sp>
            <p:nvSpPr>
              <p:cNvPr id="583" name="Freeform: Shape 582">
                <a:extLst>
                  <a:ext uri="{FF2B5EF4-FFF2-40B4-BE49-F238E27FC236}">
                    <a16:creationId xmlns:a16="http://schemas.microsoft.com/office/drawing/2014/main" id="{93E57F00-F0C3-4070-B83F-E96C3FB42196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84" name="Freeform: Shape 583">
                <a:extLst>
                  <a:ext uri="{FF2B5EF4-FFF2-40B4-BE49-F238E27FC236}">
                    <a16:creationId xmlns:a16="http://schemas.microsoft.com/office/drawing/2014/main" id="{AE59F474-D27B-422D-903B-291ED4E0F821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68" name="Group 567">
              <a:extLst>
                <a:ext uri="{FF2B5EF4-FFF2-40B4-BE49-F238E27FC236}">
                  <a16:creationId xmlns:a16="http://schemas.microsoft.com/office/drawing/2014/main" id="{779F1400-1A6C-4644-945C-10994C93A15F}"/>
                </a:ext>
              </a:extLst>
            </p:cNvPr>
            <p:cNvGrpSpPr/>
            <p:nvPr/>
          </p:nvGrpSpPr>
          <p:grpSpPr>
            <a:xfrm>
              <a:off x="3491638" y="2081695"/>
              <a:ext cx="1756762" cy="1352719"/>
              <a:chOff x="7607865" y="2965768"/>
              <a:chExt cx="1007571" cy="775837"/>
            </a:xfrm>
          </p:grpSpPr>
          <p:sp>
            <p:nvSpPr>
              <p:cNvPr id="581" name="Freeform: Shape 580">
                <a:extLst>
                  <a:ext uri="{FF2B5EF4-FFF2-40B4-BE49-F238E27FC236}">
                    <a16:creationId xmlns:a16="http://schemas.microsoft.com/office/drawing/2014/main" id="{254BC7C9-1C79-41C9-8C33-EAD05F9FB8B0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82" name="Freeform: Shape 581">
                <a:extLst>
                  <a:ext uri="{FF2B5EF4-FFF2-40B4-BE49-F238E27FC236}">
                    <a16:creationId xmlns:a16="http://schemas.microsoft.com/office/drawing/2014/main" id="{0F69BA26-FEAD-43A6-AC94-24A8A2534F5B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69" name="Group 568">
              <a:extLst>
                <a:ext uri="{FF2B5EF4-FFF2-40B4-BE49-F238E27FC236}">
                  <a16:creationId xmlns:a16="http://schemas.microsoft.com/office/drawing/2014/main" id="{D8E5632D-9C30-48F7-B7A1-1E5AA2E5942A}"/>
                </a:ext>
              </a:extLst>
            </p:cNvPr>
            <p:cNvGrpSpPr/>
            <p:nvPr/>
          </p:nvGrpSpPr>
          <p:grpSpPr>
            <a:xfrm>
              <a:off x="1420472" y="4147502"/>
              <a:ext cx="1756762" cy="1352719"/>
              <a:chOff x="7607865" y="2965768"/>
              <a:chExt cx="1007571" cy="775837"/>
            </a:xfrm>
          </p:grpSpPr>
          <p:sp>
            <p:nvSpPr>
              <p:cNvPr id="579" name="Freeform: Shape 578">
                <a:extLst>
                  <a:ext uri="{FF2B5EF4-FFF2-40B4-BE49-F238E27FC236}">
                    <a16:creationId xmlns:a16="http://schemas.microsoft.com/office/drawing/2014/main" id="{E8DB99F4-718F-45B0-89F7-FF70772BACD6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80" name="Freeform: Shape 579">
                <a:extLst>
                  <a:ext uri="{FF2B5EF4-FFF2-40B4-BE49-F238E27FC236}">
                    <a16:creationId xmlns:a16="http://schemas.microsoft.com/office/drawing/2014/main" id="{40C0DE1F-8BB9-48FF-9EFB-885CA43DAEA9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70" name="Group 569">
              <a:extLst>
                <a:ext uri="{FF2B5EF4-FFF2-40B4-BE49-F238E27FC236}">
                  <a16:creationId xmlns:a16="http://schemas.microsoft.com/office/drawing/2014/main" id="{E1686A43-5332-4020-BBBB-B9409C4F1B53}"/>
                </a:ext>
              </a:extLst>
            </p:cNvPr>
            <p:cNvGrpSpPr/>
            <p:nvPr/>
          </p:nvGrpSpPr>
          <p:grpSpPr>
            <a:xfrm>
              <a:off x="1926070" y="3256034"/>
              <a:ext cx="1756762" cy="1352719"/>
              <a:chOff x="7607865" y="2965768"/>
              <a:chExt cx="1007571" cy="775837"/>
            </a:xfrm>
          </p:grpSpPr>
          <p:sp>
            <p:nvSpPr>
              <p:cNvPr id="577" name="Freeform: Shape 576">
                <a:extLst>
                  <a:ext uri="{FF2B5EF4-FFF2-40B4-BE49-F238E27FC236}">
                    <a16:creationId xmlns:a16="http://schemas.microsoft.com/office/drawing/2014/main" id="{D104E3AF-A09E-4408-AD9A-4DA91E22036B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78" name="Freeform: Shape 577">
                <a:extLst>
                  <a:ext uri="{FF2B5EF4-FFF2-40B4-BE49-F238E27FC236}">
                    <a16:creationId xmlns:a16="http://schemas.microsoft.com/office/drawing/2014/main" id="{B693B1C7-4EC4-4047-AAF7-FB441A64EE8C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71" name="Group 570">
              <a:extLst>
                <a:ext uri="{FF2B5EF4-FFF2-40B4-BE49-F238E27FC236}">
                  <a16:creationId xmlns:a16="http://schemas.microsoft.com/office/drawing/2014/main" id="{F8BAB937-72AF-4DEA-9E26-33FCFE6BC6DA}"/>
                </a:ext>
              </a:extLst>
            </p:cNvPr>
            <p:cNvGrpSpPr/>
            <p:nvPr/>
          </p:nvGrpSpPr>
          <p:grpSpPr>
            <a:xfrm>
              <a:off x="2509176" y="2377103"/>
              <a:ext cx="1756762" cy="1352719"/>
              <a:chOff x="7607865" y="2965768"/>
              <a:chExt cx="1007571" cy="775837"/>
            </a:xfrm>
          </p:grpSpPr>
          <p:sp>
            <p:nvSpPr>
              <p:cNvPr id="575" name="Freeform: Shape 574">
                <a:extLst>
                  <a:ext uri="{FF2B5EF4-FFF2-40B4-BE49-F238E27FC236}">
                    <a16:creationId xmlns:a16="http://schemas.microsoft.com/office/drawing/2014/main" id="{CB338A66-B960-4870-BBD7-0779F5AE06EF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76" name="Freeform: Shape 575">
                <a:extLst>
                  <a:ext uri="{FF2B5EF4-FFF2-40B4-BE49-F238E27FC236}">
                    <a16:creationId xmlns:a16="http://schemas.microsoft.com/office/drawing/2014/main" id="{0FED3C9A-DB4B-4977-A5AD-1DDD37F4CD2B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72" name="Group 571">
              <a:extLst>
                <a:ext uri="{FF2B5EF4-FFF2-40B4-BE49-F238E27FC236}">
                  <a16:creationId xmlns:a16="http://schemas.microsoft.com/office/drawing/2014/main" id="{FF61F2EA-2FFD-467D-BCC9-8207DA6015FA}"/>
                </a:ext>
              </a:extLst>
            </p:cNvPr>
            <p:cNvGrpSpPr/>
            <p:nvPr/>
          </p:nvGrpSpPr>
          <p:grpSpPr>
            <a:xfrm>
              <a:off x="2976770" y="1535259"/>
              <a:ext cx="1759038" cy="1355011"/>
              <a:chOff x="7326032" y="1734035"/>
              <a:chExt cx="1759038" cy="1355011"/>
            </a:xfrm>
          </p:grpSpPr>
          <p:sp>
            <p:nvSpPr>
              <p:cNvPr id="573" name="Freeform: Shape 572">
                <a:extLst>
                  <a:ext uri="{FF2B5EF4-FFF2-40B4-BE49-F238E27FC236}">
                    <a16:creationId xmlns:a16="http://schemas.microsoft.com/office/drawing/2014/main" id="{0F950479-CEC5-4CE4-96C5-CC5A607A3664}"/>
                  </a:ext>
                </a:extLst>
              </p:cNvPr>
              <p:cNvSpPr/>
              <p:nvPr/>
            </p:nvSpPr>
            <p:spPr>
              <a:xfrm>
                <a:off x="7326032" y="1734035"/>
                <a:ext cx="1759038" cy="1355011"/>
              </a:xfrm>
              <a:custGeom>
                <a:avLst/>
                <a:gdLst>
                  <a:gd name="connsiteX0" fmla="*/ 937083 w 1759038"/>
                  <a:gd name="connsiteY0" fmla="*/ 155 h 1355011"/>
                  <a:gd name="connsiteX1" fmla="*/ 1053660 w 1759038"/>
                  <a:gd name="connsiteY1" fmla="*/ 12615 h 1355011"/>
                  <a:gd name="connsiteX2" fmla="*/ 1102925 w 1759038"/>
                  <a:gd name="connsiteY2" fmla="*/ 29037 h 1355011"/>
                  <a:gd name="connsiteX3" fmla="*/ 1118965 w 1759038"/>
                  <a:gd name="connsiteY3" fmla="*/ 56152 h 1355011"/>
                  <a:gd name="connsiteX4" fmla="*/ 1119348 w 1759038"/>
                  <a:gd name="connsiteY4" fmla="*/ 103508 h 1355011"/>
                  <a:gd name="connsiteX5" fmla="*/ 1135005 w 1759038"/>
                  <a:gd name="connsiteY5" fmla="*/ 106945 h 1355011"/>
                  <a:gd name="connsiteX6" fmla="*/ 1276692 w 1759038"/>
                  <a:gd name="connsiteY6" fmla="*/ 164231 h 1355011"/>
                  <a:gd name="connsiteX7" fmla="*/ 1307244 w 1759038"/>
                  <a:gd name="connsiteY7" fmla="*/ 169578 h 1355011"/>
                  <a:gd name="connsiteX8" fmla="*/ 1488268 w 1759038"/>
                  <a:gd name="connsiteY8" fmla="*/ 187910 h 1355011"/>
                  <a:gd name="connsiteX9" fmla="*/ 1521493 w 1759038"/>
                  <a:gd name="connsiteY9" fmla="*/ 201658 h 1355011"/>
                  <a:gd name="connsiteX10" fmla="*/ 1534478 w 1759038"/>
                  <a:gd name="connsiteY10" fmla="*/ 228009 h 1355011"/>
                  <a:gd name="connsiteX11" fmla="*/ 1531804 w 1759038"/>
                  <a:gd name="connsiteY11" fmla="*/ 232974 h 1355011"/>
                  <a:gd name="connsiteX12" fmla="*/ 1532950 w 1759038"/>
                  <a:gd name="connsiteY12" fmla="*/ 273456 h 1355011"/>
                  <a:gd name="connsiteX13" fmla="*/ 1550518 w 1759038"/>
                  <a:gd name="connsiteY13" fmla="*/ 275748 h 1355011"/>
                  <a:gd name="connsiteX14" fmla="*/ 1734978 w 1759038"/>
                  <a:gd name="connsiteY14" fmla="*/ 350219 h 1355011"/>
                  <a:gd name="connsiteX15" fmla="*/ 1759038 w 1759038"/>
                  <a:gd name="connsiteY15" fmla="*/ 384209 h 1355011"/>
                  <a:gd name="connsiteX16" fmla="*/ 1759038 w 1759038"/>
                  <a:gd name="connsiteY16" fmla="*/ 1021990 h 1355011"/>
                  <a:gd name="connsiteX17" fmla="*/ 1734978 w 1759038"/>
                  <a:gd name="connsiteY17" fmla="*/ 1054452 h 1355011"/>
                  <a:gd name="connsiteX18" fmla="*/ 1428308 w 1759038"/>
                  <a:gd name="connsiteY18" fmla="*/ 1152983 h 1355011"/>
                  <a:gd name="connsiteX19" fmla="*/ 819934 w 1759038"/>
                  <a:gd name="connsiteY19" fmla="*/ 1348519 h 1355011"/>
                  <a:gd name="connsiteX20" fmla="*/ 790910 w 1759038"/>
                  <a:gd name="connsiteY20" fmla="*/ 1355011 h 1355011"/>
                  <a:gd name="connsiteX21" fmla="*/ 790594 w 1759038"/>
                  <a:gd name="connsiteY21" fmla="*/ 1355011 h 1355011"/>
                  <a:gd name="connsiteX22" fmla="*/ 789898 w 1759038"/>
                  <a:gd name="connsiteY22" fmla="*/ 1353203 h 1355011"/>
                  <a:gd name="connsiteX23" fmla="*/ 784086 w 1759038"/>
                  <a:gd name="connsiteY23" fmla="*/ 1349713 h 1355011"/>
                  <a:gd name="connsiteX24" fmla="*/ 784035 w 1759038"/>
                  <a:gd name="connsiteY24" fmla="*/ 1348901 h 1355011"/>
                  <a:gd name="connsiteX25" fmla="*/ 780058 w 1759038"/>
                  <a:gd name="connsiteY25" fmla="*/ 1347294 h 1355011"/>
                  <a:gd name="connsiteX26" fmla="*/ 770420 w 1759038"/>
                  <a:gd name="connsiteY26" fmla="*/ 1341507 h 1355011"/>
                  <a:gd name="connsiteX27" fmla="*/ 585960 w 1759038"/>
                  <a:gd name="connsiteY27" fmla="*/ 1267036 h 1355011"/>
                  <a:gd name="connsiteX28" fmla="*/ 577319 w 1759038"/>
                  <a:gd name="connsiteY28" fmla="*/ 1263885 h 1355011"/>
                  <a:gd name="connsiteX29" fmla="*/ 574255 w 1759038"/>
                  <a:gd name="connsiteY29" fmla="*/ 1264180 h 1355011"/>
                  <a:gd name="connsiteX30" fmla="*/ 568309 w 1759038"/>
                  <a:gd name="connsiteY30" fmla="*/ 1261778 h 1355011"/>
                  <a:gd name="connsiteX31" fmla="*/ 567247 w 1759038"/>
                  <a:gd name="connsiteY31" fmla="*/ 1224262 h 1355011"/>
                  <a:gd name="connsiteX32" fmla="*/ 569920 w 1759038"/>
                  <a:gd name="connsiteY32" fmla="*/ 1219298 h 1355011"/>
                  <a:gd name="connsiteX33" fmla="*/ 556935 w 1759038"/>
                  <a:gd name="connsiteY33" fmla="*/ 1192946 h 1355011"/>
                  <a:gd name="connsiteX34" fmla="*/ 523710 w 1759038"/>
                  <a:gd name="connsiteY34" fmla="*/ 1179198 h 1355011"/>
                  <a:gd name="connsiteX35" fmla="*/ 342687 w 1759038"/>
                  <a:gd name="connsiteY35" fmla="*/ 1160866 h 1355011"/>
                  <a:gd name="connsiteX36" fmla="*/ 312134 w 1759038"/>
                  <a:gd name="connsiteY36" fmla="*/ 1155519 h 1355011"/>
                  <a:gd name="connsiteX37" fmla="*/ 170448 w 1759038"/>
                  <a:gd name="connsiteY37" fmla="*/ 1098233 h 1355011"/>
                  <a:gd name="connsiteX38" fmla="*/ 162905 w 1759038"/>
                  <a:gd name="connsiteY38" fmla="*/ 1094796 h 1355011"/>
                  <a:gd name="connsiteX39" fmla="*/ 154840 w 1759038"/>
                  <a:gd name="connsiteY39" fmla="*/ 1094796 h 1355011"/>
                  <a:gd name="connsiteX40" fmla="*/ 154790 w 1759038"/>
                  <a:gd name="connsiteY40" fmla="*/ 1094776 h 1355011"/>
                  <a:gd name="connsiteX41" fmla="*/ 154408 w 1759038"/>
                  <a:gd name="connsiteY41" fmla="*/ 1047440 h 1355011"/>
                  <a:gd name="connsiteX42" fmla="*/ 138367 w 1759038"/>
                  <a:gd name="connsiteY42" fmla="*/ 1020325 h 1355011"/>
                  <a:gd name="connsiteX43" fmla="*/ 89102 w 1759038"/>
                  <a:gd name="connsiteY43" fmla="*/ 1003903 h 1355011"/>
                  <a:gd name="connsiteX44" fmla="*/ 0 w 1759038"/>
                  <a:gd name="connsiteY44" fmla="*/ 994380 h 1355011"/>
                  <a:gd name="connsiteX45" fmla="*/ 366 w 1759038"/>
                  <a:gd name="connsiteY45" fmla="*/ 340671 h 1355011"/>
                  <a:gd name="connsiteX46" fmla="*/ 748 w 1759038"/>
                  <a:gd name="connsiteY46" fmla="*/ 337616 h 1355011"/>
                  <a:gd name="connsiteX47" fmla="*/ 3421 w 1759038"/>
                  <a:gd name="connsiteY47" fmla="*/ 331506 h 1355011"/>
                  <a:gd name="connsiteX48" fmla="*/ 199721 w 1759038"/>
                  <a:gd name="connsiteY48" fmla="*/ 276893 h 1355011"/>
                  <a:gd name="connsiteX49" fmla="*/ 231419 w 1759038"/>
                  <a:gd name="connsiteY49" fmla="*/ 268109 h 1355011"/>
                  <a:gd name="connsiteX50" fmla="*/ 232565 w 1759038"/>
                  <a:gd name="connsiteY50" fmla="*/ 213497 h 1355011"/>
                  <a:gd name="connsiteX51" fmla="*/ 235238 w 1759038"/>
                  <a:gd name="connsiteY51" fmla="*/ 198985 h 1355011"/>
                  <a:gd name="connsiteX52" fmla="*/ 248986 w 1759038"/>
                  <a:gd name="connsiteY52" fmla="*/ 170342 h 1355011"/>
                  <a:gd name="connsiteX53" fmla="*/ 266554 w 1759038"/>
                  <a:gd name="connsiteY53" fmla="*/ 161176 h 1355011"/>
                  <a:gd name="connsiteX54" fmla="*/ 289850 w 1759038"/>
                  <a:gd name="connsiteY54" fmla="*/ 150483 h 1355011"/>
                  <a:gd name="connsiteX55" fmla="*/ 478129 w 1759038"/>
                  <a:gd name="connsiteY55" fmla="*/ 137880 h 1355011"/>
                  <a:gd name="connsiteX56" fmla="*/ 577806 w 1759038"/>
                  <a:gd name="connsiteY56" fmla="*/ 152010 h 1355011"/>
                  <a:gd name="connsiteX57" fmla="*/ 610268 w 1759038"/>
                  <a:gd name="connsiteY57" fmla="*/ 151247 h 1355011"/>
                  <a:gd name="connsiteX58" fmla="*/ 702689 w 1759038"/>
                  <a:gd name="connsiteY58" fmla="*/ 124131 h 1355011"/>
                  <a:gd name="connsiteX59" fmla="*/ 720639 w 1759038"/>
                  <a:gd name="connsiteY59" fmla="*/ 122222 h 1355011"/>
                  <a:gd name="connsiteX60" fmla="*/ 721403 w 1759038"/>
                  <a:gd name="connsiteY60" fmla="*/ 73338 h 1355011"/>
                  <a:gd name="connsiteX61" fmla="*/ 724076 w 1759038"/>
                  <a:gd name="connsiteY61" fmla="*/ 58826 h 1355011"/>
                  <a:gd name="connsiteX62" fmla="*/ 738207 w 1759038"/>
                  <a:gd name="connsiteY62" fmla="*/ 29037 h 1355011"/>
                  <a:gd name="connsiteX63" fmla="*/ 819934 w 1759038"/>
                  <a:gd name="connsiteY63" fmla="*/ 6886 h 1355011"/>
                  <a:gd name="connsiteX64" fmla="*/ 937083 w 1759038"/>
                  <a:gd name="connsiteY64" fmla="*/ 155 h 1355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1759038" h="1355011">
                    <a:moveTo>
                      <a:pt x="937083" y="155"/>
                    </a:moveTo>
                    <a:cubicBezTo>
                      <a:pt x="976038" y="967"/>
                      <a:pt x="1014897" y="4977"/>
                      <a:pt x="1053660" y="12615"/>
                    </a:cubicBezTo>
                    <a:cubicBezTo>
                      <a:pt x="1070846" y="16052"/>
                      <a:pt x="1087267" y="21017"/>
                      <a:pt x="1102925" y="29037"/>
                    </a:cubicBezTo>
                    <a:cubicBezTo>
                      <a:pt x="1113619" y="34384"/>
                      <a:pt x="1122402" y="42021"/>
                      <a:pt x="1118965" y="56152"/>
                    </a:cubicBezTo>
                    <a:cubicBezTo>
                      <a:pt x="1118965" y="71810"/>
                      <a:pt x="1119348" y="87850"/>
                      <a:pt x="1119348" y="103508"/>
                    </a:cubicBezTo>
                    <a:cubicBezTo>
                      <a:pt x="1125076" y="100835"/>
                      <a:pt x="1130040" y="105036"/>
                      <a:pt x="1135005" y="106945"/>
                    </a:cubicBezTo>
                    <a:cubicBezTo>
                      <a:pt x="1182361" y="125277"/>
                      <a:pt x="1229336" y="145518"/>
                      <a:pt x="1276692" y="164231"/>
                    </a:cubicBezTo>
                    <a:cubicBezTo>
                      <a:pt x="1286622" y="168050"/>
                      <a:pt x="1296551" y="169960"/>
                      <a:pt x="1307244" y="169578"/>
                    </a:cubicBezTo>
                    <a:cubicBezTo>
                      <a:pt x="1368349" y="168432"/>
                      <a:pt x="1429072" y="171869"/>
                      <a:pt x="1488268" y="187910"/>
                    </a:cubicBezTo>
                    <a:cubicBezTo>
                      <a:pt x="1499724" y="190964"/>
                      <a:pt x="1511182" y="195166"/>
                      <a:pt x="1521493" y="201658"/>
                    </a:cubicBezTo>
                    <a:cubicBezTo>
                      <a:pt x="1530659" y="207769"/>
                      <a:pt x="1537151" y="215788"/>
                      <a:pt x="1534478" y="228009"/>
                    </a:cubicBezTo>
                    <a:cubicBezTo>
                      <a:pt x="1533714" y="229919"/>
                      <a:pt x="1532950" y="231446"/>
                      <a:pt x="1531804" y="232974"/>
                    </a:cubicBezTo>
                    <a:cubicBezTo>
                      <a:pt x="1532187" y="246341"/>
                      <a:pt x="1532568" y="260090"/>
                      <a:pt x="1532950" y="273456"/>
                    </a:cubicBezTo>
                    <a:cubicBezTo>
                      <a:pt x="1539060" y="270401"/>
                      <a:pt x="1544789" y="273456"/>
                      <a:pt x="1550518" y="275748"/>
                    </a:cubicBezTo>
                    <a:cubicBezTo>
                      <a:pt x="1612005" y="300953"/>
                      <a:pt x="1673873" y="324632"/>
                      <a:pt x="1734978" y="350219"/>
                    </a:cubicBezTo>
                    <a:cubicBezTo>
                      <a:pt x="1755983" y="359003"/>
                      <a:pt x="1757892" y="361294"/>
                      <a:pt x="1759038" y="384209"/>
                    </a:cubicBezTo>
                    <a:cubicBezTo>
                      <a:pt x="1759038" y="596930"/>
                      <a:pt x="1759038" y="809269"/>
                      <a:pt x="1759038" y="1021990"/>
                    </a:cubicBezTo>
                    <a:cubicBezTo>
                      <a:pt x="1759038" y="1044522"/>
                      <a:pt x="1755983" y="1047578"/>
                      <a:pt x="1734978" y="1054452"/>
                    </a:cubicBezTo>
                    <a:cubicBezTo>
                      <a:pt x="1632627" y="1087678"/>
                      <a:pt x="1530659" y="1120139"/>
                      <a:pt x="1428308" y="1152983"/>
                    </a:cubicBezTo>
                    <a:cubicBezTo>
                      <a:pt x="1225517" y="1218289"/>
                      <a:pt x="1022726" y="1283213"/>
                      <a:pt x="819934" y="1348519"/>
                    </a:cubicBezTo>
                    <a:cubicBezTo>
                      <a:pt x="810387" y="1351574"/>
                      <a:pt x="800457" y="1351574"/>
                      <a:pt x="790910" y="1355011"/>
                    </a:cubicBezTo>
                    <a:lnTo>
                      <a:pt x="790594" y="1355011"/>
                    </a:lnTo>
                    <a:lnTo>
                      <a:pt x="789898" y="1353203"/>
                    </a:lnTo>
                    <a:lnTo>
                      <a:pt x="784086" y="1349713"/>
                    </a:lnTo>
                    <a:lnTo>
                      <a:pt x="784035" y="1348901"/>
                    </a:lnTo>
                    <a:lnTo>
                      <a:pt x="780058" y="1347294"/>
                    </a:lnTo>
                    <a:lnTo>
                      <a:pt x="770420" y="1341507"/>
                    </a:lnTo>
                    <a:cubicBezTo>
                      <a:pt x="709315" y="1315920"/>
                      <a:pt x="647447" y="1292241"/>
                      <a:pt x="585960" y="1267036"/>
                    </a:cubicBezTo>
                    <a:cubicBezTo>
                      <a:pt x="583096" y="1265890"/>
                      <a:pt x="580231" y="1264553"/>
                      <a:pt x="577319" y="1263885"/>
                    </a:cubicBezTo>
                    <a:lnTo>
                      <a:pt x="574255" y="1264180"/>
                    </a:lnTo>
                    <a:lnTo>
                      <a:pt x="568309" y="1261778"/>
                    </a:lnTo>
                    <a:lnTo>
                      <a:pt x="567247" y="1224262"/>
                    </a:lnTo>
                    <a:cubicBezTo>
                      <a:pt x="568393" y="1222734"/>
                      <a:pt x="569156" y="1221207"/>
                      <a:pt x="569920" y="1219298"/>
                    </a:cubicBezTo>
                    <a:cubicBezTo>
                      <a:pt x="572593" y="1207077"/>
                      <a:pt x="566101" y="1199057"/>
                      <a:pt x="556935" y="1192946"/>
                    </a:cubicBezTo>
                    <a:cubicBezTo>
                      <a:pt x="546624" y="1186454"/>
                      <a:pt x="535166" y="1182252"/>
                      <a:pt x="523710" y="1179198"/>
                    </a:cubicBezTo>
                    <a:cubicBezTo>
                      <a:pt x="464514" y="1163157"/>
                      <a:pt x="403792" y="1159721"/>
                      <a:pt x="342687" y="1160866"/>
                    </a:cubicBezTo>
                    <a:cubicBezTo>
                      <a:pt x="331993" y="1161248"/>
                      <a:pt x="322064" y="1159338"/>
                      <a:pt x="312134" y="1155519"/>
                    </a:cubicBezTo>
                    <a:cubicBezTo>
                      <a:pt x="264778" y="1136806"/>
                      <a:pt x="217804" y="1116565"/>
                      <a:pt x="170448" y="1098233"/>
                    </a:cubicBezTo>
                    <a:cubicBezTo>
                      <a:pt x="167965" y="1097279"/>
                      <a:pt x="165483" y="1095751"/>
                      <a:pt x="162905" y="1094796"/>
                    </a:cubicBezTo>
                    <a:lnTo>
                      <a:pt x="154840" y="1094796"/>
                    </a:lnTo>
                    <a:lnTo>
                      <a:pt x="154790" y="1094776"/>
                    </a:lnTo>
                    <a:lnTo>
                      <a:pt x="154408" y="1047440"/>
                    </a:lnTo>
                    <a:cubicBezTo>
                      <a:pt x="157844" y="1033309"/>
                      <a:pt x="149061" y="1025672"/>
                      <a:pt x="138367" y="1020325"/>
                    </a:cubicBezTo>
                    <a:cubicBezTo>
                      <a:pt x="122710" y="1012305"/>
                      <a:pt x="106288" y="1007340"/>
                      <a:pt x="89102" y="1003903"/>
                    </a:cubicBezTo>
                    <a:lnTo>
                      <a:pt x="0" y="994380"/>
                    </a:lnTo>
                    <a:lnTo>
                      <a:pt x="366" y="340671"/>
                    </a:lnTo>
                    <a:cubicBezTo>
                      <a:pt x="366" y="339526"/>
                      <a:pt x="748" y="338762"/>
                      <a:pt x="748" y="337616"/>
                    </a:cubicBezTo>
                    <a:cubicBezTo>
                      <a:pt x="-16" y="334943"/>
                      <a:pt x="-16" y="332269"/>
                      <a:pt x="3421" y="331506"/>
                    </a:cubicBezTo>
                    <a:cubicBezTo>
                      <a:pt x="70255" y="318903"/>
                      <a:pt x="134033" y="294079"/>
                      <a:pt x="199721" y="276893"/>
                    </a:cubicBezTo>
                    <a:cubicBezTo>
                      <a:pt x="210414" y="273838"/>
                      <a:pt x="220725" y="271165"/>
                      <a:pt x="231419" y="268109"/>
                    </a:cubicBezTo>
                    <a:cubicBezTo>
                      <a:pt x="231801" y="249778"/>
                      <a:pt x="231801" y="231829"/>
                      <a:pt x="232565" y="213497"/>
                    </a:cubicBezTo>
                    <a:cubicBezTo>
                      <a:pt x="232946" y="208914"/>
                      <a:pt x="230655" y="203185"/>
                      <a:pt x="235238" y="198985"/>
                    </a:cubicBezTo>
                    <a:cubicBezTo>
                      <a:pt x="230655" y="185236"/>
                      <a:pt x="236384" y="176070"/>
                      <a:pt x="248986" y="170342"/>
                    </a:cubicBezTo>
                    <a:cubicBezTo>
                      <a:pt x="254715" y="167668"/>
                      <a:pt x="260825" y="164231"/>
                      <a:pt x="266554" y="161176"/>
                    </a:cubicBezTo>
                    <a:cubicBezTo>
                      <a:pt x="272282" y="153156"/>
                      <a:pt x="281448" y="152392"/>
                      <a:pt x="289850" y="150483"/>
                    </a:cubicBezTo>
                    <a:cubicBezTo>
                      <a:pt x="352101" y="135970"/>
                      <a:pt x="415115" y="136352"/>
                      <a:pt x="478129" y="137880"/>
                    </a:cubicBezTo>
                    <a:cubicBezTo>
                      <a:pt x="511737" y="138643"/>
                      <a:pt x="544963" y="143608"/>
                      <a:pt x="577806" y="152010"/>
                    </a:cubicBezTo>
                    <a:cubicBezTo>
                      <a:pt x="588882" y="155066"/>
                      <a:pt x="599575" y="154683"/>
                      <a:pt x="610268" y="151247"/>
                    </a:cubicBezTo>
                    <a:cubicBezTo>
                      <a:pt x="640821" y="141699"/>
                      <a:pt x="671755" y="132915"/>
                      <a:pt x="702689" y="124131"/>
                    </a:cubicBezTo>
                    <a:cubicBezTo>
                      <a:pt x="708418" y="122222"/>
                      <a:pt x="714528" y="119549"/>
                      <a:pt x="720639" y="122222"/>
                    </a:cubicBezTo>
                    <a:cubicBezTo>
                      <a:pt x="721021" y="105800"/>
                      <a:pt x="721021" y="89759"/>
                      <a:pt x="721403" y="73338"/>
                    </a:cubicBezTo>
                    <a:cubicBezTo>
                      <a:pt x="721403" y="68373"/>
                      <a:pt x="718730" y="62645"/>
                      <a:pt x="724076" y="58826"/>
                    </a:cubicBezTo>
                    <a:cubicBezTo>
                      <a:pt x="717202" y="43549"/>
                      <a:pt x="725986" y="35147"/>
                      <a:pt x="738207" y="29037"/>
                    </a:cubicBezTo>
                    <a:cubicBezTo>
                      <a:pt x="763794" y="16052"/>
                      <a:pt x="791673" y="10705"/>
                      <a:pt x="819934" y="6886"/>
                    </a:cubicBezTo>
                    <a:cubicBezTo>
                      <a:pt x="859079" y="1731"/>
                      <a:pt x="898129" y="-656"/>
                      <a:pt x="937083" y="15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7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574" name="Freeform: Shape 573">
                <a:extLst>
                  <a:ext uri="{FF2B5EF4-FFF2-40B4-BE49-F238E27FC236}">
                    <a16:creationId xmlns:a16="http://schemas.microsoft.com/office/drawing/2014/main" id="{85A0B8DB-9184-4C72-9126-F3EA7CEBF0B4}"/>
                  </a:ext>
                </a:extLst>
              </p:cNvPr>
              <p:cNvSpPr/>
              <p:nvPr/>
            </p:nvSpPr>
            <p:spPr>
              <a:xfrm>
                <a:off x="7329853" y="1793159"/>
                <a:ext cx="1533332" cy="1292854"/>
              </a:xfrm>
              <a:custGeom>
                <a:avLst/>
                <a:gdLst>
                  <a:gd name="connsiteX0" fmla="*/ 1033419 w 1533332"/>
                  <a:gd name="connsiteY0" fmla="*/ 318592 h 1292854"/>
                  <a:gd name="connsiteX1" fmla="*/ 1035710 w 1533332"/>
                  <a:gd name="connsiteY1" fmla="*/ 330050 h 1292854"/>
                  <a:gd name="connsiteX2" fmla="*/ 1036091 w 1533332"/>
                  <a:gd name="connsiteY2" fmla="*/ 438893 h 1292854"/>
                  <a:gd name="connsiteX3" fmla="*/ 1020051 w 1533332"/>
                  <a:gd name="connsiteY3" fmla="*/ 468682 h 1292854"/>
                  <a:gd name="connsiteX4" fmla="*/ 915409 w 1533332"/>
                  <a:gd name="connsiteY4" fmla="*/ 505345 h 1292854"/>
                  <a:gd name="connsiteX5" fmla="*/ 706125 w 1533332"/>
                  <a:gd name="connsiteY5" fmla="*/ 496942 h 1292854"/>
                  <a:gd name="connsiteX6" fmla="*/ 693904 w 1533332"/>
                  <a:gd name="connsiteY6" fmla="*/ 493887 h 1292854"/>
                  <a:gd name="connsiteX7" fmla="*/ 637000 w 1533332"/>
                  <a:gd name="connsiteY7" fmla="*/ 416360 h 1292854"/>
                  <a:gd name="connsiteX8" fmla="*/ 637000 w 1533332"/>
                  <a:gd name="connsiteY8" fmla="*/ 326612 h 1292854"/>
                  <a:gd name="connsiteX9" fmla="*/ 639293 w 1533332"/>
                  <a:gd name="connsiteY9" fmla="*/ 321648 h 1292854"/>
                  <a:gd name="connsiteX10" fmla="*/ 748900 w 1533332"/>
                  <a:gd name="connsiteY10" fmla="*/ 354492 h 1292854"/>
                  <a:gd name="connsiteX11" fmla="*/ 923048 w 1533332"/>
                  <a:gd name="connsiteY11" fmla="*/ 354492 h 1292854"/>
                  <a:gd name="connsiteX12" fmla="*/ 999810 w 1533332"/>
                  <a:gd name="connsiteY12" fmla="*/ 338452 h 1292854"/>
                  <a:gd name="connsiteX13" fmla="*/ 1033419 w 1533332"/>
                  <a:gd name="connsiteY13" fmla="*/ 318592 h 1292854"/>
                  <a:gd name="connsiteX14" fmla="*/ 365 w 1533332"/>
                  <a:gd name="connsiteY14" fmla="*/ 281929 h 1292854"/>
                  <a:gd name="connsiteX15" fmla="*/ 114555 w 1533332"/>
                  <a:gd name="connsiteY15" fmla="*/ 327376 h 1292854"/>
                  <a:gd name="connsiteX16" fmla="*/ 770669 w 1533332"/>
                  <a:gd name="connsiteY16" fmla="*/ 595855 h 1292854"/>
                  <a:gd name="connsiteX17" fmla="*/ 784799 w 1533332"/>
                  <a:gd name="connsiteY17" fmla="*/ 613423 h 1292854"/>
                  <a:gd name="connsiteX18" fmla="*/ 784036 w 1533332"/>
                  <a:gd name="connsiteY18" fmla="*/ 1292854 h 1292854"/>
                  <a:gd name="connsiteX19" fmla="*/ 766599 w 1533332"/>
                  <a:gd name="connsiteY19" fmla="*/ 1282383 h 1292854"/>
                  <a:gd name="connsiteX20" fmla="*/ 582139 w 1533332"/>
                  <a:gd name="connsiteY20" fmla="*/ 1207912 h 1292854"/>
                  <a:gd name="connsiteX21" fmla="*/ 573498 w 1533332"/>
                  <a:gd name="connsiteY21" fmla="*/ 1204761 h 1292854"/>
                  <a:gd name="connsiteX22" fmla="*/ 565884 w 1533332"/>
                  <a:gd name="connsiteY22" fmla="*/ 1205494 h 1292854"/>
                  <a:gd name="connsiteX23" fmla="*/ 564553 w 1533332"/>
                  <a:gd name="connsiteY23" fmla="*/ 1204956 h 1292854"/>
                  <a:gd name="connsiteX24" fmla="*/ 563426 w 1533332"/>
                  <a:gd name="connsiteY24" fmla="*/ 1165138 h 1292854"/>
                  <a:gd name="connsiteX25" fmla="*/ 566099 w 1533332"/>
                  <a:gd name="connsiteY25" fmla="*/ 1160174 h 1292854"/>
                  <a:gd name="connsiteX26" fmla="*/ 553114 w 1533332"/>
                  <a:gd name="connsiteY26" fmla="*/ 1133822 h 1292854"/>
                  <a:gd name="connsiteX27" fmla="*/ 519889 w 1533332"/>
                  <a:gd name="connsiteY27" fmla="*/ 1120074 h 1292854"/>
                  <a:gd name="connsiteX28" fmla="*/ 338866 w 1533332"/>
                  <a:gd name="connsiteY28" fmla="*/ 1101742 h 1292854"/>
                  <a:gd name="connsiteX29" fmla="*/ 308313 w 1533332"/>
                  <a:gd name="connsiteY29" fmla="*/ 1096395 h 1292854"/>
                  <a:gd name="connsiteX30" fmla="*/ 166627 w 1533332"/>
                  <a:gd name="connsiteY30" fmla="*/ 1039109 h 1292854"/>
                  <a:gd name="connsiteX31" fmla="*/ 150969 w 1533332"/>
                  <a:gd name="connsiteY31" fmla="*/ 1035672 h 1292854"/>
                  <a:gd name="connsiteX32" fmla="*/ 150587 w 1533332"/>
                  <a:gd name="connsiteY32" fmla="*/ 988316 h 1292854"/>
                  <a:gd name="connsiteX33" fmla="*/ 134546 w 1533332"/>
                  <a:gd name="connsiteY33" fmla="*/ 961201 h 1292854"/>
                  <a:gd name="connsiteX34" fmla="*/ 85281 w 1533332"/>
                  <a:gd name="connsiteY34" fmla="*/ 944779 h 1292854"/>
                  <a:gd name="connsiteX35" fmla="*/ 0 w 1533332"/>
                  <a:gd name="connsiteY35" fmla="*/ 935664 h 1292854"/>
                  <a:gd name="connsiteX36" fmla="*/ 365 w 1533332"/>
                  <a:gd name="connsiteY36" fmla="*/ 285367 h 1292854"/>
                  <a:gd name="connsiteX37" fmla="*/ 365 w 1533332"/>
                  <a:gd name="connsiteY37" fmla="*/ 281929 h 1292854"/>
                  <a:gd name="connsiteX38" fmla="*/ 1532185 w 1533332"/>
                  <a:gd name="connsiteY38" fmla="*/ 172322 h 1292854"/>
                  <a:gd name="connsiteX39" fmla="*/ 1533332 w 1533332"/>
                  <a:gd name="connsiteY39" fmla="*/ 218150 h 1292854"/>
                  <a:gd name="connsiteX40" fmla="*/ 1532949 w 1533332"/>
                  <a:gd name="connsiteY40" fmla="*/ 300261 h 1292854"/>
                  <a:gd name="connsiteX41" fmla="*/ 1523402 w 1533332"/>
                  <a:gd name="connsiteY41" fmla="*/ 320121 h 1292854"/>
                  <a:gd name="connsiteX42" fmla="*/ 1413795 w 1533332"/>
                  <a:gd name="connsiteY42" fmla="*/ 360603 h 1292854"/>
                  <a:gd name="connsiteX43" fmla="*/ 1225898 w 1533332"/>
                  <a:gd name="connsiteY43" fmla="*/ 357547 h 1292854"/>
                  <a:gd name="connsiteX44" fmla="*/ 1149135 w 1533332"/>
                  <a:gd name="connsiteY44" fmla="*/ 330050 h 1292854"/>
                  <a:gd name="connsiteX45" fmla="*/ 1134623 w 1533332"/>
                  <a:gd name="connsiteY45" fmla="*/ 304845 h 1292854"/>
                  <a:gd name="connsiteX46" fmla="*/ 1135005 w 1533332"/>
                  <a:gd name="connsiteY46" fmla="*/ 191036 h 1292854"/>
                  <a:gd name="connsiteX47" fmla="*/ 1147607 w 1533332"/>
                  <a:gd name="connsiteY47" fmla="*/ 182633 h 1292854"/>
                  <a:gd name="connsiteX48" fmla="*/ 1240792 w 1533332"/>
                  <a:gd name="connsiteY48" fmla="*/ 208604 h 1292854"/>
                  <a:gd name="connsiteX49" fmla="*/ 1399665 w 1533332"/>
                  <a:gd name="connsiteY49" fmla="*/ 211658 h 1292854"/>
                  <a:gd name="connsiteX50" fmla="*/ 1506980 w 1533332"/>
                  <a:gd name="connsiteY50" fmla="*/ 189508 h 1292854"/>
                  <a:gd name="connsiteX51" fmla="*/ 1532185 w 1533332"/>
                  <a:gd name="connsiteY51" fmla="*/ 172322 h 1292854"/>
                  <a:gd name="connsiteX52" fmla="*/ 631654 w 1533332"/>
                  <a:gd name="connsiteY52" fmla="*/ 137187 h 1292854"/>
                  <a:gd name="connsiteX53" fmla="*/ 631654 w 1533332"/>
                  <a:gd name="connsiteY53" fmla="*/ 270472 h 1292854"/>
                  <a:gd name="connsiteX54" fmla="*/ 624398 w 1533332"/>
                  <a:gd name="connsiteY54" fmla="*/ 283458 h 1292854"/>
                  <a:gd name="connsiteX55" fmla="*/ 522428 w 1533332"/>
                  <a:gd name="connsiteY55" fmla="*/ 325085 h 1292854"/>
                  <a:gd name="connsiteX56" fmla="*/ 296341 w 1533332"/>
                  <a:gd name="connsiteY56" fmla="*/ 317065 h 1292854"/>
                  <a:gd name="connsiteX57" fmla="*/ 288704 w 1533332"/>
                  <a:gd name="connsiteY57" fmla="*/ 315156 h 1292854"/>
                  <a:gd name="connsiteX58" fmla="*/ 231417 w 1533332"/>
                  <a:gd name="connsiteY58" fmla="*/ 235718 h 1292854"/>
                  <a:gd name="connsiteX59" fmla="*/ 231035 w 1533332"/>
                  <a:gd name="connsiteY59" fmla="*/ 212040 h 1292854"/>
                  <a:gd name="connsiteX60" fmla="*/ 232181 w 1533332"/>
                  <a:gd name="connsiteY60" fmla="*/ 157427 h 1292854"/>
                  <a:gd name="connsiteX61" fmla="*/ 234855 w 1533332"/>
                  <a:gd name="connsiteY61" fmla="*/ 143297 h 1292854"/>
                  <a:gd name="connsiteX62" fmla="*/ 327658 w 1533332"/>
                  <a:gd name="connsiteY62" fmla="*/ 174613 h 1292854"/>
                  <a:gd name="connsiteX63" fmla="*/ 462852 w 1533332"/>
                  <a:gd name="connsiteY63" fmla="*/ 181106 h 1292854"/>
                  <a:gd name="connsiteX64" fmla="*/ 590027 w 1533332"/>
                  <a:gd name="connsiteY64" fmla="*/ 162392 h 1292854"/>
                  <a:gd name="connsiteX65" fmla="*/ 631654 w 1533332"/>
                  <a:gd name="connsiteY65" fmla="*/ 137187 h 1292854"/>
                  <a:gd name="connsiteX66" fmla="*/ 1118965 w 1533332"/>
                  <a:gd name="connsiteY66" fmla="*/ 465 h 1292854"/>
                  <a:gd name="connsiteX67" fmla="*/ 1119347 w 1533332"/>
                  <a:gd name="connsiteY67" fmla="*/ 48585 h 1292854"/>
                  <a:gd name="connsiteX68" fmla="*/ 1119347 w 1533332"/>
                  <a:gd name="connsiteY68" fmla="*/ 122675 h 1292854"/>
                  <a:gd name="connsiteX69" fmla="*/ 1103689 w 1533332"/>
                  <a:gd name="connsiteY69" fmla="*/ 150935 h 1292854"/>
                  <a:gd name="connsiteX70" fmla="*/ 1000192 w 1533332"/>
                  <a:gd name="connsiteY70" fmla="*/ 186453 h 1292854"/>
                  <a:gd name="connsiteX71" fmla="*/ 787854 w 1533332"/>
                  <a:gd name="connsiteY71" fmla="*/ 177669 h 1292854"/>
                  <a:gd name="connsiteX72" fmla="*/ 729423 w 1533332"/>
                  <a:gd name="connsiteY72" fmla="*/ 151700 h 1292854"/>
                  <a:gd name="connsiteX73" fmla="*/ 720638 w 1533332"/>
                  <a:gd name="connsiteY73" fmla="*/ 133369 h 1292854"/>
                  <a:gd name="connsiteX74" fmla="*/ 720638 w 1533332"/>
                  <a:gd name="connsiteY74" fmla="*/ 67299 h 1292854"/>
                  <a:gd name="connsiteX75" fmla="*/ 721402 w 1533332"/>
                  <a:gd name="connsiteY75" fmla="*/ 17651 h 1292854"/>
                  <a:gd name="connsiteX76" fmla="*/ 724076 w 1533332"/>
                  <a:gd name="connsiteY76" fmla="*/ 3138 h 1292854"/>
                  <a:gd name="connsiteX77" fmla="*/ 735915 w 1533332"/>
                  <a:gd name="connsiteY77" fmla="*/ 4666 h 1292854"/>
                  <a:gd name="connsiteX78" fmla="*/ 875310 w 1533332"/>
                  <a:gd name="connsiteY78" fmla="*/ 34072 h 1292854"/>
                  <a:gd name="connsiteX79" fmla="*/ 1024634 w 1533332"/>
                  <a:gd name="connsiteY79" fmla="*/ 28727 h 1292854"/>
                  <a:gd name="connsiteX80" fmla="*/ 1109799 w 1533332"/>
                  <a:gd name="connsiteY80" fmla="*/ 1992 h 1292854"/>
                  <a:gd name="connsiteX81" fmla="*/ 1118965 w 1533332"/>
                  <a:gd name="connsiteY81" fmla="*/ 465 h 1292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533332" h="1292854">
                    <a:moveTo>
                      <a:pt x="1033419" y="318592"/>
                    </a:moveTo>
                    <a:cubicBezTo>
                      <a:pt x="1038384" y="322030"/>
                      <a:pt x="1035710" y="326612"/>
                      <a:pt x="1035710" y="330050"/>
                    </a:cubicBezTo>
                    <a:cubicBezTo>
                      <a:pt x="1036091" y="366331"/>
                      <a:pt x="1034946" y="402612"/>
                      <a:pt x="1036091" y="438893"/>
                    </a:cubicBezTo>
                    <a:cubicBezTo>
                      <a:pt x="1036473" y="453023"/>
                      <a:pt x="1030745" y="461426"/>
                      <a:pt x="1020051" y="468682"/>
                    </a:cubicBezTo>
                    <a:cubicBezTo>
                      <a:pt x="988735" y="490450"/>
                      <a:pt x="952454" y="499616"/>
                      <a:pt x="915409" y="505345"/>
                    </a:cubicBezTo>
                    <a:cubicBezTo>
                      <a:pt x="845139" y="516420"/>
                      <a:pt x="775249" y="515273"/>
                      <a:pt x="706125" y="496942"/>
                    </a:cubicBezTo>
                    <a:cubicBezTo>
                      <a:pt x="701925" y="495797"/>
                      <a:pt x="698105" y="495033"/>
                      <a:pt x="693904" y="493887"/>
                    </a:cubicBezTo>
                    <a:cubicBezTo>
                      <a:pt x="638529" y="475938"/>
                      <a:pt x="637000" y="474029"/>
                      <a:pt x="637000" y="416360"/>
                    </a:cubicBezTo>
                    <a:cubicBezTo>
                      <a:pt x="637000" y="386571"/>
                      <a:pt x="637000" y="356402"/>
                      <a:pt x="637000" y="326612"/>
                    </a:cubicBezTo>
                    <a:cubicBezTo>
                      <a:pt x="638146" y="325468"/>
                      <a:pt x="638529" y="324703"/>
                      <a:pt x="639293" y="321648"/>
                    </a:cubicBezTo>
                    <a:cubicBezTo>
                      <a:pt x="673282" y="344181"/>
                      <a:pt x="711090" y="349910"/>
                      <a:pt x="748900" y="354492"/>
                    </a:cubicBezTo>
                    <a:cubicBezTo>
                      <a:pt x="806949" y="361366"/>
                      <a:pt x="864998" y="360602"/>
                      <a:pt x="923048" y="354492"/>
                    </a:cubicBezTo>
                    <a:cubicBezTo>
                      <a:pt x="949017" y="351819"/>
                      <a:pt x="974987" y="346854"/>
                      <a:pt x="999810" y="338452"/>
                    </a:cubicBezTo>
                    <a:cubicBezTo>
                      <a:pt x="1012413" y="334251"/>
                      <a:pt x="1024252" y="328904"/>
                      <a:pt x="1033419" y="318592"/>
                    </a:cubicBezTo>
                    <a:close/>
                    <a:moveTo>
                      <a:pt x="365" y="281929"/>
                    </a:moveTo>
                    <a:cubicBezTo>
                      <a:pt x="39319" y="294532"/>
                      <a:pt x="76747" y="311718"/>
                      <a:pt x="114555" y="327376"/>
                    </a:cubicBezTo>
                    <a:cubicBezTo>
                      <a:pt x="333386" y="416742"/>
                      <a:pt x="551837" y="506489"/>
                      <a:pt x="770669" y="595855"/>
                    </a:cubicBezTo>
                    <a:cubicBezTo>
                      <a:pt x="778688" y="599293"/>
                      <a:pt x="784799" y="601966"/>
                      <a:pt x="784799" y="613423"/>
                    </a:cubicBezTo>
                    <a:lnTo>
                      <a:pt x="784036" y="1292854"/>
                    </a:lnTo>
                    <a:lnTo>
                      <a:pt x="766599" y="1282383"/>
                    </a:lnTo>
                    <a:cubicBezTo>
                      <a:pt x="705494" y="1256796"/>
                      <a:pt x="643626" y="1233117"/>
                      <a:pt x="582139" y="1207912"/>
                    </a:cubicBezTo>
                    <a:cubicBezTo>
                      <a:pt x="579275" y="1206766"/>
                      <a:pt x="576410" y="1205429"/>
                      <a:pt x="573498" y="1204761"/>
                    </a:cubicBezTo>
                    <a:lnTo>
                      <a:pt x="565884" y="1205494"/>
                    </a:lnTo>
                    <a:lnTo>
                      <a:pt x="564553" y="1204956"/>
                    </a:lnTo>
                    <a:lnTo>
                      <a:pt x="563426" y="1165138"/>
                    </a:lnTo>
                    <a:cubicBezTo>
                      <a:pt x="564572" y="1163610"/>
                      <a:pt x="565335" y="1162083"/>
                      <a:pt x="566099" y="1160174"/>
                    </a:cubicBezTo>
                    <a:cubicBezTo>
                      <a:pt x="568772" y="1147953"/>
                      <a:pt x="562280" y="1139933"/>
                      <a:pt x="553114" y="1133822"/>
                    </a:cubicBezTo>
                    <a:cubicBezTo>
                      <a:pt x="542803" y="1127330"/>
                      <a:pt x="531345" y="1123128"/>
                      <a:pt x="519889" y="1120074"/>
                    </a:cubicBezTo>
                    <a:cubicBezTo>
                      <a:pt x="460693" y="1104033"/>
                      <a:pt x="399971" y="1100597"/>
                      <a:pt x="338866" y="1101742"/>
                    </a:cubicBezTo>
                    <a:cubicBezTo>
                      <a:pt x="328172" y="1102124"/>
                      <a:pt x="318243" y="1100214"/>
                      <a:pt x="308313" y="1096395"/>
                    </a:cubicBezTo>
                    <a:cubicBezTo>
                      <a:pt x="260957" y="1077682"/>
                      <a:pt x="213983" y="1057441"/>
                      <a:pt x="166627" y="1039109"/>
                    </a:cubicBezTo>
                    <a:cubicBezTo>
                      <a:pt x="161662" y="1037200"/>
                      <a:pt x="156697" y="1032999"/>
                      <a:pt x="150969" y="1035672"/>
                    </a:cubicBezTo>
                    <a:cubicBezTo>
                      <a:pt x="150969" y="1020014"/>
                      <a:pt x="150587" y="1003974"/>
                      <a:pt x="150587" y="988316"/>
                    </a:cubicBezTo>
                    <a:cubicBezTo>
                      <a:pt x="154023" y="974185"/>
                      <a:pt x="145240" y="966548"/>
                      <a:pt x="134546" y="961201"/>
                    </a:cubicBezTo>
                    <a:cubicBezTo>
                      <a:pt x="118889" y="953181"/>
                      <a:pt x="102467" y="948216"/>
                      <a:pt x="85281" y="944779"/>
                    </a:cubicBezTo>
                    <a:lnTo>
                      <a:pt x="0" y="935664"/>
                    </a:lnTo>
                    <a:lnTo>
                      <a:pt x="365" y="285367"/>
                    </a:lnTo>
                    <a:cubicBezTo>
                      <a:pt x="-17" y="283840"/>
                      <a:pt x="365" y="282693"/>
                      <a:pt x="365" y="281929"/>
                    </a:cubicBezTo>
                    <a:close/>
                    <a:moveTo>
                      <a:pt x="1532185" y="172322"/>
                    </a:moveTo>
                    <a:cubicBezTo>
                      <a:pt x="1532567" y="187598"/>
                      <a:pt x="1532949" y="202875"/>
                      <a:pt x="1533332" y="218150"/>
                    </a:cubicBezTo>
                    <a:cubicBezTo>
                      <a:pt x="1532949" y="245648"/>
                      <a:pt x="1532567" y="272764"/>
                      <a:pt x="1532949" y="300261"/>
                    </a:cubicBezTo>
                    <a:cubicBezTo>
                      <a:pt x="1532949" y="309045"/>
                      <a:pt x="1530276" y="314774"/>
                      <a:pt x="1523402" y="320121"/>
                    </a:cubicBezTo>
                    <a:cubicBezTo>
                      <a:pt x="1490940" y="344945"/>
                      <a:pt x="1452749" y="354111"/>
                      <a:pt x="1413795" y="360603"/>
                    </a:cubicBezTo>
                    <a:cubicBezTo>
                      <a:pt x="1351163" y="370914"/>
                      <a:pt x="1288147" y="370150"/>
                      <a:pt x="1225898" y="357547"/>
                    </a:cubicBezTo>
                    <a:cubicBezTo>
                      <a:pt x="1199164" y="352201"/>
                      <a:pt x="1173195" y="343799"/>
                      <a:pt x="1149135" y="330050"/>
                    </a:cubicBezTo>
                    <a:cubicBezTo>
                      <a:pt x="1139206" y="324322"/>
                      <a:pt x="1134241" y="317447"/>
                      <a:pt x="1134623" y="304845"/>
                    </a:cubicBezTo>
                    <a:cubicBezTo>
                      <a:pt x="1135386" y="267036"/>
                      <a:pt x="1135005" y="229226"/>
                      <a:pt x="1135005" y="191036"/>
                    </a:cubicBezTo>
                    <a:cubicBezTo>
                      <a:pt x="1135005" y="181488"/>
                      <a:pt x="1133477" y="174232"/>
                      <a:pt x="1147607" y="182633"/>
                    </a:cubicBezTo>
                    <a:cubicBezTo>
                      <a:pt x="1175869" y="199820"/>
                      <a:pt x="1208712" y="204402"/>
                      <a:pt x="1240792" y="208604"/>
                    </a:cubicBezTo>
                    <a:cubicBezTo>
                      <a:pt x="1293495" y="215478"/>
                      <a:pt x="1346580" y="216623"/>
                      <a:pt x="1399665" y="211658"/>
                    </a:cubicBezTo>
                    <a:cubicBezTo>
                      <a:pt x="1436328" y="208220"/>
                      <a:pt x="1472609" y="203257"/>
                      <a:pt x="1506980" y="189508"/>
                    </a:cubicBezTo>
                    <a:cubicBezTo>
                      <a:pt x="1516528" y="186453"/>
                      <a:pt x="1525693" y="181106"/>
                      <a:pt x="1532185" y="172322"/>
                    </a:cubicBezTo>
                    <a:close/>
                    <a:moveTo>
                      <a:pt x="631654" y="137187"/>
                    </a:moveTo>
                    <a:cubicBezTo>
                      <a:pt x="631654" y="183779"/>
                      <a:pt x="631654" y="227317"/>
                      <a:pt x="631654" y="270472"/>
                    </a:cubicBezTo>
                    <a:cubicBezTo>
                      <a:pt x="631654" y="276583"/>
                      <a:pt x="628599" y="279638"/>
                      <a:pt x="624398" y="283458"/>
                    </a:cubicBezTo>
                    <a:cubicBezTo>
                      <a:pt x="595372" y="309427"/>
                      <a:pt x="559093" y="319357"/>
                      <a:pt x="522428" y="325085"/>
                    </a:cubicBezTo>
                    <a:cubicBezTo>
                      <a:pt x="446812" y="337689"/>
                      <a:pt x="371195" y="338452"/>
                      <a:pt x="296341" y="317065"/>
                    </a:cubicBezTo>
                    <a:cubicBezTo>
                      <a:pt x="293667" y="316301"/>
                      <a:pt x="291376" y="315920"/>
                      <a:pt x="288704" y="315156"/>
                    </a:cubicBezTo>
                    <a:cubicBezTo>
                      <a:pt x="232564" y="296061"/>
                      <a:pt x="231417" y="294533"/>
                      <a:pt x="231417" y="235718"/>
                    </a:cubicBezTo>
                    <a:cubicBezTo>
                      <a:pt x="231417" y="227699"/>
                      <a:pt x="231035" y="220061"/>
                      <a:pt x="231035" y="212040"/>
                    </a:cubicBezTo>
                    <a:cubicBezTo>
                      <a:pt x="231417" y="193709"/>
                      <a:pt x="231417" y="175759"/>
                      <a:pt x="232181" y="157427"/>
                    </a:cubicBezTo>
                    <a:cubicBezTo>
                      <a:pt x="232564" y="152844"/>
                      <a:pt x="230272" y="147497"/>
                      <a:pt x="234855" y="143297"/>
                    </a:cubicBezTo>
                    <a:cubicBezTo>
                      <a:pt x="262351" y="163538"/>
                      <a:pt x="295195" y="169648"/>
                      <a:pt x="327658" y="174613"/>
                    </a:cubicBezTo>
                    <a:cubicBezTo>
                      <a:pt x="372340" y="181488"/>
                      <a:pt x="417788" y="183015"/>
                      <a:pt x="462852" y="181106"/>
                    </a:cubicBezTo>
                    <a:cubicBezTo>
                      <a:pt x="505625" y="179197"/>
                      <a:pt x="548781" y="175759"/>
                      <a:pt x="590027" y="162392"/>
                    </a:cubicBezTo>
                    <a:cubicBezTo>
                      <a:pt x="604921" y="157427"/>
                      <a:pt x="619814" y="152844"/>
                      <a:pt x="631654" y="137187"/>
                    </a:cubicBezTo>
                    <a:close/>
                    <a:moveTo>
                      <a:pt x="1118965" y="465"/>
                    </a:moveTo>
                    <a:cubicBezTo>
                      <a:pt x="1118965" y="16506"/>
                      <a:pt x="1119347" y="32545"/>
                      <a:pt x="1119347" y="48585"/>
                    </a:cubicBezTo>
                    <a:cubicBezTo>
                      <a:pt x="1119347" y="73409"/>
                      <a:pt x="1118200" y="97851"/>
                      <a:pt x="1119347" y="122675"/>
                    </a:cubicBezTo>
                    <a:cubicBezTo>
                      <a:pt x="1120110" y="136423"/>
                      <a:pt x="1114000" y="144061"/>
                      <a:pt x="1103689" y="150935"/>
                    </a:cubicBezTo>
                    <a:cubicBezTo>
                      <a:pt x="1072372" y="171559"/>
                      <a:pt x="1036855" y="180725"/>
                      <a:pt x="1000192" y="186453"/>
                    </a:cubicBezTo>
                    <a:cubicBezTo>
                      <a:pt x="929158" y="197910"/>
                      <a:pt x="858124" y="196383"/>
                      <a:pt x="787854" y="177669"/>
                    </a:cubicBezTo>
                    <a:cubicBezTo>
                      <a:pt x="767231" y="171941"/>
                      <a:pt x="746989" y="164685"/>
                      <a:pt x="729423" y="151700"/>
                    </a:cubicBezTo>
                    <a:cubicBezTo>
                      <a:pt x="722547" y="146735"/>
                      <a:pt x="720256" y="141388"/>
                      <a:pt x="720638" y="133369"/>
                    </a:cubicBezTo>
                    <a:cubicBezTo>
                      <a:pt x="721020" y="111218"/>
                      <a:pt x="720638" y="89448"/>
                      <a:pt x="720638" y="67299"/>
                    </a:cubicBezTo>
                    <a:cubicBezTo>
                      <a:pt x="720638" y="50876"/>
                      <a:pt x="720638" y="34072"/>
                      <a:pt x="721402" y="17651"/>
                    </a:cubicBezTo>
                    <a:cubicBezTo>
                      <a:pt x="721402" y="12686"/>
                      <a:pt x="718729" y="7339"/>
                      <a:pt x="724076" y="3138"/>
                    </a:cubicBezTo>
                    <a:cubicBezTo>
                      <a:pt x="728276" y="847"/>
                      <a:pt x="732477" y="2757"/>
                      <a:pt x="735915" y="4666"/>
                    </a:cubicBezTo>
                    <a:cubicBezTo>
                      <a:pt x="779452" y="27580"/>
                      <a:pt x="827190" y="32163"/>
                      <a:pt x="875310" y="34072"/>
                    </a:cubicBezTo>
                    <a:cubicBezTo>
                      <a:pt x="925339" y="36364"/>
                      <a:pt x="974987" y="36364"/>
                      <a:pt x="1024634" y="28727"/>
                    </a:cubicBezTo>
                    <a:cubicBezTo>
                      <a:pt x="1054423" y="24143"/>
                      <a:pt x="1083830" y="18415"/>
                      <a:pt x="1109799" y="1992"/>
                    </a:cubicBezTo>
                    <a:cubicBezTo>
                      <a:pt x="1112473" y="465"/>
                      <a:pt x="1115528" y="-681"/>
                      <a:pt x="1118965" y="46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87" name="Group 586">
            <a:extLst>
              <a:ext uri="{FF2B5EF4-FFF2-40B4-BE49-F238E27FC236}">
                <a16:creationId xmlns:a16="http://schemas.microsoft.com/office/drawing/2014/main" id="{2C545F03-48E8-4C64-A976-C47C95B3463B}"/>
              </a:ext>
            </a:extLst>
          </p:cNvPr>
          <p:cNvGrpSpPr/>
          <p:nvPr/>
        </p:nvGrpSpPr>
        <p:grpSpPr>
          <a:xfrm>
            <a:off x="4658060" y="1618633"/>
            <a:ext cx="5168916" cy="699456"/>
            <a:chOff x="4734260" y="1557670"/>
            <a:chExt cx="5168916" cy="699456"/>
          </a:xfrm>
        </p:grpSpPr>
        <p:sp>
          <p:nvSpPr>
            <p:cNvPr id="588" name="TextBox 587">
              <a:extLst>
                <a:ext uri="{FF2B5EF4-FFF2-40B4-BE49-F238E27FC236}">
                  <a16:creationId xmlns:a16="http://schemas.microsoft.com/office/drawing/2014/main" id="{67C87C6E-02A3-4840-8B83-994C72DB0556}"/>
                </a:ext>
              </a:extLst>
            </p:cNvPr>
            <p:cNvSpPr txBox="1"/>
            <p:nvPr/>
          </p:nvSpPr>
          <p:spPr>
            <a:xfrm flipH="1">
              <a:off x="4734260" y="1615012"/>
              <a:ext cx="7861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589" name="Group 588">
              <a:extLst>
                <a:ext uri="{FF2B5EF4-FFF2-40B4-BE49-F238E27FC236}">
                  <a16:creationId xmlns:a16="http://schemas.microsoft.com/office/drawing/2014/main" id="{CD769E4D-D8F0-41DC-9AF8-2281E46A6F7B}"/>
                </a:ext>
              </a:extLst>
            </p:cNvPr>
            <p:cNvGrpSpPr/>
            <p:nvPr/>
          </p:nvGrpSpPr>
          <p:grpSpPr>
            <a:xfrm flipH="1">
              <a:off x="5677805" y="1557670"/>
              <a:ext cx="4225371" cy="699456"/>
              <a:chOff x="270023" y="1671305"/>
              <a:chExt cx="2279585" cy="706451"/>
            </a:xfrm>
          </p:grpSpPr>
          <p:sp>
            <p:nvSpPr>
              <p:cNvPr id="590" name="TextBox 589">
                <a:extLst>
                  <a:ext uri="{FF2B5EF4-FFF2-40B4-BE49-F238E27FC236}">
                    <a16:creationId xmlns:a16="http://schemas.microsoft.com/office/drawing/2014/main" id="{2D5D418B-E53C-45EB-BC8C-079C2DCF8667}"/>
                  </a:ext>
                </a:extLst>
              </p:cNvPr>
              <p:cNvSpPr txBox="1"/>
              <p:nvPr/>
            </p:nvSpPr>
            <p:spPr>
              <a:xfrm>
                <a:off x="270024" y="1911473"/>
                <a:ext cx="2279584" cy="466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91" name="TextBox 590">
                <a:extLst>
                  <a:ext uri="{FF2B5EF4-FFF2-40B4-BE49-F238E27FC236}">
                    <a16:creationId xmlns:a16="http://schemas.microsoft.com/office/drawing/2014/main" id="{6DEE9D43-66E2-4702-87BC-81F9F8394E46}"/>
                  </a:ext>
                </a:extLst>
              </p:cNvPr>
              <p:cNvSpPr txBox="1"/>
              <p:nvPr/>
            </p:nvSpPr>
            <p:spPr>
              <a:xfrm>
                <a:off x="270023" y="1671305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A298DA5E-78F9-4C28-BD15-BAF50493F6D9}"/>
              </a:ext>
            </a:extLst>
          </p:cNvPr>
          <p:cNvGrpSpPr/>
          <p:nvPr/>
        </p:nvGrpSpPr>
        <p:grpSpPr>
          <a:xfrm>
            <a:off x="5336137" y="2482012"/>
            <a:ext cx="5168486" cy="699454"/>
            <a:chOff x="5357932" y="2421049"/>
            <a:chExt cx="5168486" cy="699454"/>
          </a:xfrm>
        </p:grpSpPr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D2195242-FC87-4B1E-B671-84C3D5F5E422}"/>
                </a:ext>
              </a:extLst>
            </p:cNvPr>
            <p:cNvSpPr txBox="1"/>
            <p:nvPr/>
          </p:nvSpPr>
          <p:spPr>
            <a:xfrm flipH="1">
              <a:off x="5357932" y="2478389"/>
              <a:ext cx="7861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594" name="Group 593">
              <a:extLst>
                <a:ext uri="{FF2B5EF4-FFF2-40B4-BE49-F238E27FC236}">
                  <a16:creationId xmlns:a16="http://schemas.microsoft.com/office/drawing/2014/main" id="{0F060BCE-518A-423F-B331-AA408FBFDDE6}"/>
                </a:ext>
              </a:extLst>
            </p:cNvPr>
            <p:cNvGrpSpPr/>
            <p:nvPr/>
          </p:nvGrpSpPr>
          <p:grpSpPr>
            <a:xfrm flipH="1">
              <a:off x="6301047" y="2421049"/>
              <a:ext cx="4225371" cy="699454"/>
              <a:chOff x="270023" y="1671305"/>
              <a:chExt cx="2279585" cy="706448"/>
            </a:xfrm>
          </p:grpSpPr>
          <p:sp>
            <p:nvSpPr>
              <p:cNvPr id="595" name="TextBox 594">
                <a:extLst>
                  <a:ext uri="{FF2B5EF4-FFF2-40B4-BE49-F238E27FC236}">
                    <a16:creationId xmlns:a16="http://schemas.microsoft.com/office/drawing/2014/main" id="{210FB0A8-D55F-4AE8-8832-3E8D83E21EA3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466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96" name="TextBox 595">
                <a:extLst>
                  <a:ext uri="{FF2B5EF4-FFF2-40B4-BE49-F238E27FC236}">
                    <a16:creationId xmlns:a16="http://schemas.microsoft.com/office/drawing/2014/main" id="{EEC31717-B66D-4684-AE3A-1B8577C97E40}"/>
                  </a:ext>
                </a:extLst>
              </p:cNvPr>
              <p:cNvSpPr txBox="1"/>
              <p:nvPr/>
            </p:nvSpPr>
            <p:spPr>
              <a:xfrm>
                <a:off x="270023" y="1671305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456D4214-BA47-44DD-B6ED-E08D61C6A7CE}"/>
              </a:ext>
            </a:extLst>
          </p:cNvPr>
          <p:cNvGrpSpPr/>
          <p:nvPr/>
        </p:nvGrpSpPr>
        <p:grpSpPr>
          <a:xfrm>
            <a:off x="6013784" y="3345389"/>
            <a:ext cx="5168055" cy="699454"/>
            <a:chOff x="5981604" y="3284426"/>
            <a:chExt cx="5168055" cy="699454"/>
          </a:xfrm>
        </p:grpSpPr>
        <p:sp>
          <p:nvSpPr>
            <p:cNvPr id="598" name="TextBox 597">
              <a:extLst>
                <a:ext uri="{FF2B5EF4-FFF2-40B4-BE49-F238E27FC236}">
                  <a16:creationId xmlns:a16="http://schemas.microsoft.com/office/drawing/2014/main" id="{2675DA88-AED7-45B8-AF90-BAEF865632F4}"/>
                </a:ext>
              </a:extLst>
            </p:cNvPr>
            <p:cNvSpPr txBox="1"/>
            <p:nvPr/>
          </p:nvSpPr>
          <p:spPr>
            <a:xfrm flipH="1">
              <a:off x="5981604" y="3341766"/>
              <a:ext cx="7861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599" name="Group 598">
              <a:extLst>
                <a:ext uri="{FF2B5EF4-FFF2-40B4-BE49-F238E27FC236}">
                  <a16:creationId xmlns:a16="http://schemas.microsoft.com/office/drawing/2014/main" id="{72E05768-F4C3-410C-98A1-579489B648BC}"/>
                </a:ext>
              </a:extLst>
            </p:cNvPr>
            <p:cNvGrpSpPr/>
            <p:nvPr/>
          </p:nvGrpSpPr>
          <p:grpSpPr>
            <a:xfrm flipH="1">
              <a:off x="6924288" y="3284426"/>
              <a:ext cx="4225371" cy="699454"/>
              <a:chOff x="270023" y="1671305"/>
              <a:chExt cx="2279585" cy="706448"/>
            </a:xfrm>
          </p:grpSpPr>
          <p:sp>
            <p:nvSpPr>
              <p:cNvPr id="600" name="TextBox 599">
                <a:extLst>
                  <a:ext uri="{FF2B5EF4-FFF2-40B4-BE49-F238E27FC236}">
                    <a16:creationId xmlns:a16="http://schemas.microsoft.com/office/drawing/2014/main" id="{A70D874F-BFF2-470B-A9B8-ACA9FF9A58A0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466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01" name="TextBox 600">
                <a:extLst>
                  <a:ext uri="{FF2B5EF4-FFF2-40B4-BE49-F238E27FC236}">
                    <a16:creationId xmlns:a16="http://schemas.microsoft.com/office/drawing/2014/main" id="{B3881BCB-4DE3-4992-9A1D-290688E8C527}"/>
                  </a:ext>
                </a:extLst>
              </p:cNvPr>
              <p:cNvSpPr txBox="1"/>
              <p:nvPr/>
            </p:nvSpPr>
            <p:spPr>
              <a:xfrm>
                <a:off x="270023" y="1671305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02" name="Group 601">
            <a:extLst>
              <a:ext uri="{FF2B5EF4-FFF2-40B4-BE49-F238E27FC236}">
                <a16:creationId xmlns:a16="http://schemas.microsoft.com/office/drawing/2014/main" id="{A28C20CF-C9C6-4ADD-A896-305A69ED9489}"/>
              </a:ext>
            </a:extLst>
          </p:cNvPr>
          <p:cNvGrpSpPr/>
          <p:nvPr/>
        </p:nvGrpSpPr>
        <p:grpSpPr>
          <a:xfrm>
            <a:off x="6691001" y="4208766"/>
            <a:ext cx="5167624" cy="699454"/>
            <a:chOff x="6605276" y="4147803"/>
            <a:chExt cx="5167624" cy="699454"/>
          </a:xfrm>
        </p:grpSpPr>
        <p:sp>
          <p:nvSpPr>
            <p:cNvPr id="603" name="TextBox 602">
              <a:extLst>
                <a:ext uri="{FF2B5EF4-FFF2-40B4-BE49-F238E27FC236}">
                  <a16:creationId xmlns:a16="http://schemas.microsoft.com/office/drawing/2014/main" id="{8CFCB271-25CC-4FA0-957E-37CF04B37DBC}"/>
                </a:ext>
              </a:extLst>
            </p:cNvPr>
            <p:cNvSpPr txBox="1"/>
            <p:nvPr/>
          </p:nvSpPr>
          <p:spPr>
            <a:xfrm flipH="1">
              <a:off x="6605276" y="4205143"/>
              <a:ext cx="7861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604" name="Group 603">
              <a:extLst>
                <a:ext uri="{FF2B5EF4-FFF2-40B4-BE49-F238E27FC236}">
                  <a16:creationId xmlns:a16="http://schemas.microsoft.com/office/drawing/2014/main" id="{5A345673-8B53-46DA-AE6D-EFDA62B156D1}"/>
                </a:ext>
              </a:extLst>
            </p:cNvPr>
            <p:cNvGrpSpPr/>
            <p:nvPr/>
          </p:nvGrpSpPr>
          <p:grpSpPr>
            <a:xfrm flipH="1">
              <a:off x="7547529" y="4147803"/>
              <a:ext cx="4225371" cy="699454"/>
              <a:chOff x="270023" y="1671305"/>
              <a:chExt cx="2279585" cy="706448"/>
            </a:xfrm>
          </p:grpSpPr>
          <p:sp>
            <p:nvSpPr>
              <p:cNvPr id="605" name="TextBox 604">
                <a:extLst>
                  <a:ext uri="{FF2B5EF4-FFF2-40B4-BE49-F238E27FC236}">
                    <a16:creationId xmlns:a16="http://schemas.microsoft.com/office/drawing/2014/main" id="{FAA7E345-11BD-43DC-90E3-96239CF73120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466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06" name="TextBox 605">
                <a:extLst>
                  <a:ext uri="{FF2B5EF4-FFF2-40B4-BE49-F238E27FC236}">
                    <a16:creationId xmlns:a16="http://schemas.microsoft.com/office/drawing/2014/main" id="{2622A3E0-0B1B-4203-858B-2DD9E02FF041}"/>
                  </a:ext>
                </a:extLst>
              </p:cNvPr>
              <p:cNvSpPr txBox="1"/>
              <p:nvPr/>
            </p:nvSpPr>
            <p:spPr>
              <a:xfrm>
                <a:off x="270023" y="1671305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607" name="TextBox 606">
            <a:extLst>
              <a:ext uri="{FF2B5EF4-FFF2-40B4-BE49-F238E27FC236}">
                <a16:creationId xmlns:a16="http://schemas.microsoft.com/office/drawing/2014/main" id="{9DF2C1A2-39CD-42F1-9C2C-89DE138E0AE7}"/>
              </a:ext>
            </a:extLst>
          </p:cNvPr>
          <p:cNvSpPr txBox="1"/>
          <p:nvPr/>
        </p:nvSpPr>
        <p:spPr>
          <a:xfrm>
            <a:off x="3919513" y="5861971"/>
            <a:ext cx="3557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08" name="TextBox 607">
            <a:extLst>
              <a:ext uri="{FF2B5EF4-FFF2-40B4-BE49-F238E27FC236}">
                <a16:creationId xmlns:a16="http://schemas.microsoft.com/office/drawing/2014/main" id="{F7334FF0-2260-47A5-A8C7-797C27C77334}"/>
              </a:ext>
            </a:extLst>
          </p:cNvPr>
          <p:cNvSpPr txBox="1"/>
          <p:nvPr/>
        </p:nvSpPr>
        <p:spPr>
          <a:xfrm>
            <a:off x="3919512" y="5258224"/>
            <a:ext cx="35576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09" name="TextBox 608">
            <a:extLst>
              <a:ext uri="{FF2B5EF4-FFF2-40B4-BE49-F238E27FC236}">
                <a16:creationId xmlns:a16="http://schemas.microsoft.com/office/drawing/2014/main" id="{40A74C55-2817-4434-8844-DC93F58BDF67}"/>
              </a:ext>
            </a:extLst>
          </p:cNvPr>
          <p:cNvSpPr txBox="1"/>
          <p:nvPr/>
        </p:nvSpPr>
        <p:spPr>
          <a:xfrm>
            <a:off x="7962904" y="5258224"/>
            <a:ext cx="38099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177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31</cp:revision>
  <dcterms:created xsi:type="dcterms:W3CDTF">2018-02-18T19:39:47Z</dcterms:created>
  <dcterms:modified xsi:type="dcterms:W3CDTF">2021-04-13T08:55:43Z</dcterms:modified>
</cp:coreProperties>
</file>