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C0-4759-ACAB-C8D8BD8A70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C0-4759-ACAB-C8D8BD8A70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C0-4759-ACAB-C8D8BD8A7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950" name="Chart 4949">
            <a:extLst>
              <a:ext uri="{FF2B5EF4-FFF2-40B4-BE49-F238E27FC236}">
                <a16:creationId xmlns:a16="http://schemas.microsoft.com/office/drawing/2014/main" id="{C0DF125E-94D6-4AE0-B87F-2BFB70B6E9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420169"/>
              </p:ext>
            </p:extLst>
          </p:nvPr>
        </p:nvGraphicFramePr>
        <p:xfrm>
          <a:off x="838201" y="1647826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951" name="Group 4950">
            <a:extLst>
              <a:ext uri="{FF2B5EF4-FFF2-40B4-BE49-F238E27FC236}">
                <a16:creationId xmlns:a16="http://schemas.microsoft.com/office/drawing/2014/main" id="{84C56226-EB46-4510-8E3F-D98574EC701D}"/>
              </a:ext>
            </a:extLst>
          </p:cNvPr>
          <p:cNvGrpSpPr/>
          <p:nvPr/>
        </p:nvGrpSpPr>
        <p:grpSpPr>
          <a:xfrm>
            <a:off x="7533278" y="1867521"/>
            <a:ext cx="3906247" cy="891521"/>
            <a:chOff x="910640" y="3072018"/>
            <a:chExt cx="1527408" cy="1672382"/>
          </a:xfrm>
        </p:grpSpPr>
        <p:sp>
          <p:nvSpPr>
            <p:cNvPr id="4952" name="TextBox 4951">
              <a:extLst>
                <a:ext uri="{FF2B5EF4-FFF2-40B4-BE49-F238E27FC236}">
                  <a16:creationId xmlns:a16="http://schemas.microsoft.com/office/drawing/2014/main" id="{24EE0313-0A39-4C20-A851-A1EDF5B286CD}"/>
                </a:ext>
              </a:extLst>
            </p:cNvPr>
            <p:cNvSpPr txBox="1"/>
            <p:nvPr/>
          </p:nvSpPr>
          <p:spPr>
            <a:xfrm>
              <a:off x="910640" y="3072018"/>
              <a:ext cx="1527408" cy="5773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53" name="TextBox 4952">
              <a:extLst>
                <a:ext uri="{FF2B5EF4-FFF2-40B4-BE49-F238E27FC236}">
                  <a16:creationId xmlns:a16="http://schemas.microsoft.com/office/drawing/2014/main" id="{5304C012-DC75-455F-8D49-F7AAC0006F1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4954" name="TextBox 4953">
            <a:extLst>
              <a:ext uri="{FF2B5EF4-FFF2-40B4-BE49-F238E27FC236}">
                <a16:creationId xmlns:a16="http://schemas.microsoft.com/office/drawing/2014/main" id="{B5B5E7A1-FACD-4EB7-B35A-AA8CE6A1DA6F}"/>
              </a:ext>
            </a:extLst>
          </p:cNvPr>
          <p:cNvSpPr txBox="1"/>
          <p:nvPr/>
        </p:nvSpPr>
        <p:spPr>
          <a:xfrm>
            <a:off x="6333320" y="1928562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955" name="Group 4954">
            <a:extLst>
              <a:ext uri="{FF2B5EF4-FFF2-40B4-BE49-F238E27FC236}">
                <a16:creationId xmlns:a16="http://schemas.microsoft.com/office/drawing/2014/main" id="{1D9772F2-8A49-4355-AE26-2A1D88BD5D19}"/>
              </a:ext>
            </a:extLst>
          </p:cNvPr>
          <p:cNvGrpSpPr/>
          <p:nvPr/>
        </p:nvGrpSpPr>
        <p:grpSpPr>
          <a:xfrm>
            <a:off x="7533278" y="3115660"/>
            <a:ext cx="3906247" cy="891521"/>
            <a:chOff x="910640" y="3072018"/>
            <a:chExt cx="1527408" cy="1672382"/>
          </a:xfrm>
        </p:grpSpPr>
        <p:sp>
          <p:nvSpPr>
            <p:cNvPr id="4956" name="TextBox 4955">
              <a:extLst>
                <a:ext uri="{FF2B5EF4-FFF2-40B4-BE49-F238E27FC236}">
                  <a16:creationId xmlns:a16="http://schemas.microsoft.com/office/drawing/2014/main" id="{8CF3C966-F458-424B-9572-1DB52C82DB42}"/>
                </a:ext>
              </a:extLst>
            </p:cNvPr>
            <p:cNvSpPr txBox="1"/>
            <p:nvPr/>
          </p:nvSpPr>
          <p:spPr>
            <a:xfrm>
              <a:off x="910640" y="3072018"/>
              <a:ext cx="1527408" cy="5773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57" name="TextBox 4956">
              <a:extLst>
                <a:ext uri="{FF2B5EF4-FFF2-40B4-BE49-F238E27FC236}">
                  <a16:creationId xmlns:a16="http://schemas.microsoft.com/office/drawing/2014/main" id="{2A380FD6-924A-4FEF-B1F1-AAB316C95520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4958" name="TextBox 4957">
            <a:extLst>
              <a:ext uri="{FF2B5EF4-FFF2-40B4-BE49-F238E27FC236}">
                <a16:creationId xmlns:a16="http://schemas.microsoft.com/office/drawing/2014/main" id="{F7549CFA-803A-4141-939E-ADBF1E83C725}"/>
              </a:ext>
            </a:extLst>
          </p:cNvPr>
          <p:cNvSpPr txBox="1"/>
          <p:nvPr/>
        </p:nvSpPr>
        <p:spPr>
          <a:xfrm>
            <a:off x="6332742" y="3176702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959" name="Group 4958">
            <a:extLst>
              <a:ext uri="{FF2B5EF4-FFF2-40B4-BE49-F238E27FC236}">
                <a16:creationId xmlns:a16="http://schemas.microsoft.com/office/drawing/2014/main" id="{7F788155-4751-4031-A5DA-E211E4B0DA17}"/>
              </a:ext>
            </a:extLst>
          </p:cNvPr>
          <p:cNvGrpSpPr/>
          <p:nvPr/>
        </p:nvGrpSpPr>
        <p:grpSpPr>
          <a:xfrm>
            <a:off x="7533278" y="4430089"/>
            <a:ext cx="3906247" cy="891521"/>
            <a:chOff x="910640" y="3072018"/>
            <a:chExt cx="1527408" cy="1672382"/>
          </a:xfrm>
        </p:grpSpPr>
        <p:sp>
          <p:nvSpPr>
            <p:cNvPr id="4960" name="TextBox 4959">
              <a:extLst>
                <a:ext uri="{FF2B5EF4-FFF2-40B4-BE49-F238E27FC236}">
                  <a16:creationId xmlns:a16="http://schemas.microsoft.com/office/drawing/2014/main" id="{95282E3E-C802-4DF6-B87B-7BD56E07A96A}"/>
                </a:ext>
              </a:extLst>
            </p:cNvPr>
            <p:cNvSpPr txBox="1"/>
            <p:nvPr/>
          </p:nvSpPr>
          <p:spPr>
            <a:xfrm>
              <a:off x="910640" y="3072018"/>
              <a:ext cx="1527408" cy="5773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61" name="TextBox 4960">
              <a:extLst>
                <a:ext uri="{FF2B5EF4-FFF2-40B4-BE49-F238E27FC236}">
                  <a16:creationId xmlns:a16="http://schemas.microsoft.com/office/drawing/2014/main" id="{634868B5-01E2-405F-85AB-66441A71A89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4962" name="TextBox 4961">
            <a:extLst>
              <a:ext uri="{FF2B5EF4-FFF2-40B4-BE49-F238E27FC236}">
                <a16:creationId xmlns:a16="http://schemas.microsoft.com/office/drawing/2014/main" id="{117B272A-DC33-4D24-BC20-DB4E4ADDF014}"/>
              </a:ext>
            </a:extLst>
          </p:cNvPr>
          <p:cNvSpPr txBox="1"/>
          <p:nvPr/>
        </p:nvSpPr>
        <p:spPr>
          <a:xfrm>
            <a:off x="6332164" y="4491130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11348</TotalTime>
  <Words>110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162</cp:revision>
  <dcterms:created xsi:type="dcterms:W3CDTF">2018-02-18T19:39:47Z</dcterms:created>
  <dcterms:modified xsi:type="dcterms:W3CDTF">2020-01-03T05:44:13Z</dcterms:modified>
</cp:coreProperties>
</file>