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34" name="그룹 1433">
            <a:extLst>
              <a:ext uri="{FF2B5EF4-FFF2-40B4-BE49-F238E27FC236}">
                <a16:creationId xmlns:a16="http://schemas.microsoft.com/office/drawing/2014/main" id="{9A607274-457F-4186-A1C3-2959B10B48B0}"/>
              </a:ext>
            </a:extLst>
          </p:cNvPr>
          <p:cNvGrpSpPr/>
          <p:nvPr/>
        </p:nvGrpSpPr>
        <p:grpSpPr>
          <a:xfrm>
            <a:off x="4913567" y="2587915"/>
            <a:ext cx="2539035" cy="3477446"/>
            <a:chOff x="4658040" y="1664150"/>
            <a:chExt cx="2539035" cy="3477446"/>
          </a:xfrm>
        </p:grpSpPr>
        <p:sp>
          <p:nvSpPr>
            <p:cNvPr id="1435" name="Frame 7">
              <a:extLst>
                <a:ext uri="{FF2B5EF4-FFF2-40B4-BE49-F238E27FC236}">
                  <a16:creationId xmlns:a16="http://schemas.microsoft.com/office/drawing/2014/main" id="{FD109C32-82EB-432C-89BB-855A83EDE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85294" y="1664150"/>
              <a:ext cx="1011781" cy="10117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2540000">
              <a:extrusionClr>
                <a:schemeClr val="accent1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36" name="Frame 7">
              <a:extLst>
                <a:ext uri="{FF2B5EF4-FFF2-40B4-BE49-F238E27FC236}">
                  <a16:creationId xmlns:a16="http://schemas.microsoft.com/office/drawing/2014/main" id="{DF69B6C6-3C00-49C8-9627-2C71E9516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34475" y="2391092"/>
              <a:ext cx="1011781" cy="10117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190500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37" name="Frame 7">
              <a:extLst>
                <a:ext uri="{FF2B5EF4-FFF2-40B4-BE49-F238E27FC236}">
                  <a16:creationId xmlns:a16="http://schemas.microsoft.com/office/drawing/2014/main" id="{D4BB8FA2-F8D3-4CE9-AB7F-9C32DCC8F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04236" y="3402873"/>
              <a:ext cx="1011781" cy="10117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12700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38" name="Frame 7">
              <a:extLst>
                <a:ext uri="{FF2B5EF4-FFF2-40B4-BE49-F238E27FC236}">
                  <a16:creationId xmlns:a16="http://schemas.microsoft.com/office/drawing/2014/main" id="{BF34DE17-1C80-49EB-8627-8C43A83DD7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8040" y="4129815"/>
              <a:ext cx="1011781" cy="101178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3600000" rev="16800000"/>
              </a:camera>
              <a:lightRig rig="balanced" dir="t">
                <a:rot lat="0" lon="0" rev="600000"/>
              </a:lightRig>
            </a:scene3d>
            <a:sp3d extrusionH="635000">
              <a:extrusionClr>
                <a:schemeClr val="accent4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39" name="Graphic 4">
            <a:extLst>
              <a:ext uri="{FF2B5EF4-FFF2-40B4-BE49-F238E27FC236}">
                <a16:creationId xmlns:a16="http://schemas.microsoft.com/office/drawing/2014/main" id="{0CF4FC69-0537-429C-AF25-CA6407B5B26E}"/>
              </a:ext>
            </a:extLst>
          </p:cNvPr>
          <p:cNvGrpSpPr/>
          <p:nvPr/>
        </p:nvGrpSpPr>
        <p:grpSpPr>
          <a:xfrm>
            <a:off x="6440821" y="1829778"/>
            <a:ext cx="920048" cy="1409392"/>
            <a:chOff x="8318182" y="919449"/>
            <a:chExt cx="3557757" cy="5450014"/>
          </a:xfrm>
        </p:grpSpPr>
        <p:sp>
          <p:nvSpPr>
            <p:cNvPr id="1440" name="Freeform: Shape 6">
              <a:extLst>
                <a:ext uri="{FF2B5EF4-FFF2-40B4-BE49-F238E27FC236}">
                  <a16:creationId xmlns:a16="http://schemas.microsoft.com/office/drawing/2014/main" id="{402F0A0B-4676-4A0F-BEDA-2A7D94D638F3}"/>
                </a:ext>
              </a:extLst>
            </p:cNvPr>
            <p:cNvSpPr/>
            <p:nvPr/>
          </p:nvSpPr>
          <p:spPr>
            <a:xfrm>
              <a:off x="8368311" y="1864882"/>
              <a:ext cx="2671755" cy="270149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1" name="Freeform: Shape 7">
              <a:extLst>
                <a:ext uri="{FF2B5EF4-FFF2-40B4-BE49-F238E27FC236}">
                  <a16:creationId xmlns:a16="http://schemas.microsoft.com/office/drawing/2014/main" id="{24163E4E-6DDA-4F60-A9B1-860DFC223420}"/>
                </a:ext>
              </a:extLst>
            </p:cNvPr>
            <p:cNvSpPr/>
            <p:nvPr/>
          </p:nvSpPr>
          <p:spPr>
            <a:xfrm>
              <a:off x="8956132" y="919399"/>
              <a:ext cx="704828" cy="1332448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2" name="Freeform: Shape 8">
              <a:extLst>
                <a:ext uri="{FF2B5EF4-FFF2-40B4-BE49-F238E27FC236}">
                  <a16:creationId xmlns:a16="http://schemas.microsoft.com/office/drawing/2014/main" id="{07E4690D-1035-4319-BBD0-B2391FF5FB1C}"/>
                </a:ext>
              </a:extLst>
            </p:cNvPr>
            <p:cNvSpPr/>
            <p:nvPr/>
          </p:nvSpPr>
          <p:spPr>
            <a:xfrm>
              <a:off x="8317855" y="1900651"/>
              <a:ext cx="1897132" cy="2218898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3" name="Freeform: Shape 9">
              <a:extLst>
                <a:ext uri="{FF2B5EF4-FFF2-40B4-BE49-F238E27FC236}">
                  <a16:creationId xmlns:a16="http://schemas.microsoft.com/office/drawing/2014/main" id="{AD834F9C-1E2B-4492-835F-F02FE7E1F9D0}"/>
                </a:ext>
              </a:extLst>
            </p:cNvPr>
            <p:cNvSpPr/>
            <p:nvPr/>
          </p:nvSpPr>
          <p:spPr>
            <a:xfrm>
              <a:off x="8762749" y="4219170"/>
              <a:ext cx="1943085" cy="2062839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4" name="Freeform: Shape 10">
              <a:extLst>
                <a:ext uri="{FF2B5EF4-FFF2-40B4-BE49-F238E27FC236}">
                  <a16:creationId xmlns:a16="http://schemas.microsoft.com/office/drawing/2014/main" id="{0B2C55D1-EC22-4619-AEAC-50A851EA3BE6}"/>
                </a:ext>
              </a:extLst>
            </p:cNvPr>
            <p:cNvSpPr/>
            <p:nvPr/>
          </p:nvSpPr>
          <p:spPr>
            <a:xfrm>
              <a:off x="8891300" y="3556880"/>
              <a:ext cx="2723485" cy="2268548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5" name="Freeform: Shape 11">
              <a:extLst>
                <a:ext uri="{FF2B5EF4-FFF2-40B4-BE49-F238E27FC236}">
                  <a16:creationId xmlns:a16="http://schemas.microsoft.com/office/drawing/2014/main" id="{060AEC68-0A77-4F0C-BE86-D42B5AEED4FA}"/>
                </a:ext>
              </a:extLst>
            </p:cNvPr>
            <p:cNvSpPr/>
            <p:nvPr/>
          </p:nvSpPr>
          <p:spPr>
            <a:xfrm>
              <a:off x="9401051" y="2781103"/>
              <a:ext cx="2340403" cy="1070675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6" name="Freeform: Shape 12">
              <a:extLst>
                <a:ext uri="{FF2B5EF4-FFF2-40B4-BE49-F238E27FC236}">
                  <a16:creationId xmlns:a16="http://schemas.microsoft.com/office/drawing/2014/main" id="{D3DD8DEE-E85B-4A83-B1B8-E3B5C033FE5D}"/>
                </a:ext>
              </a:extLst>
            </p:cNvPr>
            <p:cNvSpPr/>
            <p:nvPr/>
          </p:nvSpPr>
          <p:spPr>
            <a:xfrm>
              <a:off x="8359081" y="2872787"/>
              <a:ext cx="2006960" cy="795126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C4946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7" name="Freeform: Shape 13">
              <a:extLst>
                <a:ext uri="{FF2B5EF4-FFF2-40B4-BE49-F238E27FC236}">
                  <a16:creationId xmlns:a16="http://schemas.microsoft.com/office/drawing/2014/main" id="{BE169CB8-FE08-454F-9844-04297AEAE483}"/>
                </a:ext>
              </a:extLst>
            </p:cNvPr>
            <p:cNvSpPr/>
            <p:nvPr/>
          </p:nvSpPr>
          <p:spPr>
            <a:xfrm>
              <a:off x="10698360" y="6060411"/>
              <a:ext cx="991480" cy="310655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8" name="Freeform: Shape 14">
              <a:extLst>
                <a:ext uri="{FF2B5EF4-FFF2-40B4-BE49-F238E27FC236}">
                  <a16:creationId xmlns:a16="http://schemas.microsoft.com/office/drawing/2014/main" id="{B5C9BDB3-6BA0-4377-80D8-A5421FE40376}"/>
                </a:ext>
              </a:extLst>
            </p:cNvPr>
            <p:cNvSpPr/>
            <p:nvPr/>
          </p:nvSpPr>
          <p:spPr>
            <a:xfrm>
              <a:off x="8992200" y="920181"/>
              <a:ext cx="667131" cy="544371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9" name="Freeform: Shape 15">
              <a:extLst>
                <a:ext uri="{FF2B5EF4-FFF2-40B4-BE49-F238E27FC236}">
                  <a16:creationId xmlns:a16="http://schemas.microsoft.com/office/drawing/2014/main" id="{41B2F94B-A1CB-4B84-AF50-D280E6EFB126}"/>
                </a:ext>
              </a:extLst>
            </p:cNvPr>
            <p:cNvSpPr/>
            <p:nvPr/>
          </p:nvSpPr>
          <p:spPr>
            <a:xfrm>
              <a:off x="9971952" y="3662440"/>
              <a:ext cx="149347" cy="9096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0" name="Freeform: Shape 16">
              <a:extLst>
                <a:ext uri="{FF2B5EF4-FFF2-40B4-BE49-F238E27FC236}">
                  <a16:creationId xmlns:a16="http://schemas.microsoft.com/office/drawing/2014/main" id="{C5343607-6E7E-4147-9672-131FDBCF936A}"/>
                </a:ext>
              </a:extLst>
            </p:cNvPr>
            <p:cNvSpPr/>
            <p:nvPr/>
          </p:nvSpPr>
          <p:spPr>
            <a:xfrm>
              <a:off x="10698663" y="5785280"/>
              <a:ext cx="1180180" cy="445000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51" name="Graphic 3">
            <a:extLst>
              <a:ext uri="{FF2B5EF4-FFF2-40B4-BE49-F238E27FC236}">
                <a16:creationId xmlns:a16="http://schemas.microsoft.com/office/drawing/2014/main" id="{07033A6D-1E8D-444A-BB80-68B7AE44473B}"/>
              </a:ext>
            </a:extLst>
          </p:cNvPr>
          <p:cNvGrpSpPr/>
          <p:nvPr/>
        </p:nvGrpSpPr>
        <p:grpSpPr>
          <a:xfrm>
            <a:off x="6134288" y="3900959"/>
            <a:ext cx="506031" cy="1902990"/>
            <a:chOff x="5184181" y="0"/>
            <a:chExt cx="1823637" cy="6858000"/>
          </a:xfrm>
        </p:grpSpPr>
        <p:sp>
          <p:nvSpPr>
            <p:cNvPr id="1452" name="Freeform: Shape 206">
              <a:extLst>
                <a:ext uri="{FF2B5EF4-FFF2-40B4-BE49-F238E27FC236}">
                  <a16:creationId xmlns:a16="http://schemas.microsoft.com/office/drawing/2014/main" id="{0B43AEAC-E3DC-41A7-805F-74F62B56331C}"/>
                </a:ext>
              </a:extLst>
            </p:cNvPr>
            <p:cNvSpPr/>
            <p:nvPr/>
          </p:nvSpPr>
          <p:spPr>
            <a:xfrm>
              <a:off x="5289005" y="1138671"/>
              <a:ext cx="1717952" cy="1403671"/>
            </a:xfrm>
            <a:custGeom>
              <a:avLst/>
              <a:gdLst>
                <a:gd name="connsiteX0" fmla="*/ 1717756 w 1717952"/>
                <a:gd name="connsiteY0" fmla="*/ 731084 h 1403671"/>
                <a:gd name="connsiteX1" fmla="*/ 1696351 w 1717952"/>
                <a:gd name="connsiteY1" fmla="*/ 477324 h 1403671"/>
                <a:gd name="connsiteX2" fmla="*/ 1680791 w 1717952"/>
                <a:gd name="connsiteY2" fmla="*/ 264473 h 1403671"/>
                <a:gd name="connsiteX3" fmla="*/ 1666779 w 1717952"/>
                <a:gd name="connsiteY3" fmla="*/ 243701 h 1403671"/>
                <a:gd name="connsiteX4" fmla="*/ 1466742 w 1717952"/>
                <a:gd name="connsiteY4" fmla="*/ 150689 h 1403671"/>
                <a:gd name="connsiteX5" fmla="*/ 1335567 w 1717952"/>
                <a:gd name="connsiteY5" fmla="*/ 87601 h 1403671"/>
                <a:gd name="connsiteX6" fmla="*/ 1102719 w 1717952"/>
                <a:gd name="connsiteY6" fmla="*/ 19162 h 1403671"/>
                <a:gd name="connsiteX7" fmla="*/ 971192 w 1717952"/>
                <a:gd name="connsiteY7" fmla="*/ 112245 h 1403671"/>
                <a:gd name="connsiteX8" fmla="*/ 975698 w 1717952"/>
                <a:gd name="connsiteY8" fmla="*/ 164701 h 1403671"/>
                <a:gd name="connsiteX9" fmla="*/ 910568 w 1717952"/>
                <a:gd name="connsiteY9" fmla="*/ 303269 h 1403671"/>
                <a:gd name="connsiteX10" fmla="*/ 825371 w 1717952"/>
                <a:gd name="connsiteY10" fmla="*/ 412053 h 1403671"/>
                <a:gd name="connsiteX11" fmla="*/ 820654 w 1717952"/>
                <a:gd name="connsiteY11" fmla="*/ 411208 h 1403671"/>
                <a:gd name="connsiteX12" fmla="*/ 817556 w 1717952"/>
                <a:gd name="connsiteY12" fmla="*/ 386424 h 1403671"/>
                <a:gd name="connsiteX13" fmla="*/ 780731 w 1717952"/>
                <a:gd name="connsiteY13" fmla="*/ 224550 h 1403671"/>
                <a:gd name="connsiteX14" fmla="*/ 761368 w 1717952"/>
                <a:gd name="connsiteY14" fmla="*/ 120201 h 1403671"/>
                <a:gd name="connsiteX15" fmla="*/ 759678 w 1717952"/>
                <a:gd name="connsiteY15" fmla="*/ 81546 h 1403671"/>
                <a:gd name="connsiteX16" fmla="*/ 726444 w 1717952"/>
                <a:gd name="connsiteY16" fmla="*/ 3179 h 1403671"/>
                <a:gd name="connsiteX17" fmla="*/ 661737 w 1717952"/>
                <a:gd name="connsiteY17" fmla="*/ 2193 h 1403671"/>
                <a:gd name="connsiteX18" fmla="*/ 618997 w 1717952"/>
                <a:gd name="connsiteY18" fmla="*/ 49368 h 1403671"/>
                <a:gd name="connsiteX19" fmla="*/ 361928 w 1717952"/>
                <a:gd name="connsiteY19" fmla="*/ 126749 h 1403671"/>
                <a:gd name="connsiteX20" fmla="*/ 91340 w 1717952"/>
                <a:gd name="connsiteY20" fmla="*/ 239406 h 1403671"/>
                <a:gd name="connsiteX21" fmla="*/ 75568 w 1717952"/>
                <a:gd name="connsiteY21" fmla="*/ 262079 h 1403671"/>
                <a:gd name="connsiteX22" fmla="*/ 38391 w 1717952"/>
                <a:gd name="connsiteY22" fmla="*/ 459651 h 1403671"/>
                <a:gd name="connsiteX23" fmla="*/ 1918 w 1717952"/>
                <a:gd name="connsiteY23" fmla="*/ 655182 h 1403671"/>
                <a:gd name="connsiteX24" fmla="*/ 24942 w 1717952"/>
                <a:gd name="connsiteY24" fmla="*/ 682008 h 1403671"/>
                <a:gd name="connsiteX25" fmla="*/ 35011 w 1717952"/>
                <a:gd name="connsiteY25" fmla="*/ 675601 h 1403671"/>
                <a:gd name="connsiteX26" fmla="*/ 159990 w 1717952"/>
                <a:gd name="connsiteY26" fmla="*/ 698061 h 1403671"/>
                <a:gd name="connsiteX27" fmla="*/ 171889 w 1717952"/>
                <a:gd name="connsiteY27" fmla="*/ 692922 h 1403671"/>
                <a:gd name="connsiteX28" fmla="*/ 321019 w 1717952"/>
                <a:gd name="connsiteY28" fmla="*/ 736928 h 1403671"/>
                <a:gd name="connsiteX29" fmla="*/ 394739 w 1717952"/>
                <a:gd name="connsiteY29" fmla="*/ 1292961 h 1403671"/>
                <a:gd name="connsiteX30" fmla="*/ 397908 w 1717952"/>
                <a:gd name="connsiteY30" fmla="*/ 1293313 h 1403671"/>
                <a:gd name="connsiteX31" fmla="*/ 420510 w 1717952"/>
                <a:gd name="connsiteY31" fmla="*/ 1304298 h 1403671"/>
                <a:gd name="connsiteX32" fmla="*/ 536898 w 1717952"/>
                <a:gd name="connsiteY32" fmla="*/ 1325562 h 1403671"/>
                <a:gd name="connsiteX33" fmla="*/ 954293 w 1717952"/>
                <a:gd name="connsiteY33" fmla="*/ 1385692 h 1403671"/>
                <a:gd name="connsiteX34" fmla="*/ 1289800 w 1717952"/>
                <a:gd name="connsiteY34" fmla="*/ 1403647 h 1403671"/>
                <a:gd name="connsiteX35" fmla="*/ 1321978 w 1717952"/>
                <a:gd name="connsiteY35" fmla="*/ 1387945 h 1403671"/>
                <a:gd name="connsiteX36" fmla="*/ 1324090 w 1717952"/>
                <a:gd name="connsiteY36" fmla="*/ 1388157 h 1403671"/>
                <a:gd name="connsiteX37" fmla="*/ 1377180 w 1717952"/>
                <a:gd name="connsiteY37" fmla="*/ 797622 h 1403671"/>
                <a:gd name="connsiteX38" fmla="*/ 1556375 w 1717952"/>
                <a:gd name="connsiteY38" fmla="*/ 757629 h 1403671"/>
                <a:gd name="connsiteX39" fmla="*/ 1558558 w 1717952"/>
                <a:gd name="connsiteY39" fmla="*/ 759108 h 1403671"/>
                <a:gd name="connsiteX40" fmla="*/ 1577569 w 1717952"/>
                <a:gd name="connsiteY40" fmla="*/ 760375 h 1403671"/>
                <a:gd name="connsiteX41" fmla="*/ 1662484 w 1717952"/>
                <a:gd name="connsiteY41" fmla="*/ 746152 h 1403671"/>
                <a:gd name="connsiteX42" fmla="*/ 1683959 w 1717952"/>
                <a:gd name="connsiteY42" fmla="*/ 754038 h 1403671"/>
                <a:gd name="connsiteX43" fmla="*/ 1717756 w 1717952"/>
                <a:gd name="connsiteY43" fmla="*/ 731084 h 1403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7952" h="1403671">
                  <a:moveTo>
                    <a:pt x="1717756" y="731084"/>
                  </a:moveTo>
                  <a:cubicBezTo>
                    <a:pt x="1710504" y="646521"/>
                    <a:pt x="1703111" y="561958"/>
                    <a:pt x="1696351" y="477324"/>
                  </a:cubicBezTo>
                  <a:cubicBezTo>
                    <a:pt x="1690648" y="406421"/>
                    <a:pt x="1685579" y="335447"/>
                    <a:pt x="1680791" y="264473"/>
                  </a:cubicBezTo>
                  <a:cubicBezTo>
                    <a:pt x="1680087" y="253911"/>
                    <a:pt x="1676636" y="248208"/>
                    <a:pt x="1666779" y="243701"/>
                  </a:cubicBezTo>
                  <a:cubicBezTo>
                    <a:pt x="1599889" y="213143"/>
                    <a:pt x="1533139" y="182233"/>
                    <a:pt x="1466742" y="150689"/>
                  </a:cubicBezTo>
                  <a:cubicBezTo>
                    <a:pt x="1422947" y="129847"/>
                    <a:pt x="1377743" y="111893"/>
                    <a:pt x="1335567" y="87601"/>
                  </a:cubicBezTo>
                  <a:cubicBezTo>
                    <a:pt x="1328103" y="88094"/>
                    <a:pt x="1112647" y="15853"/>
                    <a:pt x="1102719" y="19162"/>
                  </a:cubicBezTo>
                  <a:cubicBezTo>
                    <a:pt x="963728" y="65633"/>
                    <a:pt x="963728" y="65633"/>
                    <a:pt x="971192" y="112245"/>
                  </a:cubicBezTo>
                  <a:cubicBezTo>
                    <a:pt x="974008" y="129707"/>
                    <a:pt x="982105" y="148717"/>
                    <a:pt x="975698" y="164701"/>
                  </a:cubicBezTo>
                  <a:cubicBezTo>
                    <a:pt x="956757" y="212087"/>
                    <a:pt x="942182" y="261938"/>
                    <a:pt x="910568" y="303269"/>
                  </a:cubicBezTo>
                  <a:cubicBezTo>
                    <a:pt x="882545" y="339812"/>
                    <a:pt x="853817" y="375792"/>
                    <a:pt x="825371" y="412053"/>
                  </a:cubicBezTo>
                  <a:lnTo>
                    <a:pt x="820654" y="411208"/>
                  </a:lnTo>
                  <a:cubicBezTo>
                    <a:pt x="819527" y="402970"/>
                    <a:pt x="817556" y="394662"/>
                    <a:pt x="817556" y="386424"/>
                  </a:cubicBezTo>
                  <a:cubicBezTo>
                    <a:pt x="817415" y="329673"/>
                    <a:pt x="805797" y="275738"/>
                    <a:pt x="780731" y="224550"/>
                  </a:cubicBezTo>
                  <a:cubicBezTo>
                    <a:pt x="764677" y="191809"/>
                    <a:pt x="753271" y="158082"/>
                    <a:pt x="761368" y="120201"/>
                  </a:cubicBezTo>
                  <a:cubicBezTo>
                    <a:pt x="763973" y="107879"/>
                    <a:pt x="767634" y="92248"/>
                    <a:pt x="759678" y="81546"/>
                  </a:cubicBezTo>
                  <a:cubicBezTo>
                    <a:pt x="742075" y="57817"/>
                    <a:pt x="730598" y="32258"/>
                    <a:pt x="726444" y="3179"/>
                  </a:cubicBezTo>
                  <a:cubicBezTo>
                    <a:pt x="704898" y="-764"/>
                    <a:pt x="682860" y="-976"/>
                    <a:pt x="661737" y="2193"/>
                  </a:cubicBezTo>
                  <a:cubicBezTo>
                    <a:pt x="635685" y="6136"/>
                    <a:pt x="617519" y="14022"/>
                    <a:pt x="618997" y="49368"/>
                  </a:cubicBezTo>
                  <a:cubicBezTo>
                    <a:pt x="619279" y="55987"/>
                    <a:pt x="369110" y="127594"/>
                    <a:pt x="361928" y="126749"/>
                  </a:cubicBezTo>
                  <a:cubicBezTo>
                    <a:pt x="271732" y="164349"/>
                    <a:pt x="181606" y="202018"/>
                    <a:pt x="91340" y="239406"/>
                  </a:cubicBezTo>
                  <a:cubicBezTo>
                    <a:pt x="80778" y="243772"/>
                    <a:pt x="77539" y="251517"/>
                    <a:pt x="75568" y="262079"/>
                  </a:cubicBezTo>
                  <a:cubicBezTo>
                    <a:pt x="63527" y="327983"/>
                    <a:pt x="50783" y="393747"/>
                    <a:pt x="38391" y="459651"/>
                  </a:cubicBezTo>
                  <a:cubicBezTo>
                    <a:pt x="26139" y="524781"/>
                    <a:pt x="13606" y="589911"/>
                    <a:pt x="1918" y="655182"/>
                  </a:cubicBezTo>
                  <a:cubicBezTo>
                    <a:pt x="-2377" y="679403"/>
                    <a:pt x="-1321" y="679684"/>
                    <a:pt x="24942" y="682008"/>
                  </a:cubicBezTo>
                  <a:cubicBezTo>
                    <a:pt x="26421" y="676868"/>
                    <a:pt x="29308" y="674333"/>
                    <a:pt x="35011" y="675601"/>
                  </a:cubicBezTo>
                  <a:cubicBezTo>
                    <a:pt x="76413" y="684613"/>
                    <a:pt x="118941" y="687218"/>
                    <a:pt x="159990" y="698061"/>
                  </a:cubicBezTo>
                  <a:cubicBezTo>
                    <a:pt x="167946" y="700315"/>
                    <a:pt x="170692" y="697287"/>
                    <a:pt x="171889" y="692922"/>
                  </a:cubicBezTo>
                  <a:lnTo>
                    <a:pt x="321019" y="736928"/>
                  </a:lnTo>
                  <a:lnTo>
                    <a:pt x="394739" y="1292961"/>
                  </a:lnTo>
                  <a:lnTo>
                    <a:pt x="397908" y="1293313"/>
                  </a:lnTo>
                  <a:cubicBezTo>
                    <a:pt x="402273" y="1300003"/>
                    <a:pt x="410652" y="1302608"/>
                    <a:pt x="420510" y="1304298"/>
                  </a:cubicBezTo>
                  <a:cubicBezTo>
                    <a:pt x="459376" y="1311057"/>
                    <a:pt x="498032" y="1318591"/>
                    <a:pt x="536898" y="1325562"/>
                  </a:cubicBezTo>
                  <a:cubicBezTo>
                    <a:pt x="675326" y="1350417"/>
                    <a:pt x="814176" y="1373511"/>
                    <a:pt x="954293" y="1385692"/>
                  </a:cubicBezTo>
                  <a:cubicBezTo>
                    <a:pt x="1065824" y="1395339"/>
                    <a:pt x="1177706" y="1403084"/>
                    <a:pt x="1289800" y="1403647"/>
                  </a:cubicBezTo>
                  <a:cubicBezTo>
                    <a:pt x="1314514" y="1403788"/>
                    <a:pt x="1318457" y="1403858"/>
                    <a:pt x="1321978" y="1387945"/>
                  </a:cubicBezTo>
                  <a:lnTo>
                    <a:pt x="1324090" y="1388157"/>
                  </a:lnTo>
                  <a:lnTo>
                    <a:pt x="1377180" y="797622"/>
                  </a:lnTo>
                  <a:lnTo>
                    <a:pt x="1556375" y="757629"/>
                  </a:lnTo>
                  <a:cubicBezTo>
                    <a:pt x="1557009" y="758122"/>
                    <a:pt x="1557713" y="758685"/>
                    <a:pt x="1558558" y="759108"/>
                  </a:cubicBezTo>
                  <a:cubicBezTo>
                    <a:pt x="1564683" y="762769"/>
                    <a:pt x="1571091" y="761431"/>
                    <a:pt x="1577569" y="760375"/>
                  </a:cubicBezTo>
                  <a:cubicBezTo>
                    <a:pt x="1605874" y="755587"/>
                    <a:pt x="1634249" y="751222"/>
                    <a:pt x="1662484" y="746152"/>
                  </a:cubicBezTo>
                  <a:cubicBezTo>
                    <a:pt x="1671567" y="744533"/>
                    <a:pt x="1679312" y="744462"/>
                    <a:pt x="1683959" y="754038"/>
                  </a:cubicBezTo>
                  <a:cubicBezTo>
                    <a:pt x="1712757" y="753264"/>
                    <a:pt x="1719235" y="748757"/>
                    <a:pt x="1717756" y="73108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3" name="Freeform: Shape 207">
              <a:extLst>
                <a:ext uri="{FF2B5EF4-FFF2-40B4-BE49-F238E27FC236}">
                  <a16:creationId xmlns:a16="http://schemas.microsoft.com/office/drawing/2014/main" id="{39FDD409-E324-4338-9418-6A422A301C18}"/>
                </a:ext>
              </a:extLst>
            </p:cNvPr>
            <p:cNvSpPr/>
            <p:nvPr/>
          </p:nvSpPr>
          <p:spPr>
            <a:xfrm>
              <a:off x="5184187" y="2728768"/>
              <a:ext cx="1718588" cy="1033343"/>
            </a:xfrm>
            <a:custGeom>
              <a:avLst/>
              <a:gdLst>
                <a:gd name="connsiteX0" fmla="*/ 185315 w 1718588"/>
                <a:gd name="connsiteY0" fmla="*/ 1031233 h 1033343"/>
                <a:gd name="connsiteX1" fmla="*/ 164966 w 1718588"/>
                <a:gd name="connsiteY1" fmla="*/ 1026022 h 1033343"/>
                <a:gd name="connsiteX2" fmla="*/ 100963 w 1718588"/>
                <a:gd name="connsiteY2" fmla="*/ 982227 h 1033343"/>
                <a:gd name="connsiteX3" fmla="*/ 8865 w 1718588"/>
                <a:gd name="connsiteY3" fmla="*/ 827887 h 1033343"/>
                <a:gd name="connsiteX4" fmla="*/ 5134 w 1718588"/>
                <a:gd name="connsiteY4" fmla="*/ 794582 h 1033343"/>
                <a:gd name="connsiteX5" fmla="*/ 64 w 1718588"/>
                <a:gd name="connsiteY5" fmla="*/ 726214 h 1033343"/>
                <a:gd name="connsiteX6" fmla="*/ 123917 w 1718588"/>
                <a:gd name="connsiteY6" fmla="*/ 291850 h 1033343"/>
                <a:gd name="connsiteX7" fmla="*/ 233194 w 1718588"/>
                <a:gd name="connsiteY7" fmla="*/ 175672 h 1033343"/>
                <a:gd name="connsiteX8" fmla="*/ 407390 w 1718588"/>
                <a:gd name="connsiteY8" fmla="*/ 2110 h 1033343"/>
                <a:gd name="connsiteX9" fmla="*/ 437596 w 1718588"/>
                <a:gd name="connsiteY9" fmla="*/ 6476 h 1033343"/>
                <a:gd name="connsiteX10" fmla="*/ 652631 w 1718588"/>
                <a:gd name="connsiteY10" fmla="*/ 73225 h 1033343"/>
                <a:gd name="connsiteX11" fmla="*/ 956453 w 1718588"/>
                <a:gd name="connsiteY11" fmla="*/ 119837 h 1033343"/>
                <a:gd name="connsiteX12" fmla="*/ 1082699 w 1718588"/>
                <a:gd name="connsiteY12" fmla="*/ 122794 h 1033343"/>
                <a:gd name="connsiteX13" fmla="*/ 1393281 w 1718588"/>
                <a:gd name="connsiteY13" fmla="*/ 83223 h 1033343"/>
                <a:gd name="connsiteX14" fmla="*/ 1445244 w 1718588"/>
                <a:gd name="connsiteY14" fmla="*/ 64424 h 1033343"/>
                <a:gd name="connsiteX15" fmla="*/ 1463762 w 1718588"/>
                <a:gd name="connsiteY15" fmla="*/ 61818 h 1033343"/>
                <a:gd name="connsiteX16" fmla="*/ 1528117 w 1718588"/>
                <a:gd name="connsiteY16" fmla="*/ 184967 h 1033343"/>
                <a:gd name="connsiteX17" fmla="*/ 1640493 w 1718588"/>
                <a:gd name="connsiteY17" fmla="*/ 356205 h 1033343"/>
                <a:gd name="connsiteX18" fmla="*/ 1717099 w 1718588"/>
                <a:gd name="connsiteY18" fmla="*/ 597644 h 1033343"/>
                <a:gd name="connsiteX19" fmla="*/ 1704918 w 1718588"/>
                <a:gd name="connsiteY19" fmla="*/ 798033 h 1033343"/>
                <a:gd name="connsiteX20" fmla="*/ 1705341 w 1718588"/>
                <a:gd name="connsiteY20" fmla="*/ 813100 h 1033343"/>
                <a:gd name="connsiteX21" fmla="*/ 1693371 w 1718588"/>
                <a:gd name="connsiteY21" fmla="*/ 848446 h 1033343"/>
                <a:gd name="connsiteX22" fmla="*/ 1683373 w 1718588"/>
                <a:gd name="connsiteY22" fmla="*/ 869077 h 1033343"/>
                <a:gd name="connsiteX23" fmla="*/ 1553183 w 1718588"/>
                <a:gd name="connsiteY23" fmla="*/ 707695 h 1033343"/>
                <a:gd name="connsiteX24" fmla="*/ 1155574 w 1718588"/>
                <a:gd name="connsiteY24" fmla="*/ 629399 h 1033343"/>
                <a:gd name="connsiteX25" fmla="*/ 980463 w 1718588"/>
                <a:gd name="connsiteY25" fmla="*/ 675940 h 1033343"/>
                <a:gd name="connsiteX26" fmla="*/ 942723 w 1718588"/>
                <a:gd name="connsiteY26" fmla="*/ 692839 h 1033343"/>
                <a:gd name="connsiteX27" fmla="*/ 879494 w 1718588"/>
                <a:gd name="connsiteY27" fmla="*/ 681362 h 1033343"/>
                <a:gd name="connsiteX28" fmla="*/ 653616 w 1718588"/>
                <a:gd name="connsiteY28" fmla="*/ 553919 h 1033343"/>
                <a:gd name="connsiteX29" fmla="*/ 516034 w 1718588"/>
                <a:gd name="connsiteY29" fmla="*/ 547229 h 1033343"/>
                <a:gd name="connsiteX30" fmla="*/ 193271 w 1718588"/>
                <a:gd name="connsiteY30" fmla="*/ 668406 h 1033343"/>
                <a:gd name="connsiteX31" fmla="*/ 107018 w 1718588"/>
                <a:gd name="connsiteY31" fmla="*/ 761630 h 1033343"/>
                <a:gd name="connsiteX32" fmla="*/ 117368 w 1718588"/>
                <a:gd name="connsiteY32" fmla="*/ 942585 h 1033343"/>
                <a:gd name="connsiteX33" fmla="*/ 185315 w 1718588"/>
                <a:gd name="connsiteY33" fmla="*/ 1031233 h 1033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8588" h="1033343">
                  <a:moveTo>
                    <a:pt x="185315" y="1031233"/>
                  </a:moveTo>
                  <a:cubicBezTo>
                    <a:pt x="176373" y="1037851"/>
                    <a:pt x="172007" y="1026867"/>
                    <a:pt x="164966" y="1026022"/>
                  </a:cubicBezTo>
                  <a:cubicBezTo>
                    <a:pt x="137647" y="1020319"/>
                    <a:pt x="119762" y="999900"/>
                    <a:pt x="100963" y="982227"/>
                  </a:cubicBezTo>
                  <a:cubicBezTo>
                    <a:pt x="55689" y="939769"/>
                    <a:pt x="27172" y="886679"/>
                    <a:pt x="8865" y="827887"/>
                  </a:cubicBezTo>
                  <a:cubicBezTo>
                    <a:pt x="5486" y="817114"/>
                    <a:pt x="5345" y="805848"/>
                    <a:pt x="5134" y="794582"/>
                  </a:cubicBezTo>
                  <a:cubicBezTo>
                    <a:pt x="6190" y="771558"/>
                    <a:pt x="346" y="748956"/>
                    <a:pt x="64" y="726214"/>
                  </a:cubicBezTo>
                  <a:cubicBezTo>
                    <a:pt x="-1696" y="569198"/>
                    <a:pt x="32594" y="422039"/>
                    <a:pt x="123917" y="291850"/>
                  </a:cubicBezTo>
                  <a:cubicBezTo>
                    <a:pt x="154545" y="248125"/>
                    <a:pt x="195665" y="213412"/>
                    <a:pt x="233194" y="175672"/>
                  </a:cubicBezTo>
                  <a:cubicBezTo>
                    <a:pt x="291001" y="117513"/>
                    <a:pt x="357680" y="68296"/>
                    <a:pt x="407390" y="2110"/>
                  </a:cubicBezTo>
                  <a:cubicBezTo>
                    <a:pt x="418445" y="-3312"/>
                    <a:pt x="428091" y="3025"/>
                    <a:pt x="437596" y="6476"/>
                  </a:cubicBezTo>
                  <a:cubicBezTo>
                    <a:pt x="508289" y="31894"/>
                    <a:pt x="580178" y="53369"/>
                    <a:pt x="652631" y="73225"/>
                  </a:cubicBezTo>
                  <a:cubicBezTo>
                    <a:pt x="752121" y="100474"/>
                    <a:pt x="853512" y="114486"/>
                    <a:pt x="956453" y="119837"/>
                  </a:cubicBezTo>
                  <a:cubicBezTo>
                    <a:pt x="998558" y="122019"/>
                    <a:pt x="1040664" y="124977"/>
                    <a:pt x="1082699" y="122794"/>
                  </a:cubicBezTo>
                  <a:cubicBezTo>
                    <a:pt x="1187118" y="117302"/>
                    <a:pt x="1291889" y="113359"/>
                    <a:pt x="1393281" y="83223"/>
                  </a:cubicBezTo>
                  <a:cubicBezTo>
                    <a:pt x="1410954" y="77942"/>
                    <a:pt x="1428627" y="72803"/>
                    <a:pt x="1445244" y="64424"/>
                  </a:cubicBezTo>
                  <a:cubicBezTo>
                    <a:pt x="1451017" y="61537"/>
                    <a:pt x="1456862" y="57594"/>
                    <a:pt x="1463762" y="61818"/>
                  </a:cubicBezTo>
                  <a:cubicBezTo>
                    <a:pt x="1485167" y="102868"/>
                    <a:pt x="1501291" y="146452"/>
                    <a:pt x="1528117" y="184967"/>
                  </a:cubicBezTo>
                  <a:cubicBezTo>
                    <a:pt x="1567125" y="240943"/>
                    <a:pt x="1604794" y="298046"/>
                    <a:pt x="1640493" y="356205"/>
                  </a:cubicBezTo>
                  <a:cubicBezTo>
                    <a:pt x="1685837" y="429996"/>
                    <a:pt x="1711326" y="510334"/>
                    <a:pt x="1717099" y="597644"/>
                  </a:cubicBezTo>
                  <a:cubicBezTo>
                    <a:pt x="1721606" y="665308"/>
                    <a:pt x="1715410" y="731635"/>
                    <a:pt x="1704918" y="798033"/>
                  </a:cubicBezTo>
                  <a:cubicBezTo>
                    <a:pt x="1704144" y="802891"/>
                    <a:pt x="1700975" y="808171"/>
                    <a:pt x="1705341" y="813100"/>
                  </a:cubicBezTo>
                  <a:cubicBezTo>
                    <a:pt x="1693512" y="822183"/>
                    <a:pt x="1699849" y="837462"/>
                    <a:pt x="1693371" y="848446"/>
                  </a:cubicBezTo>
                  <a:cubicBezTo>
                    <a:pt x="1689498" y="854995"/>
                    <a:pt x="1686682" y="862177"/>
                    <a:pt x="1683373" y="869077"/>
                  </a:cubicBezTo>
                  <a:cubicBezTo>
                    <a:pt x="1676120" y="786133"/>
                    <a:pt x="1617891" y="743675"/>
                    <a:pt x="1553183" y="707695"/>
                  </a:cubicBezTo>
                  <a:cubicBezTo>
                    <a:pt x="1429261" y="638904"/>
                    <a:pt x="1294706" y="625245"/>
                    <a:pt x="1155574" y="629399"/>
                  </a:cubicBezTo>
                  <a:cubicBezTo>
                    <a:pt x="1092275" y="631300"/>
                    <a:pt x="1035876" y="649184"/>
                    <a:pt x="980463" y="675940"/>
                  </a:cubicBezTo>
                  <a:cubicBezTo>
                    <a:pt x="968070" y="681925"/>
                    <a:pt x="953847" y="685094"/>
                    <a:pt x="942723" y="692839"/>
                  </a:cubicBezTo>
                  <a:cubicBezTo>
                    <a:pt x="916811" y="710864"/>
                    <a:pt x="900054" y="700725"/>
                    <a:pt x="879494" y="681362"/>
                  </a:cubicBezTo>
                  <a:cubicBezTo>
                    <a:pt x="814998" y="620457"/>
                    <a:pt x="741066" y="574971"/>
                    <a:pt x="653616" y="553919"/>
                  </a:cubicBezTo>
                  <a:cubicBezTo>
                    <a:pt x="608131" y="542935"/>
                    <a:pt x="561942" y="543075"/>
                    <a:pt x="516034" y="547229"/>
                  </a:cubicBezTo>
                  <a:cubicBezTo>
                    <a:pt x="397533" y="557862"/>
                    <a:pt x="290720" y="601446"/>
                    <a:pt x="193271" y="668406"/>
                  </a:cubicBezTo>
                  <a:cubicBezTo>
                    <a:pt x="157784" y="692768"/>
                    <a:pt x="127367" y="722834"/>
                    <a:pt x="107018" y="761630"/>
                  </a:cubicBezTo>
                  <a:cubicBezTo>
                    <a:pt x="74347" y="823944"/>
                    <a:pt x="86388" y="883722"/>
                    <a:pt x="117368" y="942585"/>
                  </a:cubicBezTo>
                  <a:cubicBezTo>
                    <a:pt x="134971" y="975819"/>
                    <a:pt x="160178" y="1003491"/>
                    <a:pt x="185315" y="103123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4" name="Freeform: Shape 208">
              <a:extLst>
                <a:ext uri="{FF2B5EF4-FFF2-40B4-BE49-F238E27FC236}">
                  <a16:creationId xmlns:a16="http://schemas.microsoft.com/office/drawing/2014/main" id="{5DC2B29E-A380-463C-980C-316AFBE66A12}"/>
                </a:ext>
              </a:extLst>
            </p:cNvPr>
            <p:cNvSpPr/>
            <p:nvPr/>
          </p:nvSpPr>
          <p:spPr>
            <a:xfrm>
              <a:off x="5708938" y="5094486"/>
              <a:ext cx="639725" cy="1764233"/>
            </a:xfrm>
            <a:custGeom>
              <a:avLst/>
              <a:gdLst>
                <a:gd name="connsiteX0" fmla="*/ 336647 w 639725"/>
                <a:gd name="connsiteY0" fmla="*/ 1601287 h 1764233"/>
                <a:gd name="connsiteX1" fmla="*/ 373401 w 639725"/>
                <a:gd name="connsiteY1" fmla="*/ 1673740 h 1764233"/>
                <a:gd name="connsiteX2" fmla="*/ 377908 w 639725"/>
                <a:gd name="connsiteY2" fmla="*/ 1682471 h 1764233"/>
                <a:gd name="connsiteX3" fmla="*/ 330099 w 639725"/>
                <a:gd name="connsiteY3" fmla="*/ 1763654 h 1764233"/>
                <a:gd name="connsiteX4" fmla="*/ 137173 w 639725"/>
                <a:gd name="connsiteY4" fmla="*/ 1732110 h 1764233"/>
                <a:gd name="connsiteX5" fmla="*/ 929 w 639725"/>
                <a:gd name="connsiteY5" fmla="*/ 1530454 h 1764233"/>
                <a:gd name="connsiteX6" fmla="*/ 54582 w 639725"/>
                <a:gd name="connsiteY6" fmla="*/ 1254444 h 1764233"/>
                <a:gd name="connsiteX7" fmla="*/ 55286 w 639725"/>
                <a:gd name="connsiteY7" fmla="*/ 1122495 h 1764233"/>
                <a:gd name="connsiteX8" fmla="*/ 45147 w 639725"/>
                <a:gd name="connsiteY8" fmla="*/ 1095246 h 1764233"/>
                <a:gd name="connsiteX9" fmla="*/ 61975 w 639725"/>
                <a:gd name="connsiteY9" fmla="*/ 943863 h 1764233"/>
                <a:gd name="connsiteX10" fmla="*/ 110488 w 639725"/>
                <a:gd name="connsiteY10" fmla="*/ 867115 h 1764233"/>
                <a:gd name="connsiteX11" fmla="*/ 154142 w 639725"/>
                <a:gd name="connsiteY11" fmla="*/ 646941 h 1764233"/>
                <a:gd name="connsiteX12" fmla="*/ 96335 w 639725"/>
                <a:gd name="connsiteY12" fmla="*/ 311082 h 1764233"/>
                <a:gd name="connsiteX13" fmla="*/ 45217 w 639725"/>
                <a:gd name="connsiteY13" fmla="*/ 18807 h 1764233"/>
                <a:gd name="connsiteX14" fmla="*/ 59299 w 639725"/>
                <a:gd name="connsiteY14" fmla="*/ 7 h 1764233"/>
                <a:gd name="connsiteX15" fmla="*/ 237298 w 639725"/>
                <a:gd name="connsiteY15" fmla="*/ 78 h 1764233"/>
                <a:gd name="connsiteX16" fmla="*/ 270391 w 639725"/>
                <a:gd name="connsiteY16" fmla="*/ 25144 h 1764233"/>
                <a:gd name="connsiteX17" fmla="*/ 282501 w 639725"/>
                <a:gd name="connsiteY17" fmla="*/ 37114 h 1764233"/>
                <a:gd name="connsiteX18" fmla="*/ 625120 w 639725"/>
                <a:gd name="connsiteY18" fmla="*/ 115129 h 1764233"/>
                <a:gd name="connsiteX19" fmla="*/ 637653 w 639725"/>
                <a:gd name="connsiteY19" fmla="*/ 135900 h 1764233"/>
                <a:gd name="connsiteX20" fmla="*/ 451416 w 639725"/>
                <a:gd name="connsiteY20" fmla="*/ 773047 h 1764233"/>
                <a:gd name="connsiteX21" fmla="*/ 452895 w 639725"/>
                <a:gd name="connsiteY21" fmla="*/ 795648 h 1764233"/>
                <a:gd name="connsiteX22" fmla="*/ 522813 w 639725"/>
                <a:gd name="connsiteY22" fmla="*/ 1042719 h 1764233"/>
                <a:gd name="connsiteX23" fmla="*/ 535064 w 639725"/>
                <a:gd name="connsiteY23" fmla="*/ 1211494 h 1764233"/>
                <a:gd name="connsiteX24" fmla="*/ 558018 w 639725"/>
                <a:gd name="connsiteY24" fmla="*/ 1471098 h 1764233"/>
                <a:gd name="connsiteX25" fmla="*/ 560905 w 639725"/>
                <a:gd name="connsiteY25" fmla="*/ 1555731 h 1764233"/>
                <a:gd name="connsiteX26" fmla="*/ 500070 w 639725"/>
                <a:gd name="connsiteY26" fmla="*/ 1610159 h 1764233"/>
                <a:gd name="connsiteX27" fmla="*/ 369810 w 639725"/>
                <a:gd name="connsiteY27" fmla="*/ 1603611 h 1764233"/>
                <a:gd name="connsiteX28" fmla="*/ 336647 w 639725"/>
                <a:gd name="connsiteY28" fmla="*/ 1601287 h 1764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9725" h="1764233">
                  <a:moveTo>
                    <a:pt x="336647" y="1601287"/>
                  </a:moveTo>
                  <a:cubicBezTo>
                    <a:pt x="349814" y="1627269"/>
                    <a:pt x="361572" y="1650504"/>
                    <a:pt x="373401" y="1673740"/>
                  </a:cubicBezTo>
                  <a:cubicBezTo>
                    <a:pt x="374880" y="1676697"/>
                    <a:pt x="376429" y="1679584"/>
                    <a:pt x="377908" y="1682471"/>
                  </a:cubicBezTo>
                  <a:cubicBezTo>
                    <a:pt x="402692" y="1732885"/>
                    <a:pt x="386005" y="1761119"/>
                    <a:pt x="330099" y="1763654"/>
                  </a:cubicBezTo>
                  <a:cubicBezTo>
                    <a:pt x="263561" y="1766753"/>
                    <a:pt x="198853" y="1757599"/>
                    <a:pt x="137173" y="1732110"/>
                  </a:cubicBezTo>
                  <a:cubicBezTo>
                    <a:pt x="47611" y="1695075"/>
                    <a:pt x="7266" y="1624241"/>
                    <a:pt x="929" y="1530454"/>
                  </a:cubicBezTo>
                  <a:cubicBezTo>
                    <a:pt x="-5619" y="1433640"/>
                    <a:pt x="23531" y="1343796"/>
                    <a:pt x="54582" y="1254444"/>
                  </a:cubicBezTo>
                  <a:cubicBezTo>
                    <a:pt x="70002" y="1210086"/>
                    <a:pt x="73029" y="1166572"/>
                    <a:pt x="55286" y="1122495"/>
                  </a:cubicBezTo>
                  <a:cubicBezTo>
                    <a:pt x="51695" y="1113482"/>
                    <a:pt x="49019" y="1104117"/>
                    <a:pt x="45147" y="1095246"/>
                  </a:cubicBezTo>
                  <a:cubicBezTo>
                    <a:pt x="21630" y="1041523"/>
                    <a:pt x="31980" y="991601"/>
                    <a:pt x="61975" y="943863"/>
                  </a:cubicBezTo>
                  <a:cubicBezTo>
                    <a:pt x="78099" y="918233"/>
                    <a:pt x="93237" y="891900"/>
                    <a:pt x="110488" y="867115"/>
                  </a:cubicBezTo>
                  <a:cubicBezTo>
                    <a:pt x="157311" y="799943"/>
                    <a:pt x="168295" y="726294"/>
                    <a:pt x="154142" y="646941"/>
                  </a:cubicBezTo>
                  <a:cubicBezTo>
                    <a:pt x="134216" y="535129"/>
                    <a:pt x="115698" y="423035"/>
                    <a:pt x="96335" y="311082"/>
                  </a:cubicBezTo>
                  <a:cubicBezTo>
                    <a:pt x="79507" y="213634"/>
                    <a:pt x="62327" y="116256"/>
                    <a:pt x="45217" y="18807"/>
                  </a:cubicBezTo>
                  <a:cubicBezTo>
                    <a:pt x="43246" y="7471"/>
                    <a:pt x="42682" y="-274"/>
                    <a:pt x="59299" y="7"/>
                  </a:cubicBezTo>
                  <a:cubicBezTo>
                    <a:pt x="118655" y="993"/>
                    <a:pt x="178012" y="219"/>
                    <a:pt x="237298" y="78"/>
                  </a:cubicBezTo>
                  <a:cubicBezTo>
                    <a:pt x="254689" y="78"/>
                    <a:pt x="270743" y="1486"/>
                    <a:pt x="270391" y="25144"/>
                  </a:cubicBezTo>
                  <a:cubicBezTo>
                    <a:pt x="270250" y="32960"/>
                    <a:pt x="274545" y="35283"/>
                    <a:pt x="282501" y="37114"/>
                  </a:cubicBezTo>
                  <a:cubicBezTo>
                    <a:pt x="396778" y="62884"/>
                    <a:pt x="510843" y="89641"/>
                    <a:pt x="625120" y="115129"/>
                  </a:cubicBezTo>
                  <a:cubicBezTo>
                    <a:pt x="639554" y="118368"/>
                    <a:pt x="642300" y="121748"/>
                    <a:pt x="637653" y="135900"/>
                  </a:cubicBezTo>
                  <a:cubicBezTo>
                    <a:pt x="569073" y="346358"/>
                    <a:pt x="504084" y="557872"/>
                    <a:pt x="451416" y="773047"/>
                  </a:cubicBezTo>
                  <a:cubicBezTo>
                    <a:pt x="449375" y="781284"/>
                    <a:pt x="449515" y="788044"/>
                    <a:pt x="452895" y="795648"/>
                  </a:cubicBezTo>
                  <a:cubicBezTo>
                    <a:pt x="487608" y="874790"/>
                    <a:pt x="512322" y="956959"/>
                    <a:pt x="522813" y="1042719"/>
                  </a:cubicBezTo>
                  <a:cubicBezTo>
                    <a:pt x="529713" y="1098696"/>
                    <a:pt x="534571" y="1155165"/>
                    <a:pt x="535064" y="1211494"/>
                  </a:cubicBezTo>
                  <a:cubicBezTo>
                    <a:pt x="535909" y="1298803"/>
                    <a:pt x="545837" y="1384915"/>
                    <a:pt x="558018" y="1471098"/>
                  </a:cubicBezTo>
                  <a:cubicBezTo>
                    <a:pt x="561961" y="1499051"/>
                    <a:pt x="565411" y="1527215"/>
                    <a:pt x="560905" y="1555731"/>
                  </a:cubicBezTo>
                  <a:cubicBezTo>
                    <a:pt x="555272" y="1591500"/>
                    <a:pt x="536754" y="1609032"/>
                    <a:pt x="500070" y="1610159"/>
                  </a:cubicBezTo>
                  <a:cubicBezTo>
                    <a:pt x="456486" y="1611567"/>
                    <a:pt x="413254" y="1605512"/>
                    <a:pt x="369810" y="1603611"/>
                  </a:cubicBezTo>
                  <a:cubicBezTo>
                    <a:pt x="360023" y="1603118"/>
                    <a:pt x="350236" y="1602203"/>
                    <a:pt x="336647" y="1601287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5" name="Freeform: Shape 209">
              <a:extLst>
                <a:ext uri="{FF2B5EF4-FFF2-40B4-BE49-F238E27FC236}">
                  <a16:creationId xmlns:a16="http://schemas.microsoft.com/office/drawing/2014/main" id="{B769E4CC-9671-497C-AB8E-0A4764335BCF}"/>
                </a:ext>
              </a:extLst>
            </p:cNvPr>
            <p:cNvSpPr/>
            <p:nvPr/>
          </p:nvSpPr>
          <p:spPr>
            <a:xfrm>
              <a:off x="5617307" y="-8"/>
              <a:ext cx="1026177" cy="1536916"/>
            </a:xfrm>
            <a:custGeom>
              <a:avLst/>
              <a:gdLst>
                <a:gd name="connsiteX0" fmla="*/ 33556 w 1026177"/>
                <a:gd name="connsiteY0" fmla="*/ 1265429 h 1536916"/>
                <a:gd name="connsiteX1" fmla="*/ 45807 w 1026177"/>
                <a:gd name="connsiteY1" fmla="*/ 1241349 h 1536916"/>
                <a:gd name="connsiteX2" fmla="*/ 30317 w 1026177"/>
                <a:gd name="connsiteY2" fmla="*/ 1030680 h 1536916"/>
                <a:gd name="connsiteX3" fmla="*/ 26726 w 1026177"/>
                <a:gd name="connsiteY3" fmla="*/ 955693 h 1536916"/>
                <a:gd name="connsiteX4" fmla="*/ 21727 w 1026177"/>
                <a:gd name="connsiteY4" fmla="*/ 847190 h 1536916"/>
                <a:gd name="connsiteX5" fmla="*/ 18206 w 1026177"/>
                <a:gd name="connsiteY5" fmla="*/ 631663 h 1536916"/>
                <a:gd name="connsiteX6" fmla="*/ 69606 w 1026177"/>
                <a:gd name="connsiteY6" fmla="*/ 346218 h 1536916"/>
                <a:gd name="connsiteX7" fmla="*/ 345968 w 1026177"/>
                <a:gd name="connsiteY7" fmla="*/ 32890 h 1536916"/>
                <a:gd name="connsiteX8" fmla="*/ 634159 w 1026177"/>
                <a:gd name="connsiteY8" fmla="*/ 44649 h 1536916"/>
                <a:gd name="connsiteX9" fmla="*/ 891862 w 1026177"/>
                <a:gd name="connsiteY9" fmla="*/ 387831 h 1536916"/>
                <a:gd name="connsiteX10" fmla="*/ 938756 w 1026177"/>
                <a:gd name="connsiteY10" fmla="*/ 631240 h 1536916"/>
                <a:gd name="connsiteX11" fmla="*/ 951571 w 1026177"/>
                <a:gd name="connsiteY11" fmla="*/ 802690 h 1536916"/>
                <a:gd name="connsiteX12" fmla="*/ 1002055 w 1026177"/>
                <a:gd name="connsiteY12" fmla="*/ 1191146 h 1536916"/>
                <a:gd name="connsiteX13" fmla="*/ 1007266 w 1026177"/>
                <a:gd name="connsiteY13" fmla="*/ 1226211 h 1536916"/>
                <a:gd name="connsiteX14" fmla="*/ 1001773 w 1026177"/>
                <a:gd name="connsiteY14" fmla="*/ 1260923 h 1536916"/>
                <a:gd name="connsiteX15" fmla="*/ 1001633 w 1026177"/>
                <a:gd name="connsiteY15" fmla="*/ 1408363 h 1536916"/>
                <a:gd name="connsiteX16" fmla="*/ 1009941 w 1026177"/>
                <a:gd name="connsiteY16" fmla="*/ 1454552 h 1536916"/>
                <a:gd name="connsiteX17" fmla="*/ 1026136 w 1026177"/>
                <a:gd name="connsiteY17" fmla="*/ 1470536 h 1536916"/>
                <a:gd name="connsiteX18" fmla="*/ 1007477 w 1026177"/>
                <a:gd name="connsiteY18" fmla="*/ 1484055 h 1536916"/>
                <a:gd name="connsiteX19" fmla="*/ 827437 w 1026177"/>
                <a:gd name="connsiteY19" fmla="*/ 1517711 h 1536916"/>
                <a:gd name="connsiteX20" fmla="*/ 730552 w 1026177"/>
                <a:gd name="connsiteY20" fmla="*/ 1535243 h 1536916"/>
                <a:gd name="connsiteX21" fmla="*/ 702106 w 1026177"/>
                <a:gd name="connsiteY21" fmla="*/ 1532356 h 1536916"/>
                <a:gd name="connsiteX22" fmla="*/ 695769 w 1026177"/>
                <a:gd name="connsiteY22" fmla="*/ 1491800 h 1536916"/>
                <a:gd name="connsiteX23" fmla="*/ 695980 w 1026177"/>
                <a:gd name="connsiteY23" fmla="*/ 1298804 h 1536916"/>
                <a:gd name="connsiteX24" fmla="*/ 704852 w 1026177"/>
                <a:gd name="connsiteY24" fmla="*/ 1183119 h 1536916"/>
                <a:gd name="connsiteX25" fmla="*/ 709358 w 1026177"/>
                <a:gd name="connsiteY25" fmla="*/ 1149885 h 1536916"/>
                <a:gd name="connsiteX26" fmla="*/ 731044 w 1026177"/>
                <a:gd name="connsiteY26" fmla="*/ 1080953 h 1536916"/>
                <a:gd name="connsiteX27" fmla="*/ 773432 w 1026177"/>
                <a:gd name="connsiteY27" fmla="*/ 992025 h 1536916"/>
                <a:gd name="connsiteX28" fmla="*/ 822508 w 1026177"/>
                <a:gd name="connsiteY28" fmla="*/ 856343 h 1536916"/>
                <a:gd name="connsiteX29" fmla="*/ 819480 w 1026177"/>
                <a:gd name="connsiteY29" fmla="*/ 679965 h 1536916"/>
                <a:gd name="connsiteX30" fmla="*/ 796033 w 1026177"/>
                <a:gd name="connsiteY30" fmla="*/ 665953 h 1536916"/>
                <a:gd name="connsiteX31" fmla="*/ 697599 w 1026177"/>
                <a:gd name="connsiteY31" fmla="*/ 667079 h 1536916"/>
                <a:gd name="connsiteX32" fmla="*/ 492634 w 1026177"/>
                <a:gd name="connsiteY32" fmla="*/ 581108 h 1536916"/>
                <a:gd name="connsiteX33" fmla="*/ 397579 w 1026177"/>
                <a:gd name="connsiteY33" fmla="*/ 470422 h 1536916"/>
                <a:gd name="connsiteX34" fmla="*/ 384272 w 1026177"/>
                <a:gd name="connsiteY34" fmla="*/ 453242 h 1536916"/>
                <a:gd name="connsiteX35" fmla="*/ 371598 w 1026177"/>
                <a:gd name="connsiteY35" fmla="*/ 485913 h 1536916"/>
                <a:gd name="connsiteX36" fmla="*/ 306890 w 1026177"/>
                <a:gd name="connsiteY36" fmla="*/ 777202 h 1536916"/>
                <a:gd name="connsiteX37" fmla="*/ 341955 w 1026177"/>
                <a:gd name="connsiteY37" fmla="*/ 965973 h 1536916"/>
                <a:gd name="connsiteX38" fmla="*/ 401381 w 1026177"/>
                <a:gd name="connsiteY38" fmla="*/ 1117778 h 1536916"/>
                <a:gd name="connsiteX39" fmla="*/ 399832 w 1026177"/>
                <a:gd name="connsiteY39" fmla="*/ 1144886 h 1536916"/>
                <a:gd name="connsiteX40" fmla="*/ 385187 w 1026177"/>
                <a:gd name="connsiteY40" fmla="*/ 1146928 h 1536916"/>
                <a:gd name="connsiteX41" fmla="*/ 335900 w 1026177"/>
                <a:gd name="connsiteY41" fmla="*/ 1146647 h 1536916"/>
                <a:gd name="connsiteX42" fmla="*/ 296892 w 1026177"/>
                <a:gd name="connsiteY42" fmla="*/ 1187696 h 1536916"/>
                <a:gd name="connsiteX43" fmla="*/ 289147 w 1026177"/>
                <a:gd name="connsiteY43" fmla="*/ 1224380 h 1536916"/>
                <a:gd name="connsiteX44" fmla="*/ 299145 w 1026177"/>
                <a:gd name="connsiteY44" fmla="*/ 1429205 h 1536916"/>
                <a:gd name="connsiteX45" fmla="*/ 314213 w 1026177"/>
                <a:gd name="connsiteY45" fmla="*/ 1504755 h 1536916"/>
                <a:gd name="connsiteX46" fmla="*/ 306679 w 1026177"/>
                <a:gd name="connsiteY46" fmla="*/ 1522640 h 1536916"/>
                <a:gd name="connsiteX47" fmla="*/ 285345 w 1026177"/>
                <a:gd name="connsiteY47" fmla="*/ 1522569 h 1536916"/>
                <a:gd name="connsiteX48" fmla="*/ 27078 w 1026177"/>
                <a:gd name="connsiteY48" fmla="*/ 1477154 h 1536916"/>
                <a:gd name="connsiteX49" fmla="*/ 533 w 1026177"/>
                <a:gd name="connsiteY49" fmla="*/ 1466452 h 1536916"/>
                <a:gd name="connsiteX50" fmla="*/ 12362 w 1026177"/>
                <a:gd name="connsiteY50" fmla="*/ 1429697 h 1536916"/>
                <a:gd name="connsiteX51" fmla="*/ 38978 w 1026177"/>
                <a:gd name="connsiteY51" fmla="*/ 1284159 h 1536916"/>
                <a:gd name="connsiteX52" fmla="*/ 33556 w 1026177"/>
                <a:gd name="connsiteY52" fmla="*/ 1265429 h 1536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026177" h="1536916">
                  <a:moveTo>
                    <a:pt x="33556" y="1265429"/>
                  </a:moveTo>
                  <a:cubicBezTo>
                    <a:pt x="43273" y="1260219"/>
                    <a:pt x="46723" y="1252615"/>
                    <a:pt x="45807" y="1241349"/>
                  </a:cubicBezTo>
                  <a:cubicBezTo>
                    <a:pt x="40315" y="1171149"/>
                    <a:pt x="35387" y="1100880"/>
                    <a:pt x="30317" y="1030680"/>
                  </a:cubicBezTo>
                  <a:cubicBezTo>
                    <a:pt x="28486" y="1005755"/>
                    <a:pt x="29402" y="980759"/>
                    <a:pt x="26726" y="955693"/>
                  </a:cubicBezTo>
                  <a:cubicBezTo>
                    <a:pt x="22924" y="919783"/>
                    <a:pt x="23417" y="883381"/>
                    <a:pt x="21727" y="847190"/>
                  </a:cubicBezTo>
                  <a:cubicBezTo>
                    <a:pt x="18418" y="775371"/>
                    <a:pt x="16376" y="703482"/>
                    <a:pt x="18206" y="631663"/>
                  </a:cubicBezTo>
                  <a:cubicBezTo>
                    <a:pt x="20741" y="534003"/>
                    <a:pt x="30740" y="436977"/>
                    <a:pt x="69606" y="346218"/>
                  </a:cubicBezTo>
                  <a:cubicBezTo>
                    <a:pt x="127202" y="211945"/>
                    <a:pt x="212188" y="100203"/>
                    <a:pt x="345968" y="32890"/>
                  </a:cubicBezTo>
                  <a:cubicBezTo>
                    <a:pt x="443769" y="-16397"/>
                    <a:pt x="540231" y="-8511"/>
                    <a:pt x="634159" y="44649"/>
                  </a:cubicBezTo>
                  <a:cubicBezTo>
                    <a:pt x="769911" y="121467"/>
                    <a:pt x="847433" y="242433"/>
                    <a:pt x="891862" y="387831"/>
                  </a:cubicBezTo>
                  <a:cubicBezTo>
                    <a:pt x="916084" y="467183"/>
                    <a:pt x="929743" y="548930"/>
                    <a:pt x="938756" y="631240"/>
                  </a:cubicBezTo>
                  <a:cubicBezTo>
                    <a:pt x="944952" y="688203"/>
                    <a:pt x="947698" y="745517"/>
                    <a:pt x="951571" y="802690"/>
                  </a:cubicBezTo>
                  <a:cubicBezTo>
                    <a:pt x="960442" y="933232"/>
                    <a:pt x="974032" y="1063140"/>
                    <a:pt x="1002055" y="1191146"/>
                  </a:cubicBezTo>
                  <a:cubicBezTo>
                    <a:pt x="1004590" y="1202623"/>
                    <a:pt x="1005576" y="1214522"/>
                    <a:pt x="1007266" y="1226211"/>
                  </a:cubicBezTo>
                  <a:cubicBezTo>
                    <a:pt x="1003041" y="1237406"/>
                    <a:pt x="1001773" y="1248953"/>
                    <a:pt x="1001773" y="1260923"/>
                  </a:cubicBezTo>
                  <a:cubicBezTo>
                    <a:pt x="1001985" y="1310070"/>
                    <a:pt x="1002196" y="1359216"/>
                    <a:pt x="1001633" y="1408363"/>
                  </a:cubicBezTo>
                  <a:cubicBezTo>
                    <a:pt x="1001492" y="1424487"/>
                    <a:pt x="1006632" y="1439273"/>
                    <a:pt x="1009941" y="1454552"/>
                  </a:cubicBezTo>
                  <a:cubicBezTo>
                    <a:pt x="1011983" y="1463917"/>
                    <a:pt x="1020503" y="1465466"/>
                    <a:pt x="1026136" y="1470536"/>
                  </a:cubicBezTo>
                  <a:cubicBezTo>
                    <a:pt x="1026980" y="1484547"/>
                    <a:pt x="1014870" y="1482717"/>
                    <a:pt x="1007477" y="1484055"/>
                  </a:cubicBezTo>
                  <a:cubicBezTo>
                    <a:pt x="947276" y="1494475"/>
                    <a:pt x="887497" y="1506586"/>
                    <a:pt x="827437" y="1517711"/>
                  </a:cubicBezTo>
                  <a:cubicBezTo>
                    <a:pt x="795188" y="1523696"/>
                    <a:pt x="763011" y="1530526"/>
                    <a:pt x="730552" y="1535243"/>
                  </a:cubicBezTo>
                  <a:cubicBezTo>
                    <a:pt x="720835" y="1536651"/>
                    <a:pt x="711048" y="1539256"/>
                    <a:pt x="702106" y="1532356"/>
                  </a:cubicBezTo>
                  <a:cubicBezTo>
                    <a:pt x="696473" y="1519401"/>
                    <a:pt x="695769" y="1505671"/>
                    <a:pt x="695769" y="1491800"/>
                  </a:cubicBezTo>
                  <a:cubicBezTo>
                    <a:pt x="695769" y="1427444"/>
                    <a:pt x="695205" y="1363159"/>
                    <a:pt x="695980" y="1298804"/>
                  </a:cubicBezTo>
                  <a:cubicBezTo>
                    <a:pt x="696402" y="1260078"/>
                    <a:pt x="705204" y="1221916"/>
                    <a:pt x="704852" y="1183119"/>
                  </a:cubicBezTo>
                  <a:cubicBezTo>
                    <a:pt x="706401" y="1172065"/>
                    <a:pt x="708231" y="1161010"/>
                    <a:pt x="709358" y="1149885"/>
                  </a:cubicBezTo>
                  <a:cubicBezTo>
                    <a:pt x="711893" y="1125453"/>
                    <a:pt x="715906" y="1101443"/>
                    <a:pt x="731044" y="1080953"/>
                  </a:cubicBezTo>
                  <a:cubicBezTo>
                    <a:pt x="750900" y="1054056"/>
                    <a:pt x="762025" y="1023076"/>
                    <a:pt x="773432" y="992025"/>
                  </a:cubicBezTo>
                  <a:cubicBezTo>
                    <a:pt x="790049" y="946891"/>
                    <a:pt x="811031" y="903378"/>
                    <a:pt x="822508" y="856343"/>
                  </a:cubicBezTo>
                  <a:cubicBezTo>
                    <a:pt x="836942" y="797198"/>
                    <a:pt x="832295" y="738617"/>
                    <a:pt x="819480" y="679965"/>
                  </a:cubicBezTo>
                  <a:cubicBezTo>
                    <a:pt x="816382" y="665812"/>
                    <a:pt x="807651" y="664333"/>
                    <a:pt x="796033" y="665953"/>
                  </a:cubicBezTo>
                  <a:cubicBezTo>
                    <a:pt x="763292" y="670600"/>
                    <a:pt x="730692" y="671093"/>
                    <a:pt x="697599" y="667079"/>
                  </a:cubicBezTo>
                  <a:cubicBezTo>
                    <a:pt x="620922" y="657856"/>
                    <a:pt x="552272" y="629973"/>
                    <a:pt x="492634" y="581108"/>
                  </a:cubicBezTo>
                  <a:cubicBezTo>
                    <a:pt x="454612" y="549916"/>
                    <a:pt x="426166" y="509993"/>
                    <a:pt x="397579" y="470422"/>
                  </a:cubicBezTo>
                  <a:cubicBezTo>
                    <a:pt x="393777" y="465142"/>
                    <a:pt x="390609" y="459297"/>
                    <a:pt x="384272" y="453242"/>
                  </a:cubicBezTo>
                  <a:cubicBezTo>
                    <a:pt x="376879" y="463592"/>
                    <a:pt x="374414" y="475069"/>
                    <a:pt x="371598" y="485913"/>
                  </a:cubicBezTo>
                  <a:cubicBezTo>
                    <a:pt x="346743" y="582305"/>
                    <a:pt x="317381" y="677641"/>
                    <a:pt x="306890" y="777202"/>
                  </a:cubicBezTo>
                  <a:cubicBezTo>
                    <a:pt x="299849" y="843669"/>
                    <a:pt x="306890" y="906616"/>
                    <a:pt x="341955" y="965973"/>
                  </a:cubicBezTo>
                  <a:cubicBezTo>
                    <a:pt x="369697" y="1012937"/>
                    <a:pt x="395537" y="1061731"/>
                    <a:pt x="401381" y="1117778"/>
                  </a:cubicBezTo>
                  <a:cubicBezTo>
                    <a:pt x="402297" y="1126932"/>
                    <a:pt x="404691" y="1136085"/>
                    <a:pt x="399832" y="1144886"/>
                  </a:cubicBezTo>
                  <a:cubicBezTo>
                    <a:pt x="395608" y="1150097"/>
                    <a:pt x="390186" y="1147562"/>
                    <a:pt x="385187" y="1146928"/>
                  </a:cubicBezTo>
                  <a:cubicBezTo>
                    <a:pt x="368781" y="1144816"/>
                    <a:pt x="352235" y="1144464"/>
                    <a:pt x="335900" y="1146647"/>
                  </a:cubicBezTo>
                  <a:cubicBezTo>
                    <a:pt x="309073" y="1150308"/>
                    <a:pt x="299427" y="1160658"/>
                    <a:pt x="296892" y="1187696"/>
                  </a:cubicBezTo>
                  <a:cubicBezTo>
                    <a:pt x="295695" y="1200299"/>
                    <a:pt x="292034" y="1212269"/>
                    <a:pt x="289147" y="1224380"/>
                  </a:cubicBezTo>
                  <a:cubicBezTo>
                    <a:pt x="272600" y="1293734"/>
                    <a:pt x="281050" y="1361681"/>
                    <a:pt x="299145" y="1429205"/>
                  </a:cubicBezTo>
                  <a:cubicBezTo>
                    <a:pt x="305834" y="1454060"/>
                    <a:pt x="307454" y="1479900"/>
                    <a:pt x="314213" y="1504755"/>
                  </a:cubicBezTo>
                  <a:cubicBezTo>
                    <a:pt x="316396" y="1512782"/>
                    <a:pt x="314917" y="1519119"/>
                    <a:pt x="306679" y="1522640"/>
                  </a:cubicBezTo>
                  <a:cubicBezTo>
                    <a:pt x="299568" y="1525315"/>
                    <a:pt x="292456" y="1523907"/>
                    <a:pt x="285345" y="1522569"/>
                  </a:cubicBezTo>
                  <a:cubicBezTo>
                    <a:pt x="199444" y="1506516"/>
                    <a:pt x="113543" y="1490391"/>
                    <a:pt x="27078" y="1477154"/>
                  </a:cubicBezTo>
                  <a:cubicBezTo>
                    <a:pt x="17573" y="1475676"/>
                    <a:pt x="7082" y="1475676"/>
                    <a:pt x="533" y="1466452"/>
                  </a:cubicBezTo>
                  <a:cubicBezTo>
                    <a:pt x="-2213" y="1452088"/>
                    <a:pt x="6237" y="1441034"/>
                    <a:pt x="12362" y="1429697"/>
                  </a:cubicBezTo>
                  <a:cubicBezTo>
                    <a:pt x="37288" y="1384001"/>
                    <a:pt x="42639" y="1334995"/>
                    <a:pt x="38978" y="1284159"/>
                  </a:cubicBezTo>
                  <a:cubicBezTo>
                    <a:pt x="38555" y="1277540"/>
                    <a:pt x="35035" y="1271837"/>
                    <a:pt x="33556" y="1265429"/>
                  </a:cubicBezTo>
                  <a:close/>
                </a:path>
              </a:pathLst>
            </a:custGeom>
            <a:solidFill>
              <a:srgbClr val="9C6828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6" name="Freeform: Shape 210">
              <a:extLst>
                <a:ext uri="{FF2B5EF4-FFF2-40B4-BE49-F238E27FC236}">
                  <a16:creationId xmlns:a16="http://schemas.microsoft.com/office/drawing/2014/main" id="{D1F28D37-569B-4C15-9CB5-11AC081D2541}"/>
                </a:ext>
              </a:extLst>
            </p:cNvPr>
            <p:cNvSpPr/>
            <p:nvPr/>
          </p:nvSpPr>
          <p:spPr>
            <a:xfrm>
              <a:off x="5591577" y="2417057"/>
              <a:ext cx="1056230" cy="440878"/>
            </a:xfrm>
            <a:custGeom>
              <a:avLst/>
              <a:gdLst>
                <a:gd name="connsiteX0" fmla="*/ 92379 w 1056230"/>
                <a:gd name="connsiteY0" fmla="*/ 0 h 440878"/>
                <a:gd name="connsiteX1" fmla="*/ 138639 w 1056230"/>
                <a:gd name="connsiteY1" fmla="*/ 22602 h 440878"/>
                <a:gd name="connsiteX2" fmla="*/ 613066 w 1056230"/>
                <a:gd name="connsiteY2" fmla="*/ 96744 h 440878"/>
                <a:gd name="connsiteX3" fmla="*/ 857321 w 1056230"/>
                <a:gd name="connsiteY3" fmla="*/ 114488 h 440878"/>
                <a:gd name="connsiteX4" fmla="*/ 967865 w 1056230"/>
                <a:gd name="connsiteY4" fmla="*/ 118079 h 440878"/>
                <a:gd name="connsiteX5" fmla="*/ 1021518 w 1056230"/>
                <a:gd name="connsiteY5" fmla="*/ 98786 h 440878"/>
                <a:gd name="connsiteX6" fmla="*/ 1021237 w 1056230"/>
                <a:gd name="connsiteY6" fmla="*/ 145891 h 440878"/>
                <a:gd name="connsiteX7" fmla="*/ 1029897 w 1056230"/>
                <a:gd name="connsiteY7" fmla="*/ 253338 h 440878"/>
                <a:gd name="connsiteX8" fmla="*/ 1056231 w 1056230"/>
                <a:gd name="connsiteY8" fmla="*/ 373458 h 440878"/>
                <a:gd name="connsiteX9" fmla="*/ 809160 w 1056230"/>
                <a:gd name="connsiteY9" fmla="*/ 432181 h 440878"/>
                <a:gd name="connsiteX10" fmla="*/ 531037 w 1056230"/>
                <a:gd name="connsiteY10" fmla="*/ 437321 h 440878"/>
                <a:gd name="connsiteX11" fmla="*/ 182857 w 1056230"/>
                <a:gd name="connsiteY11" fmla="*/ 374444 h 440878"/>
                <a:gd name="connsiteX12" fmla="*/ 0 w 1056230"/>
                <a:gd name="connsiteY12" fmla="*/ 313750 h 440878"/>
                <a:gd name="connsiteX13" fmla="*/ 18940 w 1056230"/>
                <a:gd name="connsiteY13" fmla="*/ 277770 h 440878"/>
                <a:gd name="connsiteX14" fmla="*/ 68580 w 1056230"/>
                <a:gd name="connsiteY14" fmla="*/ 154340 h 440878"/>
                <a:gd name="connsiteX15" fmla="*/ 89562 w 1056230"/>
                <a:gd name="connsiteY15" fmla="*/ 51681 h 440878"/>
                <a:gd name="connsiteX16" fmla="*/ 92379 w 1056230"/>
                <a:gd name="connsiteY16" fmla="*/ 0 h 44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56230" h="440878">
                  <a:moveTo>
                    <a:pt x="92379" y="0"/>
                  </a:moveTo>
                  <a:cubicBezTo>
                    <a:pt x="104419" y="14505"/>
                    <a:pt x="120754" y="19081"/>
                    <a:pt x="138639" y="22602"/>
                  </a:cubicBezTo>
                  <a:cubicBezTo>
                    <a:pt x="295795" y="53794"/>
                    <a:pt x="453867" y="79071"/>
                    <a:pt x="613066" y="96744"/>
                  </a:cubicBezTo>
                  <a:cubicBezTo>
                    <a:pt x="694179" y="105757"/>
                    <a:pt x="775855" y="109770"/>
                    <a:pt x="857321" y="114488"/>
                  </a:cubicBezTo>
                  <a:cubicBezTo>
                    <a:pt x="894216" y="116671"/>
                    <a:pt x="930970" y="117445"/>
                    <a:pt x="967865" y="118079"/>
                  </a:cubicBezTo>
                  <a:cubicBezTo>
                    <a:pt x="988496" y="118431"/>
                    <a:pt x="1009126" y="120543"/>
                    <a:pt x="1021518" y="98786"/>
                  </a:cubicBezTo>
                  <a:cubicBezTo>
                    <a:pt x="1030249" y="116811"/>
                    <a:pt x="1021378" y="140047"/>
                    <a:pt x="1021237" y="145891"/>
                  </a:cubicBezTo>
                  <a:cubicBezTo>
                    <a:pt x="1020392" y="182012"/>
                    <a:pt x="1025673" y="217569"/>
                    <a:pt x="1029897" y="253338"/>
                  </a:cubicBezTo>
                  <a:cubicBezTo>
                    <a:pt x="1034756" y="294387"/>
                    <a:pt x="1046444" y="333676"/>
                    <a:pt x="1056231" y="373458"/>
                  </a:cubicBezTo>
                  <a:cubicBezTo>
                    <a:pt x="978709" y="413381"/>
                    <a:pt x="893934" y="423591"/>
                    <a:pt x="809160" y="432181"/>
                  </a:cubicBezTo>
                  <a:cubicBezTo>
                    <a:pt x="716710" y="441616"/>
                    <a:pt x="623980" y="443447"/>
                    <a:pt x="531037" y="437321"/>
                  </a:cubicBezTo>
                  <a:cubicBezTo>
                    <a:pt x="412536" y="429505"/>
                    <a:pt x="296570" y="408382"/>
                    <a:pt x="182857" y="374444"/>
                  </a:cubicBezTo>
                  <a:cubicBezTo>
                    <a:pt x="121318" y="356067"/>
                    <a:pt x="60201" y="336211"/>
                    <a:pt x="0" y="313750"/>
                  </a:cubicBezTo>
                  <a:cubicBezTo>
                    <a:pt x="6337" y="301780"/>
                    <a:pt x="12533" y="289740"/>
                    <a:pt x="18940" y="277770"/>
                  </a:cubicBezTo>
                  <a:cubicBezTo>
                    <a:pt x="39923" y="238411"/>
                    <a:pt x="56751" y="197784"/>
                    <a:pt x="68580" y="154340"/>
                  </a:cubicBezTo>
                  <a:cubicBezTo>
                    <a:pt x="77874" y="120332"/>
                    <a:pt x="82099" y="85760"/>
                    <a:pt x="89562" y="51681"/>
                  </a:cubicBezTo>
                  <a:cubicBezTo>
                    <a:pt x="90478" y="47809"/>
                    <a:pt x="83507" y="18800"/>
                    <a:pt x="92379" y="0"/>
                  </a:cubicBezTo>
                  <a:close/>
                </a:path>
              </a:pathLst>
            </a:custGeom>
            <a:solidFill>
              <a:srgbClr val="1C190E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7" name="Freeform: Shape 211">
              <a:extLst>
                <a:ext uri="{FF2B5EF4-FFF2-40B4-BE49-F238E27FC236}">
                  <a16:creationId xmlns:a16="http://schemas.microsoft.com/office/drawing/2014/main" id="{C9B75B87-CB49-4C6A-909A-BC8D51A0246C}"/>
                </a:ext>
              </a:extLst>
            </p:cNvPr>
            <p:cNvSpPr/>
            <p:nvPr/>
          </p:nvSpPr>
          <p:spPr>
            <a:xfrm>
              <a:off x="5915729" y="438869"/>
              <a:ext cx="539340" cy="1114178"/>
            </a:xfrm>
            <a:custGeom>
              <a:avLst/>
              <a:gdLst>
                <a:gd name="connsiteX0" fmla="*/ 99650 w 539340"/>
                <a:gd name="connsiteY0" fmla="*/ 702980 h 1114178"/>
                <a:gd name="connsiteX1" fmla="*/ 61276 w 539340"/>
                <a:gd name="connsiteY1" fmla="*/ 572016 h 1114178"/>
                <a:gd name="connsiteX2" fmla="*/ 9172 w 539340"/>
                <a:gd name="connsiteY2" fmla="*/ 461753 h 1114178"/>
                <a:gd name="connsiteX3" fmla="*/ 6567 w 539340"/>
                <a:gd name="connsiteY3" fmla="*/ 308892 h 1114178"/>
                <a:gd name="connsiteX4" fmla="*/ 81555 w 539340"/>
                <a:gd name="connsiteY4" fmla="*/ 0 h 1114178"/>
                <a:gd name="connsiteX5" fmla="*/ 96763 w 539340"/>
                <a:gd name="connsiteY5" fmla="*/ 17391 h 1114178"/>
                <a:gd name="connsiteX6" fmla="*/ 220264 w 539340"/>
                <a:gd name="connsiteY6" fmla="*/ 154763 h 1114178"/>
                <a:gd name="connsiteX7" fmla="*/ 483248 w 539340"/>
                <a:gd name="connsiteY7" fmla="*/ 222639 h 1114178"/>
                <a:gd name="connsiteX8" fmla="*/ 506694 w 539340"/>
                <a:gd name="connsiteY8" fmla="*/ 220245 h 1114178"/>
                <a:gd name="connsiteX9" fmla="*/ 525142 w 539340"/>
                <a:gd name="connsiteY9" fmla="*/ 232003 h 1114178"/>
                <a:gd name="connsiteX10" fmla="*/ 513595 w 539340"/>
                <a:gd name="connsiteY10" fmla="*/ 472385 h 1114178"/>
                <a:gd name="connsiteX11" fmla="*/ 469095 w 539340"/>
                <a:gd name="connsiteY11" fmla="*/ 586169 h 1114178"/>
                <a:gd name="connsiteX12" fmla="*/ 451000 w 539340"/>
                <a:gd name="connsiteY12" fmla="*/ 623346 h 1114178"/>
                <a:gd name="connsiteX13" fmla="*/ 414668 w 539340"/>
                <a:gd name="connsiteY13" fmla="*/ 729736 h 1114178"/>
                <a:gd name="connsiteX14" fmla="*/ 411710 w 539340"/>
                <a:gd name="connsiteY14" fmla="*/ 741143 h 1114178"/>
                <a:gd name="connsiteX15" fmla="*/ 367563 w 539340"/>
                <a:gd name="connsiteY15" fmla="*/ 760647 h 1114178"/>
                <a:gd name="connsiteX16" fmla="*/ 347496 w 539340"/>
                <a:gd name="connsiteY16" fmla="*/ 793458 h 1114178"/>
                <a:gd name="connsiteX17" fmla="*/ 287788 w 539340"/>
                <a:gd name="connsiteY17" fmla="*/ 1006028 h 1114178"/>
                <a:gd name="connsiteX18" fmla="*/ 215617 w 539340"/>
                <a:gd name="connsiteY18" fmla="*/ 1099744 h 1114178"/>
                <a:gd name="connsiteX19" fmla="*/ 197451 w 539340"/>
                <a:gd name="connsiteY19" fmla="*/ 1114179 h 1114178"/>
                <a:gd name="connsiteX20" fmla="*/ 191818 w 539340"/>
                <a:gd name="connsiteY20" fmla="*/ 1111503 h 1114178"/>
                <a:gd name="connsiteX21" fmla="*/ 183650 w 539340"/>
                <a:gd name="connsiteY21" fmla="*/ 1059540 h 1114178"/>
                <a:gd name="connsiteX22" fmla="*/ 143798 w 539340"/>
                <a:gd name="connsiteY22" fmla="*/ 915620 h 1114178"/>
                <a:gd name="connsiteX23" fmla="*/ 128237 w 539340"/>
                <a:gd name="connsiteY23" fmla="*/ 825988 h 1114178"/>
                <a:gd name="connsiteX24" fmla="*/ 111761 w 539340"/>
                <a:gd name="connsiteY24" fmla="*/ 759027 h 1114178"/>
                <a:gd name="connsiteX25" fmla="*/ 99650 w 539340"/>
                <a:gd name="connsiteY25" fmla="*/ 702980 h 111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9340" h="1114178">
                  <a:moveTo>
                    <a:pt x="99650" y="702980"/>
                  </a:moveTo>
                  <a:cubicBezTo>
                    <a:pt x="97397" y="656228"/>
                    <a:pt x="82892" y="613207"/>
                    <a:pt x="61276" y="572016"/>
                  </a:cubicBezTo>
                  <a:cubicBezTo>
                    <a:pt x="42336" y="536037"/>
                    <a:pt x="19664" y="501676"/>
                    <a:pt x="9172" y="461753"/>
                  </a:cubicBezTo>
                  <a:cubicBezTo>
                    <a:pt x="-4206" y="411058"/>
                    <a:pt x="-1037" y="359728"/>
                    <a:pt x="6567" y="308892"/>
                  </a:cubicBezTo>
                  <a:cubicBezTo>
                    <a:pt x="22198" y="204191"/>
                    <a:pt x="50996" y="102518"/>
                    <a:pt x="81555" y="0"/>
                  </a:cubicBezTo>
                  <a:cubicBezTo>
                    <a:pt x="89722" y="3802"/>
                    <a:pt x="92539" y="11336"/>
                    <a:pt x="96763" y="17391"/>
                  </a:cubicBezTo>
                  <a:cubicBezTo>
                    <a:pt x="132250" y="68369"/>
                    <a:pt x="168441" y="118924"/>
                    <a:pt x="220264" y="154763"/>
                  </a:cubicBezTo>
                  <a:cubicBezTo>
                    <a:pt x="299335" y="209472"/>
                    <a:pt x="386855" y="233834"/>
                    <a:pt x="483248" y="222639"/>
                  </a:cubicBezTo>
                  <a:cubicBezTo>
                    <a:pt x="491063" y="221723"/>
                    <a:pt x="499794" y="223272"/>
                    <a:pt x="506694" y="220245"/>
                  </a:cubicBezTo>
                  <a:cubicBezTo>
                    <a:pt x="520284" y="214330"/>
                    <a:pt x="522748" y="222357"/>
                    <a:pt x="525142" y="232003"/>
                  </a:cubicBezTo>
                  <a:cubicBezTo>
                    <a:pt x="545491" y="313257"/>
                    <a:pt x="545913" y="393525"/>
                    <a:pt x="513595" y="472385"/>
                  </a:cubicBezTo>
                  <a:cubicBezTo>
                    <a:pt x="498175" y="510055"/>
                    <a:pt x="484233" y="548358"/>
                    <a:pt x="469095" y="586169"/>
                  </a:cubicBezTo>
                  <a:cubicBezTo>
                    <a:pt x="463955" y="598984"/>
                    <a:pt x="459167" y="612503"/>
                    <a:pt x="451000" y="623346"/>
                  </a:cubicBezTo>
                  <a:cubicBezTo>
                    <a:pt x="426989" y="655031"/>
                    <a:pt x="417343" y="691010"/>
                    <a:pt x="414668" y="729736"/>
                  </a:cubicBezTo>
                  <a:cubicBezTo>
                    <a:pt x="414386" y="733609"/>
                    <a:pt x="412767" y="737341"/>
                    <a:pt x="411710" y="741143"/>
                  </a:cubicBezTo>
                  <a:cubicBezTo>
                    <a:pt x="400656" y="755788"/>
                    <a:pt x="382490" y="754732"/>
                    <a:pt x="367563" y="760647"/>
                  </a:cubicBezTo>
                  <a:cubicBezTo>
                    <a:pt x="345947" y="769307"/>
                    <a:pt x="341159" y="771208"/>
                    <a:pt x="347496" y="793458"/>
                  </a:cubicBezTo>
                  <a:cubicBezTo>
                    <a:pt x="371506" y="877176"/>
                    <a:pt x="326373" y="941180"/>
                    <a:pt x="287788" y="1006028"/>
                  </a:cubicBezTo>
                  <a:cubicBezTo>
                    <a:pt x="267791" y="1039684"/>
                    <a:pt x="239556" y="1068341"/>
                    <a:pt x="215617" y="1099744"/>
                  </a:cubicBezTo>
                  <a:cubicBezTo>
                    <a:pt x="210899" y="1105941"/>
                    <a:pt x="205900" y="1112348"/>
                    <a:pt x="197451" y="1114179"/>
                  </a:cubicBezTo>
                  <a:cubicBezTo>
                    <a:pt x="195197" y="1114108"/>
                    <a:pt x="193296" y="1113193"/>
                    <a:pt x="191818" y="1111503"/>
                  </a:cubicBezTo>
                  <a:cubicBezTo>
                    <a:pt x="180834" y="1095520"/>
                    <a:pt x="184425" y="1076931"/>
                    <a:pt x="183650" y="1059540"/>
                  </a:cubicBezTo>
                  <a:cubicBezTo>
                    <a:pt x="181327" y="1008351"/>
                    <a:pt x="164639" y="961387"/>
                    <a:pt x="143798" y="915620"/>
                  </a:cubicBezTo>
                  <a:cubicBezTo>
                    <a:pt x="130772" y="886963"/>
                    <a:pt x="121548" y="858588"/>
                    <a:pt x="128237" y="825988"/>
                  </a:cubicBezTo>
                  <a:cubicBezTo>
                    <a:pt x="133095" y="802259"/>
                    <a:pt x="127744" y="779305"/>
                    <a:pt x="111761" y="759027"/>
                  </a:cubicBezTo>
                  <a:cubicBezTo>
                    <a:pt x="99016" y="742903"/>
                    <a:pt x="96411" y="723188"/>
                    <a:pt x="99650" y="70298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8" name="Freeform: Shape 212">
              <a:extLst>
                <a:ext uri="{FF2B5EF4-FFF2-40B4-BE49-F238E27FC236}">
                  <a16:creationId xmlns:a16="http://schemas.microsoft.com/office/drawing/2014/main" id="{8FC77718-50CB-4F1B-A236-EC6942DADDE4}"/>
                </a:ext>
              </a:extLst>
            </p:cNvPr>
            <p:cNvSpPr/>
            <p:nvPr/>
          </p:nvSpPr>
          <p:spPr>
            <a:xfrm>
              <a:off x="5483898" y="1434213"/>
              <a:ext cx="1391124" cy="155165"/>
            </a:xfrm>
            <a:custGeom>
              <a:avLst/>
              <a:gdLst>
                <a:gd name="connsiteX0" fmla="*/ 630337 w 1391124"/>
                <a:gd name="connsiteY0" fmla="*/ 116511 h 155165"/>
                <a:gd name="connsiteX1" fmla="*/ 726870 w 1391124"/>
                <a:gd name="connsiteY1" fmla="*/ 119186 h 155165"/>
                <a:gd name="connsiteX2" fmla="*/ 836640 w 1391124"/>
                <a:gd name="connsiteY2" fmla="*/ 97923 h 155165"/>
                <a:gd name="connsiteX3" fmla="*/ 1028228 w 1391124"/>
                <a:gd name="connsiteY3" fmla="*/ 64125 h 155165"/>
                <a:gd name="connsiteX4" fmla="*/ 1160671 w 1391124"/>
                <a:gd name="connsiteY4" fmla="*/ 38707 h 155165"/>
                <a:gd name="connsiteX5" fmla="*/ 1292550 w 1391124"/>
                <a:gd name="connsiteY5" fmla="*/ 16528 h 155165"/>
                <a:gd name="connsiteX6" fmla="*/ 1367748 w 1391124"/>
                <a:gd name="connsiteY6" fmla="*/ 2305 h 155165"/>
                <a:gd name="connsiteX7" fmla="*/ 1390984 w 1391124"/>
                <a:gd name="connsiteY7" fmla="*/ 22090 h 155165"/>
                <a:gd name="connsiteX8" fmla="*/ 1368382 w 1391124"/>
                <a:gd name="connsiteY8" fmla="*/ 33849 h 155165"/>
                <a:gd name="connsiteX9" fmla="*/ 965915 w 1391124"/>
                <a:gd name="connsiteY9" fmla="*/ 107146 h 155165"/>
                <a:gd name="connsiteX10" fmla="*/ 724828 w 1391124"/>
                <a:gd name="connsiteY10" fmla="*/ 151153 h 155165"/>
                <a:gd name="connsiteX11" fmla="*/ 650404 w 1391124"/>
                <a:gd name="connsiteY11" fmla="*/ 152280 h 155165"/>
                <a:gd name="connsiteX12" fmla="*/ 27410 w 1391124"/>
                <a:gd name="connsiteY12" fmla="*/ 43565 h 155165"/>
                <a:gd name="connsiteX13" fmla="*/ 4879 w 1391124"/>
                <a:gd name="connsiteY13" fmla="*/ 36665 h 155165"/>
                <a:gd name="connsiteX14" fmla="*/ 3964 w 1391124"/>
                <a:gd name="connsiteY14" fmla="*/ 16105 h 155165"/>
                <a:gd name="connsiteX15" fmla="*/ 20862 w 1391124"/>
                <a:gd name="connsiteY15" fmla="*/ 13923 h 155165"/>
                <a:gd name="connsiteX16" fmla="*/ 109932 w 1391124"/>
                <a:gd name="connsiteY16" fmla="*/ 28145 h 155165"/>
                <a:gd name="connsiteX17" fmla="*/ 133378 w 1391124"/>
                <a:gd name="connsiteY17" fmla="*/ 30399 h 155165"/>
                <a:gd name="connsiteX18" fmla="*/ 256456 w 1391124"/>
                <a:gd name="connsiteY18" fmla="*/ 53634 h 155165"/>
                <a:gd name="connsiteX19" fmla="*/ 432342 w 1391124"/>
                <a:gd name="connsiteY19" fmla="*/ 84544 h 155165"/>
                <a:gd name="connsiteX20" fmla="*/ 440158 w 1391124"/>
                <a:gd name="connsiteY20" fmla="*/ 84192 h 155165"/>
                <a:gd name="connsiteX21" fmla="*/ 625690 w 1391124"/>
                <a:gd name="connsiteY21" fmla="*/ 116159 h 155165"/>
                <a:gd name="connsiteX22" fmla="*/ 630337 w 1391124"/>
                <a:gd name="connsiteY22" fmla="*/ 116511 h 15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1124" h="155165">
                  <a:moveTo>
                    <a:pt x="630337" y="116511"/>
                  </a:moveTo>
                  <a:cubicBezTo>
                    <a:pt x="662233" y="127354"/>
                    <a:pt x="694059" y="127073"/>
                    <a:pt x="726870" y="119186"/>
                  </a:cubicBezTo>
                  <a:cubicBezTo>
                    <a:pt x="763061" y="110456"/>
                    <a:pt x="800027" y="104893"/>
                    <a:pt x="836640" y="97923"/>
                  </a:cubicBezTo>
                  <a:cubicBezTo>
                    <a:pt x="901066" y="89684"/>
                    <a:pt x="964506" y="76025"/>
                    <a:pt x="1028228" y="64125"/>
                  </a:cubicBezTo>
                  <a:cubicBezTo>
                    <a:pt x="1072446" y="55887"/>
                    <a:pt x="1117157" y="50184"/>
                    <a:pt x="1160671" y="38707"/>
                  </a:cubicBezTo>
                  <a:cubicBezTo>
                    <a:pt x="1205241" y="34834"/>
                    <a:pt x="1248543" y="23569"/>
                    <a:pt x="1292550" y="16528"/>
                  </a:cubicBezTo>
                  <a:cubicBezTo>
                    <a:pt x="1317757" y="12514"/>
                    <a:pt x="1342682" y="7093"/>
                    <a:pt x="1367748" y="2305"/>
                  </a:cubicBezTo>
                  <a:cubicBezTo>
                    <a:pt x="1391547" y="-2201"/>
                    <a:pt x="1391547" y="-2201"/>
                    <a:pt x="1390984" y="22090"/>
                  </a:cubicBezTo>
                  <a:cubicBezTo>
                    <a:pt x="1387745" y="34201"/>
                    <a:pt x="1376691" y="32441"/>
                    <a:pt x="1368382" y="33849"/>
                  </a:cubicBezTo>
                  <a:cubicBezTo>
                    <a:pt x="1233898" y="56521"/>
                    <a:pt x="1100399" y="84404"/>
                    <a:pt x="965915" y="107146"/>
                  </a:cubicBezTo>
                  <a:cubicBezTo>
                    <a:pt x="885365" y="120806"/>
                    <a:pt x="805096" y="136155"/>
                    <a:pt x="724828" y="151153"/>
                  </a:cubicBezTo>
                  <a:cubicBezTo>
                    <a:pt x="699833" y="155800"/>
                    <a:pt x="675611" y="156715"/>
                    <a:pt x="650404" y="152280"/>
                  </a:cubicBezTo>
                  <a:cubicBezTo>
                    <a:pt x="442763" y="115736"/>
                    <a:pt x="235051" y="80109"/>
                    <a:pt x="27410" y="43565"/>
                  </a:cubicBezTo>
                  <a:cubicBezTo>
                    <a:pt x="19665" y="42228"/>
                    <a:pt x="11779" y="40960"/>
                    <a:pt x="4879" y="36665"/>
                  </a:cubicBezTo>
                  <a:cubicBezTo>
                    <a:pt x="-3289" y="30258"/>
                    <a:pt x="513" y="22372"/>
                    <a:pt x="3964" y="16105"/>
                  </a:cubicBezTo>
                  <a:cubicBezTo>
                    <a:pt x="7695" y="9275"/>
                    <a:pt x="14807" y="11881"/>
                    <a:pt x="20862" y="13923"/>
                  </a:cubicBezTo>
                  <a:cubicBezTo>
                    <a:pt x="50927" y="16387"/>
                    <a:pt x="80359" y="22724"/>
                    <a:pt x="109932" y="28145"/>
                  </a:cubicBezTo>
                  <a:cubicBezTo>
                    <a:pt x="117606" y="29554"/>
                    <a:pt x="125563" y="29695"/>
                    <a:pt x="133378" y="30399"/>
                  </a:cubicBezTo>
                  <a:cubicBezTo>
                    <a:pt x="174428" y="38144"/>
                    <a:pt x="215407" y="46171"/>
                    <a:pt x="256456" y="53634"/>
                  </a:cubicBezTo>
                  <a:cubicBezTo>
                    <a:pt x="315038" y="64196"/>
                    <a:pt x="373690" y="74335"/>
                    <a:pt x="432342" y="84544"/>
                  </a:cubicBezTo>
                  <a:cubicBezTo>
                    <a:pt x="434877" y="84967"/>
                    <a:pt x="437553" y="84333"/>
                    <a:pt x="440158" y="84192"/>
                  </a:cubicBezTo>
                  <a:cubicBezTo>
                    <a:pt x="501978" y="94824"/>
                    <a:pt x="563869" y="105527"/>
                    <a:pt x="625690" y="116159"/>
                  </a:cubicBezTo>
                  <a:cubicBezTo>
                    <a:pt x="627239" y="116300"/>
                    <a:pt x="628788" y="116370"/>
                    <a:pt x="630337" y="116511"/>
                  </a:cubicBezTo>
                  <a:close/>
                </a:path>
              </a:pathLst>
            </a:custGeom>
            <a:solidFill>
              <a:srgbClr val="FAF8F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9" name="Freeform: Shape 213">
              <a:extLst>
                <a:ext uri="{FF2B5EF4-FFF2-40B4-BE49-F238E27FC236}">
                  <a16:creationId xmlns:a16="http://schemas.microsoft.com/office/drawing/2014/main" id="{C70D4C90-3F32-450B-AAEE-398BAB490AE2}"/>
                </a:ext>
              </a:extLst>
            </p:cNvPr>
            <p:cNvSpPr/>
            <p:nvPr/>
          </p:nvSpPr>
          <p:spPr>
            <a:xfrm>
              <a:off x="5451794" y="1456304"/>
              <a:ext cx="1427594" cy="578946"/>
            </a:xfrm>
            <a:custGeom>
              <a:avLst/>
              <a:gdLst>
                <a:gd name="connsiteX0" fmla="*/ 37053 w 1427594"/>
                <a:gd name="connsiteY0" fmla="*/ 12251 h 578946"/>
                <a:gd name="connsiteX1" fmla="*/ 253707 w 1427594"/>
                <a:gd name="connsiteY1" fmla="*/ 48583 h 578946"/>
                <a:gd name="connsiteX2" fmla="*/ 497258 w 1427594"/>
                <a:gd name="connsiteY2" fmla="*/ 91041 h 578946"/>
                <a:gd name="connsiteX3" fmla="*/ 706800 w 1427594"/>
                <a:gd name="connsiteY3" fmla="*/ 127373 h 578946"/>
                <a:gd name="connsiteX4" fmla="*/ 783970 w 1427594"/>
                <a:gd name="connsiteY4" fmla="*/ 117727 h 578946"/>
                <a:gd name="connsiteX5" fmla="*/ 1068922 w 1427594"/>
                <a:gd name="connsiteY5" fmla="*/ 66468 h 578946"/>
                <a:gd name="connsiteX6" fmla="*/ 1377603 w 1427594"/>
                <a:gd name="connsiteY6" fmla="*/ 9717 h 578946"/>
                <a:gd name="connsiteX7" fmla="*/ 1423158 w 1427594"/>
                <a:gd name="connsiteY7" fmla="*/ 0 h 578946"/>
                <a:gd name="connsiteX8" fmla="*/ 1427031 w 1427594"/>
                <a:gd name="connsiteY8" fmla="*/ 16335 h 578946"/>
                <a:gd name="connsiteX9" fmla="*/ 1409147 w 1427594"/>
                <a:gd name="connsiteY9" fmla="*/ 244466 h 578946"/>
                <a:gd name="connsiteX10" fmla="*/ 1395839 w 1427594"/>
                <a:gd name="connsiteY10" fmla="*/ 441475 h 578946"/>
                <a:gd name="connsiteX11" fmla="*/ 1358803 w 1427594"/>
                <a:gd name="connsiteY11" fmla="*/ 475131 h 578946"/>
                <a:gd name="connsiteX12" fmla="*/ 1195098 w 1427594"/>
                <a:gd name="connsiteY12" fmla="*/ 499775 h 578946"/>
                <a:gd name="connsiteX13" fmla="*/ 1180453 w 1427594"/>
                <a:gd name="connsiteY13" fmla="*/ 503084 h 578946"/>
                <a:gd name="connsiteX14" fmla="*/ 1111309 w 1427594"/>
                <a:gd name="connsiteY14" fmla="*/ 431406 h 578946"/>
                <a:gd name="connsiteX15" fmla="*/ 945562 w 1427594"/>
                <a:gd name="connsiteY15" fmla="*/ 353955 h 578946"/>
                <a:gd name="connsiteX16" fmla="*/ 755172 w 1427594"/>
                <a:gd name="connsiteY16" fmla="*/ 456472 h 578946"/>
                <a:gd name="connsiteX17" fmla="*/ 762706 w 1427594"/>
                <a:gd name="connsiteY17" fmla="*/ 561244 h 578946"/>
                <a:gd name="connsiteX18" fmla="*/ 751370 w 1427594"/>
                <a:gd name="connsiteY18" fmla="*/ 568355 h 578946"/>
                <a:gd name="connsiteX19" fmla="*/ 614139 w 1427594"/>
                <a:gd name="connsiteY19" fmla="*/ 570538 h 578946"/>
                <a:gd name="connsiteX20" fmla="*/ 596748 w 1427594"/>
                <a:gd name="connsiteY20" fmla="*/ 559413 h 578946"/>
                <a:gd name="connsiteX21" fmla="*/ 627236 w 1427594"/>
                <a:gd name="connsiteY21" fmla="*/ 515969 h 578946"/>
                <a:gd name="connsiteX22" fmla="*/ 610337 w 1427594"/>
                <a:gd name="connsiteY22" fmla="*/ 405706 h 578946"/>
                <a:gd name="connsiteX23" fmla="*/ 382136 w 1427594"/>
                <a:gd name="connsiteY23" fmla="*/ 336633 h 578946"/>
                <a:gd name="connsiteX24" fmla="*/ 283209 w 1427594"/>
                <a:gd name="connsiteY24" fmla="*/ 393244 h 578946"/>
                <a:gd name="connsiteX25" fmla="*/ 218431 w 1427594"/>
                <a:gd name="connsiteY25" fmla="*/ 469991 h 578946"/>
                <a:gd name="connsiteX26" fmla="*/ 175974 w 1427594"/>
                <a:gd name="connsiteY26" fmla="*/ 480905 h 578946"/>
                <a:gd name="connsiteX27" fmla="*/ 21774 w 1427594"/>
                <a:gd name="connsiteY27" fmla="*/ 451051 h 578946"/>
                <a:gd name="connsiteX28" fmla="*/ 4453 w 1427594"/>
                <a:gd name="connsiteY28" fmla="*/ 443798 h 578946"/>
                <a:gd name="connsiteX29" fmla="*/ 3960 w 1427594"/>
                <a:gd name="connsiteY29" fmla="*/ 389442 h 578946"/>
                <a:gd name="connsiteX30" fmla="*/ 16634 w 1427594"/>
                <a:gd name="connsiteY30" fmla="*/ 250521 h 578946"/>
                <a:gd name="connsiteX31" fmla="*/ 32406 w 1427594"/>
                <a:gd name="connsiteY31" fmla="*/ 48724 h 578946"/>
                <a:gd name="connsiteX32" fmla="*/ 37053 w 1427594"/>
                <a:gd name="connsiteY32" fmla="*/ 12251 h 57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27594" h="578946">
                  <a:moveTo>
                    <a:pt x="37053" y="12251"/>
                  </a:moveTo>
                  <a:cubicBezTo>
                    <a:pt x="109295" y="24362"/>
                    <a:pt x="181536" y="36261"/>
                    <a:pt x="253707" y="48583"/>
                  </a:cubicBezTo>
                  <a:cubicBezTo>
                    <a:pt x="334961" y="62525"/>
                    <a:pt x="416074" y="76888"/>
                    <a:pt x="497258" y="91041"/>
                  </a:cubicBezTo>
                  <a:cubicBezTo>
                    <a:pt x="567105" y="103152"/>
                    <a:pt x="637023" y="115051"/>
                    <a:pt x="706800" y="127373"/>
                  </a:cubicBezTo>
                  <a:cubicBezTo>
                    <a:pt x="733556" y="132090"/>
                    <a:pt x="758692" y="122374"/>
                    <a:pt x="783970" y="117727"/>
                  </a:cubicBezTo>
                  <a:cubicBezTo>
                    <a:pt x="878884" y="100335"/>
                    <a:pt x="973797" y="83085"/>
                    <a:pt x="1068922" y="66468"/>
                  </a:cubicBezTo>
                  <a:cubicBezTo>
                    <a:pt x="1172003" y="48443"/>
                    <a:pt x="1274733" y="28939"/>
                    <a:pt x="1377603" y="9717"/>
                  </a:cubicBezTo>
                  <a:cubicBezTo>
                    <a:pt x="1392811" y="6900"/>
                    <a:pt x="1408794" y="7111"/>
                    <a:pt x="1423158" y="0"/>
                  </a:cubicBezTo>
                  <a:cubicBezTo>
                    <a:pt x="1429214" y="4295"/>
                    <a:pt x="1427453" y="10702"/>
                    <a:pt x="1427031" y="16335"/>
                  </a:cubicBezTo>
                  <a:cubicBezTo>
                    <a:pt x="1421187" y="92379"/>
                    <a:pt x="1414779" y="168422"/>
                    <a:pt x="1409147" y="244466"/>
                  </a:cubicBezTo>
                  <a:cubicBezTo>
                    <a:pt x="1404288" y="310089"/>
                    <a:pt x="1400275" y="375852"/>
                    <a:pt x="1395839" y="441475"/>
                  </a:cubicBezTo>
                  <a:cubicBezTo>
                    <a:pt x="1390488" y="471470"/>
                    <a:pt x="1390417" y="470695"/>
                    <a:pt x="1358803" y="475131"/>
                  </a:cubicBezTo>
                  <a:cubicBezTo>
                    <a:pt x="1304164" y="482806"/>
                    <a:pt x="1249666" y="491537"/>
                    <a:pt x="1195098" y="499775"/>
                  </a:cubicBezTo>
                  <a:cubicBezTo>
                    <a:pt x="1190873" y="503647"/>
                    <a:pt x="1186297" y="506182"/>
                    <a:pt x="1180453" y="503084"/>
                  </a:cubicBezTo>
                  <a:cubicBezTo>
                    <a:pt x="1159752" y="476962"/>
                    <a:pt x="1138840" y="451121"/>
                    <a:pt x="1111309" y="431406"/>
                  </a:cubicBezTo>
                  <a:cubicBezTo>
                    <a:pt x="1060825" y="395286"/>
                    <a:pt x="1007313" y="366699"/>
                    <a:pt x="945562" y="353955"/>
                  </a:cubicBezTo>
                  <a:cubicBezTo>
                    <a:pt x="865998" y="337478"/>
                    <a:pt x="774746" y="385076"/>
                    <a:pt x="755172" y="456472"/>
                  </a:cubicBezTo>
                  <a:cubicBezTo>
                    <a:pt x="745455" y="491959"/>
                    <a:pt x="754257" y="526742"/>
                    <a:pt x="762706" y="561244"/>
                  </a:cubicBezTo>
                  <a:cubicBezTo>
                    <a:pt x="760101" y="565468"/>
                    <a:pt x="755876" y="567299"/>
                    <a:pt x="751370" y="568355"/>
                  </a:cubicBezTo>
                  <a:cubicBezTo>
                    <a:pt x="705744" y="578917"/>
                    <a:pt x="660117" y="584690"/>
                    <a:pt x="614139" y="570538"/>
                  </a:cubicBezTo>
                  <a:cubicBezTo>
                    <a:pt x="607310" y="568425"/>
                    <a:pt x="599987" y="567158"/>
                    <a:pt x="596748" y="559413"/>
                  </a:cubicBezTo>
                  <a:cubicBezTo>
                    <a:pt x="607380" y="545260"/>
                    <a:pt x="618857" y="531741"/>
                    <a:pt x="627236" y="515969"/>
                  </a:cubicBezTo>
                  <a:cubicBezTo>
                    <a:pt x="649978" y="473300"/>
                    <a:pt x="646599" y="437250"/>
                    <a:pt x="610337" y="405706"/>
                  </a:cubicBezTo>
                  <a:cubicBezTo>
                    <a:pt x="545137" y="348955"/>
                    <a:pt x="469375" y="322129"/>
                    <a:pt x="382136" y="336633"/>
                  </a:cubicBezTo>
                  <a:cubicBezTo>
                    <a:pt x="342495" y="343252"/>
                    <a:pt x="311725" y="366769"/>
                    <a:pt x="283209" y="393244"/>
                  </a:cubicBezTo>
                  <a:cubicBezTo>
                    <a:pt x="258495" y="416127"/>
                    <a:pt x="236527" y="441686"/>
                    <a:pt x="218431" y="469991"/>
                  </a:cubicBezTo>
                  <a:cubicBezTo>
                    <a:pt x="210123" y="482947"/>
                    <a:pt x="179001" y="484496"/>
                    <a:pt x="175974" y="480905"/>
                  </a:cubicBezTo>
                  <a:cubicBezTo>
                    <a:pt x="124574" y="471048"/>
                    <a:pt x="73104" y="461260"/>
                    <a:pt x="21774" y="451051"/>
                  </a:cubicBezTo>
                  <a:cubicBezTo>
                    <a:pt x="15789" y="449854"/>
                    <a:pt x="8607" y="449924"/>
                    <a:pt x="4453" y="443798"/>
                  </a:cubicBezTo>
                  <a:cubicBezTo>
                    <a:pt x="-3715" y="425773"/>
                    <a:pt x="1355" y="406974"/>
                    <a:pt x="3960" y="389442"/>
                  </a:cubicBezTo>
                  <a:cubicBezTo>
                    <a:pt x="10860" y="343322"/>
                    <a:pt x="12762" y="296851"/>
                    <a:pt x="16634" y="250521"/>
                  </a:cubicBezTo>
                  <a:cubicBezTo>
                    <a:pt x="22267" y="183279"/>
                    <a:pt x="24802" y="115755"/>
                    <a:pt x="32406" y="48724"/>
                  </a:cubicBezTo>
                  <a:cubicBezTo>
                    <a:pt x="33955" y="36473"/>
                    <a:pt x="28815" y="23517"/>
                    <a:pt x="37053" y="12251"/>
                  </a:cubicBezTo>
                  <a:close/>
                </a:path>
              </a:pathLst>
            </a:custGeom>
            <a:solidFill>
              <a:srgbClr val="010101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0" name="Freeform: Shape 214">
              <a:extLst>
                <a:ext uri="{FF2B5EF4-FFF2-40B4-BE49-F238E27FC236}">
                  <a16:creationId xmlns:a16="http://schemas.microsoft.com/office/drawing/2014/main" id="{FD907F6A-4CA6-48CB-88BB-B1C03D8AE83A}"/>
                </a:ext>
              </a:extLst>
            </p:cNvPr>
            <p:cNvSpPr/>
            <p:nvPr/>
          </p:nvSpPr>
          <p:spPr>
            <a:xfrm>
              <a:off x="6632317" y="1955903"/>
              <a:ext cx="27389" cy="62841"/>
            </a:xfrm>
            <a:custGeom>
              <a:avLst/>
              <a:gdLst>
                <a:gd name="connsiteX0" fmla="*/ 0 w 27389"/>
                <a:gd name="connsiteY0" fmla="*/ 3555 h 62841"/>
                <a:gd name="connsiteX1" fmla="*/ 14716 w 27389"/>
                <a:gd name="connsiteY1" fmla="*/ 246 h 62841"/>
                <a:gd name="connsiteX2" fmla="*/ 27390 w 27389"/>
                <a:gd name="connsiteY2" fmla="*/ 51082 h 62841"/>
                <a:gd name="connsiteX3" fmla="*/ 19785 w 27389"/>
                <a:gd name="connsiteY3" fmla="*/ 62700 h 62841"/>
                <a:gd name="connsiteX4" fmla="*/ 0 w 27389"/>
                <a:gd name="connsiteY4" fmla="*/ 3555 h 62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89" h="62841">
                  <a:moveTo>
                    <a:pt x="0" y="3555"/>
                  </a:moveTo>
                  <a:cubicBezTo>
                    <a:pt x="4365" y="34"/>
                    <a:pt x="9435" y="-388"/>
                    <a:pt x="14716" y="246"/>
                  </a:cubicBezTo>
                  <a:cubicBezTo>
                    <a:pt x="18940" y="17215"/>
                    <a:pt x="23165" y="34113"/>
                    <a:pt x="27390" y="51082"/>
                  </a:cubicBezTo>
                  <a:cubicBezTo>
                    <a:pt x="22883" y="53687"/>
                    <a:pt x="30488" y="64178"/>
                    <a:pt x="19785" y="62700"/>
                  </a:cubicBezTo>
                  <a:cubicBezTo>
                    <a:pt x="9787" y="44041"/>
                    <a:pt x="845" y="25171"/>
                    <a:pt x="0" y="3555"/>
                  </a:cubicBezTo>
                  <a:close/>
                </a:path>
              </a:pathLst>
            </a:custGeom>
            <a:solidFill>
              <a:srgbClr val="D26232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1" name="Freeform: Shape 215">
              <a:extLst>
                <a:ext uri="{FF2B5EF4-FFF2-40B4-BE49-F238E27FC236}">
                  <a16:creationId xmlns:a16="http://schemas.microsoft.com/office/drawing/2014/main" id="{67584BA4-F4E4-4FCD-990D-4D908FBE8A8F}"/>
                </a:ext>
              </a:extLst>
            </p:cNvPr>
            <p:cNvSpPr/>
            <p:nvPr/>
          </p:nvSpPr>
          <p:spPr>
            <a:xfrm>
              <a:off x="6198164" y="1802066"/>
              <a:ext cx="774941" cy="859385"/>
            </a:xfrm>
            <a:custGeom>
              <a:avLst/>
              <a:gdLst>
                <a:gd name="connsiteX0" fmla="*/ 747411 w 774941"/>
                <a:gd name="connsiteY0" fmla="*/ 77898 h 859385"/>
                <a:gd name="connsiteX1" fmla="*/ 687210 w 774941"/>
                <a:gd name="connsiteY1" fmla="*/ 87193 h 859385"/>
                <a:gd name="connsiteX2" fmla="*/ 647287 w 774941"/>
                <a:gd name="connsiteY2" fmla="*/ 96346 h 859385"/>
                <a:gd name="connsiteX3" fmla="*/ 607434 w 774941"/>
                <a:gd name="connsiteY3" fmla="*/ 123806 h 859385"/>
                <a:gd name="connsiteX4" fmla="*/ 472809 w 774941"/>
                <a:gd name="connsiteY4" fmla="*/ 142888 h 859385"/>
                <a:gd name="connsiteX5" fmla="*/ 484356 w 774941"/>
                <a:gd name="connsiteY5" fmla="*/ 301523 h 859385"/>
                <a:gd name="connsiteX6" fmla="*/ 453939 w 774941"/>
                <a:gd name="connsiteY6" fmla="*/ 216396 h 859385"/>
                <a:gd name="connsiteX7" fmla="*/ 435702 w 774941"/>
                <a:gd name="connsiteY7" fmla="*/ 154224 h 859385"/>
                <a:gd name="connsiteX8" fmla="*/ 406130 w 774941"/>
                <a:gd name="connsiteY8" fmla="*/ 114934 h 859385"/>
                <a:gd name="connsiteX9" fmla="*/ 208487 w 774941"/>
                <a:gd name="connsiteY9" fmla="*/ 4953 h 859385"/>
                <a:gd name="connsiteX10" fmla="*/ 61258 w 774941"/>
                <a:gd name="connsiteY10" fmla="*/ 32624 h 859385"/>
                <a:gd name="connsiteX11" fmla="*/ 494 w 774941"/>
                <a:gd name="connsiteY11" fmla="*/ 153379 h 859385"/>
                <a:gd name="connsiteX12" fmla="*/ 10563 w 774941"/>
                <a:gd name="connsiteY12" fmla="*/ 211608 h 859385"/>
                <a:gd name="connsiteX13" fmla="*/ 131387 w 774941"/>
                <a:gd name="connsiteY13" fmla="*/ 375947 h 859385"/>
                <a:gd name="connsiteX14" fmla="*/ 222076 w 774941"/>
                <a:gd name="connsiteY14" fmla="*/ 419601 h 859385"/>
                <a:gd name="connsiteX15" fmla="*/ 324454 w 774941"/>
                <a:gd name="connsiteY15" fmla="*/ 518599 h 859385"/>
                <a:gd name="connsiteX16" fmla="*/ 336846 w 774941"/>
                <a:gd name="connsiteY16" fmla="*/ 547749 h 859385"/>
                <a:gd name="connsiteX17" fmla="*/ 410636 w 774941"/>
                <a:gd name="connsiteY17" fmla="*/ 716171 h 859385"/>
                <a:gd name="connsiteX18" fmla="*/ 442814 w 774941"/>
                <a:gd name="connsiteY18" fmla="*/ 767078 h 859385"/>
                <a:gd name="connsiteX19" fmla="*/ 479850 w 774941"/>
                <a:gd name="connsiteY19" fmla="*/ 812211 h 859385"/>
                <a:gd name="connsiteX20" fmla="*/ 646442 w 774941"/>
                <a:gd name="connsiteY20" fmla="*/ 832419 h 859385"/>
                <a:gd name="connsiteX21" fmla="*/ 714529 w 774941"/>
                <a:gd name="connsiteY21" fmla="*/ 714974 h 859385"/>
                <a:gd name="connsiteX22" fmla="*/ 758395 w 774941"/>
                <a:gd name="connsiteY22" fmla="*/ 383622 h 859385"/>
                <a:gd name="connsiteX23" fmla="*/ 770435 w 774941"/>
                <a:gd name="connsiteY23" fmla="*/ 105359 h 859385"/>
                <a:gd name="connsiteX24" fmla="*/ 774941 w 774941"/>
                <a:gd name="connsiteY24" fmla="*/ 90572 h 859385"/>
                <a:gd name="connsiteX25" fmla="*/ 747411 w 774941"/>
                <a:gd name="connsiteY25" fmla="*/ 77898 h 859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74941" h="859385">
                  <a:moveTo>
                    <a:pt x="747411" y="77898"/>
                  </a:moveTo>
                  <a:cubicBezTo>
                    <a:pt x="727484" y="81982"/>
                    <a:pt x="707206" y="83813"/>
                    <a:pt x="687210" y="87193"/>
                  </a:cubicBezTo>
                  <a:cubicBezTo>
                    <a:pt x="673761" y="89516"/>
                    <a:pt x="659679" y="89164"/>
                    <a:pt x="647287" y="96346"/>
                  </a:cubicBezTo>
                  <a:cubicBezTo>
                    <a:pt x="642006" y="117187"/>
                    <a:pt x="626304" y="121483"/>
                    <a:pt x="607434" y="123806"/>
                  </a:cubicBezTo>
                  <a:cubicBezTo>
                    <a:pt x="562442" y="129369"/>
                    <a:pt x="517661" y="136410"/>
                    <a:pt x="472809" y="142888"/>
                  </a:cubicBezTo>
                  <a:cubicBezTo>
                    <a:pt x="464360" y="144084"/>
                    <a:pt x="476752" y="269275"/>
                    <a:pt x="484356" y="301523"/>
                  </a:cubicBezTo>
                  <a:cubicBezTo>
                    <a:pt x="472175" y="273781"/>
                    <a:pt x="459501" y="246321"/>
                    <a:pt x="453939" y="216396"/>
                  </a:cubicBezTo>
                  <a:cubicBezTo>
                    <a:pt x="455277" y="215622"/>
                    <a:pt x="441617" y="174150"/>
                    <a:pt x="435702" y="154224"/>
                  </a:cubicBezTo>
                  <a:cubicBezTo>
                    <a:pt x="427887" y="139578"/>
                    <a:pt x="418029" y="126482"/>
                    <a:pt x="406130" y="114934"/>
                  </a:cubicBezTo>
                  <a:cubicBezTo>
                    <a:pt x="350154" y="60436"/>
                    <a:pt x="285024" y="21922"/>
                    <a:pt x="208487" y="4953"/>
                  </a:cubicBezTo>
                  <a:cubicBezTo>
                    <a:pt x="155961" y="-6665"/>
                    <a:pt x="105899" y="1996"/>
                    <a:pt x="61258" y="32624"/>
                  </a:cubicBezTo>
                  <a:cubicBezTo>
                    <a:pt x="19364" y="61352"/>
                    <a:pt x="-3731" y="100219"/>
                    <a:pt x="494" y="153379"/>
                  </a:cubicBezTo>
                  <a:cubicBezTo>
                    <a:pt x="2113" y="173305"/>
                    <a:pt x="5775" y="192456"/>
                    <a:pt x="10563" y="211608"/>
                  </a:cubicBezTo>
                  <a:cubicBezTo>
                    <a:pt x="27461" y="283638"/>
                    <a:pt x="68933" y="337643"/>
                    <a:pt x="131387" y="375947"/>
                  </a:cubicBezTo>
                  <a:cubicBezTo>
                    <a:pt x="160045" y="393549"/>
                    <a:pt x="190110" y="409673"/>
                    <a:pt x="222076" y="419601"/>
                  </a:cubicBezTo>
                  <a:cubicBezTo>
                    <a:pt x="273758" y="435655"/>
                    <a:pt x="305724" y="469593"/>
                    <a:pt x="324454" y="518599"/>
                  </a:cubicBezTo>
                  <a:cubicBezTo>
                    <a:pt x="328185" y="528456"/>
                    <a:pt x="332692" y="538032"/>
                    <a:pt x="336846" y="547749"/>
                  </a:cubicBezTo>
                  <a:cubicBezTo>
                    <a:pt x="360926" y="604077"/>
                    <a:pt x="382894" y="661392"/>
                    <a:pt x="410636" y="716171"/>
                  </a:cubicBezTo>
                  <a:cubicBezTo>
                    <a:pt x="418874" y="734760"/>
                    <a:pt x="433520" y="749264"/>
                    <a:pt x="442814" y="767078"/>
                  </a:cubicBezTo>
                  <a:cubicBezTo>
                    <a:pt x="455136" y="782146"/>
                    <a:pt x="467035" y="797566"/>
                    <a:pt x="479850" y="812211"/>
                  </a:cubicBezTo>
                  <a:cubicBezTo>
                    <a:pt x="527166" y="866216"/>
                    <a:pt x="594760" y="875088"/>
                    <a:pt x="646442" y="832419"/>
                  </a:cubicBezTo>
                  <a:cubicBezTo>
                    <a:pt x="683196" y="802072"/>
                    <a:pt x="701714" y="759544"/>
                    <a:pt x="714529" y="714974"/>
                  </a:cubicBezTo>
                  <a:cubicBezTo>
                    <a:pt x="745650" y="606823"/>
                    <a:pt x="750861" y="494941"/>
                    <a:pt x="758395" y="383622"/>
                  </a:cubicBezTo>
                  <a:cubicBezTo>
                    <a:pt x="764661" y="291031"/>
                    <a:pt x="766703" y="198160"/>
                    <a:pt x="770435" y="105359"/>
                  </a:cubicBezTo>
                  <a:cubicBezTo>
                    <a:pt x="770646" y="99866"/>
                    <a:pt x="771984" y="95079"/>
                    <a:pt x="774941" y="90572"/>
                  </a:cubicBezTo>
                  <a:cubicBezTo>
                    <a:pt x="771914" y="73251"/>
                    <a:pt x="758606" y="75645"/>
                    <a:pt x="747411" y="77898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2" name="Freeform: Shape 216">
              <a:extLst>
                <a:ext uri="{FF2B5EF4-FFF2-40B4-BE49-F238E27FC236}">
                  <a16:creationId xmlns:a16="http://schemas.microsoft.com/office/drawing/2014/main" id="{8F2D164D-877F-4E06-A23A-13098247EDC9}"/>
                </a:ext>
              </a:extLst>
            </p:cNvPr>
            <p:cNvSpPr/>
            <p:nvPr/>
          </p:nvSpPr>
          <p:spPr>
            <a:xfrm>
              <a:off x="5448995" y="1443575"/>
              <a:ext cx="55765" cy="456386"/>
            </a:xfrm>
            <a:custGeom>
              <a:avLst/>
              <a:gdLst>
                <a:gd name="connsiteX0" fmla="*/ 39852 w 55765"/>
                <a:gd name="connsiteY0" fmla="*/ 24980 h 456386"/>
                <a:gd name="connsiteX1" fmla="*/ 20490 w 55765"/>
                <a:gd name="connsiteY1" fmla="*/ 279726 h 456386"/>
                <a:gd name="connsiteX2" fmla="*/ 7323 w 55765"/>
                <a:gd name="connsiteY2" fmla="*/ 456386 h 456386"/>
                <a:gd name="connsiteX3" fmla="*/ 211 w 55765"/>
                <a:gd name="connsiteY3" fmla="*/ 440403 h 456386"/>
                <a:gd name="connsiteX4" fmla="*/ 0 w 55765"/>
                <a:gd name="connsiteY4" fmla="*/ 393087 h 456386"/>
                <a:gd name="connsiteX5" fmla="*/ 7745 w 55765"/>
                <a:gd name="connsiteY5" fmla="*/ 382244 h 456386"/>
                <a:gd name="connsiteX6" fmla="*/ 24292 w 55765"/>
                <a:gd name="connsiteY6" fmla="*/ 136722 h 456386"/>
                <a:gd name="connsiteX7" fmla="*/ 33023 w 55765"/>
                <a:gd name="connsiteY7" fmla="*/ 16953 h 456386"/>
                <a:gd name="connsiteX8" fmla="*/ 55765 w 55765"/>
                <a:gd name="connsiteY8" fmla="*/ 4631 h 456386"/>
                <a:gd name="connsiteX9" fmla="*/ 39852 w 55765"/>
                <a:gd name="connsiteY9" fmla="*/ 24980 h 45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765" h="456386">
                  <a:moveTo>
                    <a:pt x="39852" y="24980"/>
                  </a:moveTo>
                  <a:cubicBezTo>
                    <a:pt x="33375" y="109895"/>
                    <a:pt x="26897" y="194811"/>
                    <a:pt x="20490" y="279726"/>
                  </a:cubicBezTo>
                  <a:cubicBezTo>
                    <a:pt x="16054" y="338589"/>
                    <a:pt x="11759" y="397453"/>
                    <a:pt x="7323" y="456386"/>
                  </a:cubicBezTo>
                  <a:cubicBezTo>
                    <a:pt x="-2042" y="454204"/>
                    <a:pt x="282" y="446529"/>
                    <a:pt x="211" y="440403"/>
                  </a:cubicBezTo>
                  <a:cubicBezTo>
                    <a:pt x="-70" y="424631"/>
                    <a:pt x="70" y="408859"/>
                    <a:pt x="0" y="393087"/>
                  </a:cubicBezTo>
                  <a:cubicBezTo>
                    <a:pt x="7252" y="392735"/>
                    <a:pt x="7393" y="387806"/>
                    <a:pt x="7745" y="382244"/>
                  </a:cubicBezTo>
                  <a:cubicBezTo>
                    <a:pt x="13167" y="300427"/>
                    <a:pt x="18659" y="218539"/>
                    <a:pt x="24292" y="136722"/>
                  </a:cubicBezTo>
                  <a:cubicBezTo>
                    <a:pt x="27038" y="96799"/>
                    <a:pt x="30065" y="56876"/>
                    <a:pt x="33023" y="16953"/>
                  </a:cubicBezTo>
                  <a:cubicBezTo>
                    <a:pt x="34220" y="1181"/>
                    <a:pt x="40697" y="-5085"/>
                    <a:pt x="55765" y="4631"/>
                  </a:cubicBezTo>
                  <a:cubicBezTo>
                    <a:pt x="40909" y="3927"/>
                    <a:pt x="34994" y="10194"/>
                    <a:pt x="39852" y="24980"/>
                  </a:cubicBezTo>
                  <a:close/>
                </a:path>
              </a:pathLst>
            </a:custGeom>
            <a:solidFill>
              <a:srgbClr val="ECCEB7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3" name="Freeform: Shape 217">
              <a:extLst>
                <a:ext uri="{FF2B5EF4-FFF2-40B4-BE49-F238E27FC236}">
                  <a16:creationId xmlns:a16="http://schemas.microsoft.com/office/drawing/2014/main" id="{00FAB9D9-93C5-4281-871D-6AE5CD9109F2}"/>
                </a:ext>
              </a:extLst>
            </p:cNvPr>
            <p:cNvSpPr/>
            <p:nvPr/>
          </p:nvSpPr>
          <p:spPr>
            <a:xfrm>
              <a:off x="5312971" y="1782797"/>
              <a:ext cx="785582" cy="810372"/>
            </a:xfrm>
            <a:custGeom>
              <a:avLst/>
              <a:gdLst>
                <a:gd name="connsiteX0" fmla="*/ 754723 w 785582"/>
                <a:gd name="connsiteY0" fmla="*/ 76960 h 810372"/>
                <a:gd name="connsiteX1" fmla="*/ 600453 w 785582"/>
                <a:gd name="connsiteY1" fmla="*/ 3451 h 810372"/>
                <a:gd name="connsiteX2" fmla="*/ 439635 w 785582"/>
                <a:gd name="connsiteY2" fmla="*/ 44571 h 810372"/>
                <a:gd name="connsiteX3" fmla="*/ 358169 w 785582"/>
                <a:gd name="connsiteY3" fmla="*/ 132585 h 810372"/>
                <a:gd name="connsiteX4" fmla="*/ 296630 w 785582"/>
                <a:gd name="connsiteY4" fmla="*/ 245664 h 810372"/>
                <a:gd name="connsiteX5" fmla="*/ 291068 w 785582"/>
                <a:gd name="connsiteY5" fmla="*/ 244467 h 810372"/>
                <a:gd name="connsiteX6" fmla="*/ 314937 w 785582"/>
                <a:gd name="connsiteY6" fmla="*/ 154201 h 810372"/>
                <a:gd name="connsiteX7" fmla="*/ 316134 w 785582"/>
                <a:gd name="connsiteY7" fmla="*/ 154482 h 810372"/>
                <a:gd name="connsiteX8" fmla="*/ 312966 w 785582"/>
                <a:gd name="connsiteY8" fmla="*/ 149976 h 810372"/>
                <a:gd name="connsiteX9" fmla="*/ 246428 w 785582"/>
                <a:gd name="connsiteY9" fmla="*/ 134556 h 810372"/>
                <a:gd name="connsiteX10" fmla="*/ 147501 w 785582"/>
                <a:gd name="connsiteY10" fmla="*/ 111743 h 810372"/>
                <a:gd name="connsiteX11" fmla="*/ 141797 w 785582"/>
                <a:gd name="connsiteY11" fmla="*/ 88437 h 810372"/>
                <a:gd name="connsiteX12" fmla="*/ 137432 w 785582"/>
                <a:gd name="connsiteY12" fmla="*/ 52317 h 810372"/>
                <a:gd name="connsiteX13" fmla="*/ 9496 w 785582"/>
                <a:gd name="connsiteY13" fmla="*/ 26617 h 810372"/>
                <a:gd name="connsiteX14" fmla="*/ 906 w 785582"/>
                <a:gd name="connsiteY14" fmla="*/ 37812 h 810372"/>
                <a:gd name="connsiteX15" fmla="*/ 4004 w 785582"/>
                <a:gd name="connsiteY15" fmla="*/ 59076 h 810372"/>
                <a:gd name="connsiteX16" fmla="*/ 8862 w 785582"/>
                <a:gd name="connsiteY16" fmla="*/ 191518 h 810372"/>
                <a:gd name="connsiteX17" fmla="*/ 36885 w 785582"/>
                <a:gd name="connsiteY17" fmla="*/ 567511 h 810372"/>
                <a:gd name="connsiteX18" fmla="*/ 88849 w 785582"/>
                <a:gd name="connsiteY18" fmla="*/ 739595 h 810372"/>
                <a:gd name="connsiteX19" fmla="*/ 257341 w 785582"/>
                <a:gd name="connsiteY19" fmla="*/ 793671 h 810372"/>
                <a:gd name="connsiteX20" fmla="*/ 294166 w 785582"/>
                <a:gd name="connsiteY20" fmla="*/ 762479 h 810372"/>
                <a:gd name="connsiteX21" fmla="*/ 344299 w 785582"/>
                <a:gd name="connsiteY21" fmla="*/ 690660 h 810372"/>
                <a:gd name="connsiteX22" fmla="*/ 375068 w 785582"/>
                <a:gd name="connsiteY22" fmla="*/ 638133 h 810372"/>
                <a:gd name="connsiteX23" fmla="*/ 392741 w 785582"/>
                <a:gd name="connsiteY23" fmla="*/ 600534 h 810372"/>
                <a:gd name="connsiteX24" fmla="*/ 460828 w 785582"/>
                <a:gd name="connsiteY24" fmla="*/ 444856 h 810372"/>
                <a:gd name="connsiteX25" fmla="*/ 529972 w 785582"/>
                <a:gd name="connsiteY25" fmla="*/ 381205 h 810372"/>
                <a:gd name="connsiteX26" fmla="*/ 641220 w 785582"/>
                <a:gd name="connsiteY26" fmla="*/ 330227 h 810372"/>
                <a:gd name="connsiteX27" fmla="*/ 741908 w 785582"/>
                <a:gd name="connsiteY27" fmla="*/ 233765 h 810372"/>
                <a:gd name="connsiteX28" fmla="*/ 770495 w 785582"/>
                <a:gd name="connsiteY28" fmla="*/ 193631 h 810372"/>
                <a:gd name="connsiteX29" fmla="*/ 754723 w 785582"/>
                <a:gd name="connsiteY29" fmla="*/ 76960 h 81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5582" h="810372">
                  <a:moveTo>
                    <a:pt x="754723" y="76960"/>
                  </a:moveTo>
                  <a:cubicBezTo>
                    <a:pt x="711913" y="34784"/>
                    <a:pt x="658541" y="13591"/>
                    <a:pt x="600453" y="3451"/>
                  </a:cubicBezTo>
                  <a:cubicBezTo>
                    <a:pt x="540885" y="-6969"/>
                    <a:pt x="487373" y="6057"/>
                    <a:pt x="439635" y="44571"/>
                  </a:cubicBezTo>
                  <a:cubicBezTo>
                    <a:pt x="408020" y="70130"/>
                    <a:pt x="371477" y="94704"/>
                    <a:pt x="358169" y="132585"/>
                  </a:cubicBezTo>
                  <a:cubicBezTo>
                    <a:pt x="321767" y="235807"/>
                    <a:pt x="314092" y="220528"/>
                    <a:pt x="296630" y="245664"/>
                  </a:cubicBezTo>
                  <a:cubicBezTo>
                    <a:pt x="294800" y="245242"/>
                    <a:pt x="292899" y="244890"/>
                    <a:pt x="291068" y="244467"/>
                  </a:cubicBezTo>
                  <a:cubicBezTo>
                    <a:pt x="299024" y="214402"/>
                    <a:pt x="306981" y="184337"/>
                    <a:pt x="314937" y="154201"/>
                  </a:cubicBezTo>
                  <a:cubicBezTo>
                    <a:pt x="315360" y="154271"/>
                    <a:pt x="315712" y="154342"/>
                    <a:pt x="316134" y="154482"/>
                  </a:cubicBezTo>
                  <a:cubicBezTo>
                    <a:pt x="315430" y="152933"/>
                    <a:pt x="314444" y="151455"/>
                    <a:pt x="312966" y="149976"/>
                  </a:cubicBezTo>
                  <a:cubicBezTo>
                    <a:pt x="291772" y="140682"/>
                    <a:pt x="268607" y="139626"/>
                    <a:pt x="246428" y="134556"/>
                  </a:cubicBezTo>
                  <a:cubicBezTo>
                    <a:pt x="213475" y="127022"/>
                    <a:pt x="179185" y="125051"/>
                    <a:pt x="147501" y="111743"/>
                  </a:cubicBezTo>
                  <a:cubicBezTo>
                    <a:pt x="138981" y="105617"/>
                    <a:pt x="142361" y="96464"/>
                    <a:pt x="141797" y="88437"/>
                  </a:cubicBezTo>
                  <a:cubicBezTo>
                    <a:pt x="140952" y="76327"/>
                    <a:pt x="144473" y="63653"/>
                    <a:pt x="137432" y="52317"/>
                  </a:cubicBezTo>
                  <a:cubicBezTo>
                    <a:pt x="97087" y="32390"/>
                    <a:pt x="52305" y="34362"/>
                    <a:pt x="9496" y="26617"/>
                  </a:cubicBezTo>
                  <a:cubicBezTo>
                    <a:pt x="3722" y="25560"/>
                    <a:pt x="-2333" y="29363"/>
                    <a:pt x="906" y="37812"/>
                  </a:cubicBezTo>
                  <a:cubicBezTo>
                    <a:pt x="4708" y="44501"/>
                    <a:pt x="3722" y="51964"/>
                    <a:pt x="4004" y="59076"/>
                  </a:cubicBezTo>
                  <a:cubicBezTo>
                    <a:pt x="5764" y="103223"/>
                    <a:pt x="7172" y="147371"/>
                    <a:pt x="8862" y="191518"/>
                  </a:cubicBezTo>
                  <a:cubicBezTo>
                    <a:pt x="13650" y="317201"/>
                    <a:pt x="17875" y="442955"/>
                    <a:pt x="36885" y="567511"/>
                  </a:cubicBezTo>
                  <a:cubicBezTo>
                    <a:pt x="45968" y="627220"/>
                    <a:pt x="57797" y="686435"/>
                    <a:pt x="88849" y="739595"/>
                  </a:cubicBezTo>
                  <a:cubicBezTo>
                    <a:pt x="119548" y="792122"/>
                    <a:pt x="179185" y="835354"/>
                    <a:pt x="257341" y="793671"/>
                  </a:cubicBezTo>
                  <a:cubicBezTo>
                    <a:pt x="272198" y="786348"/>
                    <a:pt x="285576" y="777194"/>
                    <a:pt x="294166" y="762479"/>
                  </a:cubicBezTo>
                  <a:cubicBezTo>
                    <a:pt x="312191" y="739454"/>
                    <a:pt x="329442" y="715867"/>
                    <a:pt x="344299" y="690660"/>
                  </a:cubicBezTo>
                  <a:cubicBezTo>
                    <a:pt x="358381" y="675381"/>
                    <a:pt x="367393" y="657144"/>
                    <a:pt x="375068" y="638133"/>
                  </a:cubicBezTo>
                  <a:cubicBezTo>
                    <a:pt x="380208" y="625248"/>
                    <a:pt x="386545" y="612926"/>
                    <a:pt x="392741" y="600534"/>
                  </a:cubicBezTo>
                  <a:cubicBezTo>
                    <a:pt x="418089" y="549768"/>
                    <a:pt x="434565" y="495200"/>
                    <a:pt x="460828" y="444856"/>
                  </a:cubicBezTo>
                  <a:cubicBezTo>
                    <a:pt x="476389" y="415072"/>
                    <a:pt x="497019" y="392963"/>
                    <a:pt x="529972" y="381205"/>
                  </a:cubicBezTo>
                  <a:cubicBezTo>
                    <a:pt x="568345" y="367545"/>
                    <a:pt x="605945" y="351139"/>
                    <a:pt x="641220" y="330227"/>
                  </a:cubicBezTo>
                  <a:cubicBezTo>
                    <a:pt x="682129" y="305865"/>
                    <a:pt x="712969" y="270801"/>
                    <a:pt x="741908" y="233765"/>
                  </a:cubicBezTo>
                  <a:cubicBezTo>
                    <a:pt x="752117" y="220880"/>
                    <a:pt x="762468" y="208065"/>
                    <a:pt x="770495" y="193631"/>
                  </a:cubicBezTo>
                  <a:cubicBezTo>
                    <a:pt x="794716" y="150399"/>
                    <a:pt x="789998" y="111743"/>
                    <a:pt x="754723" y="76960"/>
                  </a:cubicBezTo>
                  <a:close/>
                </a:path>
              </a:pathLst>
            </a:custGeom>
            <a:solidFill>
              <a:srgbClr val="FCC985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4" name="Freeform: Shape 218">
              <a:extLst>
                <a:ext uri="{FF2B5EF4-FFF2-40B4-BE49-F238E27FC236}">
                  <a16:creationId xmlns:a16="http://schemas.microsoft.com/office/drawing/2014/main" id="{687F321B-A482-4C7C-A92D-C71DCF09AEF9}"/>
                </a:ext>
              </a:extLst>
            </p:cNvPr>
            <p:cNvSpPr/>
            <p:nvPr/>
          </p:nvSpPr>
          <p:spPr>
            <a:xfrm>
              <a:off x="6074805" y="5233485"/>
              <a:ext cx="270799" cy="477102"/>
            </a:xfrm>
            <a:custGeom>
              <a:avLst/>
              <a:gdLst>
                <a:gd name="connsiteX0" fmla="*/ 126246 w 270799"/>
                <a:gd name="connsiteY0" fmla="*/ 477102 h 477102"/>
                <a:gd name="connsiteX1" fmla="*/ 270800 w 270799"/>
                <a:gd name="connsiteY1" fmla="*/ 0 h 477102"/>
                <a:gd name="connsiteX2" fmla="*/ 0 w 270799"/>
                <a:gd name="connsiteY2" fmla="*/ 307835 h 477102"/>
                <a:gd name="connsiteX3" fmla="*/ 126246 w 270799"/>
                <a:gd name="connsiteY3" fmla="*/ 477102 h 477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799" h="477102">
                  <a:moveTo>
                    <a:pt x="126246" y="477102"/>
                  </a:moveTo>
                  <a:cubicBezTo>
                    <a:pt x="169901" y="316707"/>
                    <a:pt x="219329" y="158072"/>
                    <a:pt x="270800" y="0"/>
                  </a:cubicBezTo>
                  <a:lnTo>
                    <a:pt x="0" y="307835"/>
                  </a:lnTo>
                  <a:lnTo>
                    <a:pt x="126246" y="477102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5" name="Freeform: Shape 219">
              <a:extLst>
                <a:ext uri="{FF2B5EF4-FFF2-40B4-BE49-F238E27FC236}">
                  <a16:creationId xmlns:a16="http://schemas.microsoft.com/office/drawing/2014/main" id="{2FF13F6E-270E-43F9-992E-A1E1A794678F}"/>
                </a:ext>
              </a:extLst>
            </p:cNvPr>
            <p:cNvSpPr/>
            <p:nvPr/>
          </p:nvSpPr>
          <p:spPr>
            <a:xfrm>
              <a:off x="5753161" y="5094415"/>
              <a:ext cx="595540" cy="446905"/>
            </a:xfrm>
            <a:custGeom>
              <a:avLst/>
              <a:gdLst>
                <a:gd name="connsiteX0" fmla="*/ 580896 w 595540"/>
                <a:gd name="connsiteY0" fmla="*/ 115130 h 446905"/>
                <a:gd name="connsiteX1" fmla="*/ 238278 w 595540"/>
                <a:gd name="connsiteY1" fmla="*/ 37115 h 446905"/>
                <a:gd name="connsiteX2" fmla="*/ 226167 w 595540"/>
                <a:gd name="connsiteY2" fmla="*/ 25145 h 446905"/>
                <a:gd name="connsiteX3" fmla="*/ 193074 w 595540"/>
                <a:gd name="connsiteY3" fmla="*/ 79 h 446905"/>
                <a:gd name="connsiteX4" fmla="*/ 15076 w 595540"/>
                <a:gd name="connsiteY4" fmla="*/ 9 h 446905"/>
                <a:gd name="connsiteX5" fmla="*/ 571 w 595540"/>
                <a:gd name="connsiteY5" fmla="*/ 16344 h 446905"/>
                <a:gd name="connsiteX6" fmla="*/ 321644 w 595540"/>
                <a:gd name="connsiteY6" fmla="*/ 446905 h 446905"/>
                <a:gd name="connsiteX7" fmla="*/ 592444 w 595540"/>
                <a:gd name="connsiteY7" fmla="*/ 138999 h 446905"/>
                <a:gd name="connsiteX8" fmla="*/ 593500 w 595540"/>
                <a:gd name="connsiteY8" fmla="*/ 135831 h 446905"/>
                <a:gd name="connsiteX9" fmla="*/ 580896 w 595540"/>
                <a:gd name="connsiteY9" fmla="*/ 115130 h 44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5540" h="446905">
                  <a:moveTo>
                    <a:pt x="580896" y="115130"/>
                  </a:moveTo>
                  <a:cubicBezTo>
                    <a:pt x="466549" y="89641"/>
                    <a:pt x="352554" y="62885"/>
                    <a:pt x="238278" y="37115"/>
                  </a:cubicBezTo>
                  <a:cubicBezTo>
                    <a:pt x="230321" y="35284"/>
                    <a:pt x="226026" y="32961"/>
                    <a:pt x="226167" y="25145"/>
                  </a:cubicBezTo>
                  <a:cubicBezTo>
                    <a:pt x="226590" y="1487"/>
                    <a:pt x="210466" y="79"/>
                    <a:pt x="193074" y="79"/>
                  </a:cubicBezTo>
                  <a:cubicBezTo>
                    <a:pt x="133718" y="220"/>
                    <a:pt x="74362" y="924"/>
                    <a:pt x="15076" y="9"/>
                  </a:cubicBezTo>
                  <a:cubicBezTo>
                    <a:pt x="-344" y="-273"/>
                    <a:pt x="-978" y="6345"/>
                    <a:pt x="571" y="16344"/>
                  </a:cubicBezTo>
                  <a:lnTo>
                    <a:pt x="321644" y="446905"/>
                  </a:lnTo>
                  <a:lnTo>
                    <a:pt x="592444" y="138999"/>
                  </a:lnTo>
                  <a:cubicBezTo>
                    <a:pt x="592796" y="137943"/>
                    <a:pt x="593148" y="136887"/>
                    <a:pt x="593500" y="135831"/>
                  </a:cubicBezTo>
                  <a:cubicBezTo>
                    <a:pt x="598076" y="121749"/>
                    <a:pt x="595401" y="118299"/>
                    <a:pt x="580896" y="115130"/>
                  </a:cubicBez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6" name="Freeform: Shape 220">
              <a:extLst>
                <a:ext uri="{FF2B5EF4-FFF2-40B4-BE49-F238E27FC236}">
                  <a16:creationId xmlns:a16="http://schemas.microsoft.com/office/drawing/2014/main" id="{BA88B0AF-3D8D-4E2E-B606-592D3313F5C3}"/>
                </a:ext>
              </a:extLst>
            </p:cNvPr>
            <p:cNvSpPr/>
            <p:nvPr/>
          </p:nvSpPr>
          <p:spPr>
            <a:xfrm>
              <a:off x="5753733" y="5110758"/>
              <a:ext cx="321072" cy="666155"/>
            </a:xfrm>
            <a:custGeom>
              <a:avLst/>
              <a:gdLst>
                <a:gd name="connsiteX0" fmla="*/ 0 w 321072"/>
                <a:gd name="connsiteY0" fmla="*/ 0 h 666155"/>
                <a:gd name="connsiteX1" fmla="*/ 422 w 321072"/>
                <a:gd name="connsiteY1" fmla="*/ 2465 h 666155"/>
                <a:gd name="connsiteX2" fmla="*/ 51541 w 321072"/>
                <a:gd name="connsiteY2" fmla="*/ 294739 h 666155"/>
                <a:gd name="connsiteX3" fmla="*/ 109348 w 321072"/>
                <a:gd name="connsiteY3" fmla="*/ 630598 h 666155"/>
                <a:gd name="connsiteX4" fmla="*/ 113925 w 321072"/>
                <a:gd name="connsiteY4" fmla="*/ 666156 h 666155"/>
                <a:gd name="connsiteX5" fmla="*/ 321073 w 321072"/>
                <a:gd name="connsiteY5" fmla="*/ 430561 h 666155"/>
                <a:gd name="connsiteX6" fmla="*/ 0 w 321072"/>
                <a:gd name="connsiteY6" fmla="*/ 0 h 66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072" h="666155">
                  <a:moveTo>
                    <a:pt x="0" y="0"/>
                  </a:moveTo>
                  <a:cubicBezTo>
                    <a:pt x="141" y="775"/>
                    <a:pt x="282" y="1620"/>
                    <a:pt x="422" y="2465"/>
                  </a:cubicBezTo>
                  <a:cubicBezTo>
                    <a:pt x="17462" y="99913"/>
                    <a:pt x="34642" y="197291"/>
                    <a:pt x="51541" y="294739"/>
                  </a:cubicBezTo>
                  <a:cubicBezTo>
                    <a:pt x="70904" y="406692"/>
                    <a:pt x="89422" y="518786"/>
                    <a:pt x="109348" y="630598"/>
                  </a:cubicBezTo>
                  <a:cubicBezTo>
                    <a:pt x="111460" y="642568"/>
                    <a:pt x="113009" y="654467"/>
                    <a:pt x="113925" y="666156"/>
                  </a:cubicBezTo>
                  <a:lnTo>
                    <a:pt x="321073" y="43056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7" name="Freeform: Shape 221">
              <a:extLst>
                <a:ext uri="{FF2B5EF4-FFF2-40B4-BE49-F238E27FC236}">
                  <a16:creationId xmlns:a16="http://schemas.microsoft.com/office/drawing/2014/main" id="{7F259C8F-9160-45A5-B505-5322CD180C6E}"/>
                </a:ext>
              </a:extLst>
            </p:cNvPr>
            <p:cNvSpPr/>
            <p:nvPr/>
          </p:nvSpPr>
          <p:spPr>
            <a:xfrm>
              <a:off x="5708921" y="5541320"/>
              <a:ext cx="563106" cy="1317400"/>
            </a:xfrm>
            <a:custGeom>
              <a:avLst/>
              <a:gdLst>
                <a:gd name="connsiteX0" fmla="*/ 158736 w 563106"/>
                <a:gd name="connsiteY0" fmla="*/ 235664 h 1317400"/>
                <a:gd name="connsiteX1" fmla="*/ 110504 w 563106"/>
                <a:gd name="connsiteY1" fmla="*/ 420281 h 1317400"/>
                <a:gd name="connsiteX2" fmla="*/ 61991 w 563106"/>
                <a:gd name="connsiteY2" fmla="*/ 497029 h 1317400"/>
                <a:gd name="connsiteX3" fmla="*/ 45163 w 563106"/>
                <a:gd name="connsiteY3" fmla="*/ 648412 h 1317400"/>
                <a:gd name="connsiteX4" fmla="*/ 55302 w 563106"/>
                <a:gd name="connsiteY4" fmla="*/ 675661 h 1317400"/>
                <a:gd name="connsiteX5" fmla="*/ 54598 w 563106"/>
                <a:gd name="connsiteY5" fmla="*/ 807611 h 1317400"/>
                <a:gd name="connsiteX6" fmla="*/ 945 w 563106"/>
                <a:gd name="connsiteY6" fmla="*/ 1083621 h 1317400"/>
                <a:gd name="connsiteX7" fmla="*/ 137190 w 563106"/>
                <a:gd name="connsiteY7" fmla="*/ 1285276 h 1317400"/>
                <a:gd name="connsiteX8" fmla="*/ 330115 w 563106"/>
                <a:gd name="connsiteY8" fmla="*/ 1316821 h 1317400"/>
                <a:gd name="connsiteX9" fmla="*/ 377924 w 563106"/>
                <a:gd name="connsiteY9" fmla="*/ 1235637 h 1317400"/>
                <a:gd name="connsiteX10" fmla="*/ 373418 w 563106"/>
                <a:gd name="connsiteY10" fmla="*/ 1226906 h 1317400"/>
                <a:gd name="connsiteX11" fmla="*/ 336664 w 563106"/>
                <a:gd name="connsiteY11" fmla="*/ 1154454 h 1317400"/>
                <a:gd name="connsiteX12" fmla="*/ 369897 w 563106"/>
                <a:gd name="connsiteY12" fmla="*/ 1156777 h 1317400"/>
                <a:gd name="connsiteX13" fmla="*/ 500157 w 563106"/>
                <a:gd name="connsiteY13" fmla="*/ 1163325 h 1317400"/>
                <a:gd name="connsiteX14" fmla="*/ 560992 w 563106"/>
                <a:gd name="connsiteY14" fmla="*/ 1108898 h 1317400"/>
                <a:gd name="connsiteX15" fmla="*/ 558105 w 563106"/>
                <a:gd name="connsiteY15" fmla="*/ 1024264 h 1317400"/>
                <a:gd name="connsiteX16" fmla="*/ 535151 w 563106"/>
                <a:gd name="connsiteY16" fmla="*/ 764660 h 1317400"/>
                <a:gd name="connsiteX17" fmla="*/ 522900 w 563106"/>
                <a:gd name="connsiteY17" fmla="*/ 595886 h 1317400"/>
                <a:gd name="connsiteX18" fmla="*/ 452982 w 563106"/>
                <a:gd name="connsiteY18" fmla="*/ 348814 h 1317400"/>
                <a:gd name="connsiteX19" fmla="*/ 451503 w 563106"/>
                <a:gd name="connsiteY19" fmla="*/ 326213 h 1317400"/>
                <a:gd name="connsiteX20" fmla="*/ 492130 w 563106"/>
                <a:gd name="connsiteY20" fmla="*/ 169408 h 1317400"/>
                <a:gd name="connsiteX21" fmla="*/ 365884 w 563106"/>
                <a:gd name="connsiteY21" fmla="*/ 0 h 1317400"/>
                <a:gd name="connsiteX22" fmla="*/ 158736 w 563106"/>
                <a:gd name="connsiteY22" fmla="*/ 235664 h 13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63106" h="1317400">
                  <a:moveTo>
                    <a:pt x="158736" y="235664"/>
                  </a:moveTo>
                  <a:cubicBezTo>
                    <a:pt x="164087" y="301569"/>
                    <a:pt x="150287" y="363249"/>
                    <a:pt x="110504" y="420281"/>
                  </a:cubicBezTo>
                  <a:cubicBezTo>
                    <a:pt x="93183" y="445066"/>
                    <a:pt x="78116" y="471400"/>
                    <a:pt x="61991" y="497029"/>
                  </a:cubicBezTo>
                  <a:cubicBezTo>
                    <a:pt x="31997" y="544767"/>
                    <a:pt x="21646" y="594689"/>
                    <a:pt x="45163" y="648412"/>
                  </a:cubicBezTo>
                  <a:cubicBezTo>
                    <a:pt x="49036" y="657284"/>
                    <a:pt x="51712" y="666648"/>
                    <a:pt x="55302" y="675661"/>
                  </a:cubicBezTo>
                  <a:cubicBezTo>
                    <a:pt x="72976" y="719808"/>
                    <a:pt x="70018" y="763252"/>
                    <a:pt x="54598" y="807611"/>
                  </a:cubicBezTo>
                  <a:cubicBezTo>
                    <a:pt x="23547" y="896962"/>
                    <a:pt x="-5673" y="986806"/>
                    <a:pt x="945" y="1083621"/>
                  </a:cubicBezTo>
                  <a:cubicBezTo>
                    <a:pt x="7282" y="1177478"/>
                    <a:pt x="47628" y="1248241"/>
                    <a:pt x="137190" y="1285276"/>
                  </a:cubicBezTo>
                  <a:cubicBezTo>
                    <a:pt x="198870" y="1310765"/>
                    <a:pt x="263577" y="1319919"/>
                    <a:pt x="330115" y="1316821"/>
                  </a:cubicBezTo>
                  <a:cubicBezTo>
                    <a:pt x="386022" y="1314216"/>
                    <a:pt x="402709" y="1285981"/>
                    <a:pt x="377924" y="1235637"/>
                  </a:cubicBezTo>
                  <a:cubicBezTo>
                    <a:pt x="376446" y="1232680"/>
                    <a:pt x="374897" y="1229793"/>
                    <a:pt x="373418" y="1226906"/>
                  </a:cubicBezTo>
                  <a:cubicBezTo>
                    <a:pt x="361659" y="1203671"/>
                    <a:pt x="349830" y="1180435"/>
                    <a:pt x="336664" y="1154454"/>
                  </a:cubicBezTo>
                  <a:cubicBezTo>
                    <a:pt x="350253" y="1155439"/>
                    <a:pt x="360040" y="1156354"/>
                    <a:pt x="369897" y="1156777"/>
                  </a:cubicBezTo>
                  <a:cubicBezTo>
                    <a:pt x="413341" y="1158678"/>
                    <a:pt x="456573" y="1164733"/>
                    <a:pt x="500157" y="1163325"/>
                  </a:cubicBezTo>
                  <a:cubicBezTo>
                    <a:pt x="536841" y="1162128"/>
                    <a:pt x="555359" y="1144596"/>
                    <a:pt x="560992" y="1108898"/>
                  </a:cubicBezTo>
                  <a:cubicBezTo>
                    <a:pt x="565498" y="1080382"/>
                    <a:pt x="561978" y="1052217"/>
                    <a:pt x="558105" y="1024264"/>
                  </a:cubicBezTo>
                  <a:cubicBezTo>
                    <a:pt x="545995" y="938081"/>
                    <a:pt x="535996" y="851969"/>
                    <a:pt x="535151" y="764660"/>
                  </a:cubicBezTo>
                  <a:cubicBezTo>
                    <a:pt x="534659" y="708331"/>
                    <a:pt x="529730" y="651792"/>
                    <a:pt x="522900" y="595886"/>
                  </a:cubicBezTo>
                  <a:cubicBezTo>
                    <a:pt x="512409" y="510196"/>
                    <a:pt x="487624" y="427956"/>
                    <a:pt x="452982" y="348814"/>
                  </a:cubicBezTo>
                  <a:cubicBezTo>
                    <a:pt x="449602" y="341140"/>
                    <a:pt x="449532" y="334451"/>
                    <a:pt x="451503" y="326213"/>
                  </a:cubicBezTo>
                  <a:cubicBezTo>
                    <a:pt x="464389" y="273757"/>
                    <a:pt x="477978" y="221442"/>
                    <a:pt x="492130" y="169408"/>
                  </a:cubicBezTo>
                  <a:lnTo>
                    <a:pt x="365884" y="0"/>
                  </a:lnTo>
                  <a:lnTo>
                    <a:pt x="158736" y="235664"/>
                  </a:lnTo>
                  <a:close/>
                </a:path>
              </a:pathLst>
            </a:custGeom>
            <a:noFill/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8" name="Freeform: Shape 222">
              <a:extLst>
                <a:ext uri="{FF2B5EF4-FFF2-40B4-BE49-F238E27FC236}">
                  <a16:creationId xmlns:a16="http://schemas.microsoft.com/office/drawing/2014/main" id="{FB5804B0-85A5-4CBF-A738-376BD805CB27}"/>
                </a:ext>
              </a:extLst>
            </p:cNvPr>
            <p:cNvSpPr/>
            <p:nvPr/>
          </p:nvSpPr>
          <p:spPr>
            <a:xfrm>
              <a:off x="5266243" y="3268014"/>
              <a:ext cx="1605560" cy="1944858"/>
            </a:xfrm>
            <a:custGeom>
              <a:avLst/>
              <a:gdLst>
                <a:gd name="connsiteX0" fmla="*/ 486574 w 1605560"/>
                <a:gd name="connsiteY0" fmla="*/ 1826198 h 1944858"/>
                <a:gd name="connsiteX1" fmla="*/ 680063 w 1605560"/>
                <a:gd name="connsiteY1" fmla="*/ 1826550 h 1944858"/>
                <a:gd name="connsiteX2" fmla="*/ 713156 w 1605560"/>
                <a:gd name="connsiteY2" fmla="*/ 1851617 h 1944858"/>
                <a:gd name="connsiteX3" fmla="*/ 725267 w 1605560"/>
                <a:gd name="connsiteY3" fmla="*/ 1863587 h 1944858"/>
                <a:gd name="connsiteX4" fmla="*/ 1082390 w 1605560"/>
                <a:gd name="connsiteY4" fmla="*/ 1944840 h 1944858"/>
                <a:gd name="connsiteX5" fmla="*/ 1233139 w 1605560"/>
                <a:gd name="connsiteY5" fmla="*/ 1516251 h 1944858"/>
                <a:gd name="connsiteX6" fmla="*/ 1280455 w 1605560"/>
                <a:gd name="connsiteY6" fmla="*/ 1207288 h 1944858"/>
                <a:gd name="connsiteX7" fmla="*/ 1301367 w 1605560"/>
                <a:gd name="connsiteY7" fmla="*/ 970850 h 1944858"/>
                <a:gd name="connsiteX8" fmla="*/ 1313830 w 1605560"/>
                <a:gd name="connsiteY8" fmla="*/ 749760 h 1944858"/>
                <a:gd name="connsiteX9" fmla="*/ 1327278 w 1605560"/>
                <a:gd name="connsiteY9" fmla="*/ 722159 h 1944858"/>
                <a:gd name="connsiteX10" fmla="*/ 1408673 w 1605560"/>
                <a:gd name="connsiteY10" fmla="*/ 635765 h 1944858"/>
                <a:gd name="connsiteX11" fmla="*/ 1529991 w 1605560"/>
                <a:gd name="connsiteY11" fmla="*/ 492339 h 1944858"/>
                <a:gd name="connsiteX12" fmla="*/ 1575335 w 1605560"/>
                <a:gd name="connsiteY12" fmla="*/ 422843 h 1944858"/>
                <a:gd name="connsiteX13" fmla="*/ 1605471 w 1605560"/>
                <a:gd name="connsiteY13" fmla="*/ 329901 h 1944858"/>
                <a:gd name="connsiteX14" fmla="*/ 1580334 w 1605560"/>
                <a:gd name="connsiteY14" fmla="*/ 252309 h 1944858"/>
                <a:gd name="connsiteX15" fmla="*/ 1514289 w 1605560"/>
                <a:gd name="connsiteY15" fmla="*/ 187672 h 1944858"/>
                <a:gd name="connsiteX16" fmla="*/ 1330517 w 1605560"/>
                <a:gd name="connsiteY16" fmla="*/ 106418 h 1944858"/>
                <a:gd name="connsiteX17" fmla="*/ 1012331 w 1605560"/>
                <a:gd name="connsiteY17" fmla="*/ 89237 h 1944858"/>
                <a:gd name="connsiteX18" fmla="*/ 970155 w 1605560"/>
                <a:gd name="connsiteY18" fmla="*/ 98743 h 1944858"/>
                <a:gd name="connsiteX19" fmla="*/ 847359 w 1605560"/>
                <a:gd name="connsiteY19" fmla="*/ 153593 h 1944858"/>
                <a:gd name="connsiteX20" fmla="*/ 812224 w 1605560"/>
                <a:gd name="connsiteY20" fmla="*/ 146974 h 1944858"/>
                <a:gd name="connsiteX21" fmla="*/ 711185 w 1605560"/>
                <a:gd name="connsiteY21" fmla="*/ 67832 h 1944858"/>
                <a:gd name="connsiteX22" fmla="*/ 483265 w 1605560"/>
                <a:gd name="connsiteY22" fmla="*/ 27 h 1944858"/>
                <a:gd name="connsiteX23" fmla="*/ 168388 w 1605560"/>
                <a:gd name="connsiteY23" fmla="*/ 86984 h 1944858"/>
                <a:gd name="connsiteX24" fmla="*/ 48197 w 1605560"/>
                <a:gd name="connsiteY24" fmla="*/ 179222 h 1944858"/>
                <a:gd name="connsiteX25" fmla="*/ 13555 w 1605560"/>
                <a:gd name="connsiteY25" fmla="*/ 369049 h 1944858"/>
                <a:gd name="connsiteX26" fmla="*/ 103681 w 1605560"/>
                <a:gd name="connsiteY26" fmla="*/ 499943 h 1944858"/>
                <a:gd name="connsiteX27" fmla="*/ 213733 w 1605560"/>
                <a:gd name="connsiteY27" fmla="*/ 583028 h 1944858"/>
                <a:gd name="connsiteX28" fmla="*/ 320264 w 1605560"/>
                <a:gd name="connsiteY28" fmla="*/ 647735 h 1944858"/>
                <a:gd name="connsiteX29" fmla="*/ 382437 w 1605560"/>
                <a:gd name="connsiteY29" fmla="*/ 759477 h 1944858"/>
                <a:gd name="connsiteX30" fmla="*/ 375185 w 1605560"/>
                <a:gd name="connsiteY30" fmla="*/ 848053 h 1944858"/>
                <a:gd name="connsiteX31" fmla="*/ 348006 w 1605560"/>
                <a:gd name="connsiteY31" fmla="*/ 1024080 h 1944858"/>
                <a:gd name="connsiteX32" fmla="*/ 341669 w 1605560"/>
                <a:gd name="connsiteY32" fmla="*/ 1264814 h 1944858"/>
                <a:gd name="connsiteX33" fmla="*/ 380888 w 1605560"/>
                <a:gd name="connsiteY33" fmla="*/ 1500761 h 1944858"/>
                <a:gd name="connsiteX34" fmla="*/ 486574 w 1605560"/>
                <a:gd name="connsiteY34" fmla="*/ 1826198 h 194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05560" h="1944858">
                  <a:moveTo>
                    <a:pt x="486574" y="1826198"/>
                  </a:moveTo>
                  <a:cubicBezTo>
                    <a:pt x="545931" y="1827184"/>
                    <a:pt x="620707" y="1826621"/>
                    <a:pt x="680063" y="1826550"/>
                  </a:cubicBezTo>
                  <a:cubicBezTo>
                    <a:pt x="697454" y="1826550"/>
                    <a:pt x="713508" y="1827959"/>
                    <a:pt x="713156" y="1851617"/>
                  </a:cubicBezTo>
                  <a:cubicBezTo>
                    <a:pt x="713015" y="1859432"/>
                    <a:pt x="717310" y="1861756"/>
                    <a:pt x="725267" y="1863587"/>
                  </a:cubicBezTo>
                  <a:cubicBezTo>
                    <a:pt x="839543" y="1889357"/>
                    <a:pt x="968043" y="1919352"/>
                    <a:pt x="1082390" y="1944840"/>
                  </a:cubicBezTo>
                  <a:cubicBezTo>
                    <a:pt x="1096824" y="1948079"/>
                    <a:pt x="1230393" y="1530192"/>
                    <a:pt x="1233139" y="1516251"/>
                  </a:cubicBezTo>
                  <a:cubicBezTo>
                    <a:pt x="1253558" y="1414015"/>
                    <a:pt x="1269471" y="1311004"/>
                    <a:pt x="1280455" y="1207288"/>
                  </a:cubicBezTo>
                  <a:cubicBezTo>
                    <a:pt x="1288834" y="1128569"/>
                    <a:pt x="1295734" y="1049780"/>
                    <a:pt x="1301367" y="970850"/>
                  </a:cubicBezTo>
                  <a:cubicBezTo>
                    <a:pt x="1306577" y="897200"/>
                    <a:pt x="1310802" y="823480"/>
                    <a:pt x="1313830" y="749760"/>
                  </a:cubicBezTo>
                  <a:cubicBezTo>
                    <a:pt x="1314323" y="738283"/>
                    <a:pt x="1319463" y="729623"/>
                    <a:pt x="1327278" y="722159"/>
                  </a:cubicBezTo>
                  <a:cubicBezTo>
                    <a:pt x="1356006" y="694910"/>
                    <a:pt x="1381635" y="664634"/>
                    <a:pt x="1408673" y="635765"/>
                  </a:cubicBezTo>
                  <a:cubicBezTo>
                    <a:pt x="1451412" y="590069"/>
                    <a:pt x="1494152" y="544090"/>
                    <a:pt x="1529991" y="492339"/>
                  </a:cubicBezTo>
                  <a:cubicBezTo>
                    <a:pt x="1546044" y="469737"/>
                    <a:pt x="1561605" y="446924"/>
                    <a:pt x="1575335" y="422843"/>
                  </a:cubicBezTo>
                  <a:cubicBezTo>
                    <a:pt x="1591811" y="393975"/>
                    <a:pt x="1604415" y="363769"/>
                    <a:pt x="1605471" y="329901"/>
                  </a:cubicBezTo>
                  <a:cubicBezTo>
                    <a:pt x="1606597" y="300962"/>
                    <a:pt x="1597022" y="275262"/>
                    <a:pt x="1580334" y="252309"/>
                  </a:cubicBezTo>
                  <a:cubicBezTo>
                    <a:pt x="1561957" y="227172"/>
                    <a:pt x="1540904" y="204570"/>
                    <a:pt x="1514289" y="187672"/>
                  </a:cubicBezTo>
                  <a:cubicBezTo>
                    <a:pt x="1457116" y="151269"/>
                    <a:pt x="1396069" y="123175"/>
                    <a:pt x="1330517" y="106418"/>
                  </a:cubicBezTo>
                  <a:cubicBezTo>
                    <a:pt x="1225816" y="79591"/>
                    <a:pt x="1119144" y="80295"/>
                    <a:pt x="1012331" y="89237"/>
                  </a:cubicBezTo>
                  <a:cubicBezTo>
                    <a:pt x="998038" y="90434"/>
                    <a:pt x="983815" y="92687"/>
                    <a:pt x="970155" y="98743"/>
                  </a:cubicBezTo>
                  <a:cubicBezTo>
                    <a:pt x="929176" y="116909"/>
                    <a:pt x="888197" y="135216"/>
                    <a:pt x="847359" y="153593"/>
                  </a:cubicBezTo>
                  <a:cubicBezTo>
                    <a:pt x="832995" y="160071"/>
                    <a:pt x="823349" y="157465"/>
                    <a:pt x="812224" y="146974"/>
                  </a:cubicBezTo>
                  <a:cubicBezTo>
                    <a:pt x="780962" y="117613"/>
                    <a:pt x="747869" y="90364"/>
                    <a:pt x="711185" y="67832"/>
                  </a:cubicBezTo>
                  <a:cubicBezTo>
                    <a:pt x="641196" y="24952"/>
                    <a:pt x="566772" y="-959"/>
                    <a:pt x="483265" y="27"/>
                  </a:cubicBezTo>
                  <a:cubicBezTo>
                    <a:pt x="370326" y="1365"/>
                    <a:pt x="266330" y="32557"/>
                    <a:pt x="168388" y="86984"/>
                  </a:cubicBezTo>
                  <a:cubicBezTo>
                    <a:pt x="123748" y="111769"/>
                    <a:pt x="81502" y="139792"/>
                    <a:pt x="48197" y="179222"/>
                  </a:cubicBezTo>
                  <a:cubicBezTo>
                    <a:pt x="459" y="235762"/>
                    <a:pt x="-13271" y="298216"/>
                    <a:pt x="13555" y="369049"/>
                  </a:cubicBezTo>
                  <a:cubicBezTo>
                    <a:pt x="32989" y="420379"/>
                    <a:pt x="65800" y="461780"/>
                    <a:pt x="103681" y="499943"/>
                  </a:cubicBezTo>
                  <a:cubicBezTo>
                    <a:pt x="135507" y="534092"/>
                    <a:pt x="173528" y="560074"/>
                    <a:pt x="213733" y="583028"/>
                  </a:cubicBezTo>
                  <a:cubicBezTo>
                    <a:pt x="249854" y="603658"/>
                    <a:pt x="285129" y="625555"/>
                    <a:pt x="320264" y="647735"/>
                  </a:cubicBezTo>
                  <a:cubicBezTo>
                    <a:pt x="360821" y="673365"/>
                    <a:pt x="383845" y="709274"/>
                    <a:pt x="382437" y="759477"/>
                  </a:cubicBezTo>
                  <a:cubicBezTo>
                    <a:pt x="381592" y="789190"/>
                    <a:pt x="379973" y="818622"/>
                    <a:pt x="375185" y="848053"/>
                  </a:cubicBezTo>
                  <a:cubicBezTo>
                    <a:pt x="365750" y="906635"/>
                    <a:pt x="356455" y="965287"/>
                    <a:pt x="348006" y="1024080"/>
                  </a:cubicBezTo>
                  <a:cubicBezTo>
                    <a:pt x="336529" y="1104137"/>
                    <a:pt x="335896" y="1184335"/>
                    <a:pt x="341669" y="1264814"/>
                  </a:cubicBezTo>
                  <a:cubicBezTo>
                    <a:pt x="347443" y="1344730"/>
                    <a:pt x="363637" y="1422816"/>
                    <a:pt x="380888" y="1500761"/>
                  </a:cubicBezTo>
                  <a:cubicBezTo>
                    <a:pt x="386591" y="1526953"/>
                    <a:pt x="471084" y="1825917"/>
                    <a:pt x="486574" y="1826198"/>
                  </a:cubicBezTo>
                  <a:close/>
                </a:path>
              </a:pathLst>
            </a:custGeom>
            <a:solidFill>
              <a:srgbClr val="010100"/>
            </a:solidFill>
            <a:ln w="70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69" name="Graphic 66">
            <a:extLst>
              <a:ext uri="{FF2B5EF4-FFF2-40B4-BE49-F238E27FC236}">
                <a16:creationId xmlns:a16="http://schemas.microsoft.com/office/drawing/2014/main" id="{A24FEC61-3D67-4C37-A543-ABD0CCAA160F}"/>
              </a:ext>
            </a:extLst>
          </p:cNvPr>
          <p:cNvGrpSpPr/>
          <p:nvPr/>
        </p:nvGrpSpPr>
        <p:grpSpPr>
          <a:xfrm flipH="1">
            <a:off x="4936018" y="3810785"/>
            <a:ext cx="661236" cy="1810584"/>
            <a:chOff x="7354684" y="1811872"/>
            <a:chExt cx="1908028" cy="5224528"/>
          </a:xfrm>
        </p:grpSpPr>
        <p:sp>
          <p:nvSpPr>
            <p:cNvPr id="1470" name="Freeform: Shape 268">
              <a:extLst>
                <a:ext uri="{FF2B5EF4-FFF2-40B4-BE49-F238E27FC236}">
                  <a16:creationId xmlns:a16="http://schemas.microsoft.com/office/drawing/2014/main" id="{6A656249-1706-4B8C-A464-4914CA76053C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1" name="Freeform: Shape 269">
              <a:extLst>
                <a:ext uri="{FF2B5EF4-FFF2-40B4-BE49-F238E27FC236}">
                  <a16:creationId xmlns:a16="http://schemas.microsoft.com/office/drawing/2014/main" id="{070F1419-1D22-4D63-A604-B20EEA394EEB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2" name="Freeform: Shape 270">
              <a:extLst>
                <a:ext uri="{FF2B5EF4-FFF2-40B4-BE49-F238E27FC236}">
                  <a16:creationId xmlns:a16="http://schemas.microsoft.com/office/drawing/2014/main" id="{9D52C41E-B999-4834-9DBC-84D1B0FCC216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3" name="Freeform: Shape 271">
              <a:extLst>
                <a:ext uri="{FF2B5EF4-FFF2-40B4-BE49-F238E27FC236}">
                  <a16:creationId xmlns:a16="http://schemas.microsoft.com/office/drawing/2014/main" id="{E9956416-7487-4BA0-80A8-4EC42D498A05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4" name="Freeform: Shape 272">
              <a:extLst>
                <a:ext uri="{FF2B5EF4-FFF2-40B4-BE49-F238E27FC236}">
                  <a16:creationId xmlns:a16="http://schemas.microsoft.com/office/drawing/2014/main" id="{AEC030CC-8A73-4E42-A0F5-269C420456E6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5" name="Freeform: Shape 273">
              <a:extLst>
                <a:ext uri="{FF2B5EF4-FFF2-40B4-BE49-F238E27FC236}">
                  <a16:creationId xmlns:a16="http://schemas.microsoft.com/office/drawing/2014/main" id="{372E0B4C-33D6-4DFF-B317-DD913E872CD1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6" name="Freeform: Shape 274">
              <a:extLst>
                <a:ext uri="{FF2B5EF4-FFF2-40B4-BE49-F238E27FC236}">
                  <a16:creationId xmlns:a16="http://schemas.microsoft.com/office/drawing/2014/main" id="{92564E60-5CE5-4919-BFE6-6D6DE411A1A0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7" name="그룹 1476">
            <a:extLst>
              <a:ext uri="{FF2B5EF4-FFF2-40B4-BE49-F238E27FC236}">
                <a16:creationId xmlns:a16="http://schemas.microsoft.com/office/drawing/2014/main" id="{AAAD5A35-2B9E-445C-A70F-09D12D9E3E72}"/>
              </a:ext>
            </a:extLst>
          </p:cNvPr>
          <p:cNvGrpSpPr/>
          <p:nvPr/>
        </p:nvGrpSpPr>
        <p:grpSpPr>
          <a:xfrm>
            <a:off x="5668370" y="1916416"/>
            <a:ext cx="672043" cy="2061439"/>
            <a:chOff x="1290710" y="1665800"/>
            <a:chExt cx="1344021" cy="4122678"/>
          </a:xfrm>
        </p:grpSpPr>
        <p:sp>
          <p:nvSpPr>
            <p:cNvPr id="1478" name="자유형: 도형 1477">
              <a:extLst>
                <a:ext uri="{FF2B5EF4-FFF2-40B4-BE49-F238E27FC236}">
                  <a16:creationId xmlns:a16="http://schemas.microsoft.com/office/drawing/2014/main" id="{80DDD76B-A01A-42DF-93A5-B2CA57034AE5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79" name="Freeform: Shape 431">
              <a:extLst>
                <a:ext uri="{FF2B5EF4-FFF2-40B4-BE49-F238E27FC236}">
                  <a16:creationId xmlns:a16="http://schemas.microsoft.com/office/drawing/2014/main" id="{87E70F9E-8067-44C5-B203-7F14BA9483AA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0" name="Freeform: Shape 432">
              <a:extLst>
                <a:ext uri="{FF2B5EF4-FFF2-40B4-BE49-F238E27FC236}">
                  <a16:creationId xmlns:a16="http://schemas.microsoft.com/office/drawing/2014/main" id="{B54D6440-F7F0-4163-857D-71FDE48C7E9F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1" name="Freeform: Shape 433">
              <a:extLst>
                <a:ext uri="{FF2B5EF4-FFF2-40B4-BE49-F238E27FC236}">
                  <a16:creationId xmlns:a16="http://schemas.microsoft.com/office/drawing/2014/main" id="{5F15A73B-6DB7-4FC5-81EB-3B2596A089AD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2" name="Freeform: Shape 434">
              <a:extLst>
                <a:ext uri="{FF2B5EF4-FFF2-40B4-BE49-F238E27FC236}">
                  <a16:creationId xmlns:a16="http://schemas.microsoft.com/office/drawing/2014/main" id="{CD1FAE6D-5934-4728-BE28-CC9A20FD7AA8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3" name="Freeform: Shape 435">
              <a:extLst>
                <a:ext uri="{FF2B5EF4-FFF2-40B4-BE49-F238E27FC236}">
                  <a16:creationId xmlns:a16="http://schemas.microsoft.com/office/drawing/2014/main" id="{DBE93A9B-2E72-40FB-AB5F-13F77A328BF8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4" name="Freeform: Shape 436">
              <a:extLst>
                <a:ext uri="{FF2B5EF4-FFF2-40B4-BE49-F238E27FC236}">
                  <a16:creationId xmlns:a16="http://schemas.microsoft.com/office/drawing/2014/main" id="{8B1E9E00-DE70-4123-B52A-ABDBC9EB88F5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5" name="Freeform: Shape 437">
              <a:extLst>
                <a:ext uri="{FF2B5EF4-FFF2-40B4-BE49-F238E27FC236}">
                  <a16:creationId xmlns:a16="http://schemas.microsoft.com/office/drawing/2014/main" id="{0A945051-6097-4FBC-9B6D-4145AE0BEE34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6" name="Freeform: Shape 438">
              <a:extLst>
                <a:ext uri="{FF2B5EF4-FFF2-40B4-BE49-F238E27FC236}">
                  <a16:creationId xmlns:a16="http://schemas.microsoft.com/office/drawing/2014/main" id="{83368122-F2B8-48EA-B077-8542EA05B713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7" name="Freeform: Shape 439">
              <a:extLst>
                <a:ext uri="{FF2B5EF4-FFF2-40B4-BE49-F238E27FC236}">
                  <a16:creationId xmlns:a16="http://schemas.microsoft.com/office/drawing/2014/main" id="{31436105-5DD1-48D4-942C-A5299430B7E6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8" name="Freeform: Shape 440">
              <a:extLst>
                <a:ext uri="{FF2B5EF4-FFF2-40B4-BE49-F238E27FC236}">
                  <a16:creationId xmlns:a16="http://schemas.microsoft.com/office/drawing/2014/main" id="{CE1AACEB-95C1-4FEC-AC47-213F91E89A05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89" name="Group 6">
            <a:extLst>
              <a:ext uri="{FF2B5EF4-FFF2-40B4-BE49-F238E27FC236}">
                <a16:creationId xmlns:a16="http://schemas.microsoft.com/office/drawing/2014/main" id="{8E22EDC6-2619-4123-A437-7096357A7435}"/>
              </a:ext>
            </a:extLst>
          </p:cNvPr>
          <p:cNvGrpSpPr/>
          <p:nvPr/>
        </p:nvGrpSpPr>
        <p:grpSpPr>
          <a:xfrm>
            <a:off x="778852" y="4639528"/>
            <a:ext cx="3024573" cy="1412048"/>
            <a:chOff x="-941768" y="3137575"/>
            <a:chExt cx="3024573" cy="1412048"/>
          </a:xfrm>
        </p:grpSpPr>
        <p:sp>
          <p:nvSpPr>
            <p:cNvPr id="1490" name="TextBox 1489">
              <a:extLst>
                <a:ext uri="{FF2B5EF4-FFF2-40B4-BE49-F238E27FC236}">
                  <a16:creationId xmlns:a16="http://schemas.microsoft.com/office/drawing/2014/main" id="{A162F4C0-9816-49F4-9C21-1ED99208F912}"/>
                </a:ext>
              </a:extLst>
            </p:cNvPr>
            <p:cNvSpPr txBox="1"/>
            <p:nvPr/>
          </p:nvSpPr>
          <p:spPr>
            <a:xfrm>
              <a:off x="-758716" y="3163978"/>
              <a:ext cx="24762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91" name="TextBox 1490">
              <a:extLst>
                <a:ext uri="{FF2B5EF4-FFF2-40B4-BE49-F238E27FC236}">
                  <a16:creationId xmlns:a16="http://schemas.microsoft.com/office/drawing/2014/main" id="{7C697FD7-276B-4D6E-B2B0-FC0A317B6971}"/>
                </a:ext>
              </a:extLst>
            </p:cNvPr>
            <p:cNvSpPr txBox="1"/>
            <p:nvPr/>
          </p:nvSpPr>
          <p:spPr>
            <a:xfrm>
              <a:off x="-941768" y="3533960"/>
              <a:ext cx="28421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2" name="Oval 49">
              <a:extLst>
                <a:ext uri="{FF2B5EF4-FFF2-40B4-BE49-F238E27FC236}">
                  <a16:creationId xmlns:a16="http://schemas.microsoft.com/office/drawing/2014/main" id="{F4587FB0-E037-4289-BC84-6CEB971E153C}"/>
                </a:ext>
              </a:extLst>
            </p:cNvPr>
            <p:cNvSpPr/>
            <p:nvPr/>
          </p:nvSpPr>
          <p:spPr>
            <a:xfrm>
              <a:off x="1723216" y="3137575"/>
              <a:ext cx="359589" cy="360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1493" name="TextBox 1492">
              <a:extLst>
                <a:ext uri="{FF2B5EF4-FFF2-40B4-BE49-F238E27FC236}">
                  <a16:creationId xmlns:a16="http://schemas.microsoft.com/office/drawing/2014/main" id="{5D6FC6A6-E24F-48F8-A4DF-72FEC1F5B97A}"/>
                </a:ext>
              </a:extLst>
            </p:cNvPr>
            <p:cNvSpPr txBox="1"/>
            <p:nvPr/>
          </p:nvSpPr>
          <p:spPr>
            <a:xfrm>
              <a:off x="1737207" y="3152454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4" name="Group 10">
            <a:extLst>
              <a:ext uri="{FF2B5EF4-FFF2-40B4-BE49-F238E27FC236}">
                <a16:creationId xmlns:a16="http://schemas.microsoft.com/office/drawing/2014/main" id="{91AAEC8B-0B3C-47B7-AC9C-C3D35F3A741A}"/>
              </a:ext>
            </a:extLst>
          </p:cNvPr>
          <p:cNvGrpSpPr/>
          <p:nvPr/>
        </p:nvGrpSpPr>
        <p:grpSpPr>
          <a:xfrm>
            <a:off x="778852" y="1980678"/>
            <a:ext cx="3024574" cy="1412048"/>
            <a:chOff x="625290" y="4653887"/>
            <a:chExt cx="3024574" cy="1412048"/>
          </a:xfrm>
        </p:grpSpPr>
        <p:sp>
          <p:nvSpPr>
            <p:cNvPr id="1495" name="TextBox 1494">
              <a:extLst>
                <a:ext uri="{FF2B5EF4-FFF2-40B4-BE49-F238E27FC236}">
                  <a16:creationId xmlns:a16="http://schemas.microsoft.com/office/drawing/2014/main" id="{FD094892-8C7D-42AC-AD94-7B2616FBC4F0}"/>
                </a:ext>
              </a:extLst>
            </p:cNvPr>
            <p:cNvSpPr txBox="1"/>
            <p:nvPr/>
          </p:nvSpPr>
          <p:spPr>
            <a:xfrm>
              <a:off x="808179" y="4680290"/>
              <a:ext cx="24764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96" name="TextBox 1495">
              <a:extLst>
                <a:ext uri="{FF2B5EF4-FFF2-40B4-BE49-F238E27FC236}">
                  <a16:creationId xmlns:a16="http://schemas.microsoft.com/office/drawing/2014/main" id="{09ED196A-F732-4147-BCF3-D316F14FCC7A}"/>
                </a:ext>
              </a:extLst>
            </p:cNvPr>
            <p:cNvSpPr txBox="1"/>
            <p:nvPr/>
          </p:nvSpPr>
          <p:spPr>
            <a:xfrm>
              <a:off x="625290" y="5050272"/>
              <a:ext cx="28421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7" name="Oval 54">
              <a:extLst>
                <a:ext uri="{FF2B5EF4-FFF2-40B4-BE49-F238E27FC236}">
                  <a16:creationId xmlns:a16="http://schemas.microsoft.com/office/drawing/2014/main" id="{6E4CBE08-479E-4BD3-BB7C-CD062BEF6DB4}"/>
                </a:ext>
              </a:extLst>
            </p:cNvPr>
            <p:cNvSpPr/>
            <p:nvPr/>
          </p:nvSpPr>
          <p:spPr>
            <a:xfrm>
              <a:off x="3290275" y="4653887"/>
              <a:ext cx="359589" cy="360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1498" name="TextBox 1497">
              <a:extLst>
                <a:ext uri="{FF2B5EF4-FFF2-40B4-BE49-F238E27FC236}">
                  <a16:creationId xmlns:a16="http://schemas.microsoft.com/office/drawing/2014/main" id="{86B2C5EF-91B8-41DA-8CAE-3CA1C88FD512}"/>
                </a:ext>
              </a:extLst>
            </p:cNvPr>
            <p:cNvSpPr txBox="1"/>
            <p:nvPr/>
          </p:nvSpPr>
          <p:spPr>
            <a:xfrm>
              <a:off x="3302599" y="4671830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9" name="Group 11">
            <a:extLst>
              <a:ext uri="{FF2B5EF4-FFF2-40B4-BE49-F238E27FC236}">
                <a16:creationId xmlns:a16="http://schemas.microsoft.com/office/drawing/2014/main" id="{310D4645-F2A9-49EF-93BA-75C30D80C0B4}"/>
              </a:ext>
            </a:extLst>
          </p:cNvPr>
          <p:cNvGrpSpPr/>
          <p:nvPr/>
        </p:nvGrpSpPr>
        <p:grpSpPr>
          <a:xfrm flipH="1">
            <a:off x="8379869" y="4639528"/>
            <a:ext cx="3033280" cy="1412048"/>
            <a:chOff x="596366" y="1553975"/>
            <a:chExt cx="3033280" cy="1412048"/>
          </a:xfrm>
        </p:grpSpPr>
        <p:sp>
          <p:nvSpPr>
            <p:cNvPr id="1500" name="TextBox 1499">
              <a:extLst>
                <a:ext uri="{FF2B5EF4-FFF2-40B4-BE49-F238E27FC236}">
                  <a16:creationId xmlns:a16="http://schemas.microsoft.com/office/drawing/2014/main" id="{43BF8A6A-67BF-4435-B4CC-AC9F19C260FF}"/>
                </a:ext>
              </a:extLst>
            </p:cNvPr>
            <p:cNvSpPr txBox="1"/>
            <p:nvPr/>
          </p:nvSpPr>
          <p:spPr>
            <a:xfrm>
              <a:off x="785123" y="1580378"/>
              <a:ext cx="24792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01" name="TextBox 1500">
              <a:extLst>
                <a:ext uri="{FF2B5EF4-FFF2-40B4-BE49-F238E27FC236}">
                  <a16:creationId xmlns:a16="http://schemas.microsoft.com/office/drawing/2014/main" id="{D106782F-A46A-42AA-A4DD-E2C656DA37A6}"/>
                </a:ext>
              </a:extLst>
            </p:cNvPr>
            <p:cNvSpPr txBox="1"/>
            <p:nvPr/>
          </p:nvSpPr>
          <p:spPr>
            <a:xfrm>
              <a:off x="596366" y="1950360"/>
              <a:ext cx="28421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2" name="Oval 59">
              <a:extLst>
                <a:ext uri="{FF2B5EF4-FFF2-40B4-BE49-F238E27FC236}">
                  <a16:creationId xmlns:a16="http://schemas.microsoft.com/office/drawing/2014/main" id="{C14E48A0-D5E5-4097-BA3A-34E9ED0483F9}"/>
                </a:ext>
              </a:extLst>
            </p:cNvPr>
            <p:cNvSpPr/>
            <p:nvPr/>
          </p:nvSpPr>
          <p:spPr>
            <a:xfrm>
              <a:off x="3270057" y="1553975"/>
              <a:ext cx="359589" cy="360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503" name="TextBox 1502">
              <a:extLst>
                <a:ext uri="{FF2B5EF4-FFF2-40B4-BE49-F238E27FC236}">
                  <a16:creationId xmlns:a16="http://schemas.microsoft.com/office/drawing/2014/main" id="{261152C1-31F8-4C99-89D6-85367598F37A}"/>
                </a:ext>
              </a:extLst>
            </p:cNvPr>
            <p:cNvSpPr txBox="1"/>
            <p:nvPr/>
          </p:nvSpPr>
          <p:spPr>
            <a:xfrm>
              <a:off x="3282381" y="1580086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04" name="Group 12">
            <a:extLst>
              <a:ext uri="{FF2B5EF4-FFF2-40B4-BE49-F238E27FC236}">
                <a16:creationId xmlns:a16="http://schemas.microsoft.com/office/drawing/2014/main" id="{94069E4A-1A96-4281-A547-50A468F86B14}"/>
              </a:ext>
            </a:extLst>
          </p:cNvPr>
          <p:cNvGrpSpPr/>
          <p:nvPr/>
        </p:nvGrpSpPr>
        <p:grpSpPr>
          <a:xfrm flipH="1">
            <a:off x="8279506" y="1980678"/>
            <a:ext cx="3133643" cy="1412048"/>
            <a:chOff x="2328507" y="3202670"/>
            <a:chExt cx="3133643" cy="1412048"/>
          </a:xfrm>
        </p:grpSpPr>
        <p:sp>
          <p:nvSpPr>
            <p:cNvPr id="1505" name="TextBox 1504">
              <a:extLst>
                <a:ext uri="{FF2B5EF4-FFF2-40B4-BE49-F238E27FC236}">
                  <a16:creationId xmlns:a16="http://schemas.microsoft.com/office/drawing/2014/main" id="{07884403-5316-4908-96EE-F256A9216394}"/>
                </a:ext>
              </a:extLst>
            </p:cNvPr>
            <p:cNvSpPr txBox="1"/>
            <p:nvPr/>
          </p:nvSpPr>
          <p:spPr>
            <a:xfrm>
              <a:off x="2520105" y="3229073"/>
              <a:ext cx="25768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06" name="TextBox 1505">
              <a:extLst>
                <a:ext uri="{FF2B5EF4-FFF2-40B4-BE49-F238E27FC236}">
                  <a16:creationId xmlns:a16="http://schemas.microsoft.com/office/drawing/2014/main" id="{73F555B6-8DD3-417C-9A58-6FAC1D462509}"/>
                </a:ext>
              </a:extLst>
            </p:cNvPr>
            <p:cNvSpPr txBox="1"/>
            <p:nvPr/>
          </p:nvSpPr>
          <p:spPr>
            <a:xfrm>
              <a:off x="2328507" y="3599055"/>
              <a:ext cx="29425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7" name="Oval 65">
              <a:extLst>
                <a:ext uri="{FF2B5EF4-FFF2-40B4-BE49-F238E27FC236}">
                  <a16:creationId xmlns:a16="http://schemas.microsoft.com/office/drawing/2014/main" id="{E72C07F1-03C1-4E23-97CF-F404FEC954F1}"/>
                </a:ext>
              </a:extLst>
            </p:cNvPr>
            <p:cNvSpPr/>
            <p:nvPr/>
          </p:nvSpPr>
          <p:spPr>
            <a:xfrm>
              <a:off x="5102561" y="3202670"/>
              <a:ext cx="359589" cy="360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508" name="TextBox 1507">
              <a:extLst>
                <a:ext uri="{FF2B5EF4-FFF2-40B4-BE49-F238E27FC236}">
                  <a16:creationId xmlns:a16="http://schemas.microsoft.com/office/drawing/2014/main" id="{1226454B-78D7-481B-BC98-49856809B067}"/>
                </a:ext>
              </a:extLst>
            </p:cNvPr>
            <p:cNvSpPr txBox="1"/>
            <p:nvPr/>
          </p:nvSpPr>
          <p:spPr>
            <a:xfrm>
              <a:off x="5114885" y="3228783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11410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53</cp:revision>
  <dcterms:created xsi:type="dcterms:W3CDTF">2018-02-18T19:39:47Z</dcterms:created>
  <dcterms:modified xsi:type="dcterms:W3CDTF">2022-10-31T06:12:02Z</dcterms:modified>
</cp:coreProperties>
</file>